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8" r:id="rId11"/>
  </p:sldIdLst>
  <p:sldSz cx="12192000" cy="6858000"/>
  <p:notesSz cx="6858000" cy="9144000"/>
  <p:embeddedFontLst>
    <p:embeddedFont>
      <p:font typeface="微軟正黑體" panose="020B0604030504040204" pitchFamily="34" charset="-120"/>
      <p:regular r:id="rId13"/>
      <p:bold r:id="rId14"/>
    </p:embeddedFont>
    <p:embeddedFont>
      <p:font typeface="Segoe Print" panose="02000600000000000000" pitchFamily="2" charset="0"/>
      <p:regular r:id="rId15"/>
      <p:bold r:id="rId16"/>
    </p:embeddedFont>
    <p:embeddedFont>
      <p:font typeface="微軟正黑體 Light" panose="020B0304030504040204" pitchFamily="34" charset="-120"/>
      <p:regular r:id="rId17"/>
    </p:embeddedFont>
    <p:embeddedFont>
      <p:font typeface="HanyiSentyWen" panose="03000600000000000000" pitchFamily="66" charset="-120"/>
      <p:regular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Hanyi Senty Chalk Original" panose="03000600000000000000" pitchFamily="66" charset="-120"/>
      <p:regular r:id="rId21"/>
    </p:embeddedFont>
    <p:embeddedFont>
      <p:font typeface="HanyiSentyTang" panose="02000500000000000000" pitchFamily="2" charset="-120"/>
      <p:regular r:id="rId22"/>
    </p:embeddedFont>
    <p:embeddedFont>
      <p:font typeface="SentyTEA 新蒂下午茶体" panose="03000600000000000000" pitchFamily="66" charset="-120"/>
      <p:regular r:id="rId23"/>
    </p:embeddedFont>
    <p:embeddedFont>
      <p:font typeface="Microsoft YaHei UI Light" panose="020B0502040204020203" pitchFamily="34" charset="-122"/>
      <p:regular r:id="rId24"/>
    </p:embeddedFont>
    <p:embeddedFont>
      <p:font typeface="Ink Free" panose="03080402000500000000" pitchFamily="66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Microsoft YaHei Light" panose="020B0502040204020203" pitchFamily="34" charset="-122"/>
      <p:regular r:id="rId30"/>
    </p:embeddedFont>
    <p:embeddedFont>
      <p:font typeface="Senty Golden Bell 新蒂金钟体" panose="03000600000000000000" pitchFamily="66" charset="-120"/>
      <p:regular r:id="rId31"/>
    </p:embeddedFont>
    <p:embeddedFont>
      <p:font typeface="等线" panose="02010600030101010101" pitchFamily="2" charset="-122"/>
      <p:regular r:id="rId32"/>
      <p:bold r:id="rId33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FEECFE"/>
    <a:srgbClr val="FF9999"/>
    <a:srgbClr val="FF7C80"/>
    <a:srgbClr val="FAECD2"/>
    <a:srgbClr val="FFE1F6"/>
    <a:srgbClr val="CACACA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D4979-148A-4217-B098-55C897EFDC54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47DEB-C4C7-43CE-8167-9F68CF0D2B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25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箭頭可以連接至下一頁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47DEB-C4C7-43CE-8167-9F68CF0D2B6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803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點擊選單的梅花肉或豬身上的梅花肉部位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47DEB-C4C7-43CE-8167-9F68CF0D2B6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45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F131-F596-45A0-8EF5-6EBA53565083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6A4C-7008-4A60-AB80-02A847C07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8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F131-F596-45A0-8EF5-6EBA53565083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6A4C-7008-4A60-AB80-02A847C07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17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F131-F596-45A0-8EF5-6EBA53565083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6A4C-7008-4A60-AB80-02A847C07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98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F131-F596-45A0-8EF5-6EBA53565083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6A4C-7008-4A60-AB80-02A847C07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66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F131-F596-45A0-8EF5-6EBA53565083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6A4C-7008-4A60-AB80-02A847C07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33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F131-F596-45A0-8EF5-6EBA53565083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6A4C-7008-4A60-AB80-02A847C07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85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F131-F596-45A0-8EF5-6EBA53565083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6A4C-7008-4A60-AB80-02A847C07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60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F131-F596-45A0-8EF5-6EBA53565083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6A4C-7008-4A60-AB80-02A847C07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31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F131-F596-45A0-8EF5-6EBA53565083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6A4C-7008-4A60-AB80-02A847C07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43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F131-F596-45A0-8EF5-6EBA53565083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6A4C-7008-4A60-AB80-02A847C07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86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3F131-F596-45A0-8EF5-6EBA53565083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56A4C-7008-4A60-AB80-02A847C07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44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3F131-F596-45A0-8EF5-6EBA53565083}" type="datetimeFigureOut">
              <a:rPr lang="zh-TW" altLang="en-US" smtClean="0"/>
              <a:t>2019/4/10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56A4C-7008-4A60-AB80-02A847C07B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07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f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20">
            <a:extLst>
              <a:ext uri="{FF2B5EF4-FFF2-40B4-BE49-F238E27FC236}">
                <a16:creationId xmlns:a16="http://schemas.microsoft.com/office/drawing/2014/main" id="{E9153076-ECB3-48F1-8DEF-7B65CE9CFCC9}"/>
              </a:ext>
            </a:extLst>
          </p:cNvPr>
          <p:cNvSpPr txBox="1"/>
          <p:nvPr/>
        </p:nvSpPr>
        <p:spPr>
          <a:xfrm>
            <a:off x="4303851" y="5193029"/>
            <a:ext cx="52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2400" b="1" dirty="0" smtClean="0">
                <a:latin typeface="Segoe Print" panose="02000600000000000000" pitchFamily="2" charset="0"/>
              </a:rPr>
              <a:t>w</a:t>
            </a:r>
            <a:endParaRPr lang="zh-CN" altLang="en-US" sz="2400" b="1" dirty="0">
              <a:latin typeface="Segoe Print" panose="02000600000000000000" pitchFamily="2" charset="0"/>
            </a:endParaRPr>
          </a:p>
        </p:txBody>
      </p:sp>
      <p:sp>
        <p:nvSpPr>
          <p:cNvPr id="12" name="文本框 21">
            <a:extLst>
              <a:ext uri="{FF2B5EF4-FFF2-40B4-BE49-F238E27FC236}">
                <a16:creationId xmlns:a16="http://schemas.microsoft.com/office/drawing/2014/main" id="{7BE52C2A-F480-406C-B1C7-BA9B0B60775E}"/>
              </a:ext>
            </a:extLst>
          </p:cNvPr>
          <p:cNvSpPr txBox="1"/>
          <p:nvPr/>
        </p:nvSpPr>
        <p:spPr>
          <a:xfrm>
            <a:off x="4576812" y="5240768"/>
            <a:ext cx="52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2400" b="1" dirty="0" smtClean="0">
                <a:latin typeface="Segoe Print" panose="02000600000000000000" pitchFamily="2" charset="0"/>
              </a:rPr>
              <a:t>e</a:t>
            </a:r>
            <a:endParaRPr lang="zh-CN" altLang="en-US" sz="2400" b="1" dirty="0">
              <a:latin typeface="Segoe Print" panose="02000600000000000000" pitchFamily="2" charset="0"/>
            </a:endParaRPr>
          </a:p>
        </p:txBody>
      </p:sp>
      <p:sp>
        <p:nvSpPr>
          <p:cNvPr id="13" name="文本框 22">
            <a:extLst>
              <a:ext uri="{FF2B5EF4-FFF2-40B4-BE49-F238E27FC236}">
                <a16:creationId xmlns:a16="http://schemas.microsoft.com/office/drawing/2014/main" id="{0D2C0A66-54DE-4406-8FD0-8A9A0BC44ACE}"/>
              </a:ext>
            </a:extLst>
          </p:cNvPr>
          <p:cNvSpPr txBox="1"/>
          <p:nvPr/>
        </p:nvSpPr>
        <p:spPr>
          <a:xfrm>
            <a:off x="4809301" y="5193030"/>
            <a:ext cx="52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2400" b="1" dirty="0" smtClean="0">
                <a:latin typeface="Segoe Print" panose="02000600000000000000" pitchFamily="2" charset="0"/>
              </a:rPr>
              <a:t>b</a:t>
            </a:r>
            <a:endParaRPr lang="zh-CN" altLang="en-US" sz="2400" b="1" dirty="0">
              <a:latin typeface="Segoe Print" panose="02000600000000000000" pitchFamily="2" charset="0"/>
            </a:endParaRPr>
          </a:p>
        </p:txBody>
      </p:sp>
      <p:sp>
        <p:nvSpPr>
          <p:cNvPr id="14" name="文本框 23">
            <a:extLst>
              <a:ext uri="{FF2B5EF4-FFF2-40B4-BE49-F238E27FC236}">
                <a16:creationId xmlns:a16="http://schemas.microsoft.com/office/drawing/2014/main" id="{425C34D8-2591-47B8-A723-79BBE59E5E19}"/>
              </a:ext>
            </a:extLst>
          </p:cNvPr>
          <p:cNvSpPr txBox="1"/>
          <p:nvPr/>
        </p:nvSpPr>
        <p:spPr>
          <a:xfrm>
            <a:off x="5079319" y="5132073"/>
            <a:ext cx="52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2400" b="1" dirty="0" smtClean="0">
                <a:latin typeface="Segoe Print" panose="02000600000000000000" pitchFamily="2" charset="0"/>
              </a:rPr>
              <a:t>s</a:t>
            </a:r>
            <a:endParaRPr lang="zh-CN" altLang="en-US" sz="2400" b="1" dirty="0">
              <a:latin typeface="Segoe Print" panose="02000600000000000000" pitchFamily="2" charset="0"/>
            </a:endParaRPr>
          </a:p>
        </p:txBody>
      </p:sp>
      <p:sp>
        <p:nvSpPr>
          <p:cNvPr id="15" name="文本框 24">
            <a:extLst>
              <a:ext uri="{FF2B5EF4-FFF2-40B4-BE49-F238E27FC236}">
                <a16:creationId xmlns:a16="http://schemas.microsoft.com/office/drawing/2014/main" id="{A8D51BE3-49EA-4313-B97A-0ABD84512CCD}"/>
              </a:ext>
            </a:extLst>
          </p:cNvPr>
          <p:cNvSpPr txBox="1"/>
          <p:nvPr/>
        </p:nvSpPr>
        <p:spPr>
          <a:xfrm>
            <a:off x="5266942" y="5253988"/>
            <a:ext cx="52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2400" b="1" dirty="0" err="1" smtClean="0">
                <a:latin typeface="Segoe Print" panose="02000600000000000000" pitchFamily="2" charset="0"/>
              </a:rPr>
              <a:t>i</a:t>
            </a:r>
            <a:endParaRPr lang="zh-CN" altLang="en-US" sz="2400" b="1" dirty="0">
              <a:latin typeface="Segoe Print" panose="02000600000000000000" pitchFamily="2" charset="0"/>
            </a:endParaRPr>
          </a:p>
        </p:txBody>
      </p:sp>
      <p:sp>
        <p:nvSpPr>
          <p:cNvPr id="17" name="文本框 24">
            <a:extLst>
              <a:ext uri="{FF2B5EF4-FFF2-40B4-BE49-F238E27FC236}">
                <a16:creationId xmlns:a16="http://schemas.microsoft.com/office/drawing/2014/main" id="{A8D51BE3-49EA-4313-B97A-0ABD84512CCD}"/>
              </a:ext>
            </a:extLst>
          </p:cNvPr>
          <p:cNvSpPr txBox="1"/>
          <p:nvPr/>
        </p:nvSpPr>
        <p:spPr>
          <a:xfrm>
            <a:off x="5513080" y="5146260"/>
            <a:ext cx="52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2400" b="1" dirty="0" err="1">
                <a:latin typeface="Segoe Print" panose="02000600000000000000" pitchFamily="2" charset="0"/>
              </a:rPr>
              <a:t>t</a:t>
            </a:r>
            <a:endParaRPr lang="zh-CN" altLang="en-US" sz="2400" b="1" dirty="0">
              <a:latin typeface="Segoe Print" panose="02000600000000000000" pitchFamily="2" charset="0"/>
            </a:endParaRPr>
          </a:p>
        </p:txBody>
      </p:sp>
      <p:sp>
        <p:nvSpPr>
          <p:cNvPr id="18" name="文本框 24">
            <a:extLst>
              <a:ext uri="{FF2B5EF4-FFF2-40B4-BE49-F238E27FC236}">
                <a16:creationId xmlns:a16="http://schemas.microsoft.com/office/drawing/2014/main" id="{A8D51BE3-49EA-4313-B97A-0ABD84512CCD}"/>
              </a:ext>
            </a:extLst>
          </p:cNvPr>
          <p:cNvSpPr txBox="1"/>
          <p:nvPr/>
        </p:nvSpPr>
        <p:spPr>
          <a:xfrm>
            <a:off x="5713120" y="5240769"/>
            <a:ext cx="52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2400" b="1" dirty="0" smtClean="0">
                <a:latin typeface="Segoe Print" panose="02000600000000000000" pitchFamily="2" charset="0"/>
              </a:rPr>
              <a:t>e</a:t>
            </a:r>
            <a:endParaRPr lang="zh-CN" altLang="en-US" sz="2400" b="1" dirty="0">
              <a:latin typeface="Segoe Print" panose="02000600000000000000" pitchFamily="2" charset="0"/>
            </a:endParaRPr>
          </a:p>
        </p:txBody>
      </p:sp>
      <p:sp>
        <p:nvSpPr>
          <p:cNvPr id="31" name="文本框 11">
            <a:extLst>
              <a:ext uri="{FF2B5EF4-FFF2-40B4-BE49-F238E27FC236}">
                <a16:creationId xmlns:a16="http://schemas.microsoft.com/office/drawing/2014/main" id="{B8E10D3D-D6BB-4C76-822A-A1169C9F5964}"/>
              </a:ext>
            </a:extLst>
          </p:cNvPr>
          <p:cNvSpPr txBox="1"/>
          <p:nvPr/>
        </p:nvSpPr>
        <p:spPr>
          <a:xfrm>
            <a:off x="1683461" y="2086521"/>
            <a:ext cx="10548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8800" b="1" dirty="0">
                <a:latin typeface="Ink Free" panose="03080402000500000000" pitchFamily="66" charset="0"/>
              </a:rPr>
              <a:t>P</a:t>
            </a:r>
            <a:endParaRPr lang="zh-CN" altLang="en-US" sz="8800" b="1" dirty="0">
              <a:latin typeface="Ink Free" panose="03080402000500000000" pitchFamily="66" charset="0"/>
            </a:endParaRPr>
          </a:p>
        </p:txBody>
      </p:sp>
      <p:sp>
        <p:nvSpPr>
          <p:cNvPr id="32" name="文本框 12">
            <a:extLst>
              <a:ext uri="{FF2B5EF4-FFF2-40B4-BE49-F238E27FC236}">
                <a16:creationId xmlns:a16="http://schemas.microsoft.com/office/drawing/2014/main" id="{F43D0E8E-A83A-4238-8844-97CDF5321DE9}"/>
              </a:ext>
            </a:extLst>
          </p:cNvPr>
          <p:cNvSpPr txBox="1"/>
          <p:nvPr/>
        </p:nvSpPr>
        <p:spPr>
          <a:xfrm>
            <a:off x="2411112" y="2730890"/>
            <a:ext cx="10548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8800" b="1" dirty="0" smtClean="0">
                <a:latin typeface="Ink Free" panose="03080402000500000000" pitchFamily="66" charset="0"/>
              </a:rPr>
              <a:t>I</a:t>
            </a:r>
            <a:endParaRPr lang="zh-CN" altLang="en-US" sz="8800" b="1" dirty="0">
              <a:latin typeface="Ink Free" panose="03080402000500000000" pitchFamily="66" charset="0"/>
            </a:endParaRPr>
          </a:p>
        </p:txBody>
      </p:sp>
      <p:sp>
        <p:nvSpPr>
          <p:cNvPr id="33" name="文本框 13">
            <a:extLst>
              <a:ext uri="{FF2B5EF4-FFF2-40B4-BE49-F238E27FC236}">
                <a16:creationId xmlns:a16="http://schemas.microsoft.com/office/drawing/2014/main" id="{A60AC506-718E-447E-8F61-8A6F71FAA9EB}"/>
              </a:ext>
            </a:extLst>
          </p:cNvPr>
          <p:cNvSpPr txBox="1"/>
          <p:nvPr/>
        </p:nvSpPr>
        <p:spPr>
          <a:xfrm>
            <a:off x="3313310" y="2323041"/>
            <a:ext cx="10548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8800" b="1" dirty="0" smtClean="0">
                <a:latin typeface="Ink Free" panose="03080402000500000000" pitchFamily="66" charset="0"/>
              </a:rPr>
              <a:t>G</a:t>
            </a:r>
            <a:endParaRPr lang="zh-CN" altLang="en-US" sz="8800" b="1" dirty="0">
              <a:latin typeface="Ink Free" panose="03080402000500000000" pitchFamily="66" charset="0"/>
            </a:endParaRPr>
          </a:p>
        </p:txBody>
      </p:sp>
      <p:sp>
        <p:nvSpPr>
          <p:cNvPr id="34" name="文本框 14">
            <a:extLst>
              <a:ext uri="{FF2B5EF4-FFF2-40B4-BE49-F238E27FC236}">
                <a16:creationId xmlns:a16="http://schemas.microsoft.com/office/drawing/2014/main" id="{7972151A-D318-469F-B329-26888E2C26F2}"/>
              </a:ext>
            </a:extLst>
          </p:cNvPr>
          <p:cNvSpPr txBox="1"/>
          <p:nvPr/>
        </p:nvSpPr>
        <p:spPr>
          <a:xfrm>
            <a:off x="4212628" y="2762004"/>
            <a:ext cx="10548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8800" b="1" dirty="0" smtClean="0">
                <a:latin typeface="Ink Free" panose="03080402000500000000" pitchFamily="66" charset="0"/>
              </a:rPr>
              <a:t>P</a:t>
            </a:r>
            <a:endParaRPr lang="zh-CN" altLang="en-US" sz="8800" b="1" dirty="0">
              <a:latin typeface="Ink Free" panose="03080402000500000000" pitchFamily="66" charset="0"/>
            </a:endParaRPr>
          </a:p>
        </p:txBody>
      </p:sp>
      <p:sp>
        <p:nvSpPr>
          <p:cNvPr id="35" name="文本框 15">
            <a:extLst>
              <a:ext uri="{FF2B5EF4-FFF2-40B4-BE49-F238E27FC236}">
                <a16:creationId xmlns:a16="http://schemas.microsoft.com/office/drawing/2014/main" id="{E13A13EA-3A3A-4DD0-91F5-09A34352979C}"/>
              </a:ext>
            </a:extLst>
          </p:cNvPr>
          <p:cNvSpPr txBox="1"/>
          <p:nvPr/>
        </p:nvSpPr>
        <p:spPr>
          <a:xfrm>
            <a:off x="5097148" y="3101754"/>
            <a:ext cx="10548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8800" b="1" dirty="0">
                <a:latin typeface="Ink Free" panose="03080402000500000000" pitchFamily="66" charset="0"/>
              </a:rPr>
              <a:t>I</a:t>
            </a:r>
            <a:endParaRPr lang="zh-CN" altLang="en-US" sz="8800" b="1" dirty="0">
              <a:latin typeface="Ink Free" panose="03080402000500000000" pitchFamily="66" charset="0"/>
            </a:endParaRPr>
          </a:p>
        </p:txBody>
      </p:sp>
      <p:sp>
        <p:nvSpPr>
          <p:cNvPr id="36" name="文本框 13">
            <a:extLst>
              <a:ext uri="{FF2B5EF4-FFF2-40B4-BE49-F238E27FC236}">
                <a16:creationId xmlns:a16="http://schemas.microsoft.com/office/drawing/2014/main" id="{A60AC506-718E-447E-8F61-8A6F71FAA9EB}"/>
              </a:ext>
            </a:extLst>
          </p:cNvPr>
          <p:cNvSpPr txBox="1"/>
          <p:nvPr/>
        </p:nvSpPr>
        <p:spPr>
          <a:xfrm>
            <a:off x="5996466" y="2544196"/>
            <a:ext cx="10548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8800" b="1" dirty="0" smtClean="0">
                <a:latin typeface="Ink Free" panose="03080402000500000000" pitchFamily="66" charset="0"/>
              </a:rPr>
              <a:t>G</a:t>
            </a:r>
            <a:endParaRPr lang="zh-CN" altLang="en-US" sz="8800" b="1" dirty="0">
              <a:latin typeface="Ink Free" panose="03080402000500000000" pitchFamily="66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234251" y="3903307"/>
            <a:ext cx="1501725" cy="507036"/>
          </a:xfrm>
          <a:prstGeom prst="rect">
            <a:avLst/>
          </a:prstGeom>
          <a:ln w="25400"/>
          <a:extLst>
            <a:ext uri="{C572A759-6A51-4108-AA02-DFA0A04FC94B}">
              <ma14:wrappingTextBoxFlag xmlns:ma14="http://schemas.microsoft.com/office/mac/drawingml/2011/main" xmlns:p14="http://schemas.microsoft.com/office/powerpoint/2010/main" xmlns:a16="http://schemas.microsoft.com/office/drawing/2014/main" xmlns:lc="http://schemas.openxmlformats.org/drawingml/2006/lockedCanvas" xmlns="" val="1"/>
            </a:ext>
          </a:extLst>
        </p:spPr>
        <p:txBody>
          <a:bodyPr anchor="ctr"/>
          <a:lstStyle/>
          <a:p>
            <a:pPr algn="ctr"/>
            <a:endParaRPr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6983">
            <a:off x="7770326" y="2526028"/>
            <a:ext cx="2429575" cy="220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9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66802" y="4516723"/>
            <a:ext cx="1429510" cy="576000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 3"/>
          <p:cNvSpPr/>
          <p:nvPr/>
        </p:nvSpPr>
        <p:spPr>
          <a:xfrm>
            <a:off x="0" y="4370970"/>
            <a:ext cx="1066801" cy="73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ounded Rectangle 1"/>
          <p:cNvSpPr/>
          <p:nvPr/>
        </p:nvSpPr>
        <p:spPr>
          <a:xfrm>
            <a:off x="1066802" y="4499923"/>
            <a:ext cx="10058399" cy="592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03821" y="4534713"/>
            <a:ext cx="1203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Ink Free" panose="03080402000500000000" pitchFamily="66" charset="0"/>
              </a:rPr>
              <a:t>10%</a:t>
            </a:r>
            <a:endParaRPr lang="zh-TW" altLang="en-US" sz="2800" dirty="0">
              <a:latin typeface="Ink Free" panose="03080402000500000000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05401" y="1645219"/>
            <a:ext cx="8109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0" dirty="0" smtClean="0">
                <a:latin typeface="Hanyi Senty Chalk Original" panose="03000600000000000000" pitchFamily="66" charset="-120"/>
                <a:ea typeface="Hanyi Senty Chalk Original" panose="03000600000000000000" pitchFamily="66" charset="-120"/>
              </a:rPr>
              <a:t>網</a:t>
            </a:r>
            <a:endParaRPr lang="zh-TW" altLang="en-US" sz="7000" dirty="0">
              <a:latin typeface="Hanyi Senty Chalk Original" panose="03000600000000000000" pitchFamily="66" charset="-120"/>
              <a:ea typeface="Hanyi Senty Chalk Original" panose="03000600000000000000" pitchFamily="66" charset="-12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36804" y="1469584"/>
            <a:ext cx="8109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0" dirty="0">
                <a:latin typeface="Hanyi Senty Chalk Original" panose="03000600000000000000" pitchFamily="66" charset="-120"/>
                <a:ea typeface="Hanyi Senty Chalk Original" panose="03000600000000000000" pitchFamily="66" charset="-120"/>
              </a:rPr>
              <a:t>站</a:t>
            </a:r>
            <a:endParaRPr lang="zh-TW" altLang="en-US" sz="7000" dirty="0">
              <a:latin typeface="Hanyi Senty Chalk Original" panose="03000600000000000000" pitchFamily="66" charset="-120"/>
              <a:ea typeface="Hanyi Senty Chalk Original" panose="03000600000000000000" pitchFamily="66" charset="-12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77669" y="1559548"/>
            <a:ext cx="8109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0" dirty="0" smtClean="0">
                <a:latin typeface="Hanyi Senty Chalk Original" panose="03000600000000000000" pitchFamily="66" charset="-120"/>
                <a:ea typeface="Hanyi Senty Chalk Original" panose="03000600000000000000" pitchFamily="66" charset="-120"/>
              </a:rPr>
              <a:t>展</a:t>
            </a:r>
            <a:endParaRPr lang="zh-TW" altLang="en-US" sz="7000" dirty="0">
              <a:latin typeface="Hanyi Senty Chalk Original" panose="03000600000000000000" pitchFamily="66" charset="-120"/>
              <a:ea typeface="Hanyi Senty Chalk Original" panose="03000600000000000000" pitchFamily="66" charset="-12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48835" y="1466124"/>
            <a:ext cx="8109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0" dirty="0" smtClean="0">
                <a:latin typeface="Hanyi Senty Chalk Original" panose="03000600000000000000" pitchFamily="66" charset="-120"/>
                <a:ea typeface="Hanyi Senty Chalk Original" panose="03000600000000000000" pitchFamily="66" charset="-120"/>
              </a:rPr>
              <a:t>示</a:t>
            </a:r>
            <a:endParaRPr lang="zh-TW" altLang="en-US" sz="7000" dirty="0">
              <a:latin typeface="Hanyi Senty Chalk Original" panose="03000600000000000000" pitchFamily="66" charset="-120"/>
              <a:ea typeface="Hanyi Senty Chalk Original" panose="03000600000000000000" pitchFamily="66" charset="-120"/>
            </a:endParaRPr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429594E8-2046-45F7-B442-15E46737447B}"/>
              </a:ext>
            </a:extLst>
          </p:cNvPr>
          <p:cNvSpPr txBox="1"/>
          <p:nvPr/>
        </p:nvSpPr>
        <p:spPr>
          <a:xfrm>
            <a:off x="1914344" y="2814770"/>
            <a:ext cx="10548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7000" dirty="0" smtClean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O</a:t>
            </a:r>
            <a:endParaRPr lang="zh-CN" altLang="en-US" sz="7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15" name="文本框 11">
            <a:extLst>
              <a:ext uri="{FF2B5EF4-FFF2-40B4-BE49-F238E27FC236}">
                <a16:creationId xmlns:a16="http://schemas.microsoft.com/office/drawing/2014/main" id="{0F3738B3-F925-482E-847E-9F1E7E9DE6E7}"/>
              </a:ext>
            </a:extLst>
          </p:cNvPr>
          <p:cNvSpPr txBox="1"/>
          <p:nvPr/>
        </p:nvSpPr>
        <p:spPr>
          <a:xfrm>
            <a:off x="2652098" y="2499628"/>
            <a:ext cx="10548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7000" dirty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u</a:t>
            </a:r>
            <a:endParaRPr lang="en-US" altLang="zh-CN" sz="7000" dirty="0" smtClean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16" name="文本框 13">
            <a:extLst>
              <a:ext uri="{FF2B5EF4-FFF2-40B4-BE49-F238E27FC236}">
                <a16:creationId xmlns:a16="http://schemas.microsoft.com/office/drawing/2014/main" id="{63362C82-085F-4925-8B94-E2BD5845010B}"/>
              </a:ext>
            </a:extLst>
          </p:cNvPr>
          <p:cNvSpPr txBox="1"/>
          <p:nvPr/>
        </p:nvSpPr>
        <p:spPr>
          <a:xfrm>
            <a:off x="3407320" y="2803360"/>
            <a:ext cx="10548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7000" dirty="0" err="1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r</a:t>
            </a:r>
            <a:endParaRPr lang="zh-CN" altLang="en-US" sz="7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18" name="文本框 13">
            <a:extLst>
              <a:ext uri="{FF2B5EF4-FFF2-40B4-BE49-F238E27FC236}">
                <a16:creationId xmlns:a16="http://schemas.microsoft.com/office/drawing/2014/main" id="{63362C82-085F-4925-8B94-E2BD5845010B}"/>
              </a:ext>
            </a:extLst>
          </p:cNvPr>
          <p:cNvSpPr txBox="1"/>
          <p:nvPr/>
        </p:nvSpPr>
        <p:spPr>
          <a:xfrm>
            <a:off x="4602685" y="2432510"/>
            <a:ext cx="10548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7000" dirty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W</a:t>
            </a:r>
            <a:endParaRPr lang="zh-CN" altLang="en-US" sz="7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19" name="文本框 13">
            <a:extLst>
              <a:ext uri="{FF2B5EF4-FFF2-40B4-BE49-F238E27FC236}">
                <a16:creationId xmlns:a16="http://schemas.microsoft.com/office/drawing/2014/main" id="{63362C82-085F-4925-8B94-E2BD5845010B}"/>
              </a:ext>
            </a:extLst>
          </p:cNvPr>
          <p:cNvSpPr txBox="1"/>
          <p:nvPr/>
        </p:nvSpPr>
        <p:spPr>
          <a:xfrm>
            <a:off x="6962046" y="3032910"/>
            <a:ext cx="10548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7000" dirty="0" smtClean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s</a:t>
            </a:r>
            <a:endParaRPr lang="zh-CN" altLang="en-US" sz="7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20" name="文本框 13">
            <a:extLst>
              <a:ext uri="{FF2B5EF4-FFF2-40B4-BE49-F238E27FC236}">
                <a16:creationId xmlns:a16="http://schemas.microsoft.com/office/drawing/2014/main" id="{63362C82-085F-4925-8B94-E2BD5845010B}"/>
              </a:ext>
            </a:extLst>
          </p:cNvPr>
          <p:cNvSpPr txBox="1"/>
          <p:nvPr/>
        </p:nvSpPr>
        <p:spPr>
          <a:xfrm>
            <a:off x="6255709" y="2894093"/>
            <a:ext cx="10548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7000" dirty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b</a:t>
            </a:r>
            <a:endParaRPr lang="zh-CN" altLang="en-US" sz="7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21" name="文本框 13">
            <a:extLst>
              <a:ext uri="{FF2B5EF4-FFF2-40B4-BE49-F238E27FC236}">
                <a16:creationId xmlns:a16="http://schemas.microsoft.com/office/drawing/2014/main" id="{63362C82-085F-4925-8B94-E2BD5845010B}"/>
              </a:ext>
            </a:extLst>
          </p:cNvPr>
          <p:cNvSpPr txBox="1"/>
          <p:nvPr/>
        </p:nvSpPr>
        <p:spPr>
          <a:xfrm>
            <a:off x="8384908" y="2499628"/>
            <a:ext cx="10548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7000" dirty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t</a:t>
            </a:r>
            <a:endParaRPr lang="zh-CN" altLang="en-US" sz="7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22" name="文本框 13">
            <a:extLst>
              <a:ext uri="{FF2B5EF4-FFF2-40B4-BE49-F238E27FC236}">
                <a16:creationId xmlns:a16="http://schemas.microsoft.com/office/drawing/2014/main" id="{63362C82-085F-4925-8B94-E2BD5845010B}"/>
              </a:ext>
            </a:extLst>
          </p:cNvPr>
          <p:cNvSpPr txBox="1"/>
          <p:nvPr/>
        </p:nvSpPr>
        <p:spPr>
          <a:xfrm>
            <a:off x="7699800" y="2654759"/>
            <a:ext cx="10548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7000" dirty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i</a:t>
            </a:r>
            <a:endParaRPr lang="zh-CN" altLang="en-US" sz="7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23" name="文本框 13">
            <a:extLst>
              <a:ext uri="{FF2B5EF4-FFF2-40B4-BE49-F238E27FC236}">
                <a16:creationId xmlns:a16="http://schemas.microsoft.com/office/drawing/2014/main" id="{63362C82-085F-4925-8B94-E2BD5845010B}"/>
              </a:ext>
            </a:extLst>
          </p:cNvPr>
          <p:cNvSpPr txBox="1"/>
          <p:nvPr/>
        </p:nvSpPr>
        <p:spPr>
          <a:xfrm>
            <a:off x="5520897" y="2703612"/>
            <a:ext cx="10548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7000" dirty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e</a:t>
            </a:r>
            <a:endParaRPr lang="zh-CN" altLang="en-US" sz="7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27" name="文本框 13">
            <a:extLst>
              <a:ext uri="{FF2B5EF4-FFF2-40B4-BE49-F238E27FC236}">
                <a16:creationId xmlns:a16="http://schemas.microsoft.com/office/drawing/2014/main" id="{63362C82-085F-4925-8B94-E2BD5845010B}"/>
              </a:ext>
            </a:extLst>
          </p:cNvPr>
          <p:cNvSpPr txBox="1"/>
          <p:nvPr/>
        </p:nvSpPr>
        <p:spPr>
          <a:xfrm>
            <a:off x="9116117" y="2729099"/>
            <a:ext cx="10548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7000" dirty="0" smtClean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e</a:t>
            </a:r>
            <a:endParaRPr lang="zh-CN" altLang="en-US" sz="7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9850" y="3909544"/>
            <a:ext cx="1893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Preparing…</a:t>
            </a:r>
            <a:endParaRPr lang="zh-TW" altLang="en-US" sz="3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SentyTEA 新蒂下午茶体" panose="03000600000000000000" pitchFamily="66" charset="-120"/>
              <a:ea typeface="SentyTEA 新蒂下午茶体" panose="030006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940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1"/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 rot="1134201">
            <a:off x="1777640" y="425444"/>
            <a:ext cx="42672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dirty="0" smtClean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組</a:t>
            </a:r>
            <a:endParaRPr lang="zh-TW" altLang="en-US" sz="4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9327" y="288713"/>
            <a:ext cx="7398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000" dirty="0" smtClean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17</a:t>
            </a:r>
            <a:endParaRPr lang="zh-TW" altLang="en-US" sz="4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 rot="20797668">
            <a:off x="525353" y="418240"/>
            <a:ext cx="42672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dirty="0" smtClean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第</a:t>
            </a:r>
            <a:endParaRPr lang="zh-TW" altLang="en-US" sz="4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18" name="文本框 23">
            <a:extLst>
              <a:ext uri="{FF2B5EF4-FFF2-40B4-BE49-F238E27FC236}">
                <a16:creationId xmlns:a16="http://schemas.microsoft.com/office/drawing/2014/main" id="{EA932E38-6DB7-4B64-AAFC-6C0F3AB52A30}"/>
              </a:ext>
            </a:extLst>
          </p:cNvPr>
          <p:cNvSpPr txBox="1"/>
          <p:nvPr/>
        </p:nvSpPr>
        <p:spPr>
          <a:xfrm>
            <a:off x="2528560" y="616324"/>
            <a:ext cx="70944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5500" dirty="0" smtClean="0">
                <a:latin typeface="Hanyi Senty Chalk Original" panose="03000600000000000000" pitchFamily="66" charset="-120"/>
                <a:ea typeface="Hanyi Senty Chalk Original" panose="03000600000000000000" pitchFamily="66" charset="-120"/>
              </a:rPr>
              <a:t>組員介紹</a:t>
            </a:r>
            <a:endParaRPr lang="zh-CN" altLang="en-US" sz="5500" dirty="0">
              <a:latin typeface="Hanyi Senty Chalk Original" panose="03000600000000000000" pitchFamily="66" charset="-120"/>
              <a:ea typeface="Hanyi Senty Chalk Original" panose="03000600000000000000" pitchFamily="66" charset="-120"/>
            </a:endParaRPr>
          </a:p>
        </p:txBody>
      </p:sp>
      <p:sp>
        <p:nvSpPr>
          <p:cNvPr id="19" name="文本框 26">
            <a:extLst>
              <a:ext uri="{FF2B5EF4-FFF2-40B4-BE49-F238E27FC236}">
                <a16:creationId xmlns:a16="http://schemas.microsoft.com/office/drawing/2014/main" id="{F1FB3AE2-6A4D-4464-9551-2921FE675C41}"/>
              </a:ext>
            </a:extLst>
          </p:cNvPr>
          <p:cNvSpPr txBox="1"/>
          <p:nvPr/>
        </p:nvSpPr>
        <p:spPr>
          <a:xfrm>
            <a:off x="-175430" y="4975555"/>
            <a:ext cx="3440638" cy="107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zh-CN" altLang="en-US" sz="2800" b="1" dirty="0" smtClean="0"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組員</a:t>
            </a:r>
            <a:endParaRPr lang="en-US" altLang="zh-CN" sz="2800" b="1" dirty="0" smtClean="0">
              <a:latin typeface="SentyTEA 新蒂下午茶体" panose="03000600000000000000" pitchFamily="66" charset="-120"/>
              <a:ea typeface="SentyTEA 新蒂下午茶体" panose="03000600000000000000" pitchFamily="66" charset="-120"/>
            </a:endParaRPr>
          </a:p>
          <a:p>
            <a:pPr algn="r">
              <a:lnSpc>
                <a:spcPct val="120000"/>
              </a:lnSpc>
            </a:pPr>
            <a:r>
              <a:rPr lang="en-US" altLang="zh-CN" sz="2500" dirty="0" smtClean="0"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B10609018 </a:t>
            </a:r>
            <a:r>
              <a:rPr lang="zh-CN" altLang="en-US" sz="2500" dirty="0" smtClean="0"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郭亞弦</a:t>
            </a:r>
            <a:endParaRPr lang="zh-CN" altLang="en-US" sz="2500" dirty="0">
              <a:latin typeface="SentyTEA 新蒂下午茶体" panose="03000600000000000000" pitchFamily="66" charset="-120"/>
              <a:ea typeface="SentyTEA 新蒂下午茶体" panose="03000600000000000000" pitchFamily="66" charset="-120"/>
            </a:endParaRPr>
          </a:p>
        </p:txBody>
      </p:sp>
      <p:sp>
        <p:nvSpPr>
          <p:cNvPr id="20" name="文本框 27">
            <a:extLst>
              <a:ext uri="{FF2B5EF4-FFF2-40B4-BE49-F238E27FC236}">
                <a16:creationId xmlns:a16="http://schemas.microsoft.com/office/drawing/2014/main" id="{F04DCABE-76D8-470F-9537-7AAE081401F1}"/>
              </a:ext>
            </a:extLst>
          </p:cNvPr>
          <p:cNvSpPr txBox="1"/>
          <p:nvPr/>
        </p:nvSpPr>
        <p:spPr>
          <a:xfrm>
            <a:off x="8215256" y="2828855"/>
            <a:ext cx="2923008" cy="107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800" b="1" dirty="0" smtClean="0"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組員</a:t>
            </a:r>
            <a:endParaRPr lang="en-US" altLang="zh-CN" sz="2800" b="1" dirty="0" smtClean="0">
              <a:latin typeface="SentyTEA 新蒂下午茶体" panose="03000600000000000000" pitchFamily="66" charset="-120"/>
              <a:ea typeface="SentyTEA 新蒂下午茶体" panose="03000600000000000000" pitchFamily="66" charset="-120"/>
            </a:endParaRPr>
          </a:p>
          <a:p>
            <a:pPr algn="l">
              <a:lnSpc>
                <a:spcPct val="120000"/>
              </a:lnSpc>
            </a:pPr>
            <a:r>
              <a:rPr lang="en-US" altLang="zh-CN" sz="2500" dirty="0" smtClean="0"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B10609005 </a:t>
            </a:r>
            <a:r>
              <a:rPr lang="zh-CN" altLang="en-US" sz="2500" dirty="0" smtClean="0"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林憶雅</a:t>
            </a:r>
            <a:endParaRPr lang="zh-CN" altLang="en-US" sz="2500" dirty="0">
              <a:latin typeface="SentyTEA 新蒂下午茶体" panose="03000600000000000000" pitchFamily="66" charset="-120"/>
              <a:ea typeface="SentyTEA 新蒂下午茶体" panose="03000600000000000000" pitchFamily="66" charset="-120"/>
            </a:endParaRPr>
          </a:p>
        </p:txBody>
      </p:sp>
      <p:sp>
        <p:nvSpPr>
          <p:cNvPr id="22" name="文本框 41">
            <a:extLst>
              <a:ext uri="{FF2B5EF4-FFF2-40B4-BE49-F238E27FC236}">
                <a16:creationId xmlns:a16="http://schemas.microsoft.com/office/drawing/2014/main" id="{DEF61D8C-7CA8-4055-966B-9ECDFA51A03F}"/>
              </a:ext>
            </a:extLst>
          </p:cNvPr>
          <p:cNvSpPr txBox="1"/>
          <p:nvPr/>
        </p:nvSpPr>
        <p:spPr>
          <a:xfrm>
            <a:off x="2528560" y="2828855"/>
            <a:ext cx="2698535" cy="107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2800" b="1" dirty="0" smtClean="0"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組長</a:t>
            </a:r>
            <a:endParaRPr lang="en-US" altLang="zh-CN" sz="2800" b="1" dirty="0" smtClean="0">
              <a:latin typeface="SentyTEA 新蒂下午茶体" panose="03000600000000000000" pitchFamily="66" charset="-120"/>
              <a:ea typeface="SentyTEA 新蒂下午茶体" panose="03000600000000000000" pitchFamily="66" charset="-120"/>
            </a:endParaRPr>
          </a:p>
          <a:p>
            <a:pPr algn="l">
              <a:lnSpc>
                <a:spcPct val="120000"/>
              </a:lnSpc>
            </a:pPr>
            <a:r>
              <a:rPr lang="en-US" altLang="zh-CN" sz="2500" dirty="0" smtClean="0"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B10609001 </a:t>
            </a:r>
            <a:r>
              <a:rPr lang="zh-CN" altLang="en-US" sz="2500" dirty="0" smtClean="0"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郭宜婷 </a:t>
            </a:r>
            <a:endParaRPr lang="zh-CN" altLang="en-US" sz="2500" dirty="0">
              <a:latin typeface="SentyTEA 新蒂下午茶体" panose="03000600000000000000" pitchFamily="66" charset="-120"/>
              <a:ea typeface="SentyTEA 新蒂下午茶体" panose="03000600000000000000" pitchFamily="66" charset="-120"/>
            </a:endParaRPr>
          </a:p>
        </p:txBody>
      </p:sp>
      <p:sp>
        <p:nvSpPr>
          <p:cNvPr id="23" name="文本框 42">
            <a:extLst>
              <a:ext uri="{FF2B5EF4-FFF2-40B4-BE49-F238E27FC236}">
                <a16:creationId xmlns:a16="http://schemas.microsoft.com/office/drawing/2014/main" id="{06EF616E-AD19-40CE-B8F9-84E09C66CC12}"/>
              </a:ext>
            </a:extLst>
          </p:cNvPr>
          <p:cNvSpPr txBox="1"/>
          <p:nvPr/>
        </p:nvSpPr>
        <p:spPr>
          <a:xfrm>
            <a:off x="6100353" y="4975555"/>
            <a:ext cx="2985518" cy="1071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zh-CN" altLang="en-US" sz="2800" b="1" dirty="0" smtClean="0"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組員</a:t>
            </a:r>
            <a:endParaRPr lang="en-US" altLang="zh-CN" sz="2800" b="1" dirty="0" smtClean="0">
              <a:latin typeface="SentyTEA 新蒂下午茶体" panose="03000600000000000000" pitchFamily="66" charset="-120"/>
              <a:ea typeface="SentyTEA 新蒂下午茶体" panose="03000600000000000000" pitchFamily="66" charset="-120"/>
            </a:endParaRPr>
          </a:p>
          <a:p>
            <a:pPr algn="r">
              <a:lnSpc>
                <a:spcPct val="120000"/>
              </a:lnSpc>
            </a:pPr>
            <a:r>
              <a:rPr lang="en-US" altLang="zh-CN" sz="2500" dirty="0" smtClean="0"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B10609027 </a:t>
            </a:r>
            <a:r>
              <a:rPr lang="zh-CN" altLang="en-US" sz="2500" dirty="0" smtClean="0">
                <a:latin typeface="SentyTEA 新蒂下午茶体" panose="03000600000000000000" pitchFamily="66" charset="-120"/>
                <a:ea typeface="SentyTEA 新蒂下午茶体" panose="03000600000000000000" pitchFamily="66" charset="-120"/>
              </a:rPr>
              <a:t>徐文芳</a:t>
            </a:r>
            <a:endParaRPr lang="zh-CN" altLang="en-US" sz="2500" dirty="0">
              <a:latin typeface="SentyTEA 新蒂下午茶体" panose="03000600000000000000" pitchFamily="66" charset="-120"/>
              <a:ea typeface="SentyTEA 新蒂下午茶体" panose="03000600000000000000" pitchFamily="66" charset="-12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0368">
            <a:off x="1654734" y="865448"/>
            <a:ext cx="524463" cy="6194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1632">
            <a:off x="581251" y="889549"/>
            <a:ext cx="558262" cy="65938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19" y="770115"/>
            <a:ext cx="563031" cy="66501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7880">
            <a:off x="1275797" y="863777"/>
            <a:ext cx="536570" cy="63376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8" r="77599" b="66603"/>
          <a:stretch/>
        </p:blipFill>
        <p:spPr>
          <a:xfrm rot="404122">
            <a:off x="3508290" y="4844880"/>
            <a:ext cx="1533973" cy="1332412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94" r="77852" b="13778"/>
          <a:stretch/>
        </p:blipFill>
        <p:spPr>
          <a:xfrm rot="20991203">
            <a:off x="812519" y="2698180"/>
            <a:ext cx="1516556" cy="1332412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44" t="66413" b="13143"/>
          <a:stretch/>
        </p:blipFill>
        <p:spPr>
          <a:xfrm rot="322352">
            <a:off x="9295425" y="4810045"/>
            <a:ext cx="1551389" cy="1402081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2" t="13207" r="26091" b="65968"/>
          <a:stretch/>
        </p:blipFill>
        <p:spPr>
          <a:xfrm rot="21334542">
            <a:off x="6531431" y="2650282"/>
            <a:ext cx="1489165" cy="1428207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2942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00"/>
                            </p:stCondLst>
                            <p:childTnLst>
                              <p:par>
                                <p:cTn id="3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3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1" descr="图片包含 美食, 鸡蛋, 室内, 煎蛋&#10;&#10;已生成极高可信度的说明">
            <a:extLst>
              <a:ext uri="{FF2B5EF4-FFF2-40B4-BE49-F238E27FC236}">
                <a16:creationId xmlns:a16="http://schemas.microsoft.com/office/drawing/2014/main" id="{6ECD3453-9977-4EEB-9FFF-F81E544E66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10139" y="1990263"/>
            <a:ext cx="888108" cy="739066"/>
          </a:xfrm>
          <a:prstGeom prst="rect">
            <a:avLst/>
          </a:prstGeom>
        </p:spPr>
      </p:pic>
      <p:pic>
        <p:nvPicPr>
          <p:cNvPr id="3" name="图片 19" descr="图片包含 美食, 鸡蛋, 室内, 煎蛋&#10;&#10;已生成极高可信度的说明">
            <a:extLst>
              <a:ext uri="{FF2B5EF4-FFF2-40B4-BE49-F238E27FC236}">
                <a16:creationId xmlns:a16="http://schemas.microsoft.com/office/drawing/2014/main" id="{327A2D75-7DF1-4533-A5DC-4164597083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275" y="1600104"/>
            <a:ext cx="1000817" cy="832860"/>
          </a:xfrm>
          <a:prstGeom prst="rect">
            <a:avLst/>
          </a:prstGeom>
        </p:spPr>
      </p:pic>
      <p:sp>
        <p:nvSpPr>
          <p:cNvPr id="5" name="文本框 8">
            <a:extLst>
              <a:ext uri="{FF2B5EF4-FFF2-40B4-BE49-F238E27FC236}">
                <a16:creationId xmlns:a16="http://schemas.microsoft.com/office/drawing/2014/main" id="{429594E8-2046-45F7-B442-15E46737447B}"/>
              </a:ext>
            </a:extLst>
          </p:cNvPr>
          <p:cNvSpPr txBox="1"/>
          <p:nvPr/>
        </p:nvSpPr>
        <p:spPr>
          <a:xfrm>
            <a:off x="1980570" y="1173520"/>
            <a:ext cx="1054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8000" dirty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M</a:t>
            </a:r>
            <a:endParaRPr lang="zh-CN" altLang="en-US" sz="8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8E1425BB-94F6-4490-B0AA-EF51F655F56A}"/>
              </a:ext>
            </a:extLst>
          </p:cNvPr>
          <p:cNvSpPr txBox="1"/>
          <p:nvPr/>
        </p:nvSpPr>
        <p:spPr>
          <a:xfrm>
            <a:off x="3074192" y="1713153"/>
            <a:ext cx="1054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8000" dirty="0" smtClean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o</a:t>
            </a:r>
            <a:endParaRPr lang="zh-CN" altLang="en-US" sz="8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7" name="文本框 11">
            <a:extLst>
              <a:ext uri="{FF2B5EF4-FFF2-40B4-BE49-F238E27FC236}">
                <a16:creationId xmlns:a16="http://schemas.microsoft.com/office/drawing/2014/main" id="{0F3738B3-F925-482E-847E-9F1E7E9DE6E7}"/>
              </a:ext>
            </a:extLst>
          </p:cNvPr>
          <p:cNvSpPr txBox="1"/>
          <p:nvPr/>
        </p:nvSpPr>
        <p:spPr>
          <a:xfrm>
            <a:off x="3792004" y="1376361"/>
            <a:ext cx="1054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8000" dirty="0" smtClean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t</a:t>
            </a:r>
            <a:endParaRPr lang="zh-CN" altLang="en-US" sz="8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8" name="文本框 12">
            <a:extLst>
              <a:ext uri="{FF2B5EF4-FFF2-40B4-BE49-F238E27FC236}">
                <a16:creationId xmlns:a16="http://schemas.microsoft.com/office/drawing/2014/main" id="{B3840897-9FF3-4193-BD1A-2D645CEE0FA4}"/>
              </a:ext>
            </a:extLst>
          </p:cNvPr>
          <p:cNvSpPr txBox="1"/>
          <p:nvPr/>
        </p:nvSpPr>
        <p:spPr>
          <a:xfrm>
            <a:off x="5970698" y="989912"/>
            <a:ext cx="1054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8000" dirty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a</a:t>
            </a:r>
            <a:endParaRPr lang="zh-CN" altLang="en-US" sz="8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9" name="文本框 13">
            <a:extLst>
              <a:ext uri="{FF2B5EF4-FFF2-40B4-BE49-F238E27FC236}">
                <a16:creationId xmlns:a16="http://schemas.microsoft.com/office/drawing/2014/main" id="{63362C82-085F-4925-8B94-E2BD5845010B}"/>
              </a:ext>
            </a:extLst>
          </p:cNvPr>
          <p:cNvSpPr txBox="1"/>
          <p:nvPr/>
        </p:nvSpPr>
        <p:spPr>
          <a:xfrm>
            <a:off x="4491532" y="1175527"/>
            <a:ext cx="1054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8000" dirty="0" err="1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i</a:t>
            </a:r>
            <a:endParaRPr lang="zh-CN" altLang="en-US" sz="8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10" name="文本框 15">
            <a:extLst>
              <a:ext uri="{FF2B5EF4-FFF2-40B4-BE49-F238E27FC236}">
                <a16:creationId xmlns:a16="http://schemas.microsoft.com/office/drawing/2014/main" id="{22702A34-B5CD-4048-8F3D-6CF4384489BF}"/>
              </a:ext>
            </a:extLst>
          </p:cNvPr>
          <p:cNvSpPr txBox="1"/>
          <p:nvPr/>
        </p:nvSpPr>
        <p:spPr>
          <a:xfrm>
            <a:off x="6678820" y="1554705"/>
            <a:ext cx="1054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8000" dirty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t</a:t>
            </a:r>
            <a:endParaRPr lang="zh-CN" altLang="en-US" sz="8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11" name="文本框 16">
            <a:extLst>
              <a:ext uri="{FF2B5EF4-FFF2-40B4-BE49-F238E27FC236}">
                <a16:creationId xmlns:a16="http://schemas.microsoft.com/office/drawing/2014/main" id="{5654ACDC-B40E-40CB-A137-D70C7DFA096C}"/>
              </a:ext>
            </a:extLst>
          </p:cNvPr>
          <p:cNvSpPr txBox="1"/>
          <p:nvPr/>
        </p:nvSpPr>
        <p:spPr>
          <a:xfrm>
            <a:off x="8918951" y="1673467"/>
            <a:ext cx="1054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8000" dirty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n</a:t>
            </a:r>
            <a:endParaRPr lang="zh-CN" altLang="en-US" sz="8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12" name="文本框 17">
            <a:extLst>
              <a:ext uri="{FF2B5EF4-FFF2-40B4-BE49-F238E27FC236}">
                <a16:creationId xmlns:a16="http://schemas.microsoft.com/office/drawing/2014/main" id="{B8E37200-0A1C-42A6-9DED-29D58AB8B8AF}"/>
              </a:ext>
            </a:extLst>
          </p:cNvPr>
          <p:cNvSpPr txBox="1"/>
          <p:nvPr/>
        </p:nvSpPr>
        <p:spPr>
          <a:xfrm>
            <a:off x="0" y="4722121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pPr algn="ctr"/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根據農委會統計</a:t>
            </a:r>
            <a:r>
              <a:rPr lang="zh-TW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，台灣每人每年吃掉</a:t>
            </a:r>
            <a:r>
              <a:rPr lang="en-US" altLang="zh-TW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37</a:t>
            </a:r>
            <a:r>
              <a:rPr lang="zh-TW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公斤豬肉，是牛肉的</a:t>
            </a:r>
            <a:r>
              <a:rPr lang="en-US" altLang="zh-TW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8</a:t>
            </a:r>
            <a:r>
              <a:rPr lang="zh-TW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倍，也比雞肉的</a:t>
            </a:r>
            <a:r>
              <a:rPr lang="en-US" altLang="zh-TW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31</a:t>
            </a:r>
            <a:r>
              <a:rPr lang="zh-TW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公斤</a:t>
            </a:r>
            <a:r>
              <a:rPr lang="zh-TW" altLang="en-US" sz="24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多</a:t>
            </a:r>
            <a:r>
              <a:rPr lang="zh-CN" altLang="en-US" sz="24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。</a:t>
            </a:r>
            <a:endParaRPr lang="en-US" altLang="zh-CN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3" name="文本框 15">
            <a:extLst>
              <a:ext uri="{FF2B5EF4-FFF2-40B4-BE49-F238E27FC236}">
                <a16:creationId xmlns:a16="http://schemas.microsoft.com/office/drawing/2014/main" id="{22702A34-B5CD-4048-8F3D-6CF4384489BF}"/>
              </a:ext>
            </a:extLst>
          </p:cNvPr>
          <p:cNvSpPr txBox="1"/>
          <p:nvPr/>
        </p:nvSpPr>
        <p:spPr>
          <a:xfrm>
            <a:off x="7369754" y="1060805"/>
            <a:ext cx="1054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8000" dirty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i</a:t>
            </a:r>
            <a:endParaRPr lang="zh-CN" altLang="en-US" sz="8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14" name="文本框 15">
            <a:extLst>
              <a:ext uri="{FF2B5EF4-FFF2-40B4-BE49-F238E27FC236}">
                <a16:creationId xmlns:a16="http://schemas.microsoft.com/office/drawing/2014/main" id="{22702A34-B5CD-4048-8F3D-6CF4384489BF}"/>
              </a:ext>
            </a:extLst>
          </p:cNvPr>
          <p:cNvSpPr txBox="1"/>
          <p:nvPr/>
        </p:nvSpPr>
        <p:spPr>
          <a:xfrm>
            <a:off x="8060688" y="1354815"/>
            <a:ext cx="1054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8000" dirty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o</a:t>
            </a:r>
            <a:endParaRPr lang="zh-CN" altLang="en-US" sz="8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53737" y="5323278"/>
            <a:ext cx="1008452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不過吃了這麼多，你知道腰內肉、老鼠肉、松阪豬，是哪些部位嗎</a:t>
            </a:r>
            <a:r>
              <a:rPr lang="zh-TW" altLang="en-US" sz="24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？</a:t>
            </a:r>
            <a:endParaRPr lang="en-US" altLang="zh-TW" sz="24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5182" y="5924436"/>
            <a:ext cx="7263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除了炒肉絲、煎肉片，豬肉還</a:t>
            </a:r>
            <a:r>
              <a:rPr lang="zh-CN" altLang="en-US" sz="24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有其它的烹調方式嗎？</a:t>
            </a:r>
            <a:endParaRPr lang="en-US" altLang="zh-CN" sz="24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438" y="2882255"/>
            <a:ext cx="1363124" cy="1610030"/>
          </a:xfrm>
          <a:prstGeom prst="rect">
            <a:avLst/>
          </a:prstGeom>
        </p:spPr>
      </p:pic>
      <p:sp>
        <p:nvSpPr>
          <p:cNvPr id="18" name="文本框 13">
            <a:extLst>
              <a:ext uri="{FF2B5EF4-FFF2-40B4-BE49-F238E27FC236}">
                <a16:creationId xmlns:a16="http://schemas.microsoft.com/office/drawing/2014/main" id="{63362C82-085F-4925-8B94-E2BD5845010B}"/>
              </a:ext>
            </a:extLst>
          </p:cNvPr>
          <p:cNvSpPr txBox="1"/>
          <p:nvPr/>
        </p:nvSpPr>
        <p:spPr>
          <a:xfrm>
            <a:off x="5261480" y="1324393"/>
            <a:ext cx="1054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8000" dirty="0" err="1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v</a:t>
            </a:r>
            <a:endParaRPr lang="zh-CN" altLang="en-US" sz="8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89812" y="434733"/>
            <a:ext cx="81097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500" dirty="0" smtClean="0">
                <a:latin typeface="Hanyi Senty Chalk Original" panose="03000600000000000000" pitchFamily="66" charset="-120"/>
                <a:ea typeface="Hanyi Senty Chalk Original" panose="03000600000000000000" pitchFamily="66" charset="-120"/>
              </a:rPr>
              <a:t>開</a:t>
            </a:r>
            <a:endParaRPr lang="zh-TW" altLang="en-US" sz="5500" dirty="0">
              <a:latin typeface="Hanyi Senty Chalk Original" panose="03000600000000000000" pitchFamily="66" charset="-120"/>
              <a:ea typeface="Hanyi Senty Chalk Original" panose="03000600000000000000" pitchFamily="66" charset="-12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24365" y="465735"/>
            <a:ext cx="81097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500" dirty="0">
                <a:latin typeface="Hanyi Senty Chalk Original" panose="03000600000000000000" pitchFamily="66" charset="-120"/>
                <a:ea typeface="Hanyi Senty Chalk Original" panose="03000600000000000000" pitchFamily="66" charset="-120"/>
              </a:rPr>
              <a:t>發</a:t>
            </a:r>
            <a:endParaRPr lang="zh-TW" altLang="en-US" sz="5500" dirty="0">
              <a:latin typeface="Hanyi Senty Chalk Original" panose="03000600000000000000" pitchFamily="66" charset="-120"/>
              <a:ea typeface="Hanyi Senty Chalk Original" panose="03000600000000000000" pitchFamily="66" charset="-12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88255" y="374375"/>
            <a:ext cx="81097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500" dirty="0">
                <a:latin typeface="Hanyi Senty Chalk Original" panose="03000600000000000000" pitchFamily="66" charset="-120"/>
                <a:ea typeface="Hanyi Senty Chalk Original" panose="03000600000000000000" pitchFamily="66" charset="-120"/>
              </a:rPr>
              <a:t>動</a:t>
            </a:r>
            <a:endParaRPr lang="zh-TW" altLang="en-US" sz="5500" dirty="0">
              <a:latin typeface="Hanyi Senty Chalk Original" panose="03000600000000000000" pitchFamily="66" charset="-120"/>
              <a:ea typeface="Hanyi Senty Chalk Original" panose="03000600000000000000" pitchFamily="66" charset="-12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55410" y="496188"/>
            <a:ext cx="81097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500" dirty="0">
                <a:latin typeface="Hanyi Senty Chalk Original" panose="03000600000000000000" pitchFamily="66" charset="-120"/>
                <a:ea typeface="Hanyi Senty Chalk Original" panose="03000600000000000000" pitchFamily="66" charset="-120"/>
              </a:rPr>
              <a:t>機</a:t>
            </a:r>
            <a:endParaRPr lang="zh-TW" altLang="en-US" sz="5500" dirty="0">
              <a:latin typeface="Hanyi Senty Chalk Original" panose="03000600000000000000" pitchFamily="66" charset="-120"/>
              <a:ea typeface="Hanyi Senty Chalk Original" panose="030006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6134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9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961"/>
          <p:cNvSpPr>
            <a:spLocks/>
          </p:cNvSpPr>
          <p:nvPr/>
        </p:nvSpPr>
        <p:spPr bwMode="auto">
          <a:xfrm>
            <a:off x="9113788" y="1683525"/>
            <a:ext cx="1950719" cy="1182882"/>
          </a:xfrm>
          <a:custGeom>
            <a:avLst/>
            <a:gdLst>
              <a:gd name="T0" fmla="*/ 299 w 376"/>
              <a:gd name="T1" fmla="*/ 23 h 228"/>
              <a:gd name="T2" fmla="*/ 295 w 376"/>
              <a:gd name="T3" fmla="*/ 33 h 228"/>
              <a:gd name="T4" fmla="*/ 312 w 376"/>
              <a:gd name="T5" fmla="*/ 16 h 228"/>
              <a:gd name="T6" fmla="*/ 333 w 376"/>
              <a:gd name="T7" fmla="*/ 24 h 228"/>
              <a:gd name="T8" fmla="*/ 340 w 376"/>
              <a:gd name="T9" fmla="*/ 22 h 228"/>
              <a:gd name="T10" fmla="*/ 350 w 376"/>
              <a:gd name="T11" fmla="*/ 17 h 228"/>
              <a:gd name="T12" fmla="*/ 369 w 376"/>
              <a:gd name="T13" fmla="*/ 23 h 228"/>
              <a:gd name="T14" fmla="*/ 345 w 376"/>
              <a:gd name="T15" fmla="*/ 40 h 228"/>
              <a:gd name="T16" fmla="*/ 308 w 376"/>
              <a:gd name="T17" fmla="*/ 56 h 228"/>
              <a:gd name="T18" fmla="*/ 299 w 376"/>
              <a:gd name="T19" fmla="*/ 59 h 228"/>
              <a:gd name="T20" fmla="*/ 264 w 376"/>
              <a:gd name="T21" fmla="*/ 74 h 228"/>
              <a:gd name="T22" fmla="*/ 348 w 376"/>
              <a:gd name="T23" fmla="*/ 51 h 228"/>
              <a:gd name="T24" fmla="*/ 328 w 376"/>
              <a:gd name="T25" fmla="*/ 67 h 228"/>
              <a:gd name="T26" fmla="*/ 303 w 376"/>
              <a:gd name="T27" fmla="*/ 83 h 228"/>
              <a:gd name="T28" fmla="*/ 316 w 376"/>
              <a:gd name="T29" fmla="*/ 101 h 228"/>
              <a:gd name="T30" fmla="*/ 349 w 376"/>
              <a:gd name="T31" fmla="*/ 98 h 228"/>
              <a:gd name="T32" fmla="*/ 301 w 376"/>
              <a:gd name="T33" fmla="*/ 123 h 228"/>
              <a:gd name="T34" fmla="*/ 346 w 376"/>
              <a:gd name="T35" fmla="*/ 108 h 228"/>
              <a:gd name="T36" fmla="*/ 358 w 376"/>
              <a:gd name="T37" fmla="*/ 113 h 228"/>
              <a:gd name="T38" fmla="*/ 342 w 376"/>
              <a:gd name="T39" fmla="*/ 121 h 228"/>
              <a:gd name="T40" fmla="*/ 336 w 376"/>
              <a:gd name="T41" fmla="*/ 125 h 228"/>
              <a:gd name="T42" fmla="*/ 319 w 376"/>
              <a:gd name="T43" fmla="*/ 127 h 228"/>
              <a:gd name="T44" fmla="*/ 272 w 376"/>
              <a:gd name="T45" fmla="*/ 140 h 228"/>
              <a:gd name="T46" fmla="*/ 255 w 376"/>
              <a:gd name="T47" fmla="*/ 157 h 228"/>
              <a:gd name="T48" fmla="*/ 322 w 376"/>
              <a:gd name="T49" fmla="*/ 135 h 228"/>
              <a:gd name="T50" fmla="*/ 345 w 376"/>
              <a:gd name="T51" fmla="*/ 135 h 228"/>
              <a:gd name="T52" fmla="*/ 316 w 376"/>
              <a:gd name="T53" fmla="*/ 153 h 228"/>
              <a:gd name="T54" fmla="*/ 343 w 376"/>
              <a:gd name="T55" fmla="*/ 145 h 228"/>
              <a:gd name="T56" fmla="*/ 336 w 376"/>
              <a:gd name="T57" fmla="*/ 154 h 228"/>
              <a:gd name="T58" fmla="*/ 299 w 376"/>
              <a:gd name="T59" fmla="*/ 164 h 228"/>
              <a:gd name="T60" fmla="*/ 245 w 376"/>
              <a:gd name="T61" fmla="*/ 190 h 228"/>
              <a:gd name="T62" fmla="*/ 219 w 376"/>
              <a:gd name="T63" fmla="*/ 207 h 228"/>
              <a:gd name="T64" fmla="*/ 195 w 376"/>
              <a:gd name="T65" fmla="*/ 212 h 228"/>
              <a:gd name="T66" fmla="*/ 154 w 376"/>
              <a:gd name="T67" fmla="*/ 222 h 228"/>
              <a:gd name="T68" fmla="*/ 104 w 376"/>
              <a:gd name="T69" fmla="*/ 227 h 228"/>
              <a:gd name="T70" fmla="*/ 85 w 376"/>
              <a:gd name="T71" fmla="*/ 221 h 228"/>
              <a:gd name="T72" fmla="*/ 70 w 376"/>
              <a:gd name="T73" fmla="*/ 211 h 228"/>
              <a:gd name="T74" fmla="*/ 40 w 376"/>
              <a:gd name="T75" fmla="*/ 207 h 228"/>
              <a:gd name="T76" fmla="*/ 46 w 376"/>
              <a:gd name="T77" fmla="*/ 200 h 228"/>
              <a:gd name="T78" fmla="*/ 65 w 376"/>
              <a:gd name="T79" fmla="*/ 192 h 228"/>
              <a:gd name="T80" fmla="*/ 84 w 376"/>
              <a:gd name="T81" fmla="*/ 178 h 228"/>
              <a:gd name="T82" fmla="*/ 37 w 376"/>
              <a:gd name="T83" fmla="*/ 178 h 228"/>
              <a:gd name="T84" fmla="*/ 47 w 376"/>
              <a:gd name="T85" fmla="*/ 165 h 228"/>
              <a:gd name="T86" fmla="*/ 23 w 376"/>
              <a:gd name="T87" fmla="*/ 160 h 228"/>
              <a:gd name="T88" fmla="*/ 16 w 376"/>
              <a:gd name="T89" fmla="*/ 154 h 228"/>
              <a:gd name="T90" fmla="*/ 1 w 376"/>
              <a:gd name="T91" fmla="*/ 135 h 228"/>
              <a:gd name="T92" fmla="*/ 33 w 376"/>
              <a:gd name="T93" fmla="*/ 134 h 228"/>
              <a:gd name="T94" fmla="*/ 14 w 376"/>
              <a:gd name="T95" fmla="*/ 128 h 228"/>
              <a:gd name="T96" fmla="*/ 44 w 376"/>
              <a:gd name="T97" fmla="*/ 120 h 228"/>
              <a:gd name="T98" fmla="*/ 8 w 376"/>
              <a:gd name="T99" fmla="*/ 117 h 228"/>
              <a:gd name="T100" fmla="*/ 27 w 376"/>
              <a:gd name="T101" fmla="*/ 111 h 228"/>
              <a:gd name="T102" fmla="*/ 31 w 376"/>
              <a:gd name="T103" fmla="*/ 100 h 228"/>
              <a:gd name="T104" fmla="*/ 10 w 376"/>
              <a:gd name="T105" fmla="*/ 97 h 228"/>
              <a:gd name="T106" fmla="*/ 33 w 376"/>
              <a:gd name="T107" fmla="*/ 88 h 228"/>
              <a:gd name="T108" fmla="*/ 23 w 376"/>
              <a:gd name="T109" fmla="*/ 83 h 228"/>
              <a:gd name="T110" fmla="*/ 31 w 376"/>
              <a:gd name="T111" fmla="*/ 77 h 228"/>
              <a:gd name="T112" fmla="*/ 33 w 376"/>
              <a:gd name="T113" fmla="*/ 64 h 228"/>
              <a:gd name="T114" fmla="*/ 51 w 376"/>
              <a:gd name="T115" fmla="*/ 47 h 228"/>
              <a:gd name="T116" fmla="*/ 84 w 376"/>
              <a:gd name="T117" fmla="*/ 20 h 228"/>
              <a:gd name="T118" fmla="*/ 132 w 376"/>
              <a:gd name="T119" fmla="*/ 13 h 228"/>
              <a:gd name="T120" fmla="*/ 175 w 376"/>
              <a:gd name="T121" fmla="*/ 14 h 228"/>
              <a:gd name="T122" fmla="*/ 228 w 376"/>
              <a:gd name="T123" fmla="*/ 10 h 228"/>
              <a:gd name="T124" fmla="*/ 265 w 376"/>
              <a:gd name="T125" fmla="*/ 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6" h="228">
                <a:moveTo>
                  <a:pt x="293" y="0"/>
                </a:moveTo>
                <a:lnTo>
                  <a:pt x="293" y="0"/>
                </a:lnTo>
                <a:lnTo>
                  <a:pt x="292" y="2"/>
                </a:lnTo>
                <a:lnTo>
                  <a:pt x="292" y="2"/>
                </a:lnTo>
                <a:lnTo>
                  <a:pt x="292" y="2"/>
                </a:lnTo>
                <a:lnTo>
                  <a:pt x="292" y="2"/>
                </a:lnTo>
                <a:lnTo>
                  <a:pt x="295" y="3"/>
                </a:lnTo>
                <a:lnTo>
                  <a:pt x="295" y="3"/>
                </a:lnTo>
                <a:lnTo>
                  <a:pt x="296" y="3"/>
                </a:lnTo>
                <a:lnTo>
                  <a:pt x="296" y="2"/>
                </a:lnTo>
                <a:lnTo>
                  <a:pt x="296" y="2"/>
                </a:lnTo>
                <a:lnTo>
                  <a:pt x="296" y="2"/>
                </a:lnTo>
                <a:lnTo>
                  <a:pt x="296" y="3"/>
                </a:lnTo>
                <a:lnTo>
                  <a:pt x="298" y="3"/>
                </a:lnTo>
                <a:lnTo>
                  <a:pt x="298" y="3"/>
                </a:lnTo>
                <a:lnTo>
                  <a:pt x="298" y="3"/>
                </a:lnTo>
                <a:lnTo>
                  <a:pt x="296" y="3"/>
                </a:lnTo>
                <a:lnTo>
                  <a:pt x="296" y="4"/>
                </a:lnTo>
                <a:lnTo>
                  <a:pt x="296" y="4"/>
                </a:lnTo>
                <a:lnTo>
                  <a:pt x="296" y="4"/>
                </a:lnTo>
                <a:lnTo>
                  <a:pt x="296" y="4"/>
                </a:lnTo>
                <a:lnTo>
                  <a:pt x="296" y="6"/>
                </a:lnTo>
                <a:lnTo>
                  <a:pt x="296" y="6"/>
                </a:lnTo>
                <a:lnTo>
                  <a:pt x="296" y="6"/>
                </a:lnTo>
                <a:lnTo>
                  <a:pt x="296" y="6"/>
                </a:lnTo>
                <a:lnTo>
                  <a:pt x="296" y="6"/>
                </a:lnTo>
                <a:lnTo>
                  <a:pt x="296" y="7"/>
                </a:lnTo>
                <a:lnTo>
                  <a:pt x="296" y="7"/>
                </a:lnTo>
                <a:lnTo>
                  <a:pt x="296" y="7"/>
                </a:lnTo>
                <a:lnTo>
                  <a:pt x="296" y="7"/>
                </a:lnTo>
                <a:lnTo>
                  <a:pt x="296" y="7"/>
                </a:lnTo>
                <a:lnTo>
                  <a:pt x="296" y="7"/>
                </a:lnTo>
                <a:lnTo>
                  <a:pt x="296" y="7"/>
                </a:lnTo>
                <a:lnTo>
                  <a:pt x="296" y="7"/>
                </a:lnTo>
                <a:lnTo>
                  <a:pt x="295" y="7"/>
                </a:lnTo>
                <a:lnTo>
                  <a:pt x="292" y="9"/>
                </a:lnTo>
                <a:lnTo>
                  <a:pt x="295" y="12"/>
                </a:lnTo>
                <a:lnTo>
                  <a:pt x="295" y="12"/>
                </a:lnTo>
                <a:lnTo>
                  <a:pt x="296" y="10"/>
                </a:lnTo>
                <a:lnTo>
                  <a:pt x="298" y="10"/>
                </a:lnTo>
                <a:lnTo>
                  <a:pt x="301" y="10"/>
                </a:lnTo>
                <a:lnTo>
                  <a:pt x="301" y="10"/>
                </a:lnTo>
                <a:lnTo>
                  <a:pt x="299" y="10"/>
                </a:lnTo>
                <a:lnTo>
                  <a:pt x="299" y="10"/>
                </a:lnTo>
                <a:lnTo>
                  <a:pt x="298" y="12"/>
                </a:lnTo>
                <a:lnTo>
                  <a:pt x="298" y="12"/>
                </a:lnTo>
                <a:lnTo>
                  <a:pt x="298" y="12"/>
                </a:lnTo>
                <a:lnTo>
                  <a:pt x="296" y="12"/>
                </a:lnTo>
                <a:lnTo>
                  <a:pt x="295" y="13"/>
                </a:lnTo>
                <a:lnTo>
                  <a:pt x="295" y="13"/>
                </a:lnTo>
                <a:lnTo>
                  <a:pt x="295" y="13"/>
                </a:lnTo>
                <a:lnTo>
                  <a:pt x="295" y="13"/>
                </a:lnTo>
                <a:lnTo>
                  <a:pt x="295" y="13"/>
                </a:lnTo>
                <a:lnTo>
                  <a:pt x="295" y="13"/>
                </a:lnTo>
                <a:lnTo>
                  <a:pt x="296" y="13"/>
                </a:lnTo>
                <a:lnTo>
                  <a:pt x="296" y="13"/>
                </a:lnTo>
                <a:lnTo>
                  <a:pt x="296" y="13"/>
                </a:lnTo>
                <a:lnTo>
                  <a:pt x="298" y="13"/>
                </a:lnTo>
                <a:lnTo>
                  <a:pt x="298" y="13"/>
                </a:lnTo>
                <a:lnTo>
                  <a:pt x="298" y="13"/>
                </a:lnTo>
                <a:lnTo>
                  <a:pt x="298" y="13"/>
                </a:lnTo>
                <a:lnTo>
                  <a:pt x="299" y="13"/>
                </a:lnTo>
                <a:lnTo>
                  <a:pt x="299" y="14"/>
                </a:lnTo>
                <a:lnTo>
                  <a:pt x="299" y="14"/>
                </a:lnTo>
                <a:lnTo>
                  <a:pt x="298" y="16"/>
                </a:lnTo>
                <a:lnTo>
                  <a:pt x="298" y="16"/>
                </a:lnTo>
                <a:lnTo>
                  <a:pt x="298" y="16"/>
                </a:lnTo>
                <a:lnTo>
                  <a:pt x="298" y="16"/>
                </a:lnTo>
                <a:lnTo>
                  <a:pt x="298" y="16"/>
                </a:lnTo>
                <a:lnTo>
                  <a:pt x="298" y="16"/>
                </a:lnTo>
                <a:lnTo>
                  <a:pt x="296" y="14"/>
                </a:lnTo>
                <a:lnTo>
                  <a:pt x="296" y="14"/>
                </a:lnTo>
                <a:lnTo>
                  <a:pt x="296" y="14"/>
                </a:lnTo>
                <a:lnTo>
                  <a:pt x="296" y="14"/>
                </a:lnTo>
                <a:lnTo>
                  <a:pt x="295" y="14"/>
                </a:lnTo>
                <a:lnTo>
                  <a:pt x="295" y="14"/>
                </a:lnTo>
                <a:lnTo>
                  <a:pt x="295" y="14"/>
                </a:lnTo>
                <a:lnTo>
                  <a:pt x="295" y="14"/>
                </a:lnTo>
                <a:lnTo>
                  <a:pt x="295" y="16"/>
                </a:lnTo>
                <a:lnTo>
                  <a:pt x="295" y="16"/>
                </a:lnTo>
                <a:lnTo>
                  <a:pt x="295" y="17"/>
                </a:lnTo>
                <a:lnTo>
                  <a:pt x="296" y="17"/>
                </a:lnTo>
                <a:lnTo>
                  <a:pt x="296" y="17"/>
                </a:lnTo>
                <a:lnTo>
                  <a:pt x="296" y="17"/>
                </a:lnTo>
                <a:lnTo>
                  <a:pt x="295" y="17"/>
                </a:lnTo>
                <a:lnTo>
                  <a:pt x="295" y="17"/>
                </a:lnTo>
                <a:lnTo>
                  <a:pt x="293" y="19"/>
                </a:lnTo>
                <a:lnTo>
                  <a:pt x="293" y="19"/>
                </a:lnTo>
                <a:lnTo>
                  <a:pt x="292" y="19"/>
                </a:lnTo>
                <a:lnTo>
                  <a:pt x="292" y="19"/>
                </a:lnTo>
                <a:lnTo>
                  <a:pt x="292" y="17"/>
                </a:lnTo>
                <a:lnTo>
                  <a:pt x="292" y="17"/>
                </a:lnTo>
                <a:lnTo>
                  <a:pt x="292" y="16"/>
                </a:lnTo>
                <a:lnTo>
                  <a:pt x="291" y="16"/>
                </a:lnTo>
                <a:lnTo>
                  <a:pt x="291" y="16"/>
                </a:lnTo>
                <a:lnTo>
                  <a:pt x="291" y="16"/>
                </a:lnTo>
                <a:lnTo>
                  <a:pt x="289" y="17"/>
                </a:lnTo>
                <a:lnTo>
                  <a:pt x="289" y="17"/>
                </a:lnTo>
                <a:lnTo>
                  <a:pt x="288" y="17"/>
                </a:lnTo>
                <a:lnTo>
                  <a:pt x="286" y="19"/>
                </a:lnTo>
                <a:lnTo>
                  <a:pt x="285" y="19"/>
                </a:lnTo>
                <a:lnTo>
                  <a:pt x="285" y="19"/>
                </a:lnTo>
                <a:lnTo>
                  <a:pt x="285" y="20"/>
                </a:lnTo>
                <a:lnTo>
                  <a:pt x="285" y="20"/>
                </a:lnTo>
                <a:lnTo>
                  <a:pt x="285" y="22"/>
                </a:lnTo>
                <a:lnTo>
                  <a:pt x="286" y="22"/>
                </a:lnTo>
                <a:lnTo>
                  <a:pt x="286" y="22"/>
                </a:lnTo>
                <a:lnTo>
                  <a:pt x="286" y="20"/>
                </a:lnTo>
                <a:lnTo>
                  <a:pt x="288" y="20"/>
                </a:lnTo>
                <a:lnTo>
                  <a:pt x="288" y="20"/>
                </a:lnTo>
                <a:lnTo>
                  <a:pt x="289" y="20"/>
                </a:lnTo>
                <a:lnTo>
                  <a:pt x="289" y="22"/>
                </a:lnTo>
                <a:lnTo>
                  <a:pt x="289" y="22"/>
                </a:lnTo>
                <a:lnTo>
                  <a:pt x="289" y="22"/>
                </a:lnTo>
                <a:lnTo>
                  <a:pt x="289" y="22"/>
                </a:lnTo>
                <a:lnTo>
                  <a:pt x="289" y="22"/>
                </a:lnTo>
                <a:lnTo>
                  <a:pt x="291" y="22"/>
                </a:lnTo>
                <a:lnTo>
                  <a:pt x="291" y="22"/>
                </a:lnTo>
                <a:lnTo>
                  <a:pt x="291" y="22"/>
                </a:lnTo>
                <a:lnTo>
                  <a:pt x="292" y="22"/>
                </a:lnTo>
                <a:lnTo>
                  <a:pt x="293" y="20"/>
                </a:lnTo>
                <a:lnTo>
                  <a:pt x="295" y="20"/>
                </a:lnTo>
                <a:lnTo>
                  <a:pt x="296" y="20"/>
                </a:lnTo>
                <a:lnTo>
                  <a:pt x="296" y="19"/>
                </a:lnTo>
                <a:lnTo>
                  <a:pt x="296" y="19"/>
                </a:lnTo>
                <a:lnTo>
                  <a:pt x="298" y="20"/>
                </a:lnTo>
                <a:lnTo>
                  <a:pt x="298" y="20"/>
                </a:lnTo>
                <a:lnTo>
                  <a:pt x="298" y="20"/>
                </a:lnTo>
                <a:lnTo>
                  <a:pt x="298" y="20"/>
                </a:lnTo>
                <a:lnTo>
                  <a:pt x="298" y="20"/>
                </a:lnTo>
                <a:lnTo>
                  <a:pt x="299" y="22"/>
                </a:lnTo>
                <a:lnTo>
                  <a:pt x="299" y="23"/>
                </a:lnTo>
                <a:lnTo>
                  <a:pt x="299" y="23"/>
                </a:lnTo>
                <a:lnTo>
                  <a:pt x="301" y="23"/>
                </a:lnTo>
                <a:lnTo>
                  <a:pt x="301" y="23"/>
                </a:lnTo>
                <a:lnTo>
                  <a:pt x="302" y="23"/>
                </a:lnTo>
                <a:lnTo>
                  <a:pt x="302" y="23"/>
                </a:lnTo>
                <a:lnTo>
                  <a:pt x="303" y="22"/>
                </a:lnTo>
                <a:lnTo>
                  <a:pt x="303" y="22"/>
                </a:lnTo>
                <a:lnTo>
                  <a:pt x="303" y="22"/>
                </a:lnTo>
                <a:lnTo>
                  <a:pt x="303" y="22"/>
                </a:lnTo>
                <a:lnTo>
                  <a:pt x="302" y="20"/>
                </a:lnTo>
                <a:lnTo>
                  <a:pt x="302" y="20"/>
                </a:lnTo>
                <a:lnTo>
                  <a:pt x="302" y="20"/>
                </a:lnTo>
                <a:lnTo>
                  <a:pt x="302" y="20"/>
                </a:lnTo>
                <a:lnTo>
                  <a:pt x="302" y="20"/>
                </a:lnTo>
                <a:lnTo>
                  <a:pt x="303" y="20"/>
                </a:lnTo>
                <a:lnTo>
                  <a:pt x="303" y="20"/>
                </a:lnTo>
                <a:lnTo>
                  <a:pt x="303" y="19"/>
                </a:lnTo>
                <a:lnTo>
                  <a:pt x="303" y="19"/>
                </a:lnTo>
                <a:lnTo>
                  <a:pt x="303" y="20"/>
                </a:lnTo>
                <a:lnTo>
                  <a:pt x="305" y="22"/>
                </a:lnTo>
                <a:lnTo>
                  <a:pt x="305" y="23"/>
                </a:lnTo>
                <a:lnTo>
                  <a:pt x="305" y="23"/>
                </a:lnTo>
                <a:lnTo>
                  <a:pt x="303" y="23"/>
                </a:lnTo>
                <a:lnTo>
                  <a:pt x="303" y="23"/>
                </a:lnTo>
                <a:lnTo>
                  <a:pt x="303" y="23"/>
                </a:lnTo>
                <a:lnTo>
                  <a:pt x="302" y="23"/>
                </a:lnTo>
                <a:lnTo>
                  <a:pt x="302" y="23"/>
                </a:lnTo>
                <a:lnTo>
                  <a:pt x="302" y="23"/>
                </a:lnTo>
                <a:lnTo>
                  <a:pt x="302" y="23"/>
                </a:lnTo>
                <a:lnTo>
                  <a:pt x="301" y="23"/>
                </a:lnTo>
                <a:lnTo>
                  <a:pt x="299" y="24"/>
                </a:lnTo>
                <a:lnTo>
                  <a:pt x="299" y="24"/>
                </a:lnTo>
                <a:lnTo>
                  <a:pt x="299" y="24"/>
                </a:lnTo>
                <a:lnTo>
                  <a:pt x="299" y="24"/>
                </a:lnTo>
                <a:lnTo>
                  <a:pt x="299" y="26"/>
                </a:lnTo>
                <a:lnTo>
                  <a:pt x="299" y="26"/>
                </a:lnTo>
                <a:lnTo>
                  <a:pt x="299" y="26"/>
                </a:lnTo>
                <a:lnTo>
                  <a:pt x="299" y="26"/>
                </a:lnTo>
                <a:lnTo>
                  <a:pt x="301" y="27"/>
                </a:lnTo>
                <a:lnTo>
                  <a:pt x="301" y="26"/>
                </a:lnTo>
                <a:lnTo>
                  <a:pt x="301" y="26"/>
                </a:lnTo>
                <a:lnTo>
                  <a:pt x="301" y="27"/>
                </a:lnTo>
                <a:lnTo>
                  <a:pt x="301" y="27"/>
                </a:lnTo>
                <a:lnTo>
                  <a:pt x="302" y="27"/>
                </a:lnTo>
                <a:lnTo>
                  <a:pt x="302" y="27"/>
                </a:lnTo>
                <a:lnTo>
                  <a:pt x="302" y="26"/>
                </a:lnTo>
                <a:lnTo>
                  <a:pt x="302" y="26"/>
                </a:lnTo>
                <a:lnTo>
                  <a:pt x="302" y="24"/>
                </a:lnTo>
                <a:lnTo>
                  <a:pt x="302" y="24"/>
                </a:lnTo>
                <a:lnTo>
                  <a:pt x="302" y="24"/>
                </a:lnTo>
                <a:lnTo>
                  <a:pt x="302" y="24"/>
                </a:lnTo>
                <a:lnTo>
                  <a:pt x="302" y="24"/>
                </a:lnTo>
                <a:lnTo>
                  <a:pt x="303" y="24"/>
                </a:lnTo>
                <a:lnTo>
                  <a:pt x="303" y="26"/>
                </a:lnTo>
                <a:lnTo>
                  <a:pt x="303" y="26"/>
                </a:lnTo>
                <a:lnTo>
                  <a:pt x="303" y="26"/>
                </a:lnTo>
                <a:lnTo>
                  <a:pt x="305" y="26"/>
                </a:lnTo>
                <a:lnTo>
                  <a:pt x="305" y="26"/>
                </a:lnTo>
                <a:lnTo>
                  <a:pt x="305" y="26"/>
                </a:lnTo>
                <a:lnTo>
                  <a:pt x="305" y="27"/>
                </a:lnTo>
                <a:lnTo>
                  <a:pt x="305" y="27"/>
                </a:lnTo>
                <a:lnTo>
                  <a:pt x="305" y="29"/>
                </a:lnTo>
                <a:lnTo>
                  <a:pt x="305" y="29"/>
                </a:lnTo>
                <a:lnTo>
                  <a:pt x="303" y="30"/>
                </a:lnTo>
                <a:lnTo>
                  <a:pt x="303" y="30"/>
                </a:lnTo>
                <a:lnTo>
                  <a:pt x="305" y="30"/>
                </a:lnTo>
                <a:lnTo>
                  <a:pt x="305" y="30"/>
                </a:lnTo>
                <a:lnTo>
                  <a:pt x="305" y="30"/>
                </a:lnTo>
                <a:lnTo>
                  <a:pt x="305" y="31"/>
                </a:lnTo>
                <a:lnTo>
                  <a:pt x="305" y="31"/>
                </a:lnTo>
                <a:lnTo>
                  <a:pt x="305" y="31"/>
                </a:lnTo>
                <a:lnTo>
                  <a:pt x="305" y="33"/>
                </a:lnTo>
                <a:lnTo>
                  <a:pt x="303" y="31"/>
                </a:lnTo>
                <a:lnTo>
                  <a:pt x="303" y="31"/>
                </a:lnTo>
                <a:lnTo>
                  <a:pt x="303" y="31"/>
                </a:lnTo>
                <a:lnTo>
                  <a:pt x="305" y="31"/>
                </a:lnTo>
                <a:lnTo>
                  <a:pt x="303" y="31"/>
                </a:lnTo>
                <a:lnTo>
                  <a:pt x="303" y="31"/>
                </a:lnTo>
                <a:lnTo>
                  <a:pt x="303" y="30"/>
                </a:lnTo>
                <a:lnTo>
                  <a:pt x="303" y="30"/>
                </a:lnTo>
                <a:lnTo>
                  <a:pt x="303" y="30"/>
                </a:lnTo>
                <a:lnTo>
                  <a:pt x="303" y="30"/>
                </a:lnTo>
                <a:lnTo>
                  <a:pt x="302" y="29"/>
                </a:lnTo>
                <a:lnTo>
                  <a:pt x="301" y="29"/>
                </a:lnTo>
                <a:lnTo>
                  <a:pt x="301" y="29"/>
                </a:lnTo>
                <a:lnTo>
                  <a:pt x="301" y="29"/>
                </a:lnTo>
                <a:lnTo>
                  <a:pt x="301" y="29"/>
                </a:lnTo>
                <a:lnTo>
                  <a:pt x="301" y="30"/>
                </a:lnTo>
                <a:lnTo>
                  <a:pt x="301" y="30"/>
                </a:lnTo>
                <a:lnTo>
                  <a:pt x="301" y="30"/>
                </a:lnTo>
                <a:lnTo>
                  <a:pt x="301" y="30"/>
                </a:lnTo>
                <a:lnTo>
                  <a:pt x="301" y="30"/>
                </a:lnTo>
                <a:lnTo>
                  <a:pt x="299" y="31"/>
                </a:lnTo>
                <a:lnTo>
                  <a:pt x="299" y="31"/>
                </a:lnTo>
                <a:lnTo>
                  <a:pt x="299" y="31"/>
                </a:lnTo>
                <a:lnTo>
                  <a:pt x="299" y="31"/>
                </a:lnTo>
                <a:lnTo>
                  <a:pt x="299" y="33"/>
                </a:lnTo>
                <a:lnTo>
                  <a:pt x="299" y="33"/>
                </a:lnTo>
                <a:lnTo>
                  <a:pt x="299" y="33"/>
                </a:lnTo>
                <a:lnTo>
                  <a:pt x="299" y="33"/>
                </a:lnTo>
                <a:lnTo>
                  <a:pt x="301" y="33"/>
                </a:lnTo>
                <a:lnTo>
                  <a:pt x="301" y="33"/>
                </a:lnTo>
                <a:lnTo>
                  <a:pt x="301" y="33"/>
                </a:lnTo>
                <a:lnTo>
                  <a:pt x="302" y="33"/>
                </a:lnTo>
                <a:lnTo>
                  <a:pt x="302" y="33"/>
                </a:lnTo>
                <a:lnTo>
                  <a:pt x="299" y="34"/>
                </a:lnTo>
                <a:lnTo>
                  <a:pt x="298" y="34"/>
                </a:lnTo>
                <a:lnTo>
                  <a:pt x="298" y="33"/>
                </a:lnTo>
                <a:lnTo>
                  <a:pt x="298" y="33"/>
                </a:lnTo>
                <a:lnTo>
                  <a:pt x="298" y="33"/>
                </a:lnTo>
                <a:lnTo>
                  <a:pt x="298" y="33"/>
                </a:lnTo>
                <a:lnTo>
                  <a:pt x="298" y="31"/>
                </a:lnTo>
                <a:lnTo>
                  <a:pt x="298" y="31"/>
                </a:lnTo>
                <a:lnTo>
                  <a:pt x="298" y="31"/>
                </a:lnTo>
                <a:lnTo>
                  <a:pt x="298" y="30"/>
                </a:lnTo>
                <a:lnTo>
                  <a:pt x="296" y="30"/>
                </a:lnTo>
                <a:lnTo>
                  <a:pt x="296" y="30"/>
                </a:lnTo>
                <a:lnTo>
                  <a:pt x="296" y="30"/>
                </a:lnTo>
                <a:lnTo>
                  <a:pt x="296" y="30"/>
                </a:lnTo>
                <a:lnTo>
                  <a:pt x="296" y="30"/>
                </a:lnTo>
                <a:lnTo>
                  <a:pt x="296" y="30"/>
                </a:lnTo>
                <a:lnTo>
                  <a:pt x="296" y="31"/>
                </a:lnTo>
                <a:lnTo>
                  <a:pt x="296" y="31"/>
                </a:lnTo>
                <a:lnTo>
                  <a:pt x="296" y="33"/>
                </a:lnTo>
                <a:lnTo>
                  <a:pt x="295" y="34"/>
                </a:lnTo>
                <a:lnTo>
                  <a:pt x="295" y="34"/>
                </a:lnTo>
                <a:lnTo>
                  <a:pt x="296" y="34"/>
                </a:lnTo>
                <a:lnTo>
                  <a:pt x="296" y="34"/>
                </a:lnTo>
                <a:lnTo>
                  <a:pt x="296" y="34"/>
                </a:lnTo>
                <a:lnTo>
                  <a:pt x="296" y="34"/>
                </a:lnTo>
                <a:lnTo>
                  <a:pt x="295" y="34"/>
                </a:lnTo>
                <a:lnTo>
                  <a:pt x="295" y="33"/>
                </a:lnTo>
                <a:lnTo>
                  <a:pt x="295" y="33"/>
                </a:lnTo>
                <a:lnTo>
                  <a:pt x="295" y="33"/>
                </a:lnTo>
                <a:lnTo>
                  <a:pt x="295" y="33"/>
                </a:lnTo>
                <a:lnTo>
                  <a:pt x="295" y="31"/>
                </a:lnTo>
                <a:lnTo>
                  <a:pt x="295" y="31"/>
                </a:lnTo>
                <a:lnTo>
                  <a:pt x="295" y="31"/>
                </a:lnTo>
                <a:lnTo>
                  <a:pt x="293" y="31"/>
                </a:lnTo>
                <a:lnTo>
                  <a:pt x="292" y="31"/>
                </a:lnTo>
                <a:lnTo>
                  <a:pt x="292" y="31"/>
                </a:lnTo>
                <a:lnTo>
                  <a:pt x="292" y="31"/>
                </a:lnTo>
                <a:lnTo>
                  <a:pt x="291" y="33"/>
                </a:lnTo>
                <a:lnTo>
                  <a:pt x="291" y="33"/>
                </a:lnTo>
                <a:lnTo>
                  <a:pt x="291" y="33"/>
                </a:lnTo>
                <a:lnTo>
                  <a:pt x="291" y="33"/>
                </a:lnTo>
                <a:lnTo>
                  <a:pt x="289" y="33"/>
                </a:lnTo>
                <a:lnTo>
                  <a:pt x="289" y="33"/>
                </a:lnTo>
                <a:lnTo>
                  <a:pt x="289" y="33"/>
                </a:lnTo>
                <a:lnTo>
                  <a:pt x="289" y="33"/>
                </a:lnTo>
                <a:lnTo>
                  <a:pt x="289" y="33"/>
                </a:lnTo>
                <a:lnTo>
                  <a:pt x="291" y="33"/>
                </a:lnTo>
                <a:lnTo>
                  <a:pt x="291" y="34"/>
                </a:lnTo>
                <a:lnTo>
                  <a:pt x="291" y="34"/>
                </a:lnTo>
                <a:lnTo>
                  <a:pt x="291" y="36"/>
                </a:lnTo>
                <a:lnTo>
                  <a:pt x="291" y="36"/>
                </a:lnTo>
                <a:lnTo>
                  <a:pt x="292" y="36"/>
                </a:lnTo>
                <a:lnTo>
                  <a:pt x="292" y="36"/>
                </a:lnTo>
                <a:lnTo>
                  <a:pt x="291" y="36"/>
                </a:lnTo>
                <a:lnTo>
                  <a:pt x="289" y="36"/>
                </a:lnTo>
                <a:lnTo>
                  <a:pt x="289" y="37"/>
                </a:lnTo>
                <a:lnTo>
                  <a:pt x="288" y="37"/>
                </a:lnTo>
                <a:lnTo>
                  <a:pt x="288" y="37"/>
                </a:lnTo>
                <a:lnTo>
                  <a:pt x="286" y="37"/>
                </a:lnTo>
                <a:lnTo>
                  <a:pt x="286" y="37"/>
                </a:lnTo>
                <a:lnTo>
                  <a:pt x="285" y="37"/>
                </a:lnTo>
                <a:lnTo>
                  <a:pt x="285" y="37"/>
                </a:lnTo>
                <a:lnTo>
                  <a:pt x="285" y="39"/>
                </a:lnTo>
                <a:lnTo>
                  <a:pt x="285" y="39"/>
                </a:lnTo>
                <a:lnTo>
                  <a:pt x="285" y="39"/>
                </a:lnTo>
                <a:lnTo>
                  <a:pt x="285" y="39"/>
                </a:lnTo>
                <a:lnTo>
                  <a:pt x="286" y="39"/>
                </a:lnTo>
                <a:lnTo>
                  <a:pt x="288" y="39"/>
                </a:lnTo>
                <a:lnTo>
                  <a:pt x="289" y="39"/>
                </a:lnTo>
                <a:lnTo>
                  <a:pt x="289" y="39"/>
                </a:lnTo>
                <a:lnTo>
                  <a:pt x="289" y="39"/>
                </a:lnTo>
                <a:lnTo>
                  <a:pt x="289" y="39"/>
                </a:lnTo>
                <a:lnTo>
                  <a:pt x="289" y="39"/>
                </a:lnTo>
                <a:lnTo>
                  <a:pt x="289" y="37"/>
                </a:lnTo>
                <a:lnTo>
                  <a:pt x="291" y="37"/>
                </a:lnTo>
                <a:lnTo>
                  <a:pt x="292" y="37"/>
                </a:lnTo>
                <a:lnTo>
                  <a:pt x="292" y="37"/>
                </a:lnTo>
                <a:lnTo>
                  <a:pt x="292" y="37"/>
                </a:lnTo>
                <a:lnTo>
                  <a:pt x="292" y="37"/>
                </a:lnTo>
                <a:lnTo>
                  <a:pt x="292" y="37"/>
                </a:lnTo>
                <a:lnTo>
                  <a:pt x="292" y="37"/>
                </a:lnTo>
                <a:lnTo>
                  <a:pt x="292" y="37"/>
                </a:lnTo>
                <a:lnTo>
                  <a:pt x="292" y="37"/>
                </a:lnTo>
                <a:lnTo>
                  <a:pt x="292" y="37"/>
                </a:lnTo>
                <a:lnTo>
                  <a:pt x="293" y="37"/>
                </a:lnTo>
                <a:lnTo>
                  <a:pt x="293" y="37"/>
                </a:lnTo>
                <a:lnTo>
                  <a:pt x="295" y="37"/>
                </a:lnTo>
                <a:lnTo>
                  <a:pt x="296" y="36"/>
                </a:lnTo>
                <a:lnTo>
                  <a:pt x="296" y="36"/>
                </a:lnTo>
                <a:lnTo>
                  <a:pt x="298" y="36"/>
                </a:lnTo>
                <a:lnTo>
                  <a:pt x="298" y="36"/>
                </a:lnTo>
                <a:lnTo>
                  <a:pt x="298" y="36"/>
                </a:lnTo>
                <a:lnTo>
                  <a:pt x="298" y="36"/>
                </a:lnTo>
                <a:lnTo>
                  <a:pt x="299" y="36"/>
                </a:lnTo>
                <a:lnTo>
                  <a:pt x="301" y="36"/>
                </a:lnTo>
                <a:lnTo>
                  <a:pt x="302" y="34"/>
                </a:lnTo>
                <a:lnTo>
                  <a:pt x="302" y="34"/>
                </a:lnTo>
                <a:lnTo>
                  <a:pt x="303" y="34"/>
                </a:lnTo>
                <a:lnTo>
                  <a:pt x="305" y="34"/>
                </a:lnTo>
                <a:lnTo>
                  <a:pt x="306" y="33"/>
                </a:lnTo>
                <a:lnTo>
                  <a:pt x="306" y="33"/>
                </a:lnTo>
                <a:lnTo>
                  <a:pt x="308" y="33"/>
                </a:lnTo>
                <a:lnTo>
                  <a:pt x="308" y="33"/>
                </a:lnTo>
                <a:lnTo>
                  <a:pt x="309" y="33"/>
                </a:lnTo>
                <a:lnTo>
                  <a:pt x="309" y="31"/>
                </a:lnTo>
                <a:lnTo>
                  <a:pt x="311" y="31"/>
                </a:lnTo>
                <a:lnTo>
                  <a:pt x="311" y="31"/>
                </a:lnTo>
                <a:lnTo>
                  <a:pt x="311" y="31"/>
                </a:lnTo>
                <a:lnTo>
                  <a:pt x="309" y="31"/>
                </a:lnTo>
                <a:lnTo>
                  <a:pt x="309" y="31"/>
                </a:lnTo>
                <a:lnTo>
                  <a:pt x="309" y="30"/>
                </a:lnTo>
                <a:lnTo>
                  <a:pt x="309" y="30"/>
                </a:lnTo>
                <a:lnTo>
                  <a:pt x="309" y="30"/>
                </a:lnTo>
                <a:lnTo>
                  <a:pt x="309" y="30"/>
                </a:lnTo>
                <a:lnTo>
                  <a:pt x="309" y="29"/>
                </a:lnTo>
                <a:lnTo>
                  <a:pt x="309" y="29"/>
                </a:lnTo>
                <a:lnTo>
                  <a:pt x="306" y="26"/>
                </a:lnTo>
                <a:lnTo>
                  <a:pt x="308" y="26"/>
                </a:lnTo>
                <a:lnTo>
                  <a:pt x="308" y="26"/>
                </a:lnTo>
                <a:lnTo>
                  <a:pt x="308" y="26"/>
                </a:lnTo>
                <a:lnTo>
                  <a:pt x="308" y="26"/>
                </a:lnTo>
                <a:lnTo>
                  <a:pt x="308" y="26"/>
                </a:lnTo>
                <a:lnTo>
                  <a:pt x="308" y="26"/>
                </a:lnTo>
                <a:lnTo>
                  <a:pt x="308" y="24"/>
                </a:lnTo>
                <a:lnTo>
                  <a:pt x="305" y="24"/>
                </a:lnTo>
                <a:lnTo>
                  <a:pt x="305" y="24"/>
                </a:lnTo>
                <a:lnTo>
                  <a:pt x="305" y="24"/>
                </a:lnTo>
                <a:lnTo>
                  <a:pt x="306" y="24"/>
                </a:lnTo>
                <a:lnTo>
                  <a:pt x="306" y="23"/>
                </a:lnTo>
                <a:lnTo>
                  <a:pt x="308" y="23"/>
                </a:lnTo>
                <a:lnTo>
                  <a:pt x="308" y="23"/>
                </a:lnTo>
                <a:lnTo>
                  <a:pt x="308" y="23"/>
                </a:lnTo>
                <a:lnTo>
                  <a:pt x="308" y="23"/>
                </a:lnTo>
                <a:lnTo>
                  <a:pt x="308" y="22"/>
                </a:lnTo>
                <a:lnTo>
                  <a:pt x="308" y="22"/>
                </a:lnTo>
                <a:lnTo>
                  <a:pt x="308" y="22"/>
                </a:lnTo>
                <a:lnTo>
                  <a:pt x="308" y="22"/>
                </a:lnTo>
                <a:lnTo>
                  <a:pt x="308" y="20"/>
                </a:lnTo>
                <a:lnTo>
                  <a:pt x="305" y="23"/>
                </a:lnTo>
                <a:lnTo>
                  <a:pt x="305" y="23"/>
                </a:lnTo>
                <a:lnTo>
                  <a:pt x="305" y="23"/>
                </a:lnTo>
                <a:lnTo>
                  <a:pt x="306" y="22"/>
                </a:lnTo>
                <a:lnTo>
                  <a:pt x="306" y="22"/>
                </a:lnTo>
                <a:lnTo>
                  <a:pt x="306" y="22"/>
                </a:lnTo>
                <a:lnTo>
                  <a:pt x="306" y="22"/>
                </a:lnTo>
                <a:lnTo>
                  <a:pt x="306" y="20"/>
                </a:lnTo>
                <a:lnTo>
                  <a:pt x="306" y="20"/>
                </a:lnTo>
                <a:lnTo>
                  <a:pt x="308" y="20"/>
                </a:lnTo>
                <a:lnTo>
                  <a:pt x="308" y="20"/>
                </a:lnTo>
                <a:lnTo>
                  <a:pt x="308" y="20"/>
                </a:lnTo>
                <a:lnTo>
                  <a:pt x="308" y="19"/>
                </a:lnTo>
                <a:lnTo>
                  <a:pt x="308" y="19"/>
                </a:lnTo>
                <a:lnTo>
                  <a:pt x="308" y="19"/>
                </a:lnTo>
                <a:lnTo>
                  <a:pt x="308" y="19"/>
                </a:lnTo>
                <a:lnTo>
                  <a:pt x="309" y="17"/>
                </a:lnTo>
                <a:lnTo>
                  <a:pt x="309" y="17"/>
                </a:lnTo>
                <a:lnTo>
                  <a:pt x="309" y="16"/>
                </a:lnTo>
                <a:lnTo>
                  <a:pt x="309" y="16"/>
                </a:lnTo>
                <a:lnTo>
                  <a:pt x="311" y="16"/>
                </a:lnTo>
                <a:lnTo>
                  <a:pt x="312" y="16"/>
                </a:lnTo>
                <a:lnTo>
                  <a:pt x="312" y="16"/>
                </a:lnTo>
                <a:lnTo>
                  <a:pt x="312" y="16"/>
                </a:lnTo>
                <a:lnTo>
                  <a:pt x="312" y="17"/>
                </a:lnTo>
                <a:lnTo>
                  <a:pt x="312" y="17"/>
                </a:lnTo>
                <a:lnTo>
                  <a:pt x="312" y="17"/>
                </a:lnTo>
                <a:lnTo>
                  <a:pt x="312" y="17"/>
                </a:lnTo>
                <a:lnTo>
                  <a:pt x="313" y="17"/>
                </a:lnTo>
                <a:lnTo>
                  <a:pt x="313" y="17"/>
                </a:lnTo>
                <a:lnTo>
                  <a:pt x="313" y="17"/>
                </a:lnTo>
                <a:lnTo>
                  <a:pt x="313" y="16"/>
                </a:lnTo>
                <a:lnTo>
                  <a:pt x="313" y="16"/>
                </a:lnTo>
                <a:lnTo>
                  <a:pt x="313" y="17"/>
                </a:lnTo>
                <a:lnTo>
                  <a:pt x="315" y="17"/>
                </a:lnTo>
                <a:lnTo>
                  <a:pt x="315" y="17"/>
                </a:lnTo>
                <a:lnTo>
                  <a:pt x="315" y="19"/>
                </a:lnTo>
                <a:lnTo>
                  <a:pt x="315" y="19"/>
                </a:lnTo>
                <a:lnTo>
                  <a:pt x="315" y="19"/>
                </a:lnTo>
                <a:lnTo>
                  <a:pt x="316" y="19"/>
                </a:lnTo>
                <a:lnTo>
                  <a:pt x="316" y="17"/>
                </a:lnTo>
                <a:lnTo>
                  <a:pt x="316" y="17"/>
                </a:lnTo>
                <a:lnTo>
                  <a:pt x="316" y="17"/>
                </a:lnTo>
                <a:lnTo>
                  <a:pt x="316" y="17"/>
                </a:lnTo>
                <a:lnTo>
                  <a:pt x="316" y="17"/>
                </a:lnTo>
                <a:lnTo>
                  <a:pt x="315" y="17"/>
                </a:lnTo>
                <a:lnTo>
                  <a:pt x="315" y="17"/>
                </a:lnTo>
                <a:lnTo>
                  <a:pt x="316" y="17"/>
                </a:lnTo>
                <a:lnTo>
                  <a:pt x="316" y="16"/>
                </a:lnTo>
                <a:lnTo>
                  <a:pt x="316" y="16"/>
                </a:lnTo>
                <a:lnTo>
                  <a:pt x="318" y="16"/>
                </a:lnTo>
                <a:lnTo>
                  <a:pt x="318" y="16"/>
                </a:lnTo>
                <a:lnTo>
                  <a:pt x="318" y="16"/>
                </a:lnTo>
                <a:lnTo>
                  <a:pt x="318" y="16"/>
                </a:lnTo>
                <a:lnTo>
                  <a:pt x="318" y="17"/>
                </a:lnTo>
                <a:lnTo>
                  <a:pt x="319" y="17"/>
                </a:lnTo>
                <a:lnTo>
                  <a:pt x="319" y="17"/>
                </a:lnTo>
                <a:lnTo>
                  <a:pt x="319" y="16"/>
                </a:lnTo>
                <a:lnTo>
                  <a:pt x="320" y="17"/>
                </a:lnTo>
                <a:lnTo>
                  <a:pt x="320" y="17"/>
                </a:lnTo>
                <a:lnTo>
                  <a:pt x="319" y="17"/>
                </a:lnTo>
                <a:lnTo>
                  <a:pt x="319" y="17"/>
                </a:lnTo>
                <a:lnTo>
                  <a:pt x="319" y="19"/>
                </a:lnTo>
                <a:lnTo>
                  <a:pt x="318" y="19"/>
                </a:lnTo>
                <a:lnTo>
                  <a:pt x="318" y="19"/>
                </a:lnTo>
                <a:lnTo>
                  <a:pt x="318" y="19"/>
                </a:lnTo>
                <a:lnTo>
                  <a:pt x="318" y="19"/>
                </a:lnTo>
                <a:lnTo>
                  <a:pt x="318" y="19"/>
                </a:lnTo>
                <a:lnTo>
                  <a:pt x="316" y="19"/>
                </a:lnTo>
                <a:lnTo>
                  <a:pt x="316" y="19"/>
                </a:lnTo>
                <a:lnTo>
                  <a:pt x="316" y="19"/>
                </a:lnTo>
                <a:lnTo>
                  <a:pt x="316" y="19"/>
                </a:lnTo>
                <a:lnTo>
                  <a:pt x="315" y="19"/>
                </a:lnTo>
                <a:lnTo>
                  <a:pt x="313" y="20"/>
                </a:lnTo>
                <a:lnTo>
                  <a:pt x="313" y="20"/>
                </a:lnTo>
                <a:lnTo>
                  <a:pt x="312" y="20"/>
                </a:lnTo>
                <a:lnTo>
                  <a:pt x="311" y="22"/>
                </a:lnTo>
                <a:lnTo>
                  <a:pt x="311" y="22"/>
                </a:lnTo>
                <a:lnTo>
                  <a:pt x="312" y="22"/>
                </a:lnTo>
                <a:lnTo>
                  <a:pt x="312" y="23"/>
                </a:lnTo>
                <a:lnTo>
                  <a:pt x="312" y="23"/>
                </a:lnTo>
                <a:lnTo>
                  <a:pt x="312" y="23"/>
                </a:lnTo>
                <a:lnTo>
                  <a:pt x="312" y="23"/>
                </a:lnTo>
                <a:lnTo>
                  <a:pt x="312" y="23"/>
                </a:lnTo>
                <a:lnTo>
                  <a:pt x="312" y="23"/>
                </a:lnTo>
                <a:lnTo>
                  <a:pt x="312" y="23"/>
                </a:lnTo>
                <a:lnTo>
                  <a:pt x="312" y="24"/>
                </a:lnTo>
                <a:lnTo>
                  <a:pt x="313" y="24"/>
                </a:lnTo>
                <a:lnTo>
                  <a:pt x="313" y="26"/>
                </a:lnTo>
                <a:lnTo>
                  <a:pt x="313" y="24"/>
                </a:lnTo>
                <a:lnTo>
                  <a:pt x="313" y="24"/>
                </a:lnTo>
                <a:lnTo>
                  <a:pt x="313" y="24"/>
                </a:lnTo>
                <a:lnTo>
                  <a:pt x="313" y="24"/>
                </a:lnTo>
                <a:lnTo>
                  <a:pt x="313" y="24"/>
                </a:lnTo>
                <a:lnTo>
                  <a:pt x="313" y="24"/>
                </a:lnTo>
                <a:lnTo>
                  <a:pt x="313" y="24"/>
                </a:lnTo>
                <a:lnTo>
                  <a:pt x="315" y="24"/>
                </a:lnTo>
                <a:lnTo>
                  <a:pt x="315" y="24"/>
                </a:lnTo>
                <a:lnTo>
                  <a:pt x="315" y="24"/>
                </a:lnTo>
                <a:lnTo>
                  <a:pt x="315" y="24"/>
                </a:lnTo>
                <a:lnTo>
                  <a:pt x="315" y="24"/>
                </a:lnTo>
                <a:lnTo>
                  <a:pt x="316" y="23"/>
                </a:lnTo>
                <a:lnTo>
                  <a:pt x="316" y="23"/>
                </a:lnTo>
                <a:lnTo>
                  <a:pt x="316" y="24"/>
                </a:lnTo>
                <a:lnTo>
                  <a:pt x="318" y="24"/>
                </a:lnTo>
                <a:lnTo>
                  <a:pt x="318" y="24"/>
                </a:lnTo>
                <a:lnTo>
                  <a:pt x="319" y="24"/>
                </a:lnTo>
                <a:lnTo>
                  <a:pt x="319" y="23"/>
                </a:lnTo>
                <a:lnTo>
                  <a:pt x="319" y="23"/>
                </a:lnTo>
                <a:lnTo>
                  <a:pt x="319" y="23"/>
                </a:lnTo>
                <a:lnTo>
                  <a:pt x="320" y="23"/>
                </a:lnTo>
                <a:lnTo>
                  <a:pt x="322" y="23"/>
                </a:lnTo>
                <a:lnTo>
                  <a:pt x="322" y="23"/>
                </a:lnTo>
                <a:lnTo>
                  <a:pt x="322" y="23"/>
                </a:lnTo>
                <a:lnTo>
                  <a:pt x="322" y="23"/>
                </a:lnTo>
                <a:lnTo>
                  <a:pt x="322" y="23"/>
                </a:lnTo>
                <a:lnTo>
                  <a:pt x="323" y="23"/>
                </a:lnTo>
                <a:lnTo>
                  <a:pt x="323" y="22"/>
                </a:lnTo>
                <a:lnTo>
                  <a:pt x="323" y="22"/>
                </a:lnTo>
                <a:lnTo>
                  <a:pt x="325" y="22"/>
                </a:lnTo>
                <a:lnTo>
                  <a:pt x="325" y="22"/>
                </a:lnTo>
                <a:lnTo>
                  <a:pt x="325" y="22"/>
                </a:lnTo>
                <a:lnTo>
                  <a:pt x="325" y="22"/>
                </a:lnTo>
                <a:lnTo>
                  <a:pt x="325" y="22"/>
                </a:lnTo>
                <a:lnTo>
                  <a:pt x="325" y="20"/>
                </a:lnTo>
                <a:lnTo>
                  <a:pt x="325" y="20"/>
                </a:lnTo>
                <a:lnTo>
                  <a:pt x="325" y="20"/>
                </a:lnTo>
                <a:lnTo>
                  <a:pt x="325" y="20"/>
                </a:lnTo>
                <a:lnTo>
                  <a:pt x="326" y="20"/>
                </a:lnTo>
                <a:lnTo>
                  <a:pt x="326" y="20"/>
                </a:lnTo>
                <a:lnTo>
                  <a:pt x="326" y="20"/>
                </a:lnTo>
                <a:lnTo>
                  <a:pt x="326" y="20"/>
                </a:lnTo>
                <a:lnTo>
                  <a:pt x="325" y="19"/>
                </a:lnTo>
                <a:lnTo>
                  <a:pt x="325" y="19"/>
                </a:lnTo>
                <a:lnTo>
                  <a:pt x="325" y="19"/>
                </a:lnTo>
                <a:lnTo>
                  <a:pt x="323" y="20"/>
                </a:lnTo>
                <a:lnTo>
                  <a:pt x="323" y="20"/>
                </a:lnTo>
                <a:lnTo>
                  <a:pt x="323" y="20"/>
                </a:lnTo>
                <a:lnTo>
                  <a:pt x="323" y="20"/>
                </a:lnTo>
                <a:lnTo>
                  <a:pt x="323" y="20"/>
                </a:lnTo>
                <a:lnTo>
                  <a:pt x="323" y="20"/>
                </a:lnTo>
                <a:lnTo>
                  <a:pt x="323" y="20"/>
                </a:lnTo>
                <a:lnTo>
                  <a:pt x="323" y="20"/>
                </a:lnTo>
                <a:lnTo>
                  <a:pt x="325" y="19"/>
                </a:lnTo>
                <a:lnTo>
                  <a:pt x="328" y="19"/>
                </a:lnTo>
                <a:lnTo>
                  <a:pt x="330" y="19"/>
                </a:lnTo>
                <a:lnTo>
                  <a:pt x="330" y="19"/>
                </a:lnTo>
                <a:lnTo>
                  <a:pt x="330" y="19"/>
                </a:lnTo>
                <a:lnTo>
                  <a:pt x="332" y="19"/>
                </a:lnTo>
                <a:lnTo>
                  <a:pt x="332" y="19"/>
                </a:lnTo>
                <a:lnTo>
                  <a:pt x="332" y="19"/>
                </a:lnTo>
                <a:lnTo>
                  <a:pt x="332" y="20"/>
                </a:lnTo>
                <a:lnTo>
                  <a:pt x="332" y="22"/>
                </a:lnTo>
                <a:lnTo>
                  <a:pt x="332" y="23"/>
                </a:lnTo>
                <a:lnTo>
                  <a:pt x="333" y="23"/>
                </a:lnTo>
                <a:lnTo>
                  <a:pt x="333" y="24"/>
                </a:lnTo>
                <a:lnTo>
                  <a:pt x="333" y="24"/>
                </a:lnTo>
                <a:lnTo>
                  <a:pt x="333" y="24"/>
                </a:lnTo>
                <a:lnTo>
                  <a:pt x="333" y="24"/>
                </a:lnTo>
                <a:lnTo>
                  <a:pt x="333" y="24"/>
                </a:lnTo>
                <a:lnTo>
                  <a:pt x="333" y="24"/>
                </a:lnTo>
                <a:lnTo>
                  <a:pt x="332" y="23"/>
                </a:lnTo>
                <a:lnTo>
                  <a:pt x="332" y="23"/>
                </a:lnTo>
                <a:lnTo>
                  <a:pt x="332" y="24"/>
                </a:lnTo>
                <a:lnTo>
                  <a:pt x="332" y="24"/>
                </a:lnTo>
                <a:lnTo>
                  <a:pt x="332" y="24"/>
                </a:lnTo>
                <a:lnTo>
                  <a:pt x="330" y="26"/>
                </a:lnTo>
                <a:lnTo>
                  <a:pt x="330" y="26"/>
                </a:lnTo>
                <a:lnTo>
                  <a:pt x="330" y="24"/>
                </a:lnTo>
                <a:lnTo>
                  <a:pt x="330" y="24"/>
                </a:lnTo>
                <a:lnTo>
                  <a:pt x="329" y="26"/>
                </a:lnTo>
                <a:lnTo>
                  <a:pt x="329" y="26"/>
                </a:lnTo>
                <a:lnTo>
                  <a:pt x="329" y="26"/>
                </a:lnTo>
                <a:lnTo>
                  <a:pt x="329" y="26"/>
                </a:lnTo>
                <a:lnTo>
                  <a:pt x="329" y="26"/>
                </a:lnTo>
                <a:lnTo>
                  <a:pt x="328" y="24"/>
                </a:lnTo>
                <a:lnTo>
                  <a:pt x="328" y="24"/>
                </a:lnTo>
                <a:lnTo>
                  <a:pt x="328" y="26"/>
                </a:lnTo>
                <a:lnTo>
                  <a:pt x="328" y="26"/>
                </a:lnTo>
                <a:lnTo>
                  <a:pt x="326" y="27"/>
                </a:lnTo>
                <a:lnTo>
                  <a:pt x="326" y="26"/>
                </a:lnTo>
                <a:lnTo>
                  <a:pt x="325" y="26"/>
                </a:lnTo>
                <a:lnTo>
                  <a:pt x="325" y="26"/>
                </a:lnTo>
                <a:lnTo>
                  <a:pt x="325" y="26"/>
                </a:lnTo>
                <a:lnTo>
                  <a:pt x="325" y="26"/>
                </a:lnTo>
                <a:lnTo>
                  <a:pt x="325" y="26"/>
                </a:lnTo>
                <a:lnTo>
                  <a:pt x="325" y="26"/>
                </a:lnTo>
                <a:lnTo>
                  <a:pt x="325" y="26"/>
                </a:lnTo>
                <a:lnTo>
                  <a:pt x="325" y="26"/>
                </a:lnTo>
                <a:lnTo>
                  <a:pt x="325" y="26"/>
                </a:lnTo>
                <a:lnTo>
                  <a:pt x="325" y="26"/>
                </a:lnTo>
                <a:lnTo>
                  <a:pt x="325" y="27"/>
                </a:lnTo>
                <a:lnTo>
                  <a:pt x="323" y="27"/>
                </a:lnTo>
                <a:lnTo>
                  <a:pt x="323" y="27"/>
                </a:lnTo>
                <a:lnTo>
                  <a:pt x="323" y="27"/>
                </a:lnTo>
                <a:lnTo>
                  <a:pt x="320" y="27"/>
                </a:lnTo>
                <a:lnTo>
                  <a:pt x="320" y="27"/>
                </a:lnTo>
                <a:lnTo>
                  <a:pt x="320" y="27"/>
                </a:lnTo>
                <a:lnTo>
                  <a:pt x="322" y="27"/>
                </a:lnTo>
                <a:lnTo>
                  <a:pt x="322" y="26"/>
                </a:lnTo>
                <a:lnTo>
                  <a:pt x="323" y="26"/>
                </a:lnTo>
                <a:lnTo>
                  <a:pt x="323" y="26"/>
                </a:lnTo>
                <a:lnTo>
                  <a:pt x="323" y="26"/>
                </a:lnTo>
                <a:lnTo>
                  <a:pt x="323" y="26"/>
                </a:lnTo>
                <a:lnTo>
                  <a:pt x="323" y="26"/>
                </a:lnTo>
                <a:lnTo>
                  <a:pt x="322" y="24"/>
                </a:lnTo>
                <a:lnTo>
                  <a:pt x="322" y="24"/>
                </a:lnTo>
                <a:lnTo>
                  <a:pt x="322" y="23"/>
                </a:lnTo>
                <a:lnTo>
                  <a:pt x="320" y="23"/>
                </a:lnTo>
                <a:lnTo>
                  <a:pt x="320" y="24"/>
                </a:lnTo>
                <a:lnTo>
                  <a:pt x="320" y="24"/>
                </a:lnTo>
                <a:lnTo>
                  <a:pt x="320" y="24"/>
                </a:lnTo>
                <a:lnTo>
                  <a:pt x="319" y="24"/>
                </a:lnTo>
                <a:lnTo>
                  <a:pt x="319" y="24"/>
                </a:lnTo>
                <a:lnTo>
                  <a:pt x="319" y="24"/>
                </a:lnTo>
                <a:lnTo>
                  <a:pt x="319" y="24"/>
                </a:lnTo>
                <a:lnTo>
                  <a:pt x="319" y="26"/>
                </a:lnTo>
                <a:lnTo>
                  <a:pt x="319" y="26"/>
                </a:lnTo>
                <a:lnTo>
                  <a:pt x="319" y="26"/>
                </a:lnTo>
                <a:lnTo>
                  <a:pt x="319" y="27"/>
                </a:lnTo>
                <a:lnTo>
                  <a:pt x="320" y="27"/>
                </a:lnTo>
                <a:lnTo>
                  <a:pt x="320" y="29"/>
                </a:lnTo>
                <a:lnTo>
                  <a:pt x="322" y="29"/>
                </a:lnTo>
                <a:lnTo>
                  <a:pt x="322" y="29"/>
                </a:lnTo>
                <a:lnTo>
                  <a:pt x="320" y="29"/>
                </a:lnTo>
                <a:lnTo>
                  <a:pt x="319" y="29"/>
                </a:lnTo>
                <a:lnTo>
                  <a:pt x="319" y="29"/>
                </a:lnTo>
                <a:lnTo>
                  <a:pt x="318" y="29"/>
                </a:lnTo>
                <a:lnTo>
                  <a:pt x="318" y="29"/>
                </a:lnTo>
                <a:lnTo>
                  <a:pt x="319" y="30"/>
                </a:lnTo>
                <a:lnTo>
                  <a:pt x="319" y="30"/>
                </a:lnTo>
                <a:lnTo>
                  <a:pt x="320" y="30"/>
                </a:lnTo>
                <a:lnTo>
                  <a:pt x="320" y="30"/>
                </a:lnTo>
                <a:lnTo>
                  <a:pt x="320" y="30"/>
                </a:lnTo>
                <a:lnTo>
                  <a:pt x="322" y="29"/>
                </a:lnTo>
                <a:lnTo>
                  <a:pt x="322" y="29"/>
                </a:lnTo>
                <a:lnTo>
                  <a:pt x="323" y="29"/>
                </a:lnTo>
                <a:lnTo>
                  <a:pt x="323" y="29"/>
                </a:lnTo>
                <a:lnTo>
                  <a:pt x="323" y="29"/>
                </a:lnTo>
                <a:lnTo>
                  <a:pt x="325" y="29"/>
                </a:lnTo>
                <a:lnTo>
                  <a:pt x="325" y="29"/>
                </a:lnTo>
                <a:lnTo>
                  <a:pt x="325" y="29"/>
                </a:lnTo>
                <a:lnTo>
                  <a:pt x="326" y="29"/>
                </a:lnTo>
                <a:lnTo>
                  <a:pt x="326" y="27"/>
                </a:lnTo>
                <a:lnTo>
                  <a:pt x="328" y="27"/>
                </a:lnTo>
                <a:lnTo>
                  <a:pt x="328" y="27"/>
                </a:lnTo>
                <a:lnTo>
                  <a:pt x="329" y="27"/>
                </a:lnTo>
                <a:lnTo>
                  <a:pt x="329" y="27"/>
                </a:lnTo>
                <a:lnTo>
                  <a:pt x="329" y="27"/>
                </a:lnTo>
                <a:lnTo>
                  <a:pt x="330" y="26"/>
                </a:lnTo>
                <a:lnTo>
                  <a:pt x="330" y="26"/>
                </a:lnTo>
                <a:lnTo>
                  <a:pt x="332" y="26"/>
                </a:lnTo>
                <a:lnTo>
                  <a:pt x="335" y="26"/>
                </a:lnTo>
                <a:lnTo>
                  <a:pt x="335" y="26"/>
                </a:lnTo>
                <a:lnTo>
                  <a:pt x="335" y="26"/>
                </a:lnTo>
                <a:lnTo>
                  <a:pt x="335" y="26"/>
                </a:lnTo>
                <a:lnTo>
                  <a:pt x="335" y="26"/>
                </a:lnTo>
                <a:lnTo>
                  <a:pt x="336" y="26"/>
                </a:lnTo>
                <a:lnTo>
                  <a:pt x="336" y="26"/>
                </a:lnTo>
                <a:lnTo>
                  <a:pt x="336" y="26"/>
                </a:lnTo>
                <a:lnTo>
                  <a:pt x="336" y="24"/>
                </a:lnTo>
                <a:lnTo>
                  <a:pt x="336" y="24"/>
                </a:lnTo>
                <a:lnTo>
                  <a:pt x="336" y="24"/>
                </a:lnTo>
                <a:lnTo>
                  <a:pt x="336" y="24"/>
                </a:lnTo>
                <a:lnTo>
                  <a:pt x="338" y="24"/>
                </a:lnTo>
                <a:lnTo>
                  <a:pt x="338" y="24"/>
                </a:lnTo>
                <a:lnTo>
                  <a:pt x="339" y="24"/>
                </a:lnTo>
                <a:lnTo>
                  <a:pt x="340" y="23"/>
                </a:lnTo>
                <a:lnTo>
                  <a:pt x="340" y="23"/>
                </a:lnTo>
                <a:lnTo>
                  <a:pt x="342" y="23"/>
                </a:lnTo>
                <a:lnTo>
                  <a:pt x="342" y="23"/>
                </a:lnTo>
                <a:lnTo>
                  <a:pt x="342" y="23"/>
                </a:lnTo>
                <a:lnTo>
                  <a:pt x="343" y="23"/>
                </a:lnTo>
                <a:lnTo>
                  <a:pt x="345" y="22"/>
                </a:lnTo>
                <a:lnTo>
                  <a:pt x="345" y="22"/>
                </a:lnTo>
                <a:lnTo>
                  <a:pt x="345" y="22"/>
                </a:lnTo>
                <a:lnTo>
                  <a:pt x="345" y="22"/>
                </a:lnTo>
                <a:lnTo>
                  <a:pt x="345" y="22"/>
                </a:lnTo>
                <a:lnTo>
                  <a:pt x="345" y="20"/>
                </a:lnTo>
                <a:lnTo>
                  <a:pt x="343" y="20"/>
                </a:lnTo>
                <a:lnTo>
                  <a:pt x="343" y="20"/>
                </a:lnTo>
                <a:lnTo>
                  <a:pt x="343" y="22"/>
                </a:lnTo>
                <a:lnTo>
                  <a:pt x="343" y="22"/>
                </a:lnTo>
                <a:lnTo>
                  <a:pt x="342" y="22"/>
                </a:lnTo>
                <a:lnTo>
                  <a:pt x="342" y="22"/>
                </a:lnTo>
                <a:lnTo>
                  <a:pt x="342" y="20"/>
                </a:lnTo>
                <a:lnTo>
                  <a:pt x="342" y="20"/>
                </a:lnTo>
                <a:lnTo>
                  <a:pt x="342" y="20"/>
                </a:lnTo>
                <a:lnTo>
                  <a:pt x="340" y="20"/>
                </a:lnTo>
                <a:lnTo>
                  <a:pt x="340" y="22"/>
                </a:lnTo>
                <a:lnTo>
                  <a:pt x="340" y="22"/>
                </a:lnTo>
                <a:lnTo>
                  <a:pt x="340" y="22"/>
                </a:lnTo>
                <a:lnTo>
                  <a:pt x="340" y="20"/>
                </a:lnTo>
                <a:lnTo>
                  <a:pt x="340" y="20"/>
                </a:lnTo>
                <a:lnTo>
                  <a:pt x="340" y="19"/>
                </a:lnTo>
                <a:lnTo>
                  <a:pt x="340" y="19"/>
                </a:lnTo>
                <a:lnTo>
                  <a:pt x="342" y="19"/>
                </a:lnTo>
                <a:lnTo>
                  <a:pt x="342" y="19"/>
                </a:lnTo>
                <a:lnTo>
                  <a:pt x="342" y="19"/>
                </a:lnTo>
                <a:lnTo>
                  <a:pt x="342" y="19"/>
                </a:lnTo>
                <a:lnTo>
                  <a:pt x="342" y="19"/>
                </a:lnTo>
                <a:lnTo>
                  <a:pt x="342" y="19"/>
                </a:lnTo>
                <a:lnTo>
                  <a:pt x="343" y="19"/>
                </a:lnTo>
                <a:lnTo>
                  <a:pt x="345" y="17"/>
                </a:lnTo>
                <a:lnTo>
                  <a:pt x="345" y="17"/>
                </a:lnTo>
                <a:lnTo>
                  <a:pt x="343" y="17"/>
                </a:lnTo>
                <a:lnTo>
                  <a:pt x="342" y="16"/>
                </a:lnTo>
                <a:lnTo>
                  <a:pt x="340" y="16"/>
                </a:lnTo>
                <a:lnTo>
                  <a:pt x="340" y="17"/>
                </a:lnTo>
                <a:lnTo>
                  <a:pt x="340" y="17"/>
                </a:lnTo>
                <a:lnTo>
                  <a:pt x="338" y="19"/>
                </a:lnTo>
                <a:lnTo>
                  <a:pt x="338" y="20"/>
                </a:lnTo>
                <a:lnTo>
                  <a:pt x="338" y="20"/>
                </a:lnTo>
                <a:lnTo>
                  <a:pt x="338" y="19"/>
                </a:lnTo>
                <a:lnTo>
                  <a:pt x="338" y="19"/>
                </a:lnTo>
                <a:lnTo>
                  <a:pt x="336" y="20"/>
                </a:lnTo>
                <a:lnTo>
                  <a:pt x="335" y="20"/>
                </a:lnTo>
                <a:lnTo>
                  <a:pt x="335" y="20"/>
                </a:lnTo>
                <a:lnTo>
                  <a:pt x="335" y="20"/>
                </a:lnTo>
                <a:lnTo>
                  <a:pt x="335" y="20"/>
                </a:lnTo>
                <a:lnTo>
                  <a:pt x="335" y="19"/>
                </a:lnTo>
                <a:lnTo>
                  <a:pt x="335" y="19"/>
                </a:lnTo>
                <a:lnTo>
                  <a:pt x="333" y="19"/>
                </a:lnTo>
                <a:lnTo>
                  <a:pt x="335" y="17"/>
                </a:lnTo>
                <a:lnTo>
                  <a:pt x="335" y="17"/>
                </a:lnTo>
                <a:lnTo>
                  <a:pt x="335" y="17"/>
                </a:lnTo>
                <a:lnTo>
                  <a:pt x="335" y="17"/>
                </a:lnTo>
                <a:lnTo>
                  <a:pt x="335" y="17"/>
                </a:lnTo>
                <a:lnTo>
                  <a:pt x="335" y="17"/>
                </a:lnTo>
                <a:lnTo>
                  <a:pt x="335" y="17"/>
                </a:lnTo>
                <a:lnTo>
                  <a:pt x="335" y="17"/>
                </a:lnTo>
                <a:lnTo>
                  <a:pt x="335" y="17"/>
                </a:lnTo>
                <a:lnTo>
                  <a:pt x="336" y="17"/>
                </a:lnTo>
                <a:lnTo>
                  <a:pt x="336" y="17"/>
                </a:lnTo>
                <a:lnTo>
                  <a:pt x="336" y="17"/>
                </a:lnTo>
                <a:lnTo>
                  <a:pt x="336" y="16"/>
                </a:lnTo>
                <a:lnTo>
                  <a:pt x="336" y="16"/>
                </a:lnTo>
                <a:lnTo>
                  <a:pt x="336" y="17"/>
                </a:lnTo>
                <a:lnTo>
                  <a:pt x="336" y="17"/>
                </a:lnTo>
                <a:lnTo>
                  <a:pt x="336" y="16"/>
                </a:lnTo>
                <a:lnTo>
                  <a:pt x="338" y="16"/>
                </a:lnTo>
                <a:lnTo>
                  <a:pt x="338" y="16"/>
                </a:lnTo>
                <a:lnTo>
                  <a:pt x="338" y="16"/>
                </a:lnTo>
                <a:lnTo>
                  <a:pt x="338" y="14"/>
                </a:lnTo>
                <a:lnTo>
                  <a:pt x="338" y="14"/>
                </a:lnTo>
                <a:lnTo>
                  <a:pt x="339" y="14"/>
                </a:lnTo>
                <a:lnTo>
                  <a:pt x="340" y="14"/>
                </a:lnTo>
                <a:lnTo>
                  <a:pt x="340" y="16"/>
                </a:lnTo>
                <a:lnTo>
                  <a:pt x="340" y="16"/>
                </a:lnTo>
                <a:lnTo>
                  <a:pt x="342" y="16"/>
                </a:lnTo>
                <a:lnTo>
                  <a:pt x="342" y="16"/>
                </a:lnTo>
                <a:lnTo>
                  <a:pt x="342" y="16"/>
                </a:lnTo>
                <a:lnTo>
                  <a:pt x="342" y="16"/>
                </a:lnTo>
                <a:lnTo>
                  <a:pt x="342" y="14"/>
                </a:lnTo>
                <a:lnTo>
                  <a:pt x="342" y="14"/>
                </a:lnTo>
                <a:lnTo>
                  <a:pt x="342" y="14"/>
                </a:lnTo>
                <a:lnTo>
                  <a:pt x="343" y="14"/>
                </a:lnTo>
                <a:lnTo>
                  <a:pt x="345" y="14"/>
                </a:lnTo>
                <a:lnTo>
                  <a:pt x="345" y="14"/>
                </a:lnTo>
                <a:lnTo>
                  <a:pt x="346" y="16"/>
                </a:lnTo>
                <a:lnTo>
                  <a:pt x="348" y="16"/>
                </a:lnTo>
                <a:lnTo>
                  <a:pt x="348" y="16"/>
                </a:lnTo>
                <a:lnTo>
                  <a:pt x="348" y="16"/>
                </a:lnTo>
                <a:lnTo>
                  <a:pt x="348" y="14"/>
                </a:lnTo>
                <a:lnTo>
                  <a:pt x="349" y="14"/>
                </a:lnTo>
                <a:lnTo>
                  <a:pt x="350" y="14"/>
                </a:lnTo>
                <a:lnTo>
                  <a:pt x="350" y="13"/>
                </a:lnTo>
                <a:lnTo>
                  <a:pt x="350" y="13"/>
                </a:lnTo>
                <a:lnTo>
                  <a:pt x="350" y="13"/>
                </a:lnTo>
                <a:lnTo>
                  <a:pt x="350" y="13"/>
                </a:lnTo>
                <a:lnTo>
                  <a:pt x="350" y="13"/>
                </a:lnTo>
                <a:lnTo>
                  <a:pt x="350" y="12"/>
                </a:lnTo>
                <a:lnTo>
                  <a:pt x="352" y="12"/>
                </a:lnTo>
                <a:lnTo>
                  <a:pt x="352" y="12"/>
                </a:lnTo>
                <a:lnTo>
                  <a:pt x="353" y="12"/>
                </a:lnTo>
                <a:lnTo>
                  <a:pt x="353" y="12"/>
                </a:lnTo>
                <a:lnTo>
                  <a:pt x="355" y="12"/>
                </a:lnTo>
                <a:lnTo>
                  <a:pt x="355" y="12"/>
                </a:lnTo>
                <a:lnTo>
                  <a:pt x="355" y="12"/>
                </a:lnTo>
                <a:lnTo>
                  <a:pt x="355" y="12"/>
                </a:lnTo>
                <a:lnTo>
                  <a:pt x="355" y="10"/>
                </a:lnTo>
                <a:lnTo>
                  <a:pt x="355" y="10"/>
                </a:lnTo>
                <a:lnTo>
                  <a:pt x="355" y="10"/>
                </a:lnTo>
                <a:lnTo>
                  <a:pt x="353" y="10"/>
                </a:lnTo>
                <a:lnTo>
                  <a:pt x="353" y="10"/>
                </a:lnTo>
                <a:lnTo>
                  <a:pt x="353" y="10"/>
                </a:lnTo>
                <a:lnTo>
                  <a:pt x="353" y="10"/>
                </a:lnTo>
                <a:lnTo>
                  <a:pt x="353" y="10"/>
                </a:lnTo>
                <a:lnTo>
                  <a:pt x="355" y="10"/>
                </a:lnTo>
                <a:lnTo>
                  <a:pt x="355" y="10"/>
                </a:lnTo>
                <a:lnTo>
                  <a:pt x="355" y="10"/>
                </a:lnTo>
                <a:lnTo>
                  <a:pt x="355" y="10"/>
                </a:lnTo>
                <a:lnTo>
                  <a:pt x="355" y="10"/>
                </a:lnTo>
                <a:lnTo>
                  <a:pt x="355" y="12"/>
                </a:lnTo>
                <a:lnTo>
                  <a:pt x="356" y="12"/>
                </a:lnTo>
                <a:lnTo>
                  <a:pt x="356" y="12"/>
                </a:lnTo>
                <a:lnTo>
                  <a:pt x="356" y="12"/>
                </a:lnTo>
                <a:lnTo>
                  <a:pt x="356" y="12"/>
                </a:lnTo>
                <a:lnTo>
                  <a:pt x="356" y="13"/>
                </a:lnTo>
                <a:lnTo>
                  <a:pt x="358" y="13"/>
                </a:lnTo>
                <a:lnTo>
                  <a:pt x="358" y="13"/>
                </a:lnTo>
                <a:lnTo>
                  <a:pt x="355" y="13"/>
                </a:lnTo>
                <a:lnTo>
                  <a:pt x="355" y="14"/>
                </a:lnTo>
                <a:lnTo>
                  <a:pt x="353" y="14"/>
                </a:lnTo>
                <a:lnTo>
                  <a:pt x="353" y="14"/>
                </a:lnTo>
                <a:lnTo>
                  <a:pt x="353" y="14"/>
                </a:lnTo>
                <a:lnTo>
                  <a:pt x="353" y="14"/>
                </a:lnTo>
                <a:lnTo>
                  <a:pt x="352" y="14"/>
                </a:lnTo>
                <a:lnTo>
                  <a:pt x="352" y="16"/>
                </a:lnTo>
                <a:lnTo>
                  <a:pt x="352" y="16"/>
                </a:lnTo>
                <a:lnTo>
                  <a:pt x="352" y="17"/>
                </a:lnTo>
                <a:lnTo>
                  <a:pt x="352" y="17"/>
                </a:lnTo>
                <a:lnTo>
                  <a:pt x="352" y="17"/>
                </a:lnTo>
                <a:lnTo>
                  <a:pt x="352" y="17"/>
                </a:lnTo>
                <a:lnTo>
                  <a:pt x="352" y="16"/>
                </a:lnTo>
                <a:lnTo>
                  <a:pt x="352" y="16"/>
                </a:lnTo>
                <a:lnTo>
                  <a:pt x="352" y="16"/>
                </a:lnTo>
                <a:lnTo>
                  <a:pt x="352" y="16"/>
                </a:lnTo>
                <a:lnTo>
                  <a:pt x="352" y="16"/>
                </a:lnTo>
                <a:lnTo>
                  <a:pt x="352" y="16"/>
                </a:lnTo>
                <a:lnTo>
                  <a:pt x="350" y="16"/>
                </a:lnTo>
                <a:lnTo>
                  <a:pt x="350" y="17"/>
                </a:lnTo>
                <a:lnTo>
                  <a:pt x="350" y="17"/>
                </a:lnTo>
                <a:lnTo>
                  <a:pt x="350" y="17"/>
                </a:lnTo>
                <a:lnTo>
                  <a:pt x="350" y="17"/>
                </a:lnTo>
                <a:lnTo>
                  <a:pt x="350" y="16"/>
                </a:lnTo>
                <a:lnTo>
                  <a:pt x="349" y="16"/>
                </a:lnTo>
                <a:lnTo>
                  <a:pt x="349" y="16"/>
                </a:lnTo>
                <a:lnTo>
                  <a:pt x="345" y="17"/>
                </a:lnTo>
                <a:lnTo>
                  <a:pt x="345" y="17"/>
                </a:lnTo>
                <a:lnTo>
                  <a:pt x="345" y="17"/>
                </a:lnTo>
                <a:lnTo>
                  <a:pt x="345" y="17"/>
                </a:lnTo>
                <a:lnTo>
                  <a:pt x="345" y="17"/>
                </a:lnTo>
                <a:lnTo>
                  <a:pt x="345" y="19"/>
                </a:lnTo>
                <a:lnTo>
                  <a:pt x="345" y="19"/>
                </a:lnTo>
                <a:lnTo>
                  <a:pt x="345" y="17"/>
                </a:lnTo>
                <a:lnTo>
                  <a:pt x="345" y="17"/>
                </a:lnTo>
                <a:lnTo>
                  <a:pt x="343" y="19"/>
                </a:lnTo>
                <a:lnTo>
                  <a:pt x="343" y="19"/>
                </a:lnTo>
                <a:lnTo>
                  <a:pt x="342" y="20"/>
                </a:lnTo>
                <a:lnTo>
                  <a:pt x="342" y="20"/>
                </a:lnTo>
                <a:lnTo>
                  <a:pt x="342" y="20"/>
                </a:lnTo>
                <a:lnTo>
                  <a:pt x="342" y="20"/>
                </a:lnTo>
                <a:lnTo>
                  <a:pt x="343" y="20"/>
                </a:lnTo>
                <a:lnTo>
                  <a:pt x="345" y="20"/>
                </a:lnTo>
                <a:lnTo>
                  <a:pt x="346" y="20"/>
                </a:lnTo>
                <a:lnTo>
                  <a:pt x="348" y="20"/>
                </a:lnTo>
                <a:lnTo>
                  <a:pt x="346" y="20"/>
                </a:lnTo>
                <a:lnTo>
                  <a:pt x="346" y="20"/>
                </a:lnTo>
                <a:lnTo>
                  <a:pt x="348" y="22"/>
                </a:lnTo>
                <a:lnTo>
                  <a:pt x="348" y="22"/>
                </a:lnTo>
                <a:lnTo>
                  <a:pt x="348" y="22"/>
                </a:lnTo>
                <a:lnTo>
                  <a:pt x="349" y="22"/>
                </a:lnTo>
                <a:lnTo>
                  <a:pt x="350" y="20"/>
                </a:lnTo>
                <a:lnTo>
                  <a:pt x="350" y="20"/>
                </a:lnTo>
                <a:lnTo>
                  <a:pt x="350" y="20"/>
                </a:lnTo>
                <a:lnTo>
                  <a:pt x="350" y="20"/>
                </a:lnTo>
                <a:lnTo>
                  <a:pt x="350" y="19"/>
                </a:lnTo>
                <a:lnTo>
                  <a:pt x="350" y="19"/>
                </a:lnTo>
                <a:lnTo>
                  <a:pt x="350" y="19"/>
                </a:lnTo>
                <a:lnTo>
                  <a:pt x="350" y="19"/>
                </a:lnTo>
                <a:lnTo>
                  <a:pt x="350" y="19"/>
                </a:lnTo>
                <a:lnTo>
                  <a:pt x="350" y="19"/>
                </a:lnTo>
                <a:lnTo>
                  <a:pt x="350" y="19"/>
                </a:lnTo>
                <a:lnTo>
                  <a:pt x="350" y="19"/>
                </a:lnTo>
                <a:lnTo>
                  <a:pt x="352" y="19"/>
                </a:lnTo>
                <a:lnTo>
                  <a:pt x="352" y="19"/>
                </a:lnTo>
                <a:lnTo>
                  <a:pt x="352" y="17"/>
                </a:lnTo>
                <a:lnTo>
                  <a:pt x="352" y="17"/>
                </a:lnTo>
                <a:lnTo>
                  <a:pt x="352" y="19"/>
                </a:lnTo>
                <a:lnTo>
                  <a:pt x="352" y="20"/>
                </a:lnTo>
                <a:lnTo>
                  <a:pt x="352" y="20"/>
                </a:lnTo>
                <a:lnTo>
                  <a:pt x="352" y="20"/>
                </a:lnTo>
                <a:lnTo>
                  <a:pt x="352" y="20"/>
                </a:lnTo>
                <a:lnTo>
                  <a:pt x="353" y="20"/>
                </a:lnTo>
                <a:lnTo>
                  <a:pt x="353" y="19"/>
                </a:lnTo>
                <a:lnTo>
                  <a:pt x="353" y="19"/>
                </a:lnTo>
                <a:lnTo>
                  <a:pt x="353" y="20"/>
                </a:lnTo>
                <a:lnTo>
                  <a:pt x="353" y="20"/>
                </a:lnTo>
                <a:lnTo>
                  <a:pt x="353" y="20"/>
                </a:lnTo>
                <a:lnTo>
                  <a:pt x="355" y="19"/>
                </a:lnTo>
                <a:lnTo>
                  <a:pt x="355" y="19"/>
                </a:lnTo>
                <a:lnTo>
                  <a:pt x="355" y="19"/>
                </a:lnTo>
                <a:lnTo>
                  <a:pt x="355" y="19"/>
                </a:lnTo>
                <a:lnTo>
                  <a:pt x="353" y="17"/>
                </a:lnTo>
                <a:lnTo>
                  <a:pt x="353" y="17"/>
                </a:lnTo>
                <a:lnTo>
                  <a:pt x="353" y="17"/>
                </a:lnTo>
                <a:lnTo>
                  <a:pt x="353" y="17"/>
                </a:lnTo>
                <a:lnTo>
                  <a:pt x="353" y="16"/>
                </a:lnTo>
                <a:lnTo>
                  <a:pt x="353" y="16"/>
                </a:lnTo>
                <a:lnTo>
                  <a:pt x="353" y="16"/>
                </a:lnTo>
                <a:lnTo>
                  <a:pt x="353" y="17"/>
                </a:lnTo>
                <a:lnTo>
                  <a:pt x="355" y="17"/>
                </a:lnTo>
                <a:lnTo>
                  <a:pt x="355" y="17"/>
                </a:lnTo>
                <a:lnTo>
                  <a:pt x="355" y="17"/>
                </a:lnTo>
                <a:lnTo>
                  <a:pt x="356" y="17"/>
                </a:lnTo>
                <a:lnTo>
                  <a:pt x="358" y="19"/>
                </a:lnTo>
                <a:lnTo>
                  <a:pt x="358" y="17"/>
                </a:lnTo>
                <a:lnTo>
                  <a:pt x="360" y="17"/>
                </a:lnTo>
                <a:lnTo>
                  <a:pt x="362" y="16"/>
                </a:lnTo>
                <a:lnTo>
                  <a:pt x="363" y="16"/>
                </a:lnTo>
                <a:lnTo>
                  <a:pt x="363" y="16"/>
                </a:lnTo>
                <a:lnTo>
                  <a:pt x="363" y="17"/>
                </a:lnTo>
                <a:lnTo>
                  <a:pt x="362" y="17"/>
                </a:lnTo>
                <a:lnTo>
                  <a:pt x="362" y="17"/>
                </a:lnTo>
                <a:lnTo>
                  <a:pt x="362" y="19"/>
                </a:lnTo>
                <a:lnTo>
                  <a:pt x="362" y="19"/>
                </a:lnTo>
                <a:lnTo>
                  <a:pt x="362" y="19"/>
                </a:lnTo>
                <a:lnTo>
                  <a:pt x="363" y="19"/>
                </a:lnTo>
                <a:lnTo>
                  <a:pt x="363" y="19"/>
                </a:lnTo>
                <a:lnTo>
                  <a:pt x="363" y="20"/>
                </a:lnTo>
                <a:lnTo>
                  <a:pt x="363" y="20"/>
                </a:lnTo>
                <a:lnTo>
                  <a:pt x="363" y="20"/>
                </a:lnTo>
                <a:lnTo>
                  <a:pt x="363" y="20"/>
                </a:lnTo>
                <a:lnTo>
                  <a:pt x="363" y="20"/>
                </a:lnTo>
                <a:lnTo>
                  <a:pt x="362" y="20"/>
                </a:lnTo>
                <a:lnTo>
                  <a:pt x="362" y="20"/>
                </a:lnTo>
                <a:lnTo>
                  <a:pt x="362" y="20"/>
                </a:lnTo>
                <a:lnTo>
                  <a:pt x="360" y="20"/>
                </a:lnTo>
                <a:lnTo>
                  <a:pt x="360" y="20"/>
                </a:lnTo>
                <a:lnTo>
                  <a:pt x="360" y="22"/>
                </a:lnTo>
                <a:lnTo>
                  <a:pt x="360" y="22"/>
                </a:lnTo>
                <a:lnTo>
                  <a:pt x="360" y="22"/>
                </a:lnTo>
                <a:lnTo>
                  <a:pt x="360" y="22"/>
                </a:lnTo>
                <a:lnTo>
                  <a:pt x="362" y="22"/>
                </a:lnTo>
                <a:lnTo>
                  <a:pt x="362" y="22"/>
                </a:lnTo>
                <a:lnTo>
                  <a:pt x="362" y="22"/>
                </a:lnTo>
                <a:lnTo>
                  <a:pt x="362" y="23"/>
                </a:lnTo>
                <a:lnTo>
                  <a:pt x="360" y="23"/>
                </a:lnTo>
                <a:lnTo>
                  <a:pt x="360" y="23"/>
                </a:lnTo>
                <a:lnTo>
                  <a:pt x="359" y="23"/>
                </a:lnTo>
                <a:lnTo>
                  <a:pt x="359" y="24"/>
                </a:lnTo>
                <a:lnTo>
                  <a:pt x="359" y="24"/>
                </a:lnTo>
                <a:lnTo>
                  <a:pt x="360" y="24"/>
                </a:lnTo>
                <a:lnTo>
                  <a:pt x="360" y="24"/>
                </a:lnTo>
                <a:lnTo>
                  <a:pt x="360" y="24"/>
                </a:lnTo>
                <a:lnTo>
                  <a:pt x="360" y="24"/>
                </a:lnTo>
                <a:lnTo>
                  <a:pt x="360" y="24"/>
                </a:lnTo>
                <a:lnTo>
                  <a:pt x="362" y="24"/>
                </a:lnTo>
                <a:lnTo>
                  <a:pt x="362" y="24"/>
                </a:lnTo>
                <a:lnTo>
                  <a:pt x="362" y="24"/>
                </a:lnTo>
                <a:lnTo>
                  <a:pt x="363" y="24"/>
                </a:lnTo>
                <a:lnTo>
                  <a:pt x="363" y="24"/>
                </a:lnTo>
                <a:lnTo>
                  <a:pt x="365" y="23"/>
                </a:lnTo>
                <a:lnTo>
                  <a:pt x="365" y="23"/>
                </a:lnTo>
                <a:lnTo>
                  <a:pt x="365" y="24"/>
                </a:lnTo>
                <a:lnTo>
                  <a:pt x="365" y="24"/>
                </a:lnTo>
                <a:lnTo>
                  <a:pt x="365" y="24"/>
                </a:lnTo>
                <a:lnTo>
                  <a:pt x="365" y="24"/>
                </a:lnTo>
                <a:lnTo>
                  <a:pt x="365" y="23"/>
                </a:lnTo>
                <a:lnTo>
                  <a:pt x="366" y="23"/>
                </a:lnTo>
                <a:lnTo>
                  <a:pt x="366" y="23"/>
                </a:lnTo>
                <a:lnTo>
                  <a:pt x="366" y="23"/>
                </a:lnTo>
                <a:lnTo>
                  <a:pt x="367" y="23"/>
                </a:lnTo>
                <a:lnTo>
                  <a:pt x="367" y="23"/>
                </a:lnTo>
                <a:lnTo>
                  <a:pt x="369" y="23"/>
                </a:lnTo>
                <a:lnTo>
                  <a:pt x="369" y="23"/>
                </a:lnTo>
                <a:lnTo>
                  <a:pt x="369" y="23"/>
                </a:lnTo>
                <a:lnTo>
                  <a:pt x="369" y="23"/>
                </a:lnTo>
                <a:lnTo>
                  <a:pt x="369" y="23"/>
                </a:lnTo>
                <a:lnTo>
                  <a:pt x="370" y="23"/>
                </a:lnTo>
                <a:lnTo>
                  <a:pt x="370" y="23"/>
                </a:lnTo>
                <a:lnTo>
                  <a:pt x="370" y="23"/>
                </a:lnTo>
                <a:lnTo>
                  <a:pt x="370" y="23"/>
                </a:lnTo>
                <a:lnTo>
                  <a:pt x="370" y="23"/>
                </a:lnTo>
                <a:lnTo>
                  <a:pt x="369" y="23"/>
                </a:lnTo>
                <a:lnTo>
                  <a:pt x="367" y="24"/>
                </a:lnTo>
                <a:lnTo>
                  <a:pt x="367" y="24"/>
                </a:lnTo>
                <a:lnTo>
                  <a:pt x="366" y="26"/>
                </a:lnTo>
                <a:lnTo>
                  <a:pt x="365" y="26"/>
                </a:lnTo>
                <a:lnTo>
                  <a:pt x="365" y="26"/>
                </a:lnTo>
                <a:lnTo>
                  <a:pt x="365" y="26"/>
                </a:lnTo>
                <a:lnTo>
                  <a:pt x="365" y="26"/>
                </a:lnTo>
                <a:lnTo>
                  <a:pt x="365" y="26"/>
                </a:lnTo>
                <a:lnTo>
                  <a:pt x="365" y="26"/>
                </a:lnTo>
                <a:lnTo>
                  <a:pt x="363" y="26"/>
                </a:lnTo>
                <a:lnTo>
                  <a:pt x="363" y="26"/>
                </a:lnTo>
                <a:lnTo>
                  <a:pt x="363" y="26"/>
                </a:lnTo>
                <a:lnTo>
                  <a:pt x="363" y="26"/>
                </a:lnTo>
                <a:lnTo>
                  <a:pt x="363" y="26"/>
                </a:lnTo>
                <a:lnTo>
                  <a:pt x="363" y="26"/>
                </a:lnTo>
                <a:lnTo>
                  <a:pt x="363" y="27"/>
                </a:lnTo>
                <a:lnTo>
                  <a:pt x="363" y="27"/>
                </a:lnTo>
                <a:lnTo>
                  <a:pt x="363" y="27"/>
                </a:lnTo>
                <a:lnTo>
                  <a:pt x="363" y="27"/>
                </a:lnTo>
                <a:lnTo>
                  <a:pt x="363" y="29"/>
                </a:lnTo>
                <a:lnTo>
                  <a:pt x="363" y="29"/>
                </a:lnTo>
                <a:lnTo>
                  <a:pt x="362" y="29"/>
                </a:lnTo>
                <a:lnTo>
                  <a:pt x="362" y="29"/>
                </a:lnTo>
                <a:lnTo>
                  <a:pt x="362" y="29"/>
                </a:lnTo>
                <a:lnTo>
                  <a:pt x="362" y="29"/>
                </a:lnTo>
                <a:lnTo>
                  <a:pt x="362" y="27"/>
                </a:lnTo>
                <a:lnTo>
                  <a:pt x="362" y="27"/>
                </a:lnTo>
                <a:lnTo>
                  <a:pt x="362" y="27"/>
                </a:lnTo>
                <a:lnTo>
                  <a:pt x="360" y="27"/>
                </a:lnTo>
                <a:lnTo>
                  <a:pt x="360" y="27"/>
                </a:lnTo>
                <a:lnTo>
                  <a:pt x="360" y="27"/>
                </a:lnTo>
                <a:lnTo>
                  <a:pt x="360" y="27"/>
                </a:lnTo>
                <a:lnTo>
                  <a:pt x="360" y="27"/>
                </a:lnTo>
                <a:lnTo>
                  <a:pt x="360" y="27"/>
                </a:lnTo>
                <a:lnTo>
                  <a:pt x="360" y="27"/>
                </a:lnTo>
                <a:lnTo>
                  <a:pt x="360" y="27"/>
                </a:lnTo>
                <a:lnTo>
                  <a:pt x="359" y="27"/>
                </a:lnTo>
                <a:lnTo>
                  <a:pt x="359" y="29"/>
                </a:lnTo>
                <a:lnTo>
                  <a:pt x="359" y="29"/>
                </a:lnTo>
                <a:lnTo>
                  <a:pt x="359" y="30"/>
                </a:lnTo>
                <a:lnTo>
                  <a:pt x="359" y="30"/>
                </a:lnTo>
                <a:lnTo>
                  <a:pt x="359" y="30"/>
                </a:lnTo>
                <a:lnTo>
                  <a:pt x="359" y="30"/>
                </a:lnTo>
                <a:lnTo>
                  <a:pt x="358" y="30"/>
                </a:lnTo>
                <a:lnTo>
                  <a:pt x="358" y="30"/>
                </a:lnTo>
                <a:lnTo>
                  <a:pt x="358" y="31"/>
                </a:lnTo>
                <a:lnTo>
                  <a:pt x="358" y="31"/>
                </a:lnTo>
                <a:lnTo>
                  <a:pt x="356" y="30"/>
                </a:lnTo>
                <a:lnTo>
                  <a:pt x="356" y="30"/>
                </a:lnTo>
                <a:lnTo>
                  <a:pt x="356" y="30"/>
                </a:lnTo>
                <a:lnTo>
                  <a:pt x="355" y="30"/>
                </a:lnTo>
                <a:lnTo>
                  <a:pt x="355" y="30"/>
                </a:lnTo>
                <a:lnTo>
                  <a:pt x="355" y="30"/>
                </a:lnTo>
                <a:lnTo>
                  <a:pt x="355" y="30"/>
                </a:lnTo>
                <a:lnTo>
                  <a:pt x="355" y="31"/>
                </a:lnTo>
                <a:lnTo>
                  <a:pt x="355" y="31"/>
                </a:lnTo>
                <a:lnTo>
                  <a:pt x="355" y="31"/>
                </a:lnTo>
                <a:lnTo>
                  <a:pt x="356" y="31"/>
                </a:lnTo>
                <a:lnTo>
                  <a:pt x="355" y="31"/>
                </a:lnTo>
                <a:lnTo>
                  <a:pt x="355" y="31"/>
                </a:lnTo>
                <a:lnTo>
                  <a:pt x="355" y="31"/>
                </a:lnTo>
                <a:lnTo>
                  <a:pt x="353" y="30"/>
                </a:lnTo>
                <a:lnTo>
                  <a:pt x="353" y="30"/>
                </a:lnTo>
                <a:lnTo>
                  <a:pt x="353" y="30"/>
                </a:lnTo>
                <a:lnTo>
                  <a:pt x="352" y="30"/>
                </a:lnTo>
                <a:lnTo>
                  <a:pt x="352" y="31"/>
                </a:lnTo>
                <a:lnTo>
                  <a:pt x="352" y="31"/>
                </a:lnTo>
                <a:lnTo>
                  <a:pt x="352" y="31"/>
                </a:lnTo>
                <a:lnTo>
                  <a:pt x="352" y="31"/>
                </a:lnTo>
                <a:lnTo>
                  <a:pt x="352" y="33"/>
                </a:lnTo>
                <a:lnTo>
                  <a:pt x="352" y="33"/>
                </a:lnTo>
                <a:lnTo>
                  <a:pt x="352" y="34"/>
                </a:lnTo>
                <a:lnTo>
                  <a:pt x="353" y="34"/>
                </a:lnTo>
                <a:lnTo>
                  <a:pt x="353" y="33"/>
                </a:lnTo>
                <a:lnTo>
                  <a:pt x="353" y="34"/>
                </a:lnTo>
                <a:lnTo>
                  <a:pt x="353" y="34"/>
                </a:lnTo>
                <a:lnTo>
                  <a:pt x="352" y="34"/>
                </a:lnTo>
                <a:lnTo>
                  <a:pt x="352" y="34"/>
                </a:lnTo>
                <a:lnTo>
                  <a:pt x="350" y="34"/>
                </a:lnTo>
                <a:lnTo>
                  <a:pt x="350" y="34"/>
                </a:lnTo>
                <a:lnTo>
                  <a:pt x="350" y="34"/>
                </a:lnTo>
                <a:lnTo>
                  <a:pt x="350" y="34"/>
                </a:lnTo>
                <a:lnTo>
                  <a:pt x="350" y="34"/>
                </a:lnTo>
                <a:lnTo>
                  <a:pt x="350" y="36"/>
                </a:lnTo>
                <a:lnTo>
                  <a:pt x="352" y="36"/>
                </a:lnTo>
                <a:lnTo>
                  <a:pt x="352" y="36"/>
                </a:lnTo>
                <a:lnTo>
                  <a:pt x="352" y="36"/>
                </a:lnTo>
                <a:lnTo>
                  <a:pt x="352" y="36"/>
                </a:lnTo>
                <a:lnTo>
                  <a:pt x="353" y="36"/>
                </a:lnTo>
                <a:lnTo>
                  <a:pt x="353" y="36"/>
                </a:lnTo>
                <a:lnTo>
                  <a:pt x="352" y="36"/>
                </a:lnTo>
                <a:lnTo>
                  <a:pt x="352" y="36"/>
                </a:lnTo>
                <a:lnTo>
                  <a:pt x="353" y="37"/>
                </a:lnTo>
                <a:lnTo>
                  <a:pt x="353" y="37"/>
                </a:lnTo>
                <a:lnTo>
                  <a:pt x="353" y="37"/>
                </a:lnTo>
                <a:lnTo>
                  <a:pt x="353" y="39"/>
                </a:lnTo>
                <a:lnTo>
                  <a:pt x="355" y="39"/>
                </a:lnTo>
                <a:lnTo>
                  <a:pt x="355" y="39"/>
                </a:lnTo>
                <a:lnTo>
                  <a:pt x="353" y="39"/>
                </a:lnTo>
                <a:lnTo>
                  <a:pt x="353" y="39"/>
                </a:lnTo>
                <a:lnTo>
                  <a:pt x="352" y="40"/>
                </a:lnTo>
                <a:lnTo>
                  <a:pt x="352" y="41"/>
                </a:lnTo>
                <a:lnTo>
                  <a:pt x="352" y="41"/>
                </a:lnTo>
                <a:lnTo>
                  <a:pt x="350" y="41"/>
                </a:lnTo>
                <a:lnTo>
                  <a:pt x="350" y="41"/>
                </a:lnTo>
                <a:lnTo>
                  <a:pt x="350" y="41"/>
                </a:lnTo>
                <a:lnTo>
                  <a:pt x="350" y="41"/>
                </a:lnTo>
                <a:lnTo>
                  <a:pt x="349" y="41"/>
                </a:lnTo>
                <a:lnTo>
                  <a:pt x="349" y="41"/>
                </a:lnTo>
                <a:lnTo>
                  <a:pt x="349" y="41"/>
                </a:lnTo>
                <a:lnTo>
                  <a:pt x="349" y="41"/>
                </a:lnTo>
                <a:lnTo>
                  <a:pt x="348" y="41"/>
                </a:lnTo>
                <a:lnTo>
                  <a:pt x="348" y="41"/>
                </a:lnTo>
                <a:lnTo>
                  <a:pt x="348" y="40"/>
                </a:lnTo>
                <a:lnTo>
                  <a:pt x="348" y="40"/>
                </a:lnTo>
                <a:lnTo>
                  <a:pt x="348" y="39"/>
                </a:lnTo>
                <a:lnTo>
                  <a:pt x="346" y="39"/>
                </a:lnTo>
                <a:lnTo>
                  <a:pt x="346" y="40"/>
                </a:lnTo>
                <a:lnTo>
                  <a:pt x="346" y="40"/>
                </a:lnTo>
                <a:lnTo>
                  <a:pt x="346" y="40"/>
                </a:lnTo>
                <a:lnTo>
                  <a:pt x="345" y="40"/>
                </a:lnTo>
                <a:lnTo>
                  <a:pt x="345" y="40"/>
                </a:lnTo>
                <a:lnTo>
                  <a:pt x="345" y="40"/>
                </a:lnTo>
                <a:lnTo>
                  <a:pt x="345" y="41"/>
                </a:lnTo>
                <a:lnTo>
                  <a:pt x="345" y="41"/>
                </a:lnTo>
                <a:lnTo>
                  <a:pt x="345" y="41"/>
                </a:lnTo>
                <a:lnTo>
                  <a:pt x="345" y="41"/>
                </a:lnTo>
                <a:lnTo>
                  <a:pt x="345" y="41"/>
                </a:lnTo>
                <a:lnTo>
                  <a:pt x="343" y="43"/>
                </a:lnTo>
                <a:lnTo>
                  <a:pt x="345" y="43"/>
                </a:lnTo>
                <a:lnTo>
                  <a:pt x="345" y="43"/>
                </a:lnTo>
                <a:lnTo>
                  <a:pt x="345" y="43"/>
                </a:lnTo>
                <a:lnTo>
                  <a:pt x="345" y="43"/>
                </a:lnTo>
                <a:lnTo>
                  <a:pt x="343" y="43"/>
                </a:lnTo>
                <a:lnTo>
                  <a:pt x="342" y="43"/>
                </a:lnTo>
                <a:lnTo>
                  <a:pt x="342" y="43"/>
                </a:lnTo>
                <a:lnTo>
                  <a:pt x="342" y="43"/>
                </a:lnTo>
                <a:lnTo>
                  <a:pt x="342" y="44"/>
                </a:lnTo>
                <a:lnTo>
                  <a:pt x="342" y="44"/>
                </a:lnTo>
                <a:lnTo>
                  <a:pt x="342" y="44"/>
                </a:lnTo>
                <a:lnTo>
                  <a:pt x="342" y="44"/>
                </a:lnTo>
                <a:lnTo>
                  <a:pt x="340" y="44"/>
                </a:lnTo>
                <a:lnTo>
                  <a:pt x="340" y="44"/>
                </a:lnTo>
                <a:lnTo>
                  <a:pt x="340" y="44"/>
                </a:lnTo>
                <a:lnTo>
                  <a:pt x="340" y="44"/>
                </a:lnTo>
                <a:lnTo>
                  <a:pt x="340" y="43"/>
                </a:lnTo>
                <a:lnTo>
                  <a:pt x="340" y="43"/>
                </a:lnTo>
                <a:lnTo>
                  <a:pt x="340" y="43"/>
                </a:lnTo>
                <a:lnTo>
                  <a:pt x="339" y="46"/>
                </a:lnTo>
                <a:lnTo>
                  <a:pt x="339" y="46"/>
                </a:lnTo>
                <a:lnTo>
                  <a:pt x="339" y="44"/>
                </a:lnTo>
                <a:lnTo>
                  <a:pt x="338" y="44"/>
                </a:lnTo>
                <a:lnTo>
                  <a:pt x="338" y="44"/>
                </a:lnTo>
                <a:lnTo>
                  <a:pt x="338" y="44"/>
                </a:lnTo>
                <a:lnTo>
                  <a:pt x="338" y="44"/>
                </a:lnTo>
                <a:lnTo>
                  <a:pt x="338" y="44"/>
                </a:lnTo>
                <a:lnTo>
                  <a:pt x="338" y="44"/>
                </a:lnTo>
                <a:lnTo>
                  <a:pt x="338" y="46"/>
                </a:lnTo>
                <a:lnTo>
                  <a:pt x="338" y="46"/>
                </a:lnTo>
                <a:lnTo>
                  <a:pt x="338" y="44"/>
                </a:lnTo>
                <a:lnTo>
                  <a:pt x="336" y="44"/>
                </a:lnTo>
                <a:lnTo>
                  <a:pt x="336" y="46"/>
                </a:lnTo>
                <a:lnTo>
                  <a:pt x="335" y="46"/>
                </a:lnTo>
                <a:lnTo>
                  <a:pt x="335" y="46"/>
                </a:lnTo>
                <a:lnTo>
                  <a:pt x="333" y="46"/>
                </a:lnTo>
                <a:lnTo>
                  <a:pt x="333" y="46"/>
                </a:lnTo>
                <a:lnTo>
                  <a:pt x="333" y="46"/>
                </a:lnTo>
                <a:lnTo>
                  <a:pt x="333" y="46"/>
                </a:lnTo>
                <a:lnTo>
                  <a:pt x="332" y="46"/>
                </a:lnTo>
                <a:lnTo>
                  <a:pt x="332" y="46"/>
                </a:lnTo>
                <a:lnTo>
                  <a:pt x="332" y="46"/>
                </a:lnTo>
                <a:lnTo>
                  <a:pt x="332" y="46"/>
                </a:lnTo>
                <a:lnTo>
                  <a:pt x="332" y="47"/>
                </a:lnTo>
                <a:lnTo>
                  <a:pt x="330" y="47"/>
                </a:lnTo>
                <a:lnTo>
                  <a:pt x="330" y="49"/>
                </a:lnTo>
                <a:lnTo>
                  <a:pt x="330" y="49"/>
                </a:lnTo>
                <a:lnTo>
                  <a:pt x="330" y="49"/>
                </a:lnTo>
                <a:lnTo>
                  <a:pt x="330" y="49"/>
                </a:lnTo>
                <a:lnTo>
                  <a:pt x="329" y="47"/>
                </a:lnTo>
                <a:lnTo>
                  <a:pt x="329" y="47"/>
                </a:lnTo>
                <a:lnTo>
                  <a:pt x="329" y="47"/>
                </a:lnTo>
                <a:lnTo>
                  <a:pt x="328" y="47"/>
                </a:lnTo>
                <a:lnTo>
                  <a:pt x="328" y="47"/>
                </a:lnTo>
                <a:lnTo>
                  <a:pt x="328" y="47"/>
                </a:lnTo>
                <a:lnTo>
                  <a:pt x="328" y="47"/>
                </a:lnTo>
                <a:lnTo>
                  <a:pt x="328" y="47"/>
                </a:lnTo>
                <a:lnTo>
                  <a:pt x="326" y="49"/>
                </a:lnTo>
                <a:lnTo>
                  <a:pt x="326" y="49"/>
                </a:lnTo>
                <a:lnTo>
                  <a:pt x="326" y="49"/>
                </a:lnTo>
                <a:lnTo>
                  <a:pt x="326" y="49"/>
                </a:lnTo>
                <a:lnTo>
                  <a:pt x="325" y="49"/>
                </a:lnTo>
                <a:lnTo>
                  <a:pt x="325" y="47"/>
                </a:lnTo>
                <a:lnTo>
                  <a:pt x="325" y="47"/>
                </a:lnTo>
                <a:lnTo>
                  <a:pt x="325" y="47"/>
                </a:lnTo>
                <a:lnTo>
                  <a:pt x="323" y="49"/>
                </a:lnTo>
                <a:lnTo>
                  <a:pt x="323" y="49"/>
                </a:lnTo>
                <a:lnTo>
                  <a:pt x="323" y="49"/>
                </a:lnTo>
                <a:lnTo>
                  <a:pt x="323" y="49"/>
                </a:lnTo>
                <a:lnTo>
                  <a:pt x="323" y="50"/>
                </a:lnTo>
                <a:lnTo>
                  <a:pt x="323" y="50"/>
                </a:lnTo>
                <a:lnTo>
                  <a:pt x="323" y="49"/>
                </a:lnTo>
                <a:lnTo>
                  <a:pt x="323" y="49"/>
                </a:lnTo>
                <a:lnTo>
                  <a:pt x="320" y="50"/>
                </a:lnTo>
                <a:lnTo>
                  <a:pt x="320" y="51"/>
                </a:lnTo>
                <a:lnTo>
                  <a:pt x="319" y="51"/>
                </a:lnTo>
                <a:lnTo>
                  <a:pt x="319" y="51"/>
                </a:lnTo>
                <a:lnTo>
                  <a:pt x="319" y="51"/>
                </a:lnTo>
                <a:lnTo>
                  <a:pt x="319" y="51"/>
                </a:lnTo>
                <a:lnTo>
                  <a:pt x="319" y="51"/>
                </a:lnTo>
                <a:lnTo>
                  <a:pt x="319" y="53"/>
                </a:lnTo>
                <a:lnTo>
                  <a:pt x="319" y="53"/>
                </a:lnTo>
                <a:lnTo>
                  <a:pt x="319" y="53"/>
                </a:lnTo>
                <a:lnTo>
                  <a:pt x="318" y="53"/>
                </a:lnTo>
                <a:lnTo>
                  <a:pt x="318" y="54"/>
                </a:lnTo>
                <a:lnTo>
                  <a:pt x="318" y="54"/>
                </a:lnTo>
                <a:lnTo>
                  <a:pt x="316" y="54"/>
                </a:lnTo>
                <a:lnTo>
                  <a:pt x="316" y="54"/>
                </a:lnTo>
                <a:lnTo>
                  <a:pt x="318" y="54"/>
                </a:lnTo>
                <a:lnTo>
                  <a:pt x="318" y="54"/>
                </a:lnTo>
                <a:lnTo>
                  <a:pt x="316" y="56"/>
                </a:lnTo>
                <a:lnTo>
                  <a:pt x="316" y="56"/>
                </a:lnTo>
                <a:lnTo>
                  <a:pt x="318" y="54"/>
                </a:lnTo>
                <a:lnTo>
                  <a:pt x="316" y="54"/>
                </a:lnTo>
                <a:lnTo>
                  <a:pt x="316" y="53"/>
                </a:lnTo>
                <a:lnTo>
                  <a:pt x="316" y="53"/>
                </a:lnTo>
                <a:lnTo>
                  <a:pt x="318" y="53"/>
                </a:lnTo>
                <a:lnTo>
                  <a:pt x="318" y="53"/>
                </a:lnTo>
                <a:lnTo>
                  <a:pt x="316" y="53"/>
                </a:lnTo>
                <a:lnTo>
                  <a:pt x="316" y="53"/>
                </a:lnTo>
                <a:lnTo>
                  <a:pt x="315" y="51"/>
                </a:lnTo>
                <a:lnTo>
                  <a:pt x="315" y="51"/>
                </a:lnTo>
                <a:lnTo>
                  <a:pt x="315" y="53"/>
                </a:lnTo>
                <a:lnTo>
                  <a:pt x="315" y="53"/>
                </a:lnTo>
                <a:lnTo>
                  <a:pt x="313" y="53"/>
                </a:lnTo>
                <a:lnTo>
                  <a:pt x="313" y="53"/>
                </a:lnTo>
                <a:lnTo>
                  <a:pt x="313" y="53"/>
                </a:lnTo>
                <a:lnTo>
                  <a:pt x="312" y="53"/>
                </a:lnTo>
                <a:lnTo>
                  <a:pt x="312" y="53"/>
                </a:lnTo>
                <a:lnTo>
                  <a:pt x="312" y="54"/>
                </a:lnTo>
                <a:lnTo>
                  <a:pt x="312" y="54"/>
                </a:lnTo>
                <a:lnTo>
                  <a:pt x="311" y="53"/>
                </a:lnTo>
                <a:lnTo>
                  <a:pt x="311" y="53"/>
                </a:lnTo>
                <a:lnTo>
                  <a:pt x="309" y="53"/>
                </a:lnTo>
                <a:lnTo>
                  <a:pt x="309" y="54"/>
                </a:lnTo>
                <a:lnTo>
                  <a:pt x="309" y="54"/>
                </a:lnTo>
                <a:lnTo>
                  <a:pt x="308" y="54"/>
                </a:lnTo>
                <a:lnTo>
                  <a:pt x="308" y="54"/>
                </a:lnTo>
                <a:lnTo>
                  <a:pt x="308" y="54"/>
                </a:lnTo>
                <a:lnTo>
                  <a:pt x="308" y="54"/>
                </a:lnTo>
                <a:lnTo>
                  <a:pt x="308" y="56"/>
                </a:lnTo>
                <a:lnTo>
                  <a:pt x="308" y="56"/>
                </a:lnTo>
                <a:lnTo>
                  <a:pt x="308" y="56"/>
                </a:lnTo>
                <a:lnTo>
                  <a:pt x="308" y="56"/>
                </a:lnTo>
                <a:lnTo>
                  <a:pt x="308" y="56"/>
                </a:lnTo>
                <a:lnTo>
                  <a:pt x="308" y="56"/>
                </a:lnTo>
                <a:lnTo>
                  <a:pt x="308" y="56"/>
                </a:lnTo>
                <a:lnTo>
                  <a:pt x="308" y="56"/>
                </a:lnTo>
                <a:lnTo>
                  <a:pt x="306" y="56"/>
                </a:lnTo>
                <a:lnTo>
                  <a:pt x="306" y="56"/>
                </a:lnTo>
                <a:lnTo>
                  <a:pt x="306" y="54"/>
                </a:lnTo>
                <a:lnTo>
                  <a:pt x="306" y="54"/>
                </a:lnTo>
                <a:lnTo>
                  <a:pt x="305" y="56"/>
                </a:lnTo>
                <a:lnTo>
                  <a:pt x="305" y="56"/>
                </a:lnTo>
                <a:lnTo>
                  <a:pt x="305" y="56"/>
                </a:lnTo>
                <a:lnTo>
                  <a:pt x="305" y="57"/>
                </a:lnTo>
                <a:lnTo>
                  <a:pt x="305" y="57"/>
                </a:lnTo>
                <a:lnTo>
                  <a:pt x="305" y="57"/>
                </a:lnTo>
                <a:lnTo>
                  <a:pt x="305" y="57"/>
                </a:lnTo>
                <a:lnTo>
                  <a:pt x="306" y="57"/>
                </a:lnTo>
                <a:lnTo>
                  <a:pt x="306" y="57"/>
                </a:lnTo>
                <a:lnTo>
                  <a:pt x="306" y="57"/>
                </a:lnTo>
                <a:lnTo>
                  <a:pt x="306" y="57"/>
                </a:lnTo>
                <a:lnTo>
                  <a:pt x="306" y="59"/>
                </a:lnTo>
                <a:lnTo>
                  <a:pt x="306" y="59"/>
                </a:lnTo>
                <a:lnTo>
                  <a:pt x="308" y="59"/>
                </a:lnTo>
                <a:lnTo>
                  <a:pt x="308" y="59"/>
                </a:lnTo>
                <a:lnTo>
                  <a:pt x="308" y="57"/>
                </a:lnTo>
                <a:lnTo>
                  <a:pt x="308" y="57"/>
                </a:lnTo>
                <a:lnTo>
                  <a:pt x="309" y="57"/>
                </a:lnTo>
                <a:lnTo>
                  <a:pt x="311" y="57"/>
                </a:lnTo>
                <a:lnTo>
                  <a:pt x="312" y="56"/>
                </a:lnTo>
                <a:lnTo>
                  <a:pt x="312" y="54"/>
                </a:lnTo>
                <a:lnTo>
                  <a:pt x="312" y="54"/>
                </a:lnTo>
                <a:lnTo>
                  <a:pt x="312" y="54"/>
                </a:lnTo>
                <a:lnTo>
                  <a:pt x="313" y="54"/>
                </a:lnTo>
                <a:lnTo>
                  <a:pt x="313" y="56"/>
                </a:lnTo>
                <a:lnTo>
                  <a:pt x="313" y="56"/>
                </a:lnTo>
                <a:lnTo>
                  <a:pt x="313" y="56"/>
                </a:lnTo>
                <a:lnTo>
                  <a:pt x="313" y="56"/>
                </a:lnTo>
                <a:lnTo>
                  <a:pt x="315" y="56"/>
                </a:lnTo>
                <a:lnTo>
                  <a:pt x="315" y="56"/>
                </a:lnTo>
                <a:lnTo>
                  <a:pt x="315" y="56"/>
                </a:lnTo>
                <a:lnTo>
                  <a:pt x="315" y="54"/>
                </a:lnTo>
                <a:lnTo>
                  <a:pt x="315" y="54"/>
                </a:lnTo>
                <a:lnTo>
                  <a:pt x="315" y="54"/>
                </a:lnTo>
                <a:lnTo>
                  <a:pt x="315" y="54"/>
                </a:lnTo>
                <a:lnTo>
                  <a:pt x="315" y="54"/>
                </a:lnTo>
                <a:lnTo>
                  <a:pt x="315" y="56"/>
                </a:lnTo>
                <a:lnTo>
                  <a:pt x="315" y="56"/>
                </a:lnTo>
                <a:lnTo>
                  <a:pt x="316" y="56"/>
                </a:lnTo>
                <a:lnTo>
                  <a:pt x="316" y="56"/>
                </a:lnTo>
                <a:lnTo>
                  <a:pt x="315" y="57"/>
                </a:lnTo>
                <a:lnTo>
                  <a:pt x="315" y="57"/>
                </a:lnTo>
                <a:lnTo>
                  <a:pt x="315" y="56"/>
                </a:lnTo>
                <a:lnTo>
                  <a:pt x="313" y="56"/>
                </a:lnTo>
                <a:lnTo>
                  <a:pt x="313" y="56"/>
                </a:lnTo>
                <a:lnTo>
                  <a:pt x="313" y="57"/>
                </a:lnTo>
                <a:lnTo>
                  <a:pt x="313" y="57"/>
                </a:lnTo>
                <a:lnTo>
                  <a:pt x="313" y="57"/>
                </a:lnTo>
                <a:lnTo>
                  <a:pt x="313" y="57"/>
                </a:lnTo>
                <a:lnTo>
                  <a:pt x="312" y="57"/>
                </a:lnTo>
                <a:lnTo>
                  <a:pt x="311" y="57"/>
                </a:lnTo>
                <a:lnTo>
                  <a:pt x="311" y="57"/>
                </a:lnTo>
                <a:lnTo>
                  <a:pt x="309" y="57"/>
                </a:lnTo>
                <a:lnTo>
                  <a:pt x="309" y="57"/>
                </a:lnTo>
                <a:lnTo>
                  <a:pt x="309" y="59"/>
                </a:lnTo>
                <a:lnTo>
                  <a:pt x="309" y="59"/>
                </a:lnTo>
                <a:lnTo>
                  <a:pt x="309" y="59"/>
                </a:lnTo>
                <a:lnTo>
                  <a:pt x="308" y="59"/>
                </a:lnTo>
                <a:lnTo>
                  <a:pt x="308" y="59"/>
                </a:lnTo>
                <a:lnTo>
                  <a:pt x="308" y="60"/>
                </a:lnTo>
                <a:lnTo>
                  <a:pt x="308" y="60"/>
                </a:lnTo>
                <a:lnTo>
                  <a:pt x="309" y="60"/>
                </a:lnTo>
                <a:lnTo>
                  <a:pt x="309" y="60"/>
                </a:lnTo>
                <a:lnTo>
                  <a:pt x="311" y="60"/>
                </a:lnTo>
                <a:lnTo>
                  <a:pt x="309" y="61"/>
                </a:lnTo>
                <a:lnTo>
                  <a:pt x="309" y="61"/>
                </a:lnTo>
                <a:lnTo>
                  <a:pt x="309" y="61"/>
                </a:lnTo>
                <a:lnTo>
                  <a:pt x="309" y="61"/>
                </a:lnTo>
                <a:lnTo>
                  <a:pt x="309" y="61"/>
                </a:lnTo>
                <a:lnTo>
                  <a:pt x="308" y="61"/>
                </a:lnTo>
                <a:lnTo>
                  <a:pt x="308" y="61"/>
                </a:lnTo>
                <a:lnTo>
                  <a:pt x="305" y="61"/>
                </a:lnTo>
                <a:lnTo>
                  <a:pt x="305" y="61"/>
                </a:lnTo>
                <a:lnTo>
                  <a:pt x="306" y="60"/>
                </a:lnTo>
                <a:lnTo>
                  <a:pt x="308" y="60"/>
                </a:lnTo>
                <a:lnTo>
                  <a:pt x="308" y="60"/>
                </a:lnTo>
                <a:lnTo>
                  <a:pt x="306" y="59"/>
                </a:lnTo>
                <a:lnTo>
                  <a:pt x="306" y="59"/>
                </a:lnTo>
                <a:lnTo>
                  <a:pt x="306" y="59"/>
                </a:lnTo>
                <a:lnTo>
                  <a:pt x="306" y="59"/>
                </a:lnTo>
                <a:lnTo>
                  <a:pt x="306" y="60"/>
                </a:lnTo>
                <a:lnTo>
                  <a:pt x="306" y="60"/>
                </a:lnTo>
                <a:lnTo>
                  <a:pt x="305" y="60"/>
                </a:lnTo>
                <a:lnTo>
                  <a:pt x="303" y="60"/>
                </a:lnTo>
                <a:lnTo>
                  <a:pt x="302" y="60"/>
                </a:lnTo>
                <a:lnTo>
                  <a:pt x="302" y="60"/>
                </a:lnTo>
                <a:lnTo>
                  <a:pt x="302" y="60"/>
                </a:lnTo>
                <a:lnTo>
                  <a:pt x="302" y="61"/>
                </a:lnTo>
                <a:lnTo>
                  <a:pt x="302" y="61"/>
                </a:lnTo>
                <a:lnTo>
                  <a:pt x="302" y="61"/>
                </a:lnTo>
                <a:lnTo>
                  <a:pt x="302" y="61"/>
                </a:lnTo>
                <a:lnTo>
                  <a:pt x="302" y="61"/>
                </a:lnTo>
                <a:lnTo>
                  <a:pt x="303" y="61"/>
                </a:lnTo>
                <a:lnTo>
                  <a:pt x="303" y="61"/>
                </a:lnTo>
                <a:lnTo>
                  <a:pt x="305" y="61"/>
                </a:lnTo>
                <a:lnTo>
                  <a:pt x="305" y="61"/>
                </a:lnTo>
                <a:lnTo>
                  <a:pt x="303" y="61"/>
                </a:lnTo>
                <a:lnTo>
                  <a:pt x="302" y="61"/>
                </a:lnTo>
                <a:lnTo>
                  <a:pt x="302" y="61"/>
                </a:lnTo>
                <a:lnTo>
                  <a:pt x="302" y="61"/>
                </a:lnTo>
                <a:lnTo>
                  <a:pt x="302" y="61"/>
                </a:lnTo>
                <a:lnTo>
                  <a:pt x="302" y="61"/>
                </a:lnTo>
                <a:lnTo>
                  <a:pt x="302" y="61"/>
                </a:lnTo>
                <a:lnTo>
                  <a:pt x="301" y="60"/>
                </a:lnTo>
                <a:lnTo>
                  <a:pt x="301" y="60"/>
                </a:lnTo>
                <a:lnTo>
                  <a:pt x="299" y="60"/>
                </a:lnTo>
                <a:lnTo>
                  <a:pt x="299" y="61"/>
                </a:lnTo>
                <a:lnTo>
                  <a:pt x="299" y="61"/>
                </a:lnTo>
                <a:lnTo>
                  <a:pt x="299" y="61"/>
                </a:lnTo>
                <a:lnTo>
                  <a:pt x="298" y="61"/>
                </a:lnTo>
                <a:lnTo>
                  <a:pt x="298" y="61"/>
                </a:lnTo>
                <a:lnTo>
                  <a:pt x="298" y="61"/>
                </a:lnTo>
                <a:lnTo>
                  <a:pt x="298" y="60"/>
                </a:lnTo>
                <a:lnTo>
                  <a:pt x="298" y="60"/>
                </a:lnTo>
                <a:lnTo>
                  <a:pt x="299" y="60"/>
                </a:lnTo>
                <a:lnTo>
                  <a:pt x="299" y="60"/>
                </a:lnTo>
                <a:lnTo>
                  <a:pt x="299" y="60"/>
                </a:lnTo>
                <a:lnTo>
                  <a:pt x="299" y="60"/>
                </a:lnTo>
                <a:lnTo>
                  <a:pt x="299" y="60"/>
                </a:lnTo>
                <a:lnTo>
                  <a:pt x="299" y="60"/>
                </a:lnTo>
                <a:lnTo>
                  <a:pt x="301" y="60"/>
                </a:lnTo>
                <a:lnTo>
                  <a:pt x="301" y="59"/>
                </a:lnTo>
                <a:lnTo>
                  <a:pt x="301" y="59"/>
                </a:lnTo>
                <a:lnTo>
                  <a:pt x="301" y="57"/>
                </a:lnTo>
                <a:lnTo>
                  <a:pt x="301" y="57"/>
                </a:lnTo>
                <a:lnTo>
                  <a:pt x="301" y="57"/>
                </a:lnTo>
                <a:lnTo>
                  <a:pt x="299" y="57"/>
                </a:lnTo>
                <a:lnTo>
                  <a:pt x="299" y="59"/>
                </a:lnTo>
                <a:lnTo>
                  <a:pt x="298" y="59"/>
                </a:lnTo>
                <a:lnTo>
                  <a:pt x="298" y="59"/>
                </a:lnTo>
                <a:lnTo>
                  <a:pt x="298" y="59"/>
                </a:lnTo>
                <a:lnTo>
                  <a:pt x="298" y="57"/>
                </a:lnTo>
                <a:lnTo>
                  <a:pt x="298" y="57"/>
                </a:lnTo>
                <a:lnTo>
                  <a:pt x="295" y="57"/>
                </a:lnTo>
                <a:lnTo>
                  <a:pt x="295" y="57"/>
                </a:lnTo>
                <a:lnTo>
                  <a:pt x="295" y="57"/>
                </a:lnTo>
                <a:lnTo>
                  <a:pt x="295" y="57"/>
                </a:lnTo>
                <a:lnTo>
                  <a:pt x="295" y="59"/>
                </a:lnTo>
                <a:lnTo>
                  <a:pt x="295" y="59"/>
                </a:lnTo>
                <a:lnTo>
                  <a:pt x="296" y="59"/>
                </a:lnTo>
                <a:lnTo>
                  <a:pt x="296" y="59"/>
                </a:lnTo>
                <a:lnTo>
                  <a:pt x="296" y="59"/>
                </a:lnTo>
                <a:lnTo>
                  <a:pt x="296" y="60"/>
                </a:lnTo>
                <a:lnTo>
                  <a:pt x="295" y="60"/>
                </a:lnTo>
                <a:lnTo>
                  <a:pt x="295" y="60"/>
                </a:lnTo>
                <a:lnTo>
                  <a:pt x="295" y="60"/>
                </a:lnTo>
                <a:lnTo>
                  <a:pt x="295" y="60"/>
                </a:lnTo>
                <a:lnTo>
                  <a:pt x="295" y="60"/>
                </a:lnTo>
                <a:lnTo>
                  <a:pt x="293" y="60"/>
                </a:lnTo>
                <a:lnTo>
                  <a:pt x="293" y="61"/>
                </a:lnTo>
                <a:lnTo>
                  <a:pt x="293" y="61"/>
                </a:lnTo>
                <a:lnTo>
                  <a:pt x="293" y="61"/>
                </a:lnTo>
                <a:lnTo>
                  <a:pt x="293" y="61"/>
                </a:lnTo>
                <a:lnTo>
                  <a:pt x="293" y="61"/>
                </a:lnTo>
                <a:lnTo>
                  <a:pt x="293" y="61"/>
                </a:lnTo>
                <a:lnTo>
                  <a:pt x="295" y="61"/>
                </a:lnTo>
                <a:lnTo>
                  <a:pt x="296" y="61"/>
                </a:lnTo>
                <a:lnTo>
                  <a:pt x="296" y="61"/>
                </a:lnTo>
                <a:lnTo>
                  <a:pt x="295" y="61"/>
                </a:lnTo>
                <a:lnTo>
                  <a:pt x="295" y="61"/>
                </a:lnTo>
                <a:lnTo>
                  <a:pt x="295" y="63"/>
                </a:lnTo>
                <a:lnTo>
                  <a:pt x="293" y="63"/>
                </a:lnTo>
                <a:lnTo>
                  <a:pt x="293" y="63"/>
                </a:lnTo>
                <a:lnTo>
                  <a:pt x="292" y="63"/>
                </a:lnTo>
                <a:lnTo>
                  <a:pt x="292" y="63"/>
                </a:lnTo>
                <a:lnTo>
                  <a:pt x="292" y="63"/>
                </a:lnTo>
                <a:lnTo>
                  <a:pt x="292" y="63"/>
                </a:lnTo>
                <a:lnTo>
                  <a:pt x="291" y="64"/>
                </a:lnTo>
                <a:lnTo>
                  <a:pt x="291" y="64"/>
                </a:lnTo>
                <a:lnTo>
                  <a:pt x="289" y="64"/>
                </a:lnTo>
                <a:lnTo>
                  <a:pt x="289" y="64"/>
                </a:lnTo>
                <a:lnTo>
                  <a:pt x="288" y="64"/>
                </a:lnTo>
                <a:lnTo>
                  <a:pt x="288" y="64"/>
                </a:lnTo>
                <a:lnTo>
                  <a:pt x="286" y="64"/>
                </a:lnTo>
                <a:lnTo>
                  <a:pt x="286" y="64"/>
                </a:lnTo>
                <a:lnTo>
                  <a:pt x="286" y="64"/>
                </a:lnTo>
                <a:lnTo>
                  <a:pt x="286" y="64"/>
                </a:lnTo>
                <a:lnTo>
                  <a:pt x="286" y="63"/>
                </a:lnTo>
                <a:lnTo>
                  <a:pt x="286" y="63"/>
                </a:lnTo>
                <a:lnTo>
                  <a:pt x="286" y="63"/>
                </a:lnTo>
                <a:lnTo>
                  <a:pt x="286" y="63"/>
                </a:lnTo>
                <a:lnTo>
                  <a:pt x="285" y="63"/>
                </a:lnTo>
                <a:lnTo>
                  <a:pt x="285" y="63"/>
                </a:lnTo>
                <a:lnTo>
                  <a:pt x="283" y="64"/>
                </a:lnTo>
                <a:lnTo>
                  <a:pt x="282" y="64"/>
                </a:lnTo>
                <a:lnTo>
                  <a:pt x="282" y="64"/>
                </a:lnTo>
                <a:lnTo>
                  <a:pt x="283" y="64"/>
                </a:lnTo>
                <a:lnTo>
                  <a:pt x="285" y="64"/>
                </a:lnTo>
                <a:lnTo>
                  <a:pt x="285" y="64"/>
                </a:lnTo>
                <a:lnTo>
                  <a:pt x="285" y="64"/>
                </a:lnTo>
                <a:lnTo>
                  <a:pt x="285" y="66"/>
                </a:lnTo>
                <a:lnTo>
                  <a:pt x="283" y="66"/>
                </a:lnTo>
                <a:lnTo>
                  <a:pt x="285" y="66"/>
                </a:lnTo>
                <a:lnTo>
                  <a:pt x="285" y="66"/>
                </a:lnTo>
                <a:lnTo>
                  <a:pt x="285" y="66"/>
                </a:lnTo>
                <a:lnTo>
                  <a:pt x="285" y="66"/>
                </a:lnTo>
                <a:lnTo>
                  <a:pt x="283" y="66"/>
                </a:lnTo>
                <a:lnTo>
                  <a:pt x="283" y="66"/>
                </a:lnTo>
                <a:lnTo>
                  <a:pt x="282" y="66"/>
                </a:lnTo>
                <a:lnTo>
                  <a:pt x="282" y="67"/>
                </a:lnTo>
                <a:lnTo>
                  <a:pt x="282" y="67"/>
                </a:lnTo>
                <a:lnTo>
                  <a:pt x="282" y="67"/>
                </a:lnTo>
                <a:lnTo>
                  <a:pt x="281" y="67"/>
                </a:lnTo>
                <a:lnTo>
                  <a:pt x="279" y="69"/>
                </a:lnTo>
                <a:lnTo>
                  <a:pt x="279" y="69"/>
                </a:lnTo>
                <a:lnTo>
                  <a:pt x="279" y="69"/>
                </a:lnTo>
                <a:lnTo>
                  <a:pt x="278" y="69"/>
                </a:lnTo>
                <a:lnTo>
                  <a:pt x="278" y="67"/>
                </a:lnTo>
                <a:lnTo>
                  <a:pt x="276" y="67"/>
                </a:lnTo>
                <a:lnTo>
                  <a:pt x="275" y="67"/>
                </a:lnTo>
                <a:lnTo>
                  <a:pt x="275" y="69"/>
                </a:lnTo>
                <a:lnTo>
                  <a:pt x="275" y="69"/>
                </a:lnTo>
                <a:lnTo>
                  <a:pt x="275" y="69"/>
                </a:lnTo>
                <a:lnTo>
                  <a:pt x="275" y="69"/>
                </a:lnTo>
                <a:lnTo>
                  <a:pt x="275" y="69"/>
                </a:lnTo>
                <a:lnTo>
                  <a:pt x="275" y="69"/>
                </a:lnTo>
                <a:lnTo>
                  <a:pt x="273" y="69"/>
                </a:lnTo>
                <a:lnTo>
                  <a:pt x="273" y="69"/>
                </a:lnTo>
                <a:lnTo>
                  <a:pt x="273" y="69"/>
                </a:lnTo>
                <a:lnTo>
                  <a:pt x="272" y="69"/>
                </a:lnTo>
                <a:lnTo>
                  <a:pt x="272" y="69"/>
                </a:lnTo>
                <a:lnTo>
                  <a:pt x="271" y="69"/>
                </a:lnTo>
                <a:lnTo>
                  <a:pt x="271" y="70"/>
                </a:lnTo>
                <a:lnTo>
                  <a:pt x="271" y="70"/>
                </a:lnTo>
                <a:lnTo>
                  <a:pt x="271" y="69"/>
                </a:lnTo>
                <a:lnTo>
                  <a:pt x="271" y="69"/>
                </a:lnTo>
                <a:lnTo>
                  <a:pt x="269" y="70"/>
                </a:lnTo>
                <a:lnTo>
                  <a:pt x="269" y="70"/>
                </a:lnTo>
                <a:lnTo>
                  <a:pt x="269" y="70"/>
                </a:lnTo>
                <a:lnTo>
                  <a:pt x="268" y="70"/>
                </a:lnTo>
                <a:lnTo>
                  <a:pt x="268" y="70"/>
                </a:lnTo>
                <a:lnTo>
                  <a:pt x="268" y="70"/>
                </a:lnTo>
                <a:lnTo>
                  <a:pt x="268" y="71"/>
                </a:lnTo>
                <a:lnTo>
                  <a:pt x="266" y="71"/>
                </a:lnTo>
                <a:lnTo>
                  <a:pt x="265" y="71"/>
                </a:lnTo>
                <a:lnTo>
                  <a:pt x="265" y="71"/>
                </a:lnTo>
                <a:lnTo>
                  <a:pt x="264" y="73"/>
                </a:lnTo>
                <a:lnTo>
                  <a:pt x="264" y="73"/>
                </a:lnTo>
                <a:lnTo>
                  <a:pt x="264" y="73"/>
                </a:lnTo>
                <a:lnTo>
                  <a:pt x="264" y="73"/>
                </a:lnTo>
                <a:lnTo>
                  <a:pt x="264" y="74"/>
                </a:lnTo>
                <a:lnTo>
                  <a:pt x="264" y="74"/>
                </a:lnTo>
                <a:lnTo>
                  <a:pt x="264" y="74"/>
                </a:lnTo>
                <a:lnTo>
                  <a:pt x="264" y="74"/>
                </a:lnTo>
                <a:lnTo>
                  <a:pt x="265" y="74"/>
                </a:lnTo>
                <a:lnTo>
                  <a:pt x="265" y="73"/>
                </a:lnTo>
                <a:lnTo>
                  <a:pt x="266" y="73"/>
                </a:lnTo>
                <a:lnTo>
                  <a:pt x="266" y="73"/>
                </a:lnTo>
                <a:lnTo>
                  <a:pt x="268" y="71"/>
                </a:lnTo>
                <a:lnTo>
                  <a:pt x="268" y="73"/>
                </a:lnTo>
                <a:lnTo>
                  <a:pt x="268" y="73"/>
                </a:lnTo>
                <a:lnTo>
                  <a:pt x="266" y="73"/>
                </a:lnTo>
                <a:lnTo>
                  <a:pt x="266" y="73"/>
                </a:lnTo>
                <a:lnTo>
                  <a:pt x="265" y="73"/>
                </a:lnTo>
                <a:lnTo>
                  <a:pt x="264" y="76"/>
                </a:lnTo>
                <a:lnTo>
                  <a:pt x="265" y="74"/>
                </a:lnTo>
                <a:lnTo>
                  <a:pt x="265" y="74"/>
                </a:lnTo>
                <a:lnTo>
                  <a:pt x="264" y="74"/>
                </a:lnTo>
                <a:lnTo>
                  <a:pt x="264" y="74"/>
                </a:lnTo>
                <a:lnTo>
                  <a:pt x="264" y="74"/>
                </a:lnTo>
                <a:lnTo>
                  <a:pt x="264" y="74"/>
                </a:lnTo>
                <a:lnTo>
                  <a:pt x="262" y="74"/>
                </a:lnTo>
                <a:lnTo>
                  <a:pt x="262" y="76"/>
                </a:lnTo>
                <a:lnTo>
                  <a:pt x="262" y="76"/>
                </a:lnTo>
                <a:lnTo>
                  <a:pt x="262" y="76"/>
                </a:lnTo>
                <a:lnTo>
                  <a:pt x="262" y="76"/>
                </a:lnTo>
                <a:lnTo>
                  <a:pt x="261" y="74"/>
                </a:lnTo>
                <a:lnTo>
                  <a:pt x="261" y="74"/>
                </a:lnTo>
                <a:lnTo>
                  <a:pt x="261" y="74"/>
                </a:lnTo>
                <a:lnTo>
                  <a:pt x="261" y="74"/>
                </a:lnTo>
                <a:lnTo>
                  <a:pt x="261" y="74"/>
                </a:lnTo>
                <a:lnTo>
                  <a:pt x="261" y="74"/>
                </a:lnTo>
                <a:lnTo>
                  <a:pt x="259" y="74"/>
                </a:lnTo>
                <a:lnTo>
                  <a:pt x="259" y="74"/>
                </a:lnTo>
                <a:lnTo>
                  <a:pt x="259" y="74"/>
                </a:lnTo>
                <a:lnTo>
                  <a:pt x="259" y="74"/>
                </a:lnTo>
                <a:lnTo>
                  <a:pt x="259" y="76"/>
                </a:lnTo>
                <a:lnTo>
                  <a:pt x="259" y="77"/>
                </a:lnTo>
                <a:lnTo>
                  <a:pt x="258" y="77"/>
                </a:lnTo>
                <a:lnTo>
                  <a:pt x="258" y="77"/>
                </a:lnTo>
                <a:lnTo>
                  <a:pt x="258" y="77"/>
                </a:lnTo>
                <a:lnTo>
                  <a:pt x="258" y="78"/>
                </a:lnTo>
                <a:lnTo>
                  <a:pt x="259" y="78"/>
                </a:lnTo>
                <a:lnTo>
                  <a:pt x="259" y="78"/>
                </a:lnTo>
                <a:lnTo>
                  <a:pt x="259" y="80"/>
                </a:lnTo>
                <a:lnTo>
                  <a:pt x="259" y="80"/>
                </a:lnTo>
                <a:lnTo>
                  <a:pt x="261" y="80"/>
                </a:lnTo>
                <a:lnTo>
                  <a:pt x="261" y="80"/>
                </a:lnTo>
                <a:lnTo>
                  <a:pt x="262" y="78"/>
                </a:lnTo>
                <a:lnTo>
                  <a:pt x="264" y="78"/>
                </a:lnTo>
                <a:lnTo>
                  <a:pt x="265" y="78"/>
                </a:lnTo>
                <a:lnTo>
                  <a:pt x="265" y="78"/>
                </a:lnTo>
                <a:lnTo>
                  <a:pt x="265" y="78"/>
                </a:lnTo>
                <a:lnTo>
                  <a:pt x="266" y="77"/>
                </a:lnTo>
                <a:lnTo>
                  <a:pt x="266" y="77"/>
                </a:lnTo>
                <a:lnTo>
                  <a:pt x="266" y="77"/>
                </a:lnTo>
                <a:lnTo>
                  <a:pt x="266" y="77"/>
                </a:lnTo>
                <a:lnTo>
                  <a:pt x="269" y="77"/>
                </a:lnTo>
                <a:lnTo>
                  <a:pt x="272" y="76"/>
                </a:lnTo>
                <a:lnTo>
                  <a:pt x="276" y="74"/>
                </a:lnTo>
                <a:lnTo>
                  <a:pt x="276" y="74"/>
                </a:lnTo>
                <a:lnTo>
                  <a:pt x="279" y="73"/>
                </a:lnTo>
                <a:lnTo>
                  <a:pt x="283" y="73"/>
                </a:lnTo>
                <a:lnTo>
                  <a:pt x="289" y="70"/>
                </a:lnTo>
                <a:lnTo>
                  <a:pt x="296" y="67"/>
                </a:lnTo>
                <a:lnTo>
                  <a:pt x="299" y="67"/>
                </a:lnTo>
                <a:lnTo>
                  <a:pt x="303" y="66"/>
                </a:lnTo>
                <a:lnTo>
                  <a:pt x="303" y="66"/>
                </a:lnTo>
                <a:lnTo>
                  <a:pt x="306" y="64"/>
                </a:lnTo>
                <a:lnTo>
                  <a:pt x="308" y="64"/>
                </a:lnTo>
                <a:lnTo>
                  <a:pt x="311" y="63"/>
                </a:lnTo>
                <a:lnTo>
                  <a:pt x="312" y="63"/>
                </a:lnTo>
                <a:lnTo>
                  <a:pt x="313" y="61"/>
                </a:lnTo>
                <a:lnTo>
                  <a:pt x="313" y="61"/>
                </a:lnTo>
                <a:lnTo>
                  <a:pt x="318" y="61"/>
                </a:lnTo>
                <a:lnTo>
                  <a:pt x="320" y="60"/>
                </a:lnTo>
                <a:lnTo>
                  <a:pt x="322" y="59"/>
                </a:lnTo>
                <a:lnTo>
                  <a:pt x="322" y="59"/>
                </a:lnTo>
                <a:lnTo>
                  <a:pt x="323" y="59"/>
                </a:lnTo>
                <a:lnTo>
                  <a:pt x="325" y="59"/>
                </a:lnTo>
                <a:lnTo>
                  <a:pt x="326" y="57"/>
                </a:lnTo>
                <a:lnTo>
                  <a:pt x="328" y="57"/>
                </a:lnTo>
                <a:lnTo>
                  <a:pt x="328" y="57"/>
                </a:lnTo>
                <a:lnTo>
                  <a:pt x="330" y="57"/>
                </a:lnTo>
                <a:lnTo>
                  <a:pt x="332" y="56"/>
                </a:lnTo>
                <a:lnTo>
                  <a:pt x="333" y="56"/>
                </a:lnTo>
                <a:lnTo>
                  <a:pt x="336" y="54"/>
                </a:lnTo>
                <a:lnTo>
                  <a:pt x="336" y="54"/>
                </a:lnTo>
                <a:lnTo>
                  <a:pt x="336" y="54"/>
                </a:lnTo>
                <a:lnTo>
                  <a:pt x="338" y="54"/>
                </a:lnTo>
                <a:lnTo>
                  <a:pt x="339" y="54"/>
                </a:lnTo>
                <a:lnTo>
                  <a:pt x="340" y="53"/>
                </a:lnTo>
                <a:lnTo>
                  <a:pt x="340" y="53"/>
                </a:lnTo>
                <a:lnTo>
                  <a:pt x="340" y="53"/>
                </a:lnTo>
                <a:lnTo>
                  <a:pt x="340" y="53"/>
                </a:lnTo>
                <a:lnTo>
                  <a:pt x="342" y="53"/>
                </a:lnTo>
                <a:lnTo>
                  <a:pt x="343" y="51"/>
                </a:lnTo>
                <a:lnTo>
                  <a:pt x="345" y="51"/>
                </a:lnTo>
                <a:lnTo>
                  <a:pt x="345" y="51"/>
                </a:lnTo>
                <a:lnTo>
                  <a:pt x="345" y="51"/>
                </a:lnTo>
                <a:lnTo>
                  <a:pt x="346" y="51"/>
                </a:lnTo>
                <a:lnTo>
                  <a:pt x="346" y="51"/>
                </a:lnTo>
                <a:lnTo>
                  <a:pt x="349" y="50"/>
                </a:lnTo>
                <a:lnTo>
                  <a:pt x="350" y="50"/>
                </a:lnTo>
                <a:lnTo>
                  <a:pt x="352" y="50"/>
                </a:lnTo>
                <a:lnTo>
                  <a:pt x="352" y="49"/>
                </a:lnTo>
                <a:lnTo>
                  <a:pt x="352" y="49"/>
                </a:lnTo>
                <a:lnTo>
                  <a:pt x="353" y="49"/>
                </a:lnTo>
                <a:lnTo>
                  <a:pt x="355" y="49"/>
                </a:lnTo>
                <a:lnTo>
                  <a:pt x="353" y="49"/>
                </a:lnTo>
                <a:lnTo>
                  <a:pt x="353" y="49"/>
                </a:lnTo>
                <a:lnTo>
                  <a:pt x="355" y="50"/>
                </a:lnTo>
                <a:lnTo>
                  <a:pt x="355" y="50"/>
                </a:lnTo>
                <a:lnTo>
                  <a:pt x="355" y="49"/>
                </a:lnTo>
                <a:lnTo>
                  <a:pt x="356" y="49"/>
                </a:lnTo>
                <a:lnTo>
                  <a:pt x="358" y="47"/>
                </a:lnTo>
                <a:lnTo>
                  <a:pt x="358" y="47"/>
                </a:lnTo>
                <a:lnTo>
                  <a:pt x="359" y="47"/>
                </a:lnTo>
                <a:lnTo>
                  <a:pt x="359" y="47"/>
                </a:lnTo>
                <a:lnTo>
                  <a:pt x="359" y="47"/>
                </a:lnTo>
                <a:lnTo>
                  <a:pt x="360" y="47"/>
                </a:lnTo>
                <a:lnTo>
                  <a:pt x="360" y="47"/>
                </a:lnTo>
                <a:lnTo>
                  <a:pt x="360" y="47"/>
                </a:lnTo>
                <a:lnTo>
                  <a:pt x="360" y="47"/>
                </a:lnTo>
                <a:lnTo>
                  <a:pt x="360" y="47"/>
                </a:lnTo>
                <a:lnTo>
                  <a:pt x="359" y="47"/>
                </a:lnTo>
                <a:lnTo>
                  <a:pt x="358" y="49"/>
                </a:lnTo>
                <a:lnTo>
                  <a:pt x="358" y="49"/>
                </a:lnTo>
                <a:lnTo>
                  <a:pt x="358" y="49"/>
                </a:lnTo>
                <a:lnTo>
                  <a:pt x="356" y="49"/>
                </a:lnTo>
                <a:lnTo>
                  <a:pt x="356" y="49"/>
                </a:lnTo>
                <a:lnTo>
                  <a:pt x="355" y="50"/>
                </a:lnTo>
                <a:lnTo>
                  <a:pt x="355" y="50"/>
                </a:lnTo>
                <a:lnTo>
                  <a:pt x="355" y="50"/>
                </a:lnTo>
                <a:lnTo>
                  <a:pt x="353" y="50"/>
                </a:lnTo>
                <a:lnTo>
                  <a:pt x="353" y="50"/>
                </a:lnTo>
                <a:lnTo>
                  <a:pt x="352" y="50"/>
                </a:lnTo>
                <a:lnTo>
                  <a:pt x="352" y="51"/>
                </a:lnTo>
                <a:lnTo>
                  <a:pt x="352" y="51"/>
                </a:lnTo>
                <a:lnTo>
                  <a:pt x="352" y="51"/>
                </a:lnTo>
                <a:lnTo>
                  <a:pt x="350" y="51"/>
                </a:lnTo>
                <a:lnTo>
                  <a:pt x="350" y="51"/>
                </a:lnTo>
                <a:lnTo>
                  <a:pt x="350" y="51"/>
                </a:lnTo>
                <a:lnTo>
                  <a:pt x="350" y="51"/>
                </a:lnTo>
                <a:lnTo>
                  <a:pt x="350" y="50"/>
                </a:lnTo>
                <a:lnTo>
                  <a:pt x="350" y="50"/>
                </a:lnTo>
                <a:lnTo>
                  <a:pt x="350" y="50"/>
                </a:lnTo>
                <a:lnTo>
                  <a:pt x="349" y="50"/>
                </a:lnTo>
                <a:lnTo>
                  <a:pt x="349" y="50"/>
                </a:lnTo>
                <a:lnTo>
                  <a:pt x="349" y="51"/>
                </a:lnTo>
                <a:lnTo>
                  <a:pt x="349" y="51"/>
                </a:lnTo>
                <a:lnTo>
                  <a:pt x="349" y="51"/>
                </a:lnTo>
                <a:lnTo>
                  <a:pt x="348" y="51"/>
                </a:lnTo>
                <a:lnTo>
                  <a:pt x="348" y="51"/>
                </a:lnTo>
                <a:lnTo>
                  <a:pt x="348" y="51"/>
                </a:lnTo>
                <a:lnTo>
                  <a:pt x="348" y="51"/>
                </a:lnTo>
                <a:lnTo>
                  <a:pt x="346" y="53"/>
                </a:lnTo>
                <a:lnTo>
                  <a:pt x="345" y="53"/>
                </a:lnTo>
                <a:lnTo>
                  <a:pt x="345" y="53"/>
                </a:lnTo>
                <a:lnTo>
                  <a:pt x="345" y="53"/>
                </a:lnTo>
                <a:lnTo>
                  <a:pt x="343" y="53"/>
                </a:lnTo>
                <a:lnTo>
                  <a:pt x="343" y="53"/>
                </a:lnTo>
                <a:lnTo>
                  <a:pt x="342" y="53"/>
                </a:lnTo>
                <a:lnTo>
                  <a:pt x="342" y="53"/>
                </a:lnTo>
                <a:lnTo>
                  <a:pt x="342" y="54"/>
                </a:lnTo>
                <a:lnTo>
                  <a:pt x="340" y="54"/>
                </a:lnTo>
                <a:lnTo>
                  <a:pt x="340" y="54"/>
                </a:lnTo>
                <a:lnTo>
                  <a:pt x="339" y="54"/>
                </a:lnTo>
                <a:lnTo>
                  <a:pt x="339" y="54"/>
                </a:lnTo>
                <a:lnTo>
                  <a:pt x="338" y="56"/>
                </a:lnTo>
                <a:lnTo>
                  <a:pt x="336" y="57"/>
                </a:lnTo>
                <a:lnTo>
                  <a:pt x="336" y="56"/>
                </a:lnTo>
                <a:lnTo>
                  <a:pt x="336" y="56"/>
                </a:lnTo>
                <a:lnTo>
                  <a:pt x="336" y="56"/>
                </a:lnTo>
                <a:lnTo>
                  <a:pt x="335" y="56"/>
                </a:lnTo>
                <a:lnTo>
                  <a:pt x="335" y="57"/>
                </a:lnTo>
                <a:lnTo>
                  <a:pt x="335" y="57"/>
                </a:lnTo>
                <a:lnTo>
                  <a:pt x="335" y="57"/>
                </a:lnTo>
                <a:lnTo>
                  <a:pt x="335" y="57"/>
                </a:lnTo>
                <a:lnTo>
                  <a:pt x="335" y="57"/>
                </a:lnTo>
                <a:lnTo>
                  <a:pt x="336" y="57"/>
                </a:lnTo>
                <a:lnTo>
                  <a:pt x="338" y="57"/>
                </a:lnTo>
                <a:lnTo>
                  <a:pt x="339" y="57"/>
                </a:lnTo>
                <a:lnTo>
                  <a:pt x="339" y="57"/>
                </a:lnTo>
                <a:lnTo>
                  <a:pt x="338" y="57"/>
                </a:lnTo>
                <a:lnTo>
                  <a:pt x="336" y="59"/>
                </a:lnTo>
                <a:lnTo>
                  <a:pt x="335" y="60"/>
                </a:lnTo>
                <a:lnTo>
                  <a:pt x="333" y="60"/>
                </a:lnTo>
                <a:lnTo>
                  <a:pt x="332" y="60"/>
                </a:lnTo>
                <a:lnTo>
                  <a:pt x="332" y="60"/>
                </a:lnTo>
                <a:lnTo>
                  <a:pt x="332" y="60"/>
                </a:lnTo>
                <a:lnTo>
                  <a:pt x="330" y="60"/>
                </a:lnTo>
                <a:lnTo>
                  <a:pt x="329" y="61"/>
                </a:lnTo>
                <a:lnTo>
                  <a:pt x="328" y="61"/>
                </a:lnTo>
                <a:lnTo>
                  <a:pt x="328" y="61"/>
                </a:lnTo>
                <a:lnTo>
                  <a:pt x="326" y="61"/>
                </a:lnTo>
                <a:lnTo>
                  <a:pt x="326" y="61"/>
                </a:lnTo>
                <a:lnTo>
                  <a:pt x="326" y="61"/>
                </a:lnTo>
                <a:lnTo>
                  <a:pt x="326" y="63"/>
                </a:lnTo>
                <a:lnTo>
                  <a:pt x="325" y="63"/>
                </a:lnTo>
                <a:lnTo>
                  <a:pt x="325" y="63"/>
                </a:lnTo>
                <a:lnTo>
                  <a:pt x="323" y="63"/>
                </a:lnTo>
                <a:lnTo>
                  <a:pt x="323" y="63"/>
                </a:lnTo>
                <a:lnTo>
                  <a:pt x="323" y="64"/>
                </a:lnTo>
                <a:lnTo>
                  <a:pt x="322" y="64"/>
                </a:lnTo>
                <a:lnTo>
                  <a:pt x="320" y="64"/>
                </a:lnTo>
                <a:lnTo>
                  <a:pt x="319" y="64"/>
                </a:lnTo>
                <a:lnTo>
                  <a:pt x="319" y="64"/>
                </a:lnTo>
                <a:lnTo>
                  <a:pt x="318" y="66"/>
                </a:lnTo>
                <a:lnTo>
                  <a:pt x="318" y="66"/>
                </a:lnTo>
                <a:lnTo>
                  <a:pt x="318" y="66"/>
                </a:lnTo>
                <a:lnTo>
                  <a:pt x="319" y="67"/>
                </a:lnTo>
                <a:lnTo>
                  <a:pt x="319" y="69"/>
                </a:lnTo>
                <a:lnTo>
                  <a:pt x="320" y="70"/>
                </a:lnTo>
                <a:lnTo>
                  <a:pt x="320" y="70"/>
                </a:lnTo>
                <a:lnTo>
                  <a:pt x="320" y="70"/>
                </a:lnTo>
                <a:lnTo>
                  <a:pt x="320" y="70"/>
                </a:lnTo>
                <a:lnTo>
                  <a:pt x="320" y="70"/>
                </a:lnTo>
                <a:lnTo>
                  <a:pt x="320" y="70"/>
                </a:lnTo>
                <a:lnTo>
                  <a:pt x="319" y="71"/>
                </a:lnTo>
                <a:lnTo>
                  <a:pt x="319" y="71"/>
                </a:lnTo>
                <a:lnTo>
                  <a:pt x="319" y="71"/>
                </a:lnTo>
                <a:lnTo>
                  <a:pt x="319" y="71"/>
                </a:lnTo>
                <a:lnTo>
                  <a:pt x="319" y="71"/>
                </a:lnTo>
                <a:lnTo>
                  <a:pt x="319" y="71"/>
                </a:lnTo>
                <a:lnTo>
                  <a:pt x="319" y="71"/>
                </a:lnTo>
                <a:lnTo>
                  <a:pt x="320" y="71"/>
                </a:lnTo>
                <a:lnTo>
                  <a:pt x="320" y="71"/>
                </a:lnTo>
                <a:lnTo>
                  <a:pt x="320" y="71"/>
                </a:lnTo>
                <a:lnTo>
                  <a:pt x="320" y="71"/>
                </a:lnTo>
                <a:lnTo>
                  <a:pt x="320" y="70"/>
                </a:lnTo>
                <a:lnTo>
                  <a:pt x="320" y="70"/>
                </a:lnTo>
                <a:lnTo>
                  <a:pt x="320" y="69"/>
                </a:lnTo>
                <a:lnTo>
                  <a:pt x="320" y="69"/>
                </a:lnTo>
                <a:lnTo>
                  <a:pt x="320" y="67"/>
                </a:lnTo>
                <a:lnTo>
                  <a:pt x="320" y="67"/>
                </a:lnTo>
                <a:lnTo>
                  <a:pt x="320" y="67"/>
                </a:lnTo>
                <a:lnTo>
                  <a:pt x="320" y="67"/>
                </a:lnTo>
                <a:lnTo>
                  <a:pt x="320" y="66"/>
                </a:lnTo>
                <a:lnTo>
                  <a:pt x="322" y="66"/>
                </a:lnTo>
                <a:lnTo>
                  <a:pt x="322" y="66"/>
                </a:lnTo>
                <a:lnTo>
                  <a:pt x="322" y="66"/>
                </a:lnTo>
                <a:lnTo>
                  <a:pt x="322" y="66"/>
                </a:lnTo>
                <a:lnTo>
                  <a:pt x="323" y="66"/>
                </a:lnTo>
                <a:lnTo>
                  <a:pt x="323" y="66"/>
                </a:lnTo>
                <a:lnTo>
                  <a:pt x="323" y="66"/>
                </a:lnTo>
                <a:lnTo>
                  <a:pt x="323" y="66"/>
                </a:lnTo>
                <a:lnTo>
                  <a:pt x="323" y="66"/>
                </a:lnTo>
                <a:lnTo>
                  <a:pt x="325" y="66"/>
                </a:lnTo>
                <a:lnTo>
                  <a:pt x="325" y="66"/>
                </a:lnTo>
                <a:lnTo>
                  <a:pt x="325" y="66"/>
                </a:lnTo>
                <a:lnTo>
                  <a:pt x="325" y="66"/>
                </a:lnTo>
                <a:lnTo>
                  <a:pt x="325" y="66"/>
                </a:lnTo>
                <a:lnTo>
                  <a:pt x="325" y="64"/>
                </a:lnTo>
                <a:lnTo>
                  <a:pt x="325" y="64"/>
                </a:lnTo>
                <a:lnTo>
                  <a:pt x="326" y="64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29" y="64"/>
                </a:lnTo>
                <a:lnTo>
                  <a:pt x="329" y="63"/>
                </a:lnTo>
                <a:lnTo>
                  <a:pt x="329" y="63"/>
                </a:lnTo>
                <a:lnTo>
                  <a:pt x="329" y="63"/>
                </a:lnTo>
                <a:lnTo>
                  <a:pt x="329" y="63"/>
                </a:lnTo>
                <a:lnTo>
                  <a:pt x="330" y="63"/>
                </a:lnTo>
                <a:lnTo>
                  <a:pt x="330" y="63"/>
                </a:lnTo>
                <a:lnTo>
                  <a:pt x="332" y="63"/>
                </a:lnTo>
                <a:lnTo>
                  <a:pt x="332" y="63"/>
                </a:lnTo>
                <a:lnTo>
                  <a:pt x="333" y="63"/>
                </a:lnTo>
                <a:lnTo>
                  <a:pt x="333" y="63"/>
                </a:lnTo>
                <a:lnTo>
                  <a:pt x="333" y="63"/>
                </a:lnTo>
                <a:lnTo>
                  <a:pt x="330" y="64"/>
                </a:lnTo>
                <a:lnTo>
                  <a:pt x="329" y="66"/>
                </a:lnTo>
                <a:lnTo>
                  <a:pt x="328" y="66"/>
                </a:lnTo>
                <a:lnTo>
                  <a:pt x="328" y="66"/>
                </a:lnTo>
                <a:lnTo>
                  <a:pt x="328" y="66"/>
                </a:lnTo>
                <a:lnTo>
                  <a:pt x="326" y="66"/>
                </a:lnTo>
                <a:lnTo>
                  <a:pt x="326" y="66"/>
                </a:lnTo>
                <a:lnTo>
                  <a:pt x="326" y="66"/>
                </a:lnTo>
                <a:lnTo>
                  <a:pt x="326" y="66"/>
                </a:lnTo>
                <a:lnTo>
                  <a:pt x="326" y="66"/>
                </a:lnTo>
                <a:lnTo>
                  <a:pt x="326" y="66"/>
                </a:lnTo>
                <a:lnTo>
                  <a:pt x="328" y="67"/>
                </a:lnTo>
                <a:lnTo>
                  <a:pt x="328" y="67"/>
                </a:lnTo>
                <a:lnTo>
                  <a:pt x="328" y="69"/>
                </a:lnTo>
                <a:lnTo>
                  <a:pt x="328" y="69"/>
                </a:lnTo>
                <a:lnTo>
                  <a:pt x="329" y="69"/>
                </a:lnTo>
                <a:lnTo>
                  <a:pt x="329" y="67"/>
                </a:lnTo>
                <a:lnTo>
                  <a:pt x="329" y="67"/>
                </a:lnTo>
                <a:lnTo>
                  <a:pt x="329" y="67"/>
                </a:lnTo>
                <a:lnTo>
                  <a:pt x="329" y="67"/>
                </a:lnTo>
                <a:lnTo>
                  <a:pt x="329" y="66"/>
                </a:lnTo>
                <a:lnTo>
                  <a:pt x="330" y="66"/>
                </a:lnTo>
                <a:lnTo>
                  <a:pt x="330" y="66"/>
                </a:lnTo>
                <a:lnTo>
                  <a:pt x="330" y="66"/>
                </a:lnTo>
                <a:lnTo>
                  <a:pt x="330" y="66"/>
                </a:lnTo>
                <a:lnTo>
                  <a:pt x="332" y="66"/>
                </a:lnTo>
                <a:lnTo>
                  <a:pt x="332" y="66"/>
                </a:lnTo>
                <a:lnTo>
                  <a:pt x="332" y="66"/>
                </a:lnTo>
                <a:lnTo>
                  <a:pt x="332" y="66"/>
                </a:lnTo>
                <a:lnTo>
                  <a:pt x="332" y="66"/>
                </a:lnTo>
                <a:lnTo>
                  <a:pt x="332" y="67"/>
                </a:lnTo>
                <a:lnTo>
                  <a:pt x="333" y="67"/>
                </a:lnTo>
                <a:lnTo>
                  <a:pt x="333" y="67"/>
                </a:lnTo>
                <a:lnTo>
                  <a:pt x="333" y="67"/>
                </a:lnTo>
                <a:lnTo>
                  <a:pt x="333" y="67"/>
                </a:lnTo>
                <a:lnTo>
                  <a:pt x="333" y="67"/>
                </a:lnTo>
                <a:lnTo>
                  <a:pt x="335" y="67"/>
                </a:lnTo>
                <a:lnTo>
                  <a:pt x="335" y="67"/>
                </a:lnTo>
                <a:lnTo>
                  <a:pt x="336" y="67"/>
                </a:lnTo>
                <a:lnTo>
                  <a:pt x="338" y="66"/>
                </a:lnTo>
                <a:lnTo>
                  <a:pt x="339" y="66"/>
                </a:lnTo>
                <a:lnTo>
                  <a:pt x="339" y="66"/>
                </a:lnTo>
                <a:lnTo>
                  <a:pt x="339" y="64"/>
                </a:lnTo>
                <a:lnTo>
                  <a:pt x="339" y="64"/>
                </a:lnTo>
                <a:lnTo>
                  <a:pt x="340" y="64"/>
                </a:lnTo>
                <a:lnTo>
                  <a:pt x="340" y="66"/>
                </a:lnTo>
                <a:lnTo>
                  <a:pt x="340" y="66"/>
                </a:lnTo>
                <a:lnTo>
                  <a:pt x="339" y="66"/>
                </a:lnTo>
                <a:lnTo>
                  <a:pt x="339" y="66"/>
                </a:lnTo>
                <a:lnTo>
                  <a:pt x="339" y="66"/>
                </a:lnTo>
                <a:lnTo>
                  <a:pt x="339" y="66"/>
                </a:lnTo>
                <a:lnTo>
                  <a:pt x="340" y="66"/>
                </a:lnTo>
                <a:lnTo>
                  <a:pt x="340" y="67"/>
                </a:lnTo>
                <a:lnTo>
                  <a:pt x="340" y="67"/>
                </a:lnTo>
                <a:lnTo>
                  <a:pt x="338" y="69"/>
                </a:lnTo>
                <a:lnTo>
                  <a:pt x="338" y="69"/>
                </a:lnTo>
                <a:lnTo>
                  <a:pt x="338" y="69"/>
                </a:lnTo>
                <a:lnTo>
                  <a:pt x="338" y="69"/>
                </a:lnTo>
                <a:lnTo>
                  <a:pt x="336" y="69"/>
                </a:lnTo>
                <a:lnTo>
                  <a:pt x="336" y="69"/>
                </a:lnTo>
                <a:lnTo>
                  <a:pt x="336" y="69"/>
                </a:lnTo>
                <a:lnTo>
                  <a:pt x="336" y="70"/>
                </a:lnTo>
                <a:lnTo>
                  <a:pt x="336" y="70"/>
                </a:lnTo>
                <a:lnTo>
                  <a:pt x="335" y="70"/>
                </a:lnTo>
                <a:lnTo>
                  <a:pt x="335" y="70"/>
                </a:lnTo>
                <a:lnTo>
                  <a:pt x="335" y="70"/>
                </a:lnTo>
                <a:lnTo>
                  <a:pt x="335" y="69"/>
                </a:lnTo>
                <a:lnTo>
                  <a:pt x="335" y="69"/>
                </a:lnTo>
                <a:lnTo>
                  <a:pt x="335" y="69"/>
                </a:lnTo>
                <a:lnTo>
                  <a:pt x="335" y="70"/>
                </a:lnTo>
                <a:lnTo>
                  <a:pt x="333" y="70"/>
                </a:lnTo>
                <a:lnTo>
                  <a:pt x="333" y="70"/>
                </a:lnTo>
                <a:lnTo>
                  <a:pt x="333" y="70"/>
                </a:lnTo>
                <a:lnTo>
                  <a:pt x="333" y="70"/>
                </a:lnTo>
                <a:lnTo>
                  <a:pt x="333" y="71"/>
                </a:lnTo>
                <a:lnTo>
                  <a:pt x="333" y="71"/>
                </a:lnTo>
                <a:lnTo>
                  <a:pt x="333" y="71"/>
                </a:lnTo>
                <a:lnTo>
                  <a:pt x="333" y="73"/>
                </a:lnTo>
                <a:lnTo>
                  <a:pt x="333" y="73"/>
                </a:lnTo>
                <a:lnTo>
                  <a:pt x="333" y="73"/>
                </a:lnTo>
                <a:lnTo>
                  <a:pt x="333" y="73"/>
                </a:lnTo>
                <a:lnTo>
                  <a:pt x="335" y="73"/>
                </a:lnTo>
                <a:lnTo>
                  <a:pt x="335" y="73"/>
                </a:lnTo>
                <a:lnTo>
                  <a:pt x="333" y="73"/>
                </a:lnTo>
                <a:lnTo>
                  <a:pt x="333" y="73"/>
                </a:lnTo>
                <a:lnTo>
                  <a:pt x="333" y="74"/>
                </a:lnTo>
                <a:lnTo>
                  <a:pt x="333" y="74"/>
                </a:lnTo>
                <a:lnTo>
                  <a:pt x="333" y="74"/>
                </a:lnTo>
                <a:lnTo>
                  <a:pt x="332" y="74"/>
                </a:lnTo>
                <a:lnTo>
                  <a:pt x="332" y="74"/>
                </a:lnTo>
                <a:lnTo>
                  <a:pt x="330" y="74"/>
                </a:lnTo>
                <a:lnTo>
                  <a:pt x="329" y="76"/>
                </a:lnTo>
                <a:lnTo>
                  <a:pt x="328" y="77"/>
                </a:lnTo>
                <a:lnTo>
                  <a:pt x="328" y="77"/>
                </a:lnTo>
                <a:lnTo>
                  <a:pt x="328" y="76"/>
                </a:lnTo>
                <a:lnTo>
                  <a:pt x="328" y="76"/>
                </a:lnTo>
                <a:lnTo>
                  <a:pt x="326" y="76"/>
                </a:lnTo>
                <a:lnTo>
                  <a:pt x="325" y="76"/>
                </a:lnTo>
                <a:lnTo>
                  <a:pt x="325" y="76"/>
                </a:lnTo>
                <a:lnTo>
                  <a:pt x="325" y="76"/>
                </a:lnTo>
                <a:lnTo>
                  <a:pt x="323" y="77"/>
                </a:lnTo>
                <a:lnTo>
                  <a:pt x="323" y="77"/>
                </a:lnTo>
                <a:lnTo>
                  <a:pt x="323" y="77"/>
                </a:lnTo>
                <a:lnTo>
                  <a:pt x="323" y="77"/>
                </a:lnTo>
                <a:lnTo>
                  <a:pt x="323" y="77"/>
                </a:lnTo>
                <a:lnTo>
                  <a:pt x="322" y="77"/>
                </a:lnTo>
                <a:lnTo>
                  <a:pt x="320" y="78"/>
                </a:lnTo>
                <a:lnTo>
                  <a:pt x="318" y="78"/>
                </a:lnTo>
                <a:lnTo>
                  <a:pt x="318" y="78"/>
                </a:lnTo>
                <a:lnTo>
                  <a:pt x="316" y="80"/>
                </a:lnTo>
                <a:lnTo>
                  <a:pt x="316" y="80"/>
                </a:lnTo>
                <a:lnTo>
                  <a:pt x="316" y="78"/>
                </a:lnTo>
                <a:lnTo>
                  <a:pt x="316" y="78"/>
                </a:lnTo>
                <a:lnTo>
                  <a:pt x="316" y="78"/>
                </a:lnTo>
                <a:lnTo>
                  <a:pt x="316" y="78"/>
                </a:lnTo>
                <a:lnTo>
                  <a:pt x="316" y="78"/>
                </a:lnTo>
                <a:lnTo>
                  <a:pt x="316" y="78"/>
                </a:lnTo>
                <a:lnTo>
                  <a:pt x="316" y="78"/>
                </a:lnTo>
                <a:lnTo>
                  <a:pt x="315" y="78"/>
                </a:lnTo>
                <a:lnTo>
                  <a:pt x="315" y="78"/>
                </a:lnTo>
                <a:lnTo>
                  <a:pt x="315" y="78"/>
                </a:lnTo>
                <a:lnTo>
                  <a:pt x="315" y="78"/>
                </a:lnTo>
                <a:lnTo>
                  <a:pt x="315" y="80"/>
                </a:lnTo>
                <a:lnTo>
                  <a:pt x="316" y="80"/>
                </a:lnTo>
                <a:lnTo>
                  <a:pt x="316" y="80"/>
                </a:lnTo>
                <a:lnTo>
                  <a:pt x="316" y="80"/>
                </a:lnTo>
                <a:lnTo>
                  <a:pt x="315" y="80"/>
                </a:lnTo>
                <a:lnTo>
                  <a:pt x="313" y="81"/>
                </a:lnTo>
                <a:lnTo>
                  <a:pt x="312" y="81"/>
                </a:lnTo>
                <a:lnTo>
                  <a:pt x="312" y="81"/>
                </a:lnTo>
                <a:lnTo>
                  <a:pt x="311" y="81"/>
                </a:lnTo>
                <a:lnTo>
                  <a:pt x="311" y="81"/>
                </a:lnTo>
                <a:lnTo>
                  <a:pt x="309" y="83"/>
                </a:lnTo>
                <a:lnTo>
                  <a:pt x="309" y="83"/>
                </a:lnTo>
                <a:lnTo>
                  <a:pt x="308" y="83"/>
                </a:lnTo>
                <a:lnTo>
                  <a:pt x="308" y="83"/>
                </a:lnTo>
                <a:lnTo>
                  <a:pt x="308" y="83"/>
                </a:lnTo>
                <a:lnTo>
                  <a:pt x="308" y="83"/>
                </a:lnTo>
                <a:lnTo>
                  <a:pt x="306" y="84"/>
                </a:lnTo>
                <a:lnTo>
                  <a:pt x="306" y="84"/>
                </a:lnTo>
                <a:lnTo>
                  <a:pt x="305" y="81"/>
                </a:lnTo>
                <a:lnTo>
                  <a:pt x="302" y="83"/>
                </a:lnTo>
                <a:lnTo>
                  <a:pt x="302" y="83"/>
                </a:lnTo>
                <a:lnTo>
                  <a:pt x="303" y="83"/>
                </a:lnTo>
                <a:lnTo>
                  <a:pt x="303" y="83"/>
                </a:lnTo>
                <a:lnTo>
                  <a:pt x="305" y="83"/>
                </a:lnTo>
                <a:lnTo>
                  <a:pt x="305" y="83"/>
                </a:lnTo>
                <a:lnTo>
                  <a:pt x="305" y="83"/>
                </a:lnTo>
                <a:lnTo>
                  <a:pt x="303" y="83"/>
                </a:lnTo>
                <a:lnTo>
                  <a:pt x="303" y="83"/>
                </a:lnTo>
                <a:lnTo>
                  <a:pt x="303" y="84"/>
                </a:lnTo>
                <a:lnTo>
                  <a:pt x="303" y="84"/>
                </a:lnTo>
                <a:lnTo>
                  <a:pt x="303" y="84"/>
                </a:lnTo>
                <a:lnTo>
                  <a:pt x="303" y="84"/>
                </a:lnTo>
                <a:lnTo>
                  <a:pt x="303" y="84"/>
                </a:lnTo>
                <a:lnTo>
                  <a:pt x="303" y="84"/>
                </a:lnTo>
                <a:lnTo>
                  <a:pt x="303" y="84"/>
                </a:lnTo>
                <a:lnTo>
                  <a:pt x="303" y="84"/>
                </a:lnTo>
                <a:lnTo>
                  <a:pt x="303" y="84"/>
                </a:lnTo>
                <a:lnTo>
                  <a:pt x="302" y="84"/>
                </a:lnTo>
                <a:lnTo>
                  <a:pt x="302" y="84"/>
                </a:lnTo>
                <a:lnTo>
                  <a:pt x="301" y="84"/>
                </a:lnTo>
                <a:lnTo>
                  <a:pt x="301" y="86"/>
                </a:lnTo>
                <a:lnTo>
                  <a:pt x="299" y="86"/>
                </a:lnTo>
                <a:lnTo>
                  <a:pt x="299" y="86"/>
                </a:lnTo>
                <a:lnTo>
                  <a:pt x="299" y="86"/>
                </a:lnTo>
                <a:lnTo>
                  <a:pt x="299" y="86"/>
                </a:lnTo>
                <a:lnTo>
                  <a:pt x="299" y="86"/>
                </a:lnTo>
                <a:lnTo>
                  <a:pt x="299" y="87"/>
                </a:lnTo>
                <a:lnTo>
                  <a:pt x="299" y="87"/>
                </a:lnTo>
                <a:lnTo>
                  <a:pt x="299" y="87"/>
                </a:lnTo>
                <a:lnTo>
                  <a:pt x="299" y="88"/>
                </a:lnTo>
                <a:lnTo>
                  <a:pt x="299" y="88"/>
                </a:lnTo>
                <a:lnTo>
                  <a:pt x="299" y="88"/>
                </a:lnTo>
                <a:lnTo>
                  <a:pt x="299" y="88"/>
                </a:lnTo>
                <a:lnTo>
                  <a:pt x="301" y="87"/>
                </a:lnTo>
                <a:lnTo>
                  <a:pt x="301" y="87"/>
                </a:lnTo>
                <a:lnTo>
                  <a:pt x="301" y="87"/>
                </a:lnTo>
                <a:lnTo>
                  <a:pt x="301" y="87"/>
                </a:lnTo>
                <a:lnTo>
                  <a:pt x="301" y="87"/>
                </a:lnTo>
                <a:lnTo>
                  <a:pt x="302" y="87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2" y="87"/>
                </a:lnTo>
                <a:lnTo>
                  <a:pt x="303" y="88"/>
                </a:lnTo>
                <a:lnTo>
                  <a:pt x="303" y="88"/>
                </a:lnTo>
                <a:lnTo>
                  <a:pt x="302" y="88"/>
                </a:lnTo>
                <a:lnTo>
                  <a:pt x="302" y="88"/>
                </a:lnTo>
                <a:lnTo>
                  <a:pt x="302" y="91"/>
                </a:lnTo>
                <a:lnTo>
                  <a:pt x="302" y="91"/>
                </a:lnTo>
                <a:lnTo>
                  <a:pt x="303" y="91"/>
                </a:lnTo>
                <a:lnTo>
                  <a:pt x="303" y="91"/>
                </a:lnTo>
                <a:lnTo>
                  <a:pt x="303" y="91"/>
                </a:lnTo>
                <a:lnTo>
                  <a:pt x="303" y="91"/>
                </a:lnTo>
                <a:lnTo>
                  <a:pt x="303" y="93"/>
                </a:lnTo>
                <a:lnTo>
                  <a:pt x="303" y="93"/>
                </a:lnTo>
                <a:lnTo>
                  <a:pt x="303" y="93"/>
                </a:lnTo>
                <a:lnTo>
                  <a:pt x="306" y="93"/>
                </a:lnTo>
                <a:lnTo>
                  <a:pt x="306" y="93"/>
                </a:lnTo>
                <a:lnTo>
                  <a:pt x="303" y="94"/>
                </a:lnTo>
                <a:lnTo>
                  <a:pt x="302" y="96"/>
                </a:lnTo>
                <a:lnTo>
                  <a:pt x="301" y="96"/>
                </a:lnTo>
                <a:lnTo>
                  <a:pt x="301" y="96"/>
                </a:lnTo>
                <a:lnTo>
                  <a:pt x="301" y="97"/>
                </a:lnTo>
                <a:lnTo>
                  <a:pt x="301" y="98"/>
                </a:lnTo>
                <a:lnTo>
                  <a:pt x="301" y="98"/>
                </a:lnTo>
                <a:lnTo>
                  <a:pt x="301" y="100"/>
                </a:lnTo>
                <a:lnTo>
                  <a:pt x="301" y="100"/>
                </a:lnTo>
                <a:lnTo>
                  <a:pt x="301" y="100"/>
                </a:lnTo>
                <a:lnTo>
                  <a:pt x="301" y="100"/>
                </a:lnTo>
                <a:lnTo>
                  <a:pt x="302" y="100"/>
                </a:lnTo>
                <a:lnTo>
                  <a:pt x="302" y="100"/>
                </a:lnTo>
                <a:lnTo>
                  <a:pt x="302" y="100"/>
                </a:lnTo>
                <a:lnTo>
                  <a:pt x="302" y="100"/>
                </a:lnTo>
                <a:lnTo>
                  <a:pt x="303" y="100"/>
                </a:lnTo>
                <a:lnTo>
                  <a:pt x="303" y="100"/>
                </a:lnTo>
                <a:lnTo>
                  <a:pt x="302" y="100"/>
                </a:lnTo>
                <a:lnTo>
                  <a:pt x="302" y="100"/>
                </a:lnTo>
                <a:lnTo>
                  <a:pt x="302" y="100"/>
                </a:lnTo>
                <a:lnTo>
                  <a:pt x="302" y="100"/>
                </a:lnTo>
                <a:lnTo>
                  <a:pt x="302" y="100"/>
                </a:lnTo>
                <a:lnTo>
                  <a:pt x="303" y="100"/>
                </a:lnTo>
                <a:lnTo>
                  <a:pt x="305" y="100"/>
                </a:lnTo>
                <a:lnTo>
                  <a:pt x="306" y="100"/>
                </a:lnTo>
                <a:lnTo>
                  <a:pt x="306" y="98"/>
                </a:lnTo>
                <a:lnTo>
                  <a:pt x="306" y="98"/>
                </a:lnTo>
                <a:lnTo>
                  <a:pt x="308" y="98"/>
                </a:lnTo>
                <a:lnTo>
                  <a:pt x="308" y="98"/>
                </a:lnTo>
                <a:lnTo>
                  <a:pt x="308" y="98"/>
                </a:lnTo>
                <a:lnTo>
                  <a:pt x="308" y="98"/>
                </a:lnTo>
                <a:lnTo>
                  <a:pt x="308" y="98"/>
                </a:lnTo>
                <a:lnTo>
                  <a:pt x="309" y="97"/>
                </a:lnTo>
                <a:lnTo>
                  <a:pt x="311" y="97"/>
                </a:lnTo>
                <a:lnTo>
                  <a:pt x="311" y="97"/>
                </a:lnTo>
                <a:lnTo>
                  <a:pt x="311" y="97"/>
                </a:lnTo>
                <a:lnTo>
                  <a:pt x="311" y="97"/>
                </a:lnTo>
                <a:lnTo>
                  <a:pt x="312" y="97"/>
                </a:lnTo>
                <a:lnTo>
                  <a:pt x="312" y="97"/>
                </a:lnTo>
                <a:lnTo>
                  <a:pt x="313" y="97"/>
                </a:lnTo>
                <a:lnTo>
                  <a:pt x="313" y="97"/>
                </a:lnTo>
                <a:lnTo>
                  <a:pt x="313" y="97"/>
                </a:lnTo>
                <a:lnTo>
                  <a:pt x="313" y="97"/>
                </a:lnTo>
                <a:lnTo>
                  <a:pt x="312" y="96"/>
                </a:lnTo>
                <a:lnTo>
                  <a:pt x="312" y="96"/>
                </a:lnTo>
                <a:lnTo>
                  <a:pt x="312" y="94"/>
                </a:lnTo>
                <a:lnTo>
                  <a:pt x="312" y="94"/>
                </a:lnTo>
                <a:lnTo>
                  <a:pt x="313" y="94"/>
                </a:lnTo>
                <a:lnTo>
                  <a:pt x="313" y="94"/>
                </a:lnTo>
                <a:lnTo>
                  <a:pt x="315" y="94"/>
                </a:lnTo>
                <a:lnTo>
                  <a:pt x="315" y="94"/>
                </a:lnTo>
                <a:lnTo>
                  <a:pt x="315" y="94"/>
                </a:lnTo>
                <a:lnTo>
                  <a:pt x="313" y="93"/>
                </a:lnTo>
                <a:lnTo>
                  <a:pt x="313" y="93"/>
                </a:lnTo>
                <a:lnTo>
                  <a:pt x="313" y="91"/>
                </a:lnTo>
                <a:lnTo>
                  <a:pt x="313" y="91"/>
                </a:lnTo>
                <a:lnTo>
                  <a:pt x="313" y="91"/>
                </a:lnTo>
                <a:lnTo>
                  <a:pt x="313" y="93"/>
                </a:lnTo>
                <a:lnTo>
                  <a:pt x="313" y="93"/>
                </a:lnTo>
                <a:lnTo>
                  <a:pt x="313" y="93"/>
                </a:lnTo>
                <a:lnTo>
                  <a:pt x="313" y="93"/>
                </a:lnTo>
                <a:lnTo>
                  <a:pt x="315" y="93"/>
                </a:lnTo>
                <a:lnTo>
                  <a:pt x="316" y="93"/>
                </a:lnTo>
                <a:lnTo>
                  <a:pt x="316" y="93"/>
                </a:lnTo>
                <a:lnTo>
                  <a:pt x="316" y="94"/>
                </a:lnTo>
                <a:lnTo>
                  <a:pt x="316" y="94"/>
                </a:lnTo>
                <a:lnTo>
                  <a:pt x="316" y="94"/>
                </a:lnTo>
                <a:lnTo>
                  <a:pt x="315" y="94"/>
                </a:lnTo>
                <a:lnTo>
                  <a:pt x="315" y="96"/>
                </a:lnTo>
                <a:lnTo>
                  <a:pt x="315" y="96"/>
                </a:lnTo>
                <a:lnTo>
                  <a:pt x="315" y="96"/>
                </a:lnTo>
                <a:lnTo>
                  <a:pt x="315" y="97"/>
                </a:lnTo>
                <a:lnTo>
                  <a:pt x="315" y="97"/>
                </a:lnTo>
                <a:lnTo>
                  <a:pt x="315" y="98"/>
                </a:lnTo>
                <a:lnTo>
                  <a:pt x="316" y="100"/>
                </a:lnTo>
                <a:lnTo>
                  <a:pt x="316" y="100"/>
                </a:lnTo>
                <a:lnTo>
                  <a:pt x="316" y="101"/>
                </a:lnTo>
                <a:lnTo>
                  <a:pt x="316" y="101"/>
                </a:lnTo>
                <a:lnTo>
                  <a:pt x="315" y="103"/>
                </a:lnTo>
                <a:lnTo>
                  <a:pt x="315" y="104"/>
                </a:lnTo>
                <a:lnTo>
                  <a:pt x="315" y="104"/>
                </a:lnTo>
                <a:lnTo>
                  <a:pt x="313" y="104"/>
                </a:lnTo>
                <a:lnTo>
                  <a:pt x="312" y="104"/>
                </a:lnTo>
                <a:lnTo>
                  <a:pt x="311" y="106"/>
                </a:lnTo>
                <a:lnTo>
                  <a:pt x="311" y="106"/>
                </a:lnTo>
                <a:lnTo>
                  <a:pt x="311" y="106"/>
                </a:lnTo>
                <a:lnTo>
                  <a:pt x="311" y="107"/>
                </a:lnTo>
                <a:lnTo>
                  <a:pt x="311" y="107"/>
                </a:lnTo>
                <a:lnTo>
                  <a:pt x="311" y="107"/>
                </a:lnTo>
                <a:lnTo>
                  <a:pt x="311" y="107"/>
                </a:lnTo>
                <a:lnTo>
                  <a:pt x="311" y="107"/>
                </a:lnTo>
                <a:lnTo>
                  <a:pt x="312" y="106"/>
                </a:lnTo>
                <a:lnTo>
                  <a:pt x="313" y="106"/>
                </a:lnTo>
                <a:lnTo>
                  <a:pt x="315" y="106"/>
                </a:lnTo>
                <a:lnTo>
                  <a:pt x="315" y="106"/>
                </a:lnTo>
                <a:lnTo>
                  <a:pt x="315" y="104"/>
                </a:lnTo>
                <a:lnTo>
                  <a:pt x="315" y="104"/>
                </a:lnTo>
                <a:lnTo>
                  <a:pt x="316" y="104"/>
                </a:lnTo>
                <a:lnTo>
                  <a:pt x="316" y="104"/>
                </a:lnTo>
                <a:lnTo>
                  <a:pt x="318" y="104"/>
                </a:lnTo>
                <a:lnTo>
                  <a:pt x="318" y="104"/>
                </a:lnTo>
                <a:lnTo>
                  <a:pt x="318" y="104"/>
                </a:lnTo>
                <a:lnTo>
                  <a:pt x="318" y="106"/>
                </a:lnTo>
                <a:lnTo>
                  <a:pt x="318" y="106"/>
                </a:lnTo>
                <a:lnTo>
                  <a:pt x="318" y="106"/>
                </a:lnTo>
                <a:lnTo>
                  <a:pt x="318" y="106"/>
                </a:lnTo>
                <a:lnTo>
                  <a:pt x="318" y="107"/>
                </a:lnTo>
                <a:lnTo>
                  <a:pt x="319" y="107"/>
                </a:lnTo>
                <a:lnTo>
                  <a:pt x="319" y="107"/>
                </a:lnTo>
                <a:lnTo>
                  <a:pt x="319" y="107"/>
                </a:lnTo>
                <a:lnTo>
                  <a:pt x="318" y="107"/>
                </a:lnTo>
                <a:lnTo>
                  <a:pt x="319" y="108"/>
                </a:lnTo>
                <a:lnTo>
                  <a:pt x="319" y="108"/>
                </a:lnTo>
                <a:lnTo>
                  <a:pt x="319" y="108"/>
                </a:lnTo>
                <a:lnTo>
                  <a:pt x="319" y="108"/>
                </a:lnTo>
                <a:lnTo>
                  <a:pt x="319" y="108"/>
                </a:lnTo>
                <a:lnTo>
                  <a:pt x="320" y="108"/>
                </a:lnTo>
                <a:lnTo>
                  <a:pt x="320" y="108"/>
                </a:lnTo>
                <a:lnTo>
                  <a:pt x="320" y="108"/>
                </a:lnTo>
                <a:lnTo>
                  <a:pt x="320" y="107"/>
                </a:lnTo>
                <a:lnTo>
                  <a:pt x="322" y="107"/>
                </a:lnTo>
                <a:lnTo>
                  <a:pt x="323" y="107"/>
                </a:lnTo>
                <a:lnTo>
                  <a:pt x="323" y="107"/>
                </a:lnTo>
                <a:lnTo>
                  <a:pt x="323" y="106"/>
                </a:lnTo>
                <a:lnTo>
                  <a:pt x="323" y="106"/>
                </a:lnTo>
                <a:lnTo>
                  <a:pt x="323" y="106"/>
                </a:lnTo>
                <a:lnTo>
                  <a:pt x="322" y="106"/>
                </a:lnTo>
                <a:lnTo>
                  <a:pt x="320" y="106"/>
                </a:lnTo>
                <a:lnTo>
                  <a:pt x="320" y="106"/>
                </a:lnTo>
                <a:lnTo>
                  <a:pt x="320" y="106"/>
                </a:lnTo>
                <a:lnTo>
                  <a:pt x="320" y="106"/>
                </a:lnTo>
                <a:lnTo>
                  <a:pt x="320" y="106"/>
                </a:lnTo>
                <a:lnTo>
                  <a:pt x="322" y="106"/>
                </a:lnTo>
                <a:lnTo>
                  <a:pt x="323" y="106"/>
                </a:lnTo>
                <a:lnTo>
                  <a:pt x="323" y="106"/>
                </a:lnTo>
                <a:lnTo>
                  <a:pt x="323" y="104"/>
                </a:lnTo>
                <a:lnTo>
                  <a:pt x="323" y="104"/>
                </a:lnTo>
                <a:lnTo>
                  <a:pt x="322" y="104"/>
                </a:lnTo>
                <a:lnTo>
                  <a:pt x="322" y="104"/>
                </a:lnTo>
                <a:lnTo>
                  <a:pt x="322" y="103"/>
                </a:lnTo>
                <a:lnTo>
                  <a:pt x="322" y="103"/>
                </a:lnTo>
                <a:lnTo>
                  <a:pt x="322" y="103"/>
                </a:lnTo>
                <a:lnTo>
                  <a:pt x="322" y="103"/>
                </a:lnTo>
                <a:lnTo>
                  <a:pt x="323" y="103"/>
                </a:lnTo>
                <a:lnTo>
                  <a:pt x="323" y="103"/>
                </a:lnTo>
                <a:lnTo>
                  <a:pt x="323" y="103"/>
                </a:lnTo>
                <a:lnTo>
                  <a:pt x="323" y="103"/>
                </a:lnTo>
                <a:lnTo>
                  <a:pt x="323" y="103"/>
                </a:lnTo>
                <a:lnTo>
                  <a:pt x="323" y="103"/>
                </a:lnTo>
                <a:lnTo>
                  <a:pt x="325" y="103"/>
                </a:lnTo>
                <a:lnTo>
                  <a:pt x="325" y="103"/>
                </a:lnTo>
                <a:lnTo>
                  <a:pt x="326" y="103"/>
                </a:lnTo>
                <a:lnTo>
                  <a:pt x="326" y="103"/>
                </a:lnTo>
                <a:lnTo>
                  <a:pt x="326" y="101"/>
                </a:lnTo>
                <a:lnTo>
                  <a:pt x="328" y="101"/>
                </a:lnTo>
                <a:lnTo>
                  <a:pt x="329" y="101"/>
                </a:lnTo>
                <a:lnTo>
                  <a:pt x="330" y="100"/>
                </a:lnTo>
                <a:lnTo>
                  <a:pt x="330" y="100"/>
                </a:lnTo>
                <a:lnTo>
                  <a:pt x="330" y="101"/>
                </a:lnTo>
                <a:lnTo>
                  <a:pt x="330" y="101"/>
                </a:lnTo>
                <a:lnTo>
                  <a:pt x="330" y="100"/>
                </a:lnTo>
                <a:lnTo>
                  <a:pt x="330" y="100"/>
                </a:lnTo>
                <a:lnTo>
                  <a:pt x="330" y="100"/>
                </a:lnTo>
                <a:lnTo>
                  <a:pt x="333" y="100"/>
                </a:lnTo>
                <a:lnTo>
                  <a:pt x="335" y="100"/>
                </a:lnTo>
                <a:lnTo>
                  <a:pt x="335" y="100"/>
                </a:lnTo>
                <a:lnTo>
                  <a:pt x="336" y="98"/>
                </a:lnTo>
                <a:lnTo>
                  <a:pt x="338" y="98"/>
                </a:lnTo>
                <a:lnTo>
                  <a:pt x="340" y="97"/>
                </a:lnTo>
                <a:lnTo>
                  <a:pt x="340" y="97"/>
                </a:lnTo>
                <a:lnTo>
                  <a:pt x="339" y="98"/>
                </a:lnTo>
                <a:lnTo>
                  <a:pt x="339" y="98"/>
                </a:lnTo>
                <a:lnTo>
                  <a:pt x="339" y="100"/>
                </a:lnTo>
                <a:lnTo>
                  <a:pt x="339" y="100"/>
                </a:lnTo>
                <a:lnTo>
                  <a:pt x="339" y="100"/>
                </a:lnTo>
                <a:lnTo>
                  <a:pt x="342" y="100"/>
                </a:lnTo>
                <a:lnTo>
                  <a:pt x="343" y="98"/>
                </a:lnTo>
                <a:lnTo>
                  <a:pt x="343" y="98"/>
                </a:lnTo>
                <a:lnTo>
                  <a:pt x="343" y="98"/>
                </a:lnTo>
                <a:lnTo>
                  <a:pt x="345" y="97"/>
                </a:lnTo>
                <a:lnTo>
                  <a:pt x="345" y="97"/>
                </a:lnTo>
                <a:lnTo>
                  <a:pt x="345" y="97"/>
                </a:lnTo>
                <a:lnTo>
                  <a:pt x="345" y="96"/>
                </a:lnTo>
                <a:lnTo>
                  <a:pt x="345" y="96"/>
                </a:lnTo>
                <a:lnTo>
                  <a:pt x="345" y="96"/>
                </a:lnTo>
                <a:lnTo>
                  <a:pt x="345" y="96"/>
                </a:lnTo>
                <a:lnTo>
                  <a:pt x="346" y="96"/>
                </a:lnTo>
                <a:lnTo>
                  <a:pt x="346" y="96"/>
                </a:lnTo>
                <a:lnTo>
                  <a:pt x="348" y="96"/>
                </a:lnTo>
                <a:lnTo>
                  <a:pt x="348" y="97"/>
                </a:lnTo>
                <a:lnTo>
                  <a:pt x="348" y="97"/>
                </a:lnTo>
                <a:lnTo>
                  <a:pt x="348" y="96"/>
                </a:lnTo>
                <a:lnTo>
                  <a:pt x="348" y="94"/>
                </a:lnTo>
                <a:lnTo>
                  <a:pt x="348" y="94"/>
                </a:lnTo>
                <a:lnTo>
                  <a:pt x="352" y="94"/>
                </a:lnTo>
                <a:lnTo>
                  <a:pt x="352" y="94"/>
                </a:lnTo>
                <a:lnTo>
                  <a:pt x="352" y="94"/>
                </a:lnTo>
                <a:lnTo>
                  <a:pt x="352" y="94"/>
                </a:lnTo>
                <a:lnTo>
                  <a:pt x="352" y="94"/>
                </a:lnTo>
                <a:lnTo>
                  <a:pt x="353" y="94"/>
                </a:lnTo>
                <a:lnTo>
                  <a:pt x="353" y="94"/>
                </a:lnTo>
                <a:lnTo>
                  <a:pt x="353" y="94"/>
                </a:lnTo>
                <a:lnTo>
                  <a:pt x="353" y="94"/>
                </a:lnTo>
                <a:lnTo>
                  <a:pt x="353" y="96"/>
                </a:lnTo>
                <a:lnTo>
                  <a:pt x="353" y="96"/>
                </a:lnTo>
                <a:lnTo>
                  <a:pt x="353" y="96"/>
                </a:lnTo>
                <a:lnTo>
                  <a:pt x="352" y="97"/>
                </a:lnTo>
                <a:lnTo>
                  <a:pt x="350" y="97"/>
                </a:lnTo>
                <a:lnTo>
                  <a:pt x="350" y="97"/>
                </a:lnTo>
                <a:lnTo>
                  <a:pt x="349" y="97"/>
                </a:lnTo>
                <a:lnTo>
                  <a:pt x="349" y="98"/>
                </a:lnTo>
                <a:lnTo>
                  <a:pt x="349" y="98"/>
                </a:lnTo>
                <a:lnTo>
                  <a:pt x="349" y="98"/>
                </a:lnTo>
                <a:lnTo>
                  <a:pt x="348" y="100"/>
                </a:lnTo>
                <a:lnTo>
                  <a:pt x="345" y="101"/>
                </a:lnTo>
                <a:lnTo>
                  <a:pt x="345" y="103"/>
                </a:lnTo>
                <a:lnTo>
                  <a:pt x="345" y="103"/>
                </a:lnTo>
                <a:lnTo>
                  <a:pt x="345" y="103"/>
                </a:lnTo>
                <a:lnTo>
                  <a:pt x="345" y="103"/>
                </a:lnTo>
                <a:lnTo>
                  <a:pt x="345" y="103"/>
                </a:lnTo>
                <a:lnTo>
                  <a:pt x="343" y="101"/>
                </a:lnTo>
                <a:lnTo>
                  <a:pt x="343" y="101"/>
                </a:lnTo>
                <a:lnTo>
                  <a:pt x="343" y="101"/>
                </a:lnTo>
                <a:lnTo>
                  <a:pt x="343" y="100"/>
                </a:lnTo>
                <a:lnTo>
                  <a:pt x="343" y="100"/>
                </a:lnTo>
                <a:lnTo>
                  <a:pt x="342" y="100"/>
                </a:lnTo>
                <a:lnTo>
                  <a:pt x="342" y="101"/>
                </a:lnTo>
                <a:lnTo>
                  <a:pt x="340" y="101"/>
                </a:lnTo>
                <a:lnTo>
                  <a:pt x="339" y="103"/>
                </a:lnTo>
                <a:lnTo>
                  <a:pt x="339" y="103"/>
                </a:lnTo>
                <a:lnTo>
                  <a:pt x="338" y="103"/>
                </a:lnTo>
                <a:lnTo>
                  <a:pt x="338" y="103"/>
                </a:lnTo>
                <a:lnTo>
                  <a:pt x="336" y="104"/>
                </a:lnTo>
                <a:lnTo>
                  <a:pt x="336" y="104"/>
                </a:lnTo>
                <a:lnTo>
                  <a:pt x="336" y="104"/>
                </a:lnTo>
                <a:lnTo>
                  <a:pt x="336" y="104"/>
                </a:lnTo>
                <a:lnTo>
                  <a:pt x="338" y="104"/>
                </a:lnTo>
                <a:lnTo>
                  <a:pt x="338" y="106"/>
                </a:lnTo>
                <a:lnTo>
                  <a:pt x="335" y="106"/>
                </a:lnTo>
                <a:lnTo>
                  <a:pt x="335" y="106"/>
                </a:lnTo>
                <a:lnTo>
                  <a:pt x="335" y="106"/>
                </a:lnTo>
                <a:lnTo>
                  <a:pt x="335" y="106"/>
                </a:lnTo>
                <a:lnTo>
                  <a:pt x="335" y="104"/>
                </a:lnTo>
                <a:lnTo>
                  <a:pt x="335" y="104"/>
                </a:lnTo>
                <a:lnTo>
                  <a:pt x="333" y="104"/>
                </a:lnTo>
                <a:lnTo>
                  <a:pt x="333" y="104"/>
                </a:lnTo>
                <a:lnTo>
                  <a:pt x="333" y="104"/>
                </a:lnTo>
                <a:lnTo>
                  <a:pt x="333" y="106"/>
                </a:lnTo>
                <a:lnTo>
                  <a:pt x="333" y="106"/>
                </a:lnTo>
                <a:lnTo>
                  <a:pt x="332" y="106"/>
                </a:lnTo>
                <a:lnTo>
                  <a:pt x="332" y="106"/>
                </a:lnTo>
                <a:lnTo>
                  <a:pt x="332" y="106"/>
                </a:lnTo>
                <a:lnTo>
                  <a:pt x="332" y="106"/>
                </a:lnTo>
                <a:lnTo>
                  <a:pt x="332" y="106"/>
                </a:lnTo>
                <a:lnTo>
                  <a:pt x="332" y="107"/>
                </a:lnTo>
                <a:lnTo>
                  <a:pt x="332" y="107"/>
                </a:lnTo>
                <a:lnTo>
                  <a:pt x="332" y="107"/>
                </a:lnTo>
                <a:lnTo>
                  <a:pt x="332" y="107"/>
                </a:lnTo>
                <a:lnTo>
                  <a:pt x="330" y="107"/>
                </a:lnTo>
                <a:lnTo>
                  <a:pt x="330" y="108"/>
                </a:lnTo>
                <a:lnTo>
                  <a:pt x="330" y="108"/>
                </a:lnTo>
                <a:lnTo>
                  <a:pt x="330" y="108"/>
                </a:lnTo>
                <a:lnTo>
                  <a:pt x="329" y="108"/>
                </a:lnTo>
                <a:lnTo>
                  <a:pt x="329" y="108"/>
                </a:lnTo>
                <a:lnTo>
                  <a:pt x="329" y="110"/>
                </a:lnTo>
                <a:lnTo>
                  <a:pt x="328" y="110"/>
                </a:lnTo>
                <a:lnTo>
                  <a:pt x="328" y="110"/>
                </a:lnTo>
                <a:lnTo>
                  <a:pt x="328" y="110"/>
                </a:lnTo>
                <a:lnTo>
                  <a:pt x="328" y="110"/>
                </a:lnTo>
                <a:lnTo>
                  <a:pt x="326" y="110"/>
                </a:lnTo>
                <a:lnTo>
                  <a:pt x="326" y="110"/>
                </a:lnTo>
                <a:lnTo>
                  <a:pt x="325" y="110"/>
                </a:lnTo>
                <a:lnTo>
                  <a:pt x="325" y="110"/>
                </a:lnTo>
                <a:lnTo>
                  <a:pt x="323" y="110"/>
                </a:lnTo>
                <a:lnTo>
                  <a:pt x="323" y="110"/>
                </a:lnTo>
                <a:lnTo>
                  <a:pt x="323" y="111"/>
                </a:lnTo>
                <a:lnTo>
                  <a:pt x="323" y="111"/>
                </a:lnTo>
                <a:lnTo>
                  <a:pt x="322" y="111"/>
                </a:lnTo>
                <a:lnTo>
                  <a:pt x="320" y="111"/>
                </a:lnTo>
                <a:lnTo>
                  <a:pt x="322" y="111"/>
                </a:lnTo>
                <a:lnTo>
                  <a:pt x="322" y="111"/>
                </a:lnTo>
                <a:lnTo>
                  <a:pt x="322" y="110"/>
                </a:lnTo>
                <a:lnTo>
                  <a:pt x="322" y="110"/>
                </a:lnTo>
                <a:lnTo>
                  <a:pt x="320" y="108"/>
                </a:lnTo>
                <a:lnTo>
                  <a:pt x="320" y="108"/>
                </a:lnTo>
                <a:lnTo>
                  <a:pt x="320" y="108"/>
                </a:lnTo>
                <a:lnTo>
                  <a:pt x="320" y="108"/>
                </a:lnTo>
                <a:lnTo>
                  <a:pt x="320" y="108"/>
                </a:lnTo>
                <a:lnTo>
                  <a:pt x="319" y="110"/>
                </a:lnTo>
                <a:lnTo>
                  <a:pt x="319" y="110"/>
                </a:lnTo>
                <a:lnTo>
                  <a:pt x="320" y="111"/>
                </a:lnTo>
                <a:lnTo>
                  <a:pt x="320" y="113"/>
                </a:lnTo>
                <a:lnTo>
                  <a:pt x="320" y="113"/>
                </a:lnTo>
                <a:lnTo>
                  <a:pt x="320" y="113"/>
                </a:lnTo>
                <a:lnTo>
                  <a:pt x="320" y="113"/>
                </a:lnTo>
                <a:lnTo>
                  <a:pt x="322" y="113"/>
                </a:lnTo>
                <a:lnTo>
                  <a:pt x="323" y="113"/>
                </a:lnTo>
                <a:lnTo>
                  <a:pt x="323" y="113"/>
                </a:lnTo>
                <a:lnTo>
                  <a:pt x="323" y="113"/>
                </a:lnTo>
                <a:lnTo>
                  <a:pt x="322" y="114"/>
                </a:lnTo>
                <a:lnTo>
                  <a:pt x="320" y="114"/>
                </a:lnTo>
                <a:lnTo>
                  <a:pt x="319" y="116"/>
                </a:lnTo>
                <a:lnTo>
                  <a:pt x="318" y="116"/>
                </a:lnTo>
                <a:lnTo>
                  <a:pt x="318" y="116"/>
                </a:lnTo>
                <a:lnTo>
                  <a:pt x="318" y="116"/>
                </a:lnTo>
                <a:lnTo>
                  <a:pt x="318" y="116"/>
                </a:lnTo>
                <a:lnTo>
                  <a:pt x="318" y="114"/>
                </a:lnTo>
                <a:lnTo>
                  <a:pt x="318" y="114"/>
                </a:lnTo>
                <a:lnTo>
                  <a:pt x="318" y="114"/>
                </a:lnTo>
                <a:lnTo>
                  <a:pt x="318" y="114"/>
                </a:lnTo>
                <a:lnTo>
                  <a:pt x="318" y="114"/>
                </a:lnTo>
                <a:lnTo>
                  <a:pt x="316" y="114"/>
                </a:lnTo>
                <a:lnTo>
                  <a:pt x="315" y="116"/>
                </a:lnTo>
                <a:lnTo>
                  <a:pt x="315" y="116"/>
                </a:lnTo>
                <a:lnTo>
                  <a:pt x="313" y="116"/>
                </a:lnTo>
                <a:lnTo>
                  <a:pt x="313" y="116"/>
                </a:lnTo>
                <a:lnTo>
                  <a:pt x="312" y="116"/>
                </a:lnTo>
                <a:lnTo>
                  <a:pt x="311" y="117"/>
                </a:lnTo>
                <a:lnTo>
                  <a:pt x="309" y="117"/>
                </a:lnTo>
                <a:lnTo>
                  <a:pt x="308" y="117"/>
                </a:lnTo>
                <a:lnTo>
                  <a:pt x="308" y="117"/>
                </a:lnTo>
                <a:lnTo>
                  <a:pt x="308" y="117"/>
                </a:lnTo>
                <a:lnTo>
                  <a:pt x="308" y="118"/>
                </a:lnTo>
                <a:lnTo>
                  <a:pt x="308" y="118"/>
                </a:lnTo>
                <a:lnTo>
                  <a:pt x="306" y="118"/>
                </a:lnTo>
                <a:lnTo>
                  <a:pt x="305" y="118"/>
                </a:lnTo>
                <a:lnTo>
                  <a:pt x="305" y="120"/>
                </a:lnTo>
                <a:lnTo>
                  <a:pt x="305" y="120"/>
                </a:lnTo>
                <a:lnTo>
                  <a:pt x="305" y="120"/>
                </a:lnTo>
                <a:lnTo>
                  <a:pt x="303" y="120"/>
                </a:lnTo>
                <a:lnTo>
                  <a:pt x="303" y="120"/>
                </a:lnTo>
                <a:lnTo>
                  <a:pt x="302" y="120"/>
                </a:lnTo>
                <a:lnTo>
                  <a:pt x="302" y="121"/>
                </a:lnTo>
                <a:lnTo>
                  <a:pt x="302" y="121"/>
                </a:lnTo>
                <a:lnTo>
                  <a:pt x="301" y="121"/>
                </a:lnTo>
                <a:lnTo>
                  <a:pt x="301" y="121"/>
                </a:lnTo>
                <a:lnTo>
                  <a:pt x="301" y="121"/>
                </a:lnTo>
                <a:lnTo>
                  <a:pt x="301" y="123"/>
                </a:lnTo>
                <a:lnTo>
                  <a:pt x="301" y="123"/>
                </a:lnTo>
                <a:lnTo>
                  <a:pt x="299" y="123"/>
                </a:lnTo>
                <a:lnTo>
                  <a:pt x="299" y="123"/>
                </a:lnTo>
                <a:lnTo>
                  <a:pt x="299" y="123"/>
                </a:lnTo>
                <a:lnTo>
                  <a:pt x="301" y="123"/>
                </a:lnTo>
                <a:lnTo>
                  <a:pt x="301" y="123"/>
                </a:lnTo>
                <a:lnTo>
                  <a:pt x="301" y="123"/>
                </a:lnTo>
                <a:lnTo>
                  <a:pt x="299" y="123"/>
                </a:lnTo>
                <a:lnTo>
                  <a:pt x="299" y="123"/>
                </a:lnTo>
                <a:lnTo>
                  <a:pt x="298" y="123"/>
                </a:lnTo>
                <a:lnTo>
                  <a:pt x="299" y="123"/>
                </a:lnTo>
                <a:lnTo>
                  <a:pt x="299" y="124"/>
                </a:lnTo>
                <a:lnTo>
                  <a:pt x="301" y="124"/>
                </a:lnTo>
                <a:lnTo>
                  <a:pt x="301" y="124"/>
                </a:lnTo>
                <a:lnTo>
                  <a:pt x="302" y="123"/>
                </a:lnTo>
                <a:lnTo>
                  <a:pt x="303" y="123"/>
                </a:lnTo>
                <a:lnTo>
                  <a:pt x="303" y="123"/>
                </a:lnTo>
                <a:lnTo>
                  <a:pt x="303" y="123"/>
                </a:lnTo>
                <a:lnTo>
                  <a:pt x="305" y="123"/>
                </a:lnTo>
                <a:lnTo>
                  <a:pt x="305" y="123"/>
                </a:lnTo>
                <a:lnTo>
                  <a:pt x="306" y="123"/>
                </a:lnTo>
                <a:lnTo>
                  <a:pt x="306" y="123"/>
                </a:lnTo>
                <a:lnTo>
                  <a:pt x="306" y="123"/>
                </a:lnTo>
                <a:lnTo>
                  <a:pt x="308" y="123"/>
                </a:lnTo>
                <a:lnTo>
                  <a:pt x="308" y="123"/>
                </a:lnTo>
                <a:lnTo>
                  <a:pt x="308" y="123"/>
                </a:lnTo>
                <a:lnTo>
                  <a:pt x="309" y="121"/>
                </a:lnTo>
                <a:lnTo>
                  <a:pt x="312" y="120"/>
                </a:lnTo>
                <a:lnTo>
                  <a:pt x="312" y="120"/>
                </a:lnTo>
                <a:lnTo>
                  <a:pt x="313" y="118"/>
                </a:lnTo>
                <a:lnTo>
                  <a:pt x="313" y="118"/>
                </a:lnTo>
                <a:lnTo>
                  <a:pt x="315" y="117"/>
                </a:lnTo>
                <a:lnTo>
                  <a:pt x="315" y="117"/>
                </a:lnTo>
                <a:lnTo>
                  <a:pt x="315" y="117"/>
                </a:lnTo>
                <a:lnTo>
                  <a:pt x="315" y="118"/>
                </a:lnTo>
                <a:lnTo>
                  <a:pt x="315" y="118"/>
                </a:lnTo>
                <a:lnTo>
                  <a:pt x="316" y="118"/>
                </a:lnTo>
                <a:lnTo>
                  <a:pt x="316" y="120"/>
                </a:lnTo>
                <a:lnTo>
                  <a:pt x="316" y="120"/>
                </a:lnTo>
                <a:lnTo>
                  <a:pt x="316" y="120"/>
                </a:lnTo>
                <a:lnTo>
                  <a:pt x="318" y="118"/>
                </a:lnTo>
                <a:lnTo>
                  <a:pt x="318" y="118"/>
                </a:lnTo>
                <a:lnTo>
                  <a:pt x="318" y="118"/>
                </a:lnTo>
                <a:lnTo>
                  <a:pt x="318" y="118"/>
                </a:lnTo>
                <a:lnTo>
                  <a:pt x="318" y="118"/>
                </a:lnTo>
                <a:lnTo>
                  <a:pt x="318" y="118"/>
                </a:lnTo>
                <a:lnTo>
                  <a:pt x="318" y="118"/>
                </a:lnTo>
                <a:lnTo>
                  <a:pt x="319" y="118"/>
                </a:lnTo>
                <a:lnTo>
                  <a:pt x="319" y="118"/>
                </a:lnTo>
                <a:lnTo>
                  <a:pt x="320" y="118"/>
                </a:lnTo>
                <a:lnTo>
                  <a:pt x="320" y="117"/>
                </a:lnTo>
                <a:lnTo>
                  <a:pt x="320" y="117"/>
                </a:lnTo>
                <a:lnTo>
                  <a:pt x="320" y="118"/>
                </a:lnTo>
                <a:lnTo>
                  <a:pt x="320" y="118"/>
                </a:lnTo>
                <a:lnTo>
                  <a:pt x="320" y="118"/>
                </a:lnTo>
                <a:lnTo>
                  <a:pt x="320" y="120"/>
                </a:lnTo>
                <a:lnTo>
                  <a:pt x="319" y="120"/>
                </a:lnTo>
                <a:lnTo>
                  <a:pt x="319" y="121"/>
                </a:lnTo>
                <a:lnTo>
                  <a:pt x="319" y="121"/>
                </a:lnTo>
                <a:lnTo>
                  <a:pt x="319" y="121"/>
                </a:lnTo>
                <a:lnTo>
                  <a:pt x="320" y="121"/>
                </a:lnTo>
                <a:lnTo>
                  <a:pt x="320" y="121"/>
                </a:lnTo>
                <a:lnTo>
                  <a:pt x="320" y="121"/>
                </a:lnTo>
                <a:lnTo>
                  <a:pt x="320" y="121"/>
                </a:lnTo>
                <a:lnTo>
                  <a:pt x="322" y="120"/>
                </a:lnTo>
                <a:lnTo>
                  <a:pt x="322" y="120"/>
                </a:lnTo>
                <a:lnTo>
                  <a:pt x="323" y="120"/>
                </a:lnTo>
                <a:lnTo>
                  <a:pt x="323" y="120"/>
                </a:lnTo>
                <a:lnTo>
                  <a:pt x="322" y="118"/>
                </a:lnTo>
                <a:lnTo>
                  <a:pt x="323" y="118"/>
                </a:lnTo>
                <a:lnTo>
                  <a:pt x="322" y="117"/>
                </a:lnTo>
                <a:lnTo>
                  <a:pt x="323" y="116"/>
                </a:lnTo>
                <a:lnTo>
                  <a:pt x="323" y="116"/>
                </a:lnTo>
                <a:lnTo>
                  <a:pt x="325" y="114"/>
                </a:lnTo>
                <a:lnTo>
                  <a:pt x="325" y="116"/>
                </a:lnTo>
                <a:lnTo>
                  <a:pt x="325" y="116"/>
                </a:lnTo>
                <a:lnTo>
                  <a:pt x="325" y="116"/>
                </a:lnTo>
                <a:lnTo>
                  <a:pt x="325" y="116"/>
                </a:lnTo>
                <a:lnTo>
                  <a:pt x="325" y="116"/>
                </a:lnTo>
                <a:lnTo>
                  <a:pt x="325" y="114"/>
                </a:lnTo>
                <a:lnTo>
                  <a:pt x="326" y="114"/>
                </a:lnTo>
                <a:lnTo>
                  <a:pt x="326" y="114"/>
                </a:lnTo>
                <a:lnTo>
                  <a:pt x="326" y="114"/>
                </a:lnTo>
                <a:lnTo>
                  <a:pt x="326" y="116"/>
                </a:lnTo>
                <a:lnTo>
                  <a:pt x="328" y="116"/>
                </a:lnTo>
                <a:lnTo>
                  <a:pt x="328" y="116"/>
                </a:lnTo>
                <a:lnTo>
                  <a:pt x="329" y="116"/>
                </a:lnTo>
                <a:lnTo>
                  <a:pt x="329" y="116"/>
                </a:lnTo>
                <a:lnTo>
                  <a:pt x="329" y="116"/>
                </a:lnTo>
                <a:lnTo>
                  <a:pt x="329" y="117"/>
                </a:lnTo>
                <a:lnTo>
                  <a:pt x="329" y="117"/>
                </a:lnTo>
                <a:lnTo>
                  <a:pt x="329" y="116"/>
                </a:lnTo>
                <a:lnTo>
                  <a:pt x="329" y="116"/>
                </a:lnTo>
                <a:lnTo>
                  <a:pt x="329" y="114"/>
                </a:lnTo>
                <a:lnTo>
                  <a:pt x="330" y="114"/>
                </a:lnTo>
                <a:lnTo>
                  <a:pt x="330" y="114"/>
                </a:lnTo>
                <a:lnTo>
                  <a:pt x="330" y="114"/>
                </a:lnTo>
                <a:lnTo>
                  <a:pt x="332" y="114"/>
                </a:lnTo>
                <a:lnTo>
                  <a:pt x="332" y="114"/>
                </a:lnTo>
                <a:lnTo>
                  <a:pt x="332" y="114"/>
                </a:lnTo>
                <a:lnTo>
                  <a:pt x="332" y="114"/>
                </a:lnTo>
                <a:lnTo>
                  <a:pt x="332" y="116"/>
                </a:lnTo>
                <a:lnTo>
                  <a:pt x="332" y="116"/>
                </a:lnTo>
                <a:lnTo>
                  <a:pt x="332" y="116"/>
                </a:lnTo>
                <a:lnTo>
                  <a:pt x="332" y="116"/>
                </a:lnTo>
                <a:lnTo>
                  <a:pt x="333" y="117"/>
                </a:lnTo>
                <a:lnTo>
                  <a:pt x="333" y="117"/>
                </a:lnTo>
                <a:lnTo>
                  <a:pt x="333" y="116"/>
                </a:lnTo>
                <a:lnTo>
                  <a:pt x="335" y="116"/>
                </a:lnTo>
                <a:lnTo>
                  <a:pt x="335" y="114"/>
                </a:lnTo>
                <a:lnTo>
                  <a:pt x="335" y="113"/>
                </a:lnTo>
                <a:lnTo>
                  <a:pt x="335" y="113"/>
                </a:lnTo>
                <a:lnTo>
                  <a:pt x="335" y="113"/>
                </a:lnTo>
                <a:lnTo>
                  <a:pt x="335" y="113"/>
                </a:lnTo>
                <a:lnTo>
                  <a:pt x="335" y="113"/>
                </a:lnTo>
                <a:lnTo>
                  <a:pt x="336" y="113"/>
                </a:lnTo>
                <a:lnTo>
                  <a:pt x="336" y="113"/>
                </a:lnTo>
                <a:lnTo>
                  <a:pt x="336" y="113"/>
                </a:lnTo>
                <a:lnTo>
                  <a:pt x="338" y="111"/>
                </a:lnTo>
                <a:lnTo>
                  <a:pt x="338" y="111"/>
                </a:lnTo>
                <a:lnTo>
                  <a:pt x="339" y="111"/>
                </a:lnTo>
                <a:lnTo>
                  <a:pt x="340" y="111"/>
                </a:lnTo>
                <a:lnTo>
                  <a:pt x="340" y="111"/>
                </a:lnTo>
                <a:lnTo>
                  <a:pt x="340" y="110"/>
                </a:lnTo>
                <a:lnTo>
                  <a:pt x="340" y="110"/>
                </a:lnTo>
                <a:lnTo>
                  <a:pt x="342" y="110"/>
                </a:lnTo>
                <a:lnTo>
                  <a:pt x="342" y="110"/>
                </a:lnTo>
                <a:lnTo>
                  <a:pt x="342" y="110"/>
                </a:lnTo>
                <a:lnTo>
                  <a:pt x="342" y="110"/>
                </a:lnTo>
                <a:lnTo>
                  <a:pt x="343" y="110"/>
                </a:lnTo>
                <a:lnTo>
                  <a:pt x="342" y="110"/>
                </a:lnTo>
                <a:lnTo>
                  <a:pt x="342" y="110"/>
                </a:lnTo>
                <a:lnTo>
                  <a:pt x="343" y="110"/>
                </a:lnTo>
                <a:lnTo>
                  <a:pt x="343" y="110"/>
                </a:lnTo>
                <a:lnTo>
                  <a:pt x="343" y="110"/>
                </a:lnTo>
                <a:lnTo>
                  <a:pt x="345" y="110"/>
                </a:lnTo>
                <a:lnTo>
                  <a:pt x="345" y="110"/>
                </a:lnTo>
                <a:lnTo>
                  <a:pt x="346" y="108"/>
                </a:lnTo>
                <a:lnTo>
                  <a:pt x="346" y="108"/>
                </a:lnTo>
                <a:lnTo>
                  <a:pt x="348" y="110"/>
                </a:lnTo>
                <a:lnTo>
                  <a:pt x="348" y="110"/>
                </a:lnTo>
                <a:lnTo>
                  <a:pt x="349" y="108"/>
                </a:lnTo>
                <a:lnTo>
                  <a:pt x="350" y="108"/>
                </a:lnTo>
                <a:lnTo>
                  <a:pt x="350" y="108"/>
                </a:lnTo>
                <a:lnTo>
                  <a:pt x="350" y="108"/>
                </a:lnTo>
                <a:lnTo>
                  <a:pt x="352" y="108"/>
                </a:lnTo>
                <a:lnTo>
                  <a:pt x="353" y="108"/>
                </a:lnTo>
                <a:lnTo>
                  <a:pt x="353" y="107"/>
                </a:lnTo>
                <a:lnTo>
                  <a:pt x="355" y="107"/>
                </a:lnTo>
                <a:lnTo>
                  <a:pt x="355" y="107"/>
                </a:lnTo>
                <a:lnTo>
                  <a:pt x="355" y="107"/>
                </a:lnTo>
                <a:lnTo>
                  <a:pt x="355" y="107"/>
                </a:lnTo>
                <a:lnTo>
                  <a:pt x="355" y="107"/>
                </a:lnTo>
                <a:lnTo>
                  <a:pt x="355" y="107"/>
                </a:lnTo>
                <a:lnTo>
                  <a:pt x="356" y="107"/>
                </a:lnTo>
                <a:lnTo>
                  <a:pt x="356" y="107"/>
                </a:lnTo>
                <a:lnTo>
                  <a:pt x="356" y="107"/>
                </a:lnTo>
                <a:lnTo>
                  <a:pt x="356" y="107"/>
                </a:lnTo>
                <a:lnTo>
                  <a:pt x="358" y="107"/>
                </a:lnTo>
                <a:lnTo>
                  <a:pt x="358" y="107"/>
                </a:lnTo>
                <a:lnTo>
                  <a:pt x="358" y="107"/>
                </a:lnTo>
                <a:lnTo>
                  <a:pt x="358" y="107"/>
                </a:lnTo>
                <a:lnTo>
                  <a:pt x="358" y="107"/>
                </a:lnTo>
                <a:lnTo>
                  <a:pt x="356" y="107"/>
                </a:lnTo>
                <a:lnTo>
                  <a:pt x="358" y="107"/>
                </a:lnTo>
                <a:lnTo>
                  <a:pt x="358" y="107"/>
                </a:lnTo>
                <a:lnTo>
                  <a:pt x="358" y="108"/>
                </a:lnTo>
                <a:lnTo>
                  <a:pt x="358" y="108"/>
                </a:lnTo>
                <a:lnTo>
                  <a:pt x="359" y="107"/>
                </a:lnTo>
                <a:lnTo>
                  <a:pt x="359" y="107"/>
                </a:lnTo>
                <a:lnTo>
                  <a:pt x="359" y="107"/>
                </a:lnTo>
                <a:lnTo>
                  <a:pt x="359" y="107"/>
                </a:lnTo>
                <a:lnTo>
                  <a:pt x="359" y="106"/>
                </a:lnTo>
                <a:lnTo>
                  <a:pt x="359" y="106"/>
                </a:lnTo>
                <a:lnTo>
                  <a:pt x="359" y="106"/>
                </a:lnTo>
                <a:lnTo>
                  <a:pt x="360" y="106"/>
                </a:lnTo>
                <a:lnTo>
                  <a:pt x="359" y="104"/>
                </a:lnTo>
                <a:lnTo>
                  <a:pt x="359" y="104"/>
                </a:lnTo>
                <a:lnTo>
                  <a:pt x="360" y="104"/>
                </a:lnTo>
                <a:lnTo>
                  <a:pt x="360" y="104"/>
                </a:lnTo>
                <a:lnTo>
                  <a:pt x="360" y="104"/>
                </a:lnTo>
                <a:lnTo>
                  <a:pt x="360" y="104"/>
                </a:lnTo>
                <a:lnTo>
                  <a:pt x="360" y="104"/>
                </a:lnTo>
                <a:lnTo>
                  <a:pt x="360" y="104"/>
                </a:lnTo>
                <a:lnTo>
                  <a:pt x="360" y="104"/>
                </a:lnTo>
                <a:lnTo>
                  <a:pt x="360" y="104"/>
                </a:lnTo>
                <a:lnTo>
                  <a:pt x="363" y="104"/>
                </a:lnTo>
                <a:lnTo>
                  <a:pt x="365" y="104"/>
                </a:lnTo>
                <a:lnTo>
                  <a:pt x="365" y="103"/>
                </a:lnTo>
                <a:lnTo>
                  <a:pt x="365" y="103"/>
                </a:lnTo>
                <a:lnTo>
                  <a:pt x="365" y="103"/>
                </a:lnTo>
                <a:lnTo>
                  <a:pt x="366" y="103"/>
                </a:lnTo>
                <a:lnTo>
                  <a:pt x="367" y="103"/>
                </a:lnTo>
                <a:lnTo>
                  <a:pt x="369" y="103"/>
                </a:lnTo>
                <a:lnTo>
                  <a:pt x="369" y="103"/>
                </a:lnTo>
                <a:lnTo>
                  <a:pt x="370" y="101"/>
                </a:lnTo>
                <a:lnTo>
                  <a:pt x="370" y="101"/>
                </a:lnTo>
                <a:lnTo>
                  <a:pt x="370" y="101"/>
                </a:lnTo>
                <a:lnTo>
                  <a:pt x="370" y="101"/>
                </a:lnTo>
                <a:lnTo>
                  <a:pt x="370" y="101"/>
                </a:lnTo>
                <a:lnTo>
                  <a:pt x="370" y="100"/>
                </a:lnTo>
                <a:lnTo>
                  <a:pt x="370" y="100"/>
                </a:lnTo>
                <a:lnTo>
                  <a:pt x="370" y="101"/>
                </a:lnTo>
                <a:lnTo>
                  <a:pt x="370" y="101"/>
                </a:lnTo>
                <a:lnTo>
                  <a:pt x="372" y="101"/>
                </a:lnTo>
                <a:lnTo>
                  <a:pt x="372" y="101"/>
                </a:lnTo>
                <a:lnTo>
                  <a:pt x="373" y="101"/>
                </a:lnTo>
                <a:lnTo>
                  <a:pt x="373" y="101"/>
                </a:lnTo>
                <a:lnTo>
                  <a:pt x="375" y="100"/>
                </a:lnTo>
                <a:lnTo>
                  <a:pt x="376" y="100"/>
                </a:lnTo>
                <a:lnTo>
                  <a:pt x="376" y="100"/>
                </a:lnTo>
                <a:lnTo>
                  <a:pt x="375" y="100"/>
                </a:lnTo>
                <a:lnTo>
                  <a:pt x="375" y="100"/>
                </a:lnTo>
                <a:lnTo>
                  <a:pt x="375" y="101"/>
                </a:lnTo>
                <a:lnTo>
                  <a:pt x="375" y="101"/>
                </a:lnTo>
                <a:lnTo>
                  <a:pt x="375" y="103"/>
                </a:lnTo>
                <a:lnTo>
                  <a:pt x="375" y="103"/>
                </a:lnTo>
                <a:lnTo>
                  <a:pt x="373" y="103"/>
                </a:lnTo>
                <a:lnTo>
                  <a:pt x="372" y="104"/>
                </a:lnTo>
                <a:lnTo>
                  <a:pt x="370" y="104"/>
                </a:lnTo>
                <a:lnTo>
                  <a:pt x="370" y="104"/>
                </a:lnTo>
                <a:lnTo>
                  <a:pt x="370" y="104"/>
                </a:lnTo>
                <a:lnTo>
                  <a:pt x="370" y="104"/>
                </a:lnTo>
                <a:lnTo>
                  <a:pt x="370" y="104"/>
                </a:lnTo>
                <a:lnTo>
                  <a:pt x="370" y="104"/>
                </a:lnTo>
                <a:lnTo>
                  <a:pt x="369" y="104"/>
                </a:lnTo>
                <a:lnTo>
                  <a:pt x="369" y="104"/>
                </a:lnTo>
                <a:lnTo>
                  <a:pt x="369" y="106"/>
                </a:lnTo>
                <a:lnTo>
                  <a:pt x="369" y="106"/>
                </a:lnTo>
                <a:lnTo>
                  <a:pt x="370" y="106"/>
                </a:lnTo>
                <a:lnTo>
                  <a:pt x="370" y="106"/>
                </a:lnTo>
                <a:lnTo>
                  <a:pt x="370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7"/>
                </a:lnTo>
                <a:lnTo>
                  <a:pt x="369" y="107"/>
                </a:lnTo>
                <a:lnTo>
                  <a:pt x="369" y="107"/>
                </a:lnTo>
                <a:lnTo>
                  <a:pt x="369" y="106"/>
                </a:lnTo>
                <a:lnTo>
                  <a:pt x="367" y="106"/>
                </a:lnTo>
                <a:lnTo>
                  <a:pt x="367" y="104"/>
                </a:lnTo>
                <a:lnTo>
                  <a:pt x="366" y="104"/>
                </a:lnTo>
                <a:lnTo>
                  <a:pt x="366" y="106"/>
                </a:lnTo>
                <a:lnTo>
                  <a:pt x="366" y="106"/>
                </a:lnTo>
                <a:lnTo>
                  <a:pt x="366" y="104"/>
                </a:lnTo>
                <a:lnTo>
                  <a:pt x="366" y="104"/>
                </a:lnTo>
                <a:lnTo>
                  <a:pt x="366" y="104"/>
                </a:lnTo>
                <a:lnTo>
                  <a:pt x="366" y="104"/>
                </a:lnTo>
                <a:lnTo>
                  <a:pt x="366" y="104"/>
                </a:lnTo>
                <a:lnTo>
                  <a:pt x="365" y="104"/>
                </a:lnTo>
                <a:lnTo>
                  <a:pt x="365" y="104"/>
                </a:lnTo>
                <a:lnTo>
                  <a:pt x="365" y="104"/>
                </a:lnTo>
                <a:lnTo>
                  <a:pt x="365" y="104"/>
                </a:lnTo>
                <a:lnTo>
                  <a:pt x="365" y="104"/>
                </a:lnTo>
                <a:lnTo>
                  <a:pt x="365" y="106"/>
                </a:lnTo>
                <a:lnTo>
                  <a:pt x="366" y="106"/>
                </a:lnTo>
                <a:lnTo>
                  <a:pt x="366" y="106"/>
                </a:lnTo>
                <a:lnTo>
                  <a:pt x="365" y="106"/>
                </a:lnTo>
                <a:lnTo>
                  <a:pt x="365" y="106"/>
                </a:lnTo>
                <a:lnTo>
                  <a:pt x="365" y="106"/>
                </a:lnTo>
                <a:lnTo>
                  <a:pt x="365" y="107"/>
                </a:lnTo>
                <a:lnTo>
                  <a:pt x="363" y="107"/>
                </a:lnTo>
                <a:lnTo>
                  <a:pt x="363" y="107"/>
                </a:lnTo>
                <a:lnTo>
                  <a:pt x="363" y="108"/>
                </a:lnTo>
                <a:lnTo>
                  <a:pt x="363" y="108"/>
                </a:lnTo>
                <a:lnTo>
                  <a:pt x="362" y="108"/>
                </a:lnTo>
                <a:lnTo>
                  <a:pt x="360" y="110"/>
                </a:lnTo>
                <a:lnTo>
                  <a:pt x="360" y="110"/>
                </a:lnTo>
                <a:lnTo>
                  <a:pt x="359" y="110"/>
                </a:lnTo>
                <a:lnTo>
                  <a:pt x="359" y="110"/>
                </a:lnTo>
                <a:lnTo>
                  <a:pt x="359" y="111"/>
                </a:lnTo>
                <a:lnTo>
                  <a:pt x="358" y="113"/>
                </a:lnTo>
                <a:lnTo>
                  <a:pt x="358" y="113"/>
                </a:lnTo>
                <a:lnTo>
                  <a:pt x="359" y="113"/>
                </a:lnTo>
                <a:lnTo>
                  <a:pt x="359" y="113"/>
                </a:lnTo>
                <a:lnTo>
                  <a:pt x="360" y="113"/>
                </a:lnTo>
                <a:lnTo>
                  <a:pt x="360" y="113"/>
                </a:lnTo>
                <a:lnTo>
                  <a:pt x="360" y="114"/>
                </a:lnTo>
                <a:lnTo>
                  <a:pt x="360" y="114"/>
                </a:lnTo>
                <a:lnTo>
                  <a:pt x="359" y="114"/>
                </a:lnTo>
                <a:lnTo>
                  <a:pt x="359" y="116"/>
                </a:lnTo>
                <a:lnTo>
                  <a:pt x="359" y="116"/>
                </a:lnTo>
                <a:lnTo>
                  <a:pt x="359" y="116"/>
                </a:lnTo>
                <a:lnTo>
                  <a:pt x="359" y="116"/>
                </a:lnTo>
                <a:lnTo>
                  <a:pt x="359" y="116"/>
                </a:lnTo>
                <a:lnTo>
                  <a:pt x="359" y="116"/>
                </a:lnTo>
                <a:lnTo>
                  <a:pt x="358" y="116"/>
                </a:lnTo>
                <a:lnTo>
                  <a:pt x="358" y="116"/>
                </a:lnTo>
                <a:lnTo>
                  <a:pt x="358" y="116"/>
                </a:lnTo>
                <a:lnTo>
                  <a:pt x="358" y="117"/>
                </a:lnTo>
                <a:lnTo>
                  <a:pt x="356" y="117"/>
                </a:lnTo>
                <a:lnTo>
                  <a:pt x="356" y="118"/>
                </a:lnTo>
                <a:lnTo>
                  <a:pt x="355" y="118"/>
                </a:lnTo>
                <a:lnTo>
                  <a:pt x="355" y="118"/>
                </a:lnTo>
                <a:lnTo>
                  <a:pt x="355" y="118"/>
                </a:lnTo>
                <a:lnTo>
                  <a:pt x="355" y="118"/>
                </a:lnTo>
                <a:lnTo>
                  <a:pt x="355" y="118"/>
                </a:lnTo>
                <a:lnTo>
                  <a:pt x="355" y="117"/>
                </a:lnTo>
                <a:lnTo>
                  <a:pt x="355" y="116"/>
                </a:lnTo>
                <a:lnTo>
                  <a:pt x="355" y="116"/>
                </a:lnTo>
                <a:lnTo>
                  <a:pt x="355" y="116"/>
                </a:lnTo>
                <a:lnTo>
                  <a:pt x="355" y="114"/>
                </a:lnTo>
                <a:lnTo>
                  <a:pt x="355" y="114"/>
                </a:lnTo>
                <a:lnTo>
                  <a:pt x="355" y="114"/>
                </a:lnTo>
                <a:lnTo>
                  <a:pt x="355" y="113"/>
                </a:lnTo>
                <a:lnTo>
                  <a:pt x="356" y="113"/>
                </a:lnTo>
                <a:lnTo>
                  <a:pt x="356" y="113"/>
                </a:lnTo>
                <a:lnTo>
                  <a:pt x="356" y="113"/>
                </a:lnTo>
                <a:lnTo>
                  <a:pt x="356" y="111"/>
                </a:lnTo>
                <a:lnTo>
                  <a:pt x="355" y="111"/>
                </a:lnTo>
                <a:lnTo>
                  <a:pt x="355" y="113"/>
                </a:lnTo>
                <a:lnTo>
                  <a:pt x="355" y="113"/>
                </a:lnTo>
                <a:lnTo>
                  <a:pt x="353" y="113"/>
                </a:lnTo>
                <a:lnTo>
                  <a:pt x="353" y="113"/>
                </a:lnTo>
                <a:lnTo>
                  <a:pt x="353" y="113"/>
                </a:lnTo>
                <a:lnTo>
                  <a:pt x="353" y="113"/>
                </a:lnTo>
                <a:lnTo>
                  <a:pt x="355" y="111"/>
                </a:lnTo>
                <a:lnTo>
                  <a:pt x="356" y="111"/>
                </a:lnTo>
                <a:lnTo>
                  <a:pt x="356" y="110"/>
                </a:lnTo>
                <a:lnTo>
                  <a:pt x="356" y="110"/>
                </a:lnTo>
                <a:lnTo>
                  <a:pt x="356" y="110"/>
                </a:lnTo>
                <a:lnTo>
                  <a:pt x="356" y="110"/>
                </a:lnTo>
                <a:lnTo>
                  <a:pt x="355" y="110"/>
                </a:lnTo>
                <a:lnTo>
                  <a:pt x="355" y="110"/>
                </a:lnTo>
                <a:lnTo>
                  <a:pt x="355" y="110"/>
                </a:lnTo>
                <a:lnTo>
                  <a:pt x="353" y="110"/>
                </a:lnTo>
                <a:lnTo>
                  <a:pt x="353" y="110"/>
                </a:lnTo>
                <a:lnTo>
                  <a:pt x="353" y="110"/>
                </a:lnTo>
                <a:lnTo>
                  <a:pt x="353" y="110"/>
                </a:lnTo>
                <a:lnTo>
                  <a:pt x="353" y="110"/>
                </a:lnTo>
                <a:lnTo>
                  <a:pt x="352" y="110"/>
                </a:lnTo>
                <a:lnTo>
                  <a:pt x="352" y="110"/>
                </a:lnTo>
                <a:lnTo>
                  <a:pt x="352" y="110"/>
                </a:lnTo>
                <a:lnTo>
                  <a:pt x="352" y="110"/>
                </a:lnTo>
                <a:lnTo>
                  <a:pt x="352" y="110"/>
                </a:lnTo>
                <a:lnTo>
                  <a:pt x="350" y="111"/>
                </a:lnTo>
                <a:lnTo>
                  <a:pt x="350" y="111"/>
                </a:lnTo>
                <a:lnTo>
                  <a:pt x="350" y="111"/>
                </a:lnTo>
                <a:lnTo>
                  <a:pt x="350" y="111"/>
                </a:lnTo>
                <a:lnTo>
                  <a:pt x="349" y="111"/>
                </a:lnTo>
                <a:lnTo>
                  <a:pt x="349" y="111"/>
                </a:lnTo>
                <a:lnTo>
                  <a:pt x="348" y="111"/>
                </a:lnTo>
                <a:lnTo>
                  <a:pt x="348" y="111"/>
                </a:lnTo>
                <a:lnTo>
                  <a:pt x="348" y="111"/>
                </a:lnTo>
                <a:lnTo>
                  <a:pt x="348" y="111"/>
                </a:lnTo>
                <a:lnTo>
                  <a:pt x="348" y="111"/>
                </a:lnTo>
                <a:lnTo>
                  <a:pt x="346" y="111"/>
                </a:lnTo>
                <a:lnTo>
                  <a:pt x="346" y="111"/>
                </a:lnTo>
                <a:lnTo>
                  <a:pt x="346" y="111"/>
                </a:lnTo>
                <a:lnTo>
                  <a:pt x="346" y="111"/>
                </a:lnTo>
                <a:lnTo>
                  <a:pt x="346" y="111"/>
                </a:lnTo>
                <a:lnTo>
                  <a:pt x="346" y="111"/>
                </a:lnTo>
                <a:lnTo>
                  <a:pt x="346" y="113"/>
                </a:lnTo>
                <a:lnTo>
                  <a:pt x="348" y="113"/>
                </a:lnTo>
                <a:lnTo>
                  <a:pt x="348" y="113"/>
                </a:lnTo>
                <a:lnTo>
                  <a:pt x="346" y="113"/>
                </a:lnTo>
                <a:lnTo>
                  <a:pt x="345" y="114"/>
                </a:lnTo>
                <a:lnTo>
                  <a:pt x="345" y="114"/>
                </a:lnTo>
                <a:lnTo>
                  <a:pt x="345" y="114"/>
                </a:lnTo>
                <a:lnTo>
                  <a:pt x="345" y="114"/>
                </a:lnTo>
                <a:lnTo>
                  <a:pt x="345" y="114"/>
                </a:lnTo>
                <a:lnTo>
                  <a:pt x="345" y="114"/>
                </a:lnTo>
                <a:lnTo>
                  <a:pt x="345" y="114"/>
                </a:lnTo>
                <a:lnTo>
                  <a:pt x="345" y="113"/>
                </a:lnTo>
                <a:lnTo>
                  <a:pt x="343" y="113"/>
                </a:lnTo>
                <a:lnTo>
                  <a:pt x="343" y="114"/>
                </a:lnTo>
                <a:lnTo>
                  <a:pt x="343" y="114"/>
                </a:lnTo>
                <a:lnTo>
                  <a:pt x="342" y="116"/>
                </a:lnTo>
                <a:lnTo>
                  <a:pt x="342" y="116"/>
                </a:lnTo>
                <a:lnTo>
                  <a:pt x="342" y="116"/>
                </a:lnTo>
                <a:lnTo>
                  <a:pt x="342" y="116"/>
                </a:lnTo>
                <a:lnTo>
                  <a:pt x="342" y="116"/>
                </a:lnTo>
                <a:lnTo>
                  <a:pt x="342" y="116"/>
                </a:lnTo>
                <a:lnTo>
                  <a:pt x="342" y="116"/>
                </a:lnTo>
                <a:lnTo>
                  <a:pt x="342" y="116"/>
                </a:lnTo>
                <a:lnTo>
                  <a:pt x="342" y="117"/>
                </a:lnTo>
                <a:lnTo>
                  <a:pt x="342" y="117"/>
                </a:lnTo>
                <a:lnTo>
                  <a:pt x="342" y="116"/>
                </a:lnTo>
                <a:lnTo>
                  <a:pt x="342" y="116"/>
                </a:lnTo>
                <a:lnTo>
                  <a:pt x="340" y="116"/>
                </a:lnTo>
                <a:lnTo>
                  <a:pt x="339" y="117"/>
                </a:lnTo>
                <a:lnTo>
                  <a:pt x="339" y="116"/>
                </a:lnTo>
                <a:lnTo>
                  <a:pt x="339" y="116"/>
                </a:lnTo>
                <a:lnTo>
                  <a:pt x="339" y="116"/>
                </a:lnTo>
                <a:lnTo>
                  <a:pt x="338" y="116"/>
                </a:lnTo>
                <a:lnTo>
                  <a:pt x="338" y="116"/>
                </a:lnTo>
                <a:lnTo>
                  <a:pt x="338" y="117"/>
                </a:lnTo>
                <a:lnTo>
                  <a:pt x="338" y="117"/>
                </a:lnTo>
                <a:lnTo>
                  <a:pt x="338" y="117"/>
                </a:lnTo>
                <a:lnTo>
                  <a:pt x="338" y="117"/>
                </a:lnTo>
                <a:lnTo>
                  <a:pt x="338" y="118"/>
                </a:lnTo>
                <a:lnTo>
                  <a:pt x="338" y="118"/>
                </a:lnTo>
                <a:lnTo>
                  <a:pt x="338" y="118"/>
                </a:lnTo>
                <a:lnTo>
                  <a:pt x="338" y="118"/>
                </a:lnTo>
                <a:lnTo>
                  <a:pt x="338" y="118"/>
                </a:lnTo>
                <a:lnTo>
                  <a:pt x="338" y="118"/>
                </a:lnTo>
                <a:lnTo>
                  <a:pt x="338" y="118"/>
                </a:lnTo>
                <a:lnTo>
                  <a:pt x="338" y="118"/>
                </a:lnTo>
                <a:lnTo>
                  <a:pt x="338" y="120"/>
                </a:lnTo>
                <a:lnTo>
                  <a:pt x="338" y="120"/>
                </a:lnTo>
                <a:lnTo>
                  <a:pt x="338" y="121"/>
                </a:lnTo>
                <a:lnTo>
                  <a:pt x="339" y="121"/>
                </a:lnTo>
                <a:lnTo>
                  <a:pt x="340" y="121"/>
                </a:lnTo>
                <a:lnTo>
                  <a:pt x="340" y="121"/>
                </a:lnTo>
                <a:lnTo>
                  <a:pt x="342" y="121"/>
                </a:lnTo>
                <a:lnTo>
                  <a:pt x="342" y="121"/>
                </a:lnTo>
                <a:lnTo>
                  <a:pt x="342" y="121"/>
                </a:lnTo>
                <a:lnTo>
                  <a:pt x="343" y="120"/>
                </a:lnTo>
                <a:lnTo>
                  <a:pt x="343" y="120"/>
                </a:lnTo>
                <a:lnTo>
                  <a:pt x="343" y="120"/>
                </a:lnTo>
                <a:lnTo>
                  <a:pt x="342" y="120"/>
                </a:lnTo>
                <a:lnTo>
                  <a:pt x="343" y="118"/>
                </a:lnTo>
                <a:lnTo>
                  <a:pt x="343" y="118"/>
                </a:lnTo>
                <a:lnTo>
                  <a:pt x="343" y="118"/>
                </a:lnTo>
                <a:lnTo>
                  <a:pt x="343" y="118"/>
                </a:lnTo>
                <a:lnTo>
                  <a:pt x="343" y="118"/>
                </a:lnTo>
                <a:lnTo>
                  <a:pt x="345" y="120"/>
                </a:lnTo>
                <a:lnTo>
                  <a:pt x="345" y="120"/>
                </a:lnTo>
                <a:lnTo>
                  <a:pt x="346" y="120"/>
                </a:lnTo>
                <a:lnTo>
                  <a:pt x="346" y="120"/>
                </a:lnTo>
                <a:lnTo>
                  <a:pt x="345" y="120"/>
                </a:lnTo>
                <a:lnTo>
                  <a:pt x="343" y="121"/>
                </a:lnTo>
                <a:lnTo>
                  <a:pt x="343" y="121"/>
                </a:lnTo>
                <a:lnTo>
                  <a:pt x="343" y="123"/>
                </a:lnTo>
                <a:lnTo>
                  <a:pt x="343" y="123"/>
                </a:lnTo>
                <a:lnTo>
                  <a:pt x="343" y="124"/>
                </a:lnTo>
                <a:lnTo>
                  <a:pt x="343" y="124"/>
                </a:lnTo>
                <a:lnTo>
                  <a:pt x="343" y="124"/>
                </a:lnTo>
                <a:lnTo>
                  <a:pt x="343" y="125"/>
                </a:lnTo>
                <a:lnTo>
                  <a:pt x="343" y="125"/>
                </a:lnTo>
                <a:lnTo>
                  <a:pt x="343" y="127"/>
                </a:lnTo>
                <a:lnTo>
                  <a:pt x="343" y="127"/>
                </a:lnTo>
                <a:lnTo>
                  <a:pt x="343" y="127"/>
                </a:lnTo>
                <a:lnTo>
                  <a:pt x="342" y="127"/>
                </a:lnTo>
                <a:lnTo>
                  <a:pt x="342" y="127"/>
                </a:lnTo>
                <a:lnTo>
                  <a:pt x="342" y="127"/>
                </a:lnTo>
                <a:lnTo>
                  <a:pt x="342" y="128"/>
                </a:lnTo>
                <a:lnTo>
                  <a:pt x="342" y="128"/>
                </a:lnTo>
                <a:lnTo>
                  <a:pt x="342" y="128"/>
                </a:lnTo>
                <a:lnTo>
                  <a:pt x="343" y="128"/>
                </a:lnTo>
                <a:lnTo>
                  <a:pt x="343" y="128"/>
                </a:lnTo>
                <a:lnTo>
                  <a:pt x="345" y="127"/>
                </a:lnTo>
                <a:lnTo>
                  <a:pt x="345" y="127"/>
                </a:lnTo>
                <a:lnTo>
                  <a:pt x="345" y="127"/>
                </a:lnTo>
                <a:lnTo>
                  <a:pt x="345" y="127"/>
                </a:lnTo>
                <a:lnTo>
                  <a:pt x="345" y="128"/>
                </a:lnTo>
                <a:lnTo>
                  <a:pt x="346" y="128"/>
                </a:lnTo>
                <a:lnTo>
                  <a:pt x="346" y="128"/>
                </a:lnTo>
                <a:lnTo>
                  <a:pt x="346" y="128"/>
                </a:lnTo>
                <a:lnTo>
                  <a:pt x="346" y="128"/>
                </a:lnTo>
                <a:lnTo>
                  <a:pt x="346" y="128"/>
                </a:lnTo>
                <a:lnTo>
                  <a:pt x="346" y="130"/>
                </a:lnTo>
                <a:lnTo>
                  <a:pt x="346" y="130"/>
                </a:lnTo>
                <a:lnTo>
                  <a:pt x="346" y="130"/>
                </a:lnTo>
                <a:lnTo>
                  <a:pt x="345" y="131"/>
                </a:lnTo>
                <a:lnTo>
                  <a:pt x="345" y="131"/>
                </a:lnTo>
                <a:lnTo>
                  <a:pt x="345" y="131"/>
                </a:lnTo>
                <a:lnTo>
                  <a:pt x="345" y="131"/>
                </a:lnTo>
                <a:lnTo>
                  <a:pt x="345" y="131"/>
                </a:lnTo>
                <a:lnTo>
                  <a:pt x="345" y="130"/>
                </a:lnTo>
                <a:lnTo>
                  <a:pt x="345" y="130"/>
                </a:lnTo>
                <a:lnTo>
                  <a:pt x="345" y="130"/>
                </a:lnTo>
                <a:lnTo>
                  <a:pt x="345" y="128"/>
                </a:lnTo>
                <a:lnTo>
                  <a:pt x="345" y="128"/>
                </a:lnTo>
                <a:lnTo>
                  <a:pt x="345" y="128"/>
                </a:lnTo>
                <a:lnTo>
                  <a:pt x="345" y="128"/>
                </a:lnTo>
                <a:lnTo>
                  <a:pt x="345" y="128"/>
                </a:lnTo>
                <a:lnTo>
                  <a:pt x="345" y="127"/>
                </a:lnTo>
                <a:lnTo>
                  <a:pt x="345" y="127"/>
                </a:lnTo>
                <a:lnTo>
                  <a:pt x="343" y="128"/>
                </a:lnTo>
                <a:lnTo>
                  <a:pt x="343" y="128"/>
                </a:lnTo>
                <a:lnTo>
                  <a:pt x="343" y="128"/>
                </a:lnTo>
                <a:lnTo>
                  <a:pt x="343" y="128"/>
                </a:lnTo>
                <a:lnTo>
                  <a:pt x="343" y="130"/>
                </a:lnTo>
                <a:lnTo>
                  <a:pt x="343" y="130"/>
                </a:lnTo>
                <a:lnTo>
                  <a:pt x="343" y="130"/>
                </a:lnTo>
                <a:lnTo>
                  <a:pt x="343" y="130"/>
                </a:lnTo>
                <a:lnTo>
                  <a:pt x="343" y="131"/>
                </a:lnTo>
                <a:lnTo>
                  <a:pt x="342" y="131"/>
                </a:lnTo>
                <a:lnTo>
                  <a:pt x="342" y="131"/>
                </a:lnTo>
                <a:lnTo>
                  <a:pt x="342" y="131"/>
                </a:lnTo>
                <a:lnTo>
                  <a:pt x="342" y="131"/>
                </a:lnTo>
                <a:lnTo>
                  <a:pt x="342" y="131"/>
                </a:lnTo>
                <a:lnTo>
                  <a:pt x="342" y="130"/>
                </a:lnTo>
                <a:lnTo>
                  <a:pt x="342" y="130"/>
                </a:lnTo>
                <a:lnTo>
                  <a:pt x="342" y="130"/>
                </a:lnTo>
                <a:lnTo>
                  <a:pt x="342" y="130"/>
                </a:lnTo>
                <a:lnTo>
                  <a:pt x="342" y="128"/>
                </a:lnTo>
                <a:lnTo>
                  <a:pt x="342" y="128"/>
                </a:lnTo>
                <a:lnTo>
                  <a:pt x="342" y="130"/>
                </a:lnTo>
                <a:lnTo>
                  <a:pt x="340" y="130"/>
                </a:lnTo>
                <a:lnTo>
                  <a:pt x="340" y="130"/>
                </a:lnTo>
                <a:lnTo>
                  <a:pt x="339" y="131"/>
                </a:lnTo>
                <a:lnTo>
                  <a:pt x="339" y="131"/>
                </a:lnTo>
                <a:lnTo>
                  <a:pt x="339" y="133"/>
                </a:lnTo>
                <a:lnTo>
                  <a:pt x="339" y="133"/>
                </a:lnTo>
                <a:lnTo>
                  <a:pt x="339" y="133"/>
                </a:lnTo>
                <a:lnTo>
                  <a:pt x="338" y="133"/>
                </a:lnTo>
                <a:lnTo>
                  <a:pt x="336" y="133"/>
                </a:lnTo>
                <a:lnTo>
                  <a:pt x="336" y="134"/>
                </a:lnTo>
                <a:lnTo>
                  <a:pt x="336" y="134"/>
                </a:lnTo>
                <a:lnTo>
                  <a:pt x="336" y="133"/>
                </a:lnTo>
                <a:lnTo>
                  <a:pt x="335" y="133"/>
                </a:lnTo>
                <a:lnTo>
                  <a:pt x="335" y="133"/>
                </a:lnTo>
                <a:lnTo>
                  <a:pt x="335" y="133"/>
                </a:lnTo>
                <a:lnTo>
                  <a:pt x="335" y="131"/>
                </a:lnTo>
                <a:lnTo>
                  <a:pt x="335" y="131"/>
                </a:lnTo>
                <a:lnTo>
                  <a:pt x="335" y="131"/>
                </a:lnTo>
                <a:lnTo>
                  <a:pt x="336" y="131"/>
                </a:lnTo>
                <a:lnTo>
                  <a:pt x="336" y="130"/>
                </a:lnTo>
                <a:lnTo>
                  <a:pt x="338" y="130"/>
                </a:lnTo>
                <a:lnTo>
                  <a:pt x="338" y="130"/>
                </a:lnTo>
                <a:lnTo>
                  <a:pt x="338" y="130"/>
                </a:lnTo>
                <a:lnTo>
                  <a:pt x="338" y="128"/>
                </a:lnTo>
                <a:lnTo>
                  <a:pt x="338" y="128"/>
                </a:lnTo>
                <a:lnTo>
                  <a:pt x="338" y="128"/>
                </a:lnTo>
                <a:lnTo>
                  <a:pt x="336" y="128"/>
                </a:lnTo>
                <a:lnTo>
                  <a:pt x="336" y="128"/>
                </a:lnTo>
                <a:lnTo>
                  <a:pt x="336" y="128"/>
                </a:lnTo>
                <a:lnTo>
                  <a:pt x="336" y="127"/>
                </a:lnTo>
                <a:lnTo>
                  <a:pt x="335" y="128"/>
                </a:lnTo>
                <a:lnTo>
                  <a:pt x="335" y="128"/>
                </a:lnTo>
                <a:lnTo>
                  <a:pt x="335" y="128"/>
                </a:lnTo>
                <a:lnTo>
                  <a:pt x="335" y="128"/>
                </a:lnTo>
                <a:lnTo>
                  <a:pt x="335" y="128"/>
                </a:lnTo>
                <a:lnTo>
                  <a:pt x="335" y="128"/>
                </a:lnTo>
                <a:lnTo>
                  <a:pt x="335" y="128"/>
                </a:lnTo>
                <a:lnTo>
                  <a:pt x="335" y="128"/>
                </a:lnTo>
                <a:lnTo>
                  <a:pt x="335" y="128"/>
                </a:lnTo>
                <a:lnTo>
                  <a:pt x="333" y="127"/>
                </a:lnTo>
                <a:lnTo>
                  <a:pt x="333" y="127"/>
                </a:lnTo>
                <a:lnTo>
                  <a:pt x="335" y="127"/>
                </a:lnTo>
                <a:lnTo>
                  <a:pt x="335" y="127"/>
                </a:lnTo>
                <a:lnTo>
                  <a:pt x="336" y="127"/>
                </a:lnTo>
                <a:lnTo>
                  <a:pt x="336" y="127"/>
                </a:lnTo>
                <a:lnTo>
                  <a:pt x="336" y="125"/>
                </a:lnTo>
                <a:lnTo>
                  <a:pt x="336" y="125"/>
                </a:lnTo>
                <a:lnTo>
                  <a:pt x="336" y="127"/>
                </a:lnTo>
                <a:lnTo>
                  <a:pt x="336" y="125"/>
                </a:lnTo>
                <a:lnTo>
                  <a:pt x="338" y="125"/>
                </a:lnTo>
                <a:lnTo>
                  <a:pt x="338" y="125"/>
                </a:lnTo>
                <a:lnTo>
                  <a:pt x="338" y="124"/>
                </a:lnTo>
                <a:lnTo>
                  <a:pt x="338" y="124"/>
                </a:lnTo>
                <a:lnTo>
                  <a:pt x="338" y="124"/>
                </a:lnTo>
                <a:lnTo>
                  <a:pt x="339" y="124"/>
                </a:lnTo>
                <a:lnTo>
                  <a:pt x="339" y="124"/>
                </a:lnTo>
                <a:lnTo>
                  <a:pt x="339" y="125"/>
                </a:lnTo>
                <a:lnTo>
                  <a:pt x="339" y="125"/>
                </a:lnTo>
                <a:lnTo>
                  <a:pt x="339" y="125"/>
                </a:lnTo>
                <a:lnTo>
                  <a:pt x="340" y="125"/>
                </a:lnTo>
                <a:lnTo>
                  <a:pt x="340" y="125"/>
                </a:lnTo>
                <a:lnTo>
                  <a:pt x="340" y="125"/>
                </a:lnTo>
                <a:lnTo>
                  <a:pt x="342" y="125"/>
                </a:lnTo>
                <a:lnTo>
                  <a:pt x="342" y="125"/>
                </a:lnTo>
                <a:lnTo>
                  <a:pt x="342" y="125"/>
                </a:lnTo>
                <a:lnTo>
                  <a:pt x="342" y="125"/>
                </a:lnTo>
                <a:lnTo>
                  <a:pt x="342" y="124"/>
                </a:lnTo>
                <a:lnTo>
                  <a:pt x="342" y="124"/>
                </a:lnTo>
                <a:lnTo>
                  <a:pt x="342" y="123"/>
                </a:lnTo>
                <a:lnTo>
                  <a:pt x="342" y="123"/>
                </a:lnTo>
                <a:lnTo>
                  <a:pt x="342" y="121"/>
                </a:lnTo>
                <a:lnTo>
                  <a:pt x="342" y="121"/>
                </a:lnTo>
                <a:lnTo>
                  <a:pt x="340" y="121"/>
                </a:lnTo>
                <a:lnTo>
                  <a:pt x="340" y="123"/>
                </a:lnTo>
                <a:lnTo>
                  <a:pt x="339" y="123"/>
                </a:lnTo>
                <a:lnTo>
                  <a:pt x="338" y="124"/>
                </a:lnTo>
                <a:lnTo>
                  <a:pt x="336" y="124"/>
                </a:lnTo>
                <a:lnTo>
                  <a:pt x="336" y="124"/>
                </a:lnTo>
                <a:lnTo>
                  <a:pt x="336" y="124"/>
                </a:lnTo>
                <a:lnTo>
                  <a:pt x="330" y="125"/>
                </a:lnTo>
                <a:lnTo>
                  <a:pt x="329" y="125"/>
                </a:lnTo>
                <a:lnTo>
                  <a:pt x="329" y="125"/>
                </a:lnTo>
                <a:lnTo>
                  <a:pt x="330" y="125"/>
                </a:lnTo>
                <a:lnTo>
                  <a:pt x="330" y="125"/>
                </a:lnTo>
                <a:lnTo>
                  <a:pt x="332" y="125"/>
                </a:lnTo>
                <a:lnTo>
                  <a:pt x="332" y="124"/>
                </a:lnTo>
                <a:lnTo>
                  <a:pt x="332" y="124"/>
                </a:lnTo>
                <a:lnTo>
                  <a:pt x="332" y="124"/>
                </a:lnTo>
                <a:lnTo>
                  <a:pt x="332" y="124"/>
                </a:lnTo>
                <a:lnTo>
                  <a:pt x="333" y="124"/>
                </a:lnTo>
                <a:lnTo>
                  <a:pt x="333" y="124"/>
                </a:lnTo>
                <a:lnTo>
                  <a:pt x="333" y="123"/>
                </a:lnTo>
                <a:lnTo>
                  <a:pt x="335" y="123"/>
                </a:lnTo>
                <a:lnTo>
                  <a:pt x="335" y="123"/>
                </a:lnTo>
                <a:lnTo>
                  <a:pt x="335" y="123"/>
                </a:lnTo>
                <a:lnTo>
                  <a:pt x="335" y="123"/>
                </a:lnTo>
                <a:lnTo>
                  <a:pt x="335" y="123"/>
                </a:lnTo>
                <a:lnTo>
                  <a:pt x="335" y="124"/>
                </a:lnTo>
                <a:lnTo>
                  <a:pt x="336" y="124"/>
                </a:lnTo>
                <a:lnTo>
                  <a:pt x="336" y="124"/>
                </a:lnTo>
                <a:lnTo>
                  <a:pt x="336" y="123"/>
                </a:lnTo>
                <a:lnTo>
                  <a:pt x="338" y="123"/>
                </a:lnTo>
                <a:lnTo>
                  <a:pt x="338" y="121"/>
                </a:lnTo>
                <a:lnTo>
                  <a:pt x="338" y="121"/>
                </a:lnTo>
                <a:lnTo>
                  <a:pt x="338" y="120"/>
                </a:lnTo>
                <a:lnTo>
                  <a:pt x="338" y="120"/>
                </a:lnTo>
                <a:lnTo>
                  <a:pt x="338" y="120"/>
                </a:lnTo>
                <a:lnTo>
                  <a:pt x="336" y="118"/>
                </a:lnTo>
                <a:lnTo>
                  <a:pt x="336" y="118"/>
                </a:lnTo>
                <a:lnTo>
                  <a:pt x="336" y="118"/>
                </a:lnTo>
                <a:lnTo>
                  <a:pt x="336" y="120"/>
                </a:lnTo>
                <a:lnTo>
                  <a:pt x="336" y="120"/>
                </a:lnTo>
                <a:lnTo>
                  <a:pt x="336" y="120"/>
                </a:lnTo>
                <a:lnTo>
                  <a:pt x="336" y="118"/>
                </a:lnTo>
                <a:lnTo>
                  <a:pt x="336" y="118"/>
                </a:lnTo>
                <a:lnTo>
                  <a:pt x="336" y="118"/>
                </a:lnTo>
                <a:lnTo>
                  <a:pt x="336" y="118"/>
                </a:lnTo>
                <a:lnTo>
                  <a:pt x="335" y="118"/>
                </a:lnTo>
                <a:lnTo>
                  <a:pt x="335" y="118"/>
                </a:lnTo>
                <a:lnTo>
                  <a:pt x="333" y="118"/>
                </a:lnTo>
                <a:lnTo>
                  <a:pt x="333" y="118"/>
                </a:lnTo>
                <a:lnTo>
                  <a:pt x="333" y="118"/>
                </a:lnTo>
                <a:lnTo>
                  <a:pt x="332" y="118"/>
                </a:lnTo>
                <a:lnTo>
                  <a:pt x="330" y="120"/>
                </a:lnTo>
                <a:lnTo>
                  <a:pt x="329" y="120"/>
                </a:lnTo>
                <a:lnTo>
                  <a:pt x="328" y="120"/>
                </a:lnTo>
                <a:lnTo>
                  <a:pt x="328" y="120"/>
                </a:lnTo>
                <a:lnTo>
                  <a:pt x="328" y="120"/>
                </a:lnTo>
                <a:lnTo>
                  <a:pt x="328" y="120"/>
                </a:lnTo>
                <a:lnTo>
                  <a:pt x="328" y="120"/>
                </a:lnTo>
                <a:lnTo>
                  <a:pt x="328" y="121"/>
                </a:lnTo>
                <a:lnTo>
                  <a:pt x="328" y="121"/>
                </a:lnTo>
                <a:lnTo>
                  <a:pt x="328" y="121"/>
                </a:lnTo>
                <a:lnTo>
                  <a:pt x="328" y="123"/>
                </a:lnTo>
                <a:lnTo>
                  <a:pt x="326" y="123"/>
                </a:lnTo>
                <a:lnTo>
                  <a:pt x="326" y="123"/>
                </a:lnTo>
                <a:lnTo>
                  <a:pt x="328" y="123"/>
                </a:lnTo>
                <a:lnTo>
                  <a:pt x="328" y="123"/>
                </a:lnTo>
                <a:lnTo>
                  <a:pt x="328" y="123"/>
                </a:lnTo>
                <a:lnTo>
                  <a:pt x="328" y="123"/>
                </a:lnTo>
                <a:lnTo>
                  <a:pt x="328" y="123"/>
                </a:lnTo>
                <a:lnTo>
                  <a:pt x="326" y="123"/>
                </a:lnTo>
                <a:lnTo>
                  <a:pt x="326" y="124"/>
                </a:lnTo>
                <a:lnTo>
                  <a:pt x="326" y="124"/>
                </a:lnTo>
                <a:lnTo>
                  <a:pt x="326" y="124"/>
                </a:lnTo>
                <a:lnTo>
                  <a:pt x="325" y="124"/>
                </a:lnTo>
                <a:lnTo>
                  <a:pt x="325" y="124"/>
                </a:lnTo>
                <a:lnTo>
                  <a:pt x="325" y="124"/>
                </a:lnTo>
                <a:lnTo>
                  <a:pt x="325" y="124"/>
                </a:lnTo>
                <a:lnTo>
                  <a:pt x="325" y="123"/>
                </a:lnTo>
                <a:lnTo>
                  <a:pt x="325" y="123"/>
                </a:lnTo>
                <a:lnTo>
                  <a:pt x="325" y="123"/>
                </a:lnTo>
                <a:lnTo>
                  <a:pt x="325" y="123"/>
                </a:lnTo>
                <a:lnTo>
                  <a:pt x="325" y="121"/>
                </a:lnTo>
                <a:lnTo>
                  <a:pt x="325" y="121"/>
                </a:lnTo>
                <a:lnTo>
                  <a:pt x="325" y="121"/>
                </a:lnTo>
                <a:lnTo>
                  <a:pt x="325" y="121"/>
                </a:lnTo>
                <a:lnTo>
                  <a:pt x="323" y="121"/>
                </a:lnTo>
                <a:lnTo>
                  <a:pt x="323" y="121"/>
                </a:lnTo>
                <a:lnTo>
                  <a:pt x="323" y="121"/>
                </a:lnTo>
                <a:lnTo>
                  <a:pt x="323" y="121"/>
                </a:lnTo>
                <a:lnTo>
                  <a:pt x="323" y="121"/>
                </a:lnTo>
                <a:lnTo>
                  <a:pt x="323" y="121"/>
                </a:lnTo>
                <a:lnTo>
                  <a:pt x="323" y="123"/>
                </a:lnTo>
                <a:lnTo>
                  <a:pt x="323" y="124"/>
                </a:lnTo>
                <a:lnTo>
                  <a:pt x="323" y="124"/>
                </a:lnTo>
                <a:lnTo>
                  <a:pt x="323" y="124"/>
                </a:lnTo>
                <a:lnTo>
                  <a:pt x="323" y="124"/>
                </a:lnTo>
                <a:lnTo>
                  <a:pt x="323" y="124"/>
                </a:lnTo>
                <a:lnTo>
                  <a:pt x="323" y="124"/>
                </a:lnTo>
                <a:lnTo>
                  <a:pt x="323" y="124"/>
                </a:lnTo>
                <a:lnTo>
                  <a:pt x="322" y="125"/>
                </a:lnTo>
                <a:lnTo>
                  <a:pt x="322" y="125"/>
                </a:lnTo>
                <a:lnTo>
                  <a:pt x="322" y="125"/>
                </a:lnTo>
                <a:lnTo>
                  <a:pt x="322" y="125"/>
                </a:lnTo>
                <a:lnTo>
                  <a:pt x="322" y="125"/>
                </a:lnTo>
                <a:lnTo>
                  <a:pt x="320" y="125"/>
                </a:lnTo>
                <a:lnTo>
                  <a:pt x="320" y="127"/>
                </a:lnTo>
                <a:lnTo>
                  <a:pt x="319" y="127"/>
                </a:lnTo>
                <a:lnTo>
                  <a:pt x="319" y="127"/>
                </a:lnTo>
                <a:lnTo>
                  <a:pt x="319" y="127"/>
                </a:lnTo>
                <a:lnTo>
                  <a:pt x="319" y="127"/>
                </a:lnTo>
                <a:lnTo>
                  <a:pt x="318" y="127"/>
                </a:lnTo>
                <a:lnTo>
                  <a:pt x="318" y="127"/>
                </a:lnTo>
                <a:lnTo>
                  <a:pt x="318" y="125"/>
                </a:lnTo>
                <a:lnTo>
                  <a:pt x="318" y="125"/>
                </a:lnTo>
                <a:lnTo>
                  <a:pt x="319" y="125"/>
                </a:lnTo>
                <a:lnTo>
                  <a:pt x="319" y="125"/>
                </a:lnTo>
                <a:lnTo>
                  <a:pt x="320" y="125"/>
                </a:lnTo>
                <a:lnTo>
                  <a:pt x="320" y="125"/>
                </a:lnTo>
                <a:lnTo>
                  <a:pt x="319" y="124"/>
                </a:lnTo>
                <a:lnTo>
                  <a:pt x="319" y="124"/>
                </a:lnTo>
                <a:lnTo>
                  <a:pt x="319" y="123"/>
                </a:lnTo>
                <a:lnTo>
                  <a:pt x="319" y="123"/>
                </a:lnTo>
                <a:lnTo>
                  <a:pt x="318" y="123"/>
                </a:lnTo>
                <a:lnTo>
                  <a:pt x="318" y="124"/>
                </a:lnTo>
                <a:lnTo>
                  <a:pt x="316" y="124"/>
                </a:lnTo>
                <a:lnTo>
                  <a:pt x="316" y="124"/>
                </a:lnTo>
                <a:lnTo>
                  <a:pt x="316" y="124"/>
                </a:lnTo>
                <a:lnTo>
                  <a:pt x="316" y="124"/>
                </a:lnTo>
                <a:lnTo>
                  <a:pt x="316" y="125"/>
                </a:lnTo>
                <a:lnTo>
                  <a:pt x="316" y="125"/>
                </a:lnTo>
                <a:lnTo>
                  <a:pt x="315" y="124"/>
                </a:lnTo>
                <a:lnTo>
                  <a:pt x="315" y="124"/>
                </a:lnTo>
                <a:lnTo>
                  <a:pt x="313" y="124"/>
                </a:lnTo>
                <a:lnTo>
                  <a:pt x="313" y="124"/>
                </a:lnTo>
                <a:lnTo>
                  <a:pt x="313" y="124"/>
                </a:lnTo>
                <a:lnTo>
                  <a:pt x="315" y="125"/>
                </a:lnTo>
                <a:lnTo>
                  <a:pt x="315" y="125"/>
                </a:lnTo>
                <a:lnTo>
                  <a:pt x="315" y="127"/>
                </a:lnTo>
                <a:lnTo>
                  <a:pt x="312" y="127"/>
                </a:lnTo>
                <a:lnTo>
                  <a:pt x="312" y="127"/>
                </a:lnTo>
                <a:lnTo>
                  <a:pt x="312" y="127"/>
                </a:lnTo>
                <a:lnTo>
                  <a:pt x="312" y="127"/>
                </a:lnTo>
                <a:lnTo>
                  <a:pt x="312" y="125"/>
                </a:lnTo>
                <a:lnTo>
                  <a:pt x="313" y="125"/>
                </a:lnTo>
                <a:lnTo>
                  <a:pt x="313" y="125"/>
                </a:lnTo>
                <a:lnTo>
                  <a:pt x="313" y="125"/>
                </a:lnTo>
                <a:lnTo>
                  <a:pt x="313" y="125"/>
                </a:lnTo>
                <a:lnTo>
                  <a:pt x="313" y="124"/>
                </a:lnTo>
                <a:lnTo>
                  <a:pt x="313" y="124"/>
                </a:lnTo>
                <a:lnTo>
                  <a:pt x="313" y="125"/>
                </a:lnTo>
                <a:lnTo>
                  <a:pt x="313" y="125"/>
                </a:lnTo>
                <a:lnTo>
                  <a:pt x="312" y="125"/>
                </a:lnTo>
                <a:lnTo>
                  <a:pt x="312" y="125"/>
                </a:lnTo>
                <a:lnTo>
                  <a:pt x="312" y="124"/>
                </a:lnTo>
                <a:lnTo>
                  <a:pt x="312" y="124"/>
                </a:lnTo>
                <a:lnTo>
                  <a:pt x="312" y="124"/>
                </a:lnTo>
                <a:lnTo>
                  <a:pt x="312" y="123"/>
                </a:lnTo>
                <a:lnTo>
                  <a:pt x="312" y="123"/>
                </a:lnTo>
                <a:lnTo>
                  <a:pt x="312" y="123"/>
                </a:lnTo>
                <a:lnTo>
                  <a:pt x="312" y="123"/>
                </a:lnTo>
                <a:lnTo>
                  <a:pt x="311" y="123"/>
                </a:lnTo>
                <a:lnTo>
                  <a:pt x="311" y="123"/>
                </a:lnTo>
                <a:lnTo>
                  <a:pt x="309" y="123"/>
                </a:lnTo>
                <a:lnTo>
                  <a:pt x="309" y="123"/>
                </a:lnTo>
                <a:lnTo>
                  <a:pt x="309" y="123"/>
                </a:lnTo>
                <a:lnTo>
                  <a:pt x="308" y="123"/>
                </a:lnTo>
                <a:lnTo>
                  <a:pt x="308" y="123"/>
                </a:lnTo>
                <a:lnTo>
                  <a:pt x="306" y="124"/>
                </a:lnTo>
                <a:lnTo>
                  <a:pt x="305" y="124"/>
                </a:lnTo>
                <a:lnTo>
                  <a:pt x="305" y="125"/>
                </a:lnTo>
                <a:lnTo>
                  <a:pt x="305" y="125"/>
                </a:lnTo>
                <a:lnTo>
                  <a:pt x="305" y="125"/>
                </a:lnTo>
                <a:lnTo>
                  <a:pt x="305" y="125"/>
                </a:lnTo>
                <a:lnTo>
                  <a:pt x="305" y="127"/>
                </a:lnTo>
                <a:lnTo>
                  <a:pt x="305" y="127"/>
                </a:lnTo>
                <a:lnTo>
                  <a:pt x="303" y="127"/>
                </a:lnTo>
                <a:lnTo>
                  <a:pt x="303" y="127"/>
                </a:lnTo>
                <a:lnTo>
                  <a:pt x="305" y="127"/>
                </a:lnTo>
                <a:lnTo>
                  <a:pt x="305" y="127"/>
                </a:lnTo>
                <a:lnTo>
                  <a:pt x="303" y="125"/>
                </a:lnTo>
                <a:lnTo>
                  <a:pt x="303" y="125"/>
                </a:lnTo>
                <a:lnTo>
                  <a:pt x="303" y="125"/>
                </a:lnTo>
                <a:lnTo>
                  <a:pt x="302" y="125"/>
                </a:lnTo>
                <a:lnTo>
                  <a:pt x="302" y="127"/>
                </a:lnTo>
                <a:lnTo>
                  <a:pt x="301" y="127"/>
                </a:lnTo>
                <a:lnTo>
                  <a:pt x="301" y="128"/>
                </a:lnTo>
                <a:lnTo>
                  <a:pt x="301" y="128"/>
                </a:lnTo>
                <a:lnTo>
                  <a:pt x="299" y="128"/>
                </a:lnTo>
                <a:lnTo>
                  <a:pt x="298" y="130"/>
                </a:lnTo>
                <a:lnTo>
                  <a:pt x="298" y="130"/>
                </a:lnTo>
                <a:lnTo>
                  <a:pt x="298" y="130"/>
                </a:lnTo>
                <a:lnTo>
                  <a:pt x="298" y="128"/>
                </a:lnTo>
                <a:lnTo>
                  <a:pt x="296" y="128"/>
                </a:lnTo>
                <a:lnTo>
                  <a:pt x="296" y="128"/>
                </a:lnTo>
                <a:lnTo>
                  <a:pt x="296" y="130"/>
                </a:lnTo>
                <a:lnTo>
                  <a:pt x="296" y="130"/>
                </a:lnTo>
                <a:lnTo>
                  <a:pt x="296" y="130"/>
                </a:lnTo>
                <a:lnTo>
                  <a:pt x="296" y="131"/>
                </a:lnTo>
                <a:lnTo>
                  <a:pt x="296" y="130"/>
                </a:lnTo>
                <a:lnTo>
                  <a:pt x="295" y="130"/>
                </a:lnTo>
                <a:lnTo>
                  <a:pt x="295" y="130"/>
                </a:lnTo>
                <a:lnTo>
                  <a:pt x="295" y="130"/>
                </a:lnTo>
                <a:lnTo>
                  <a:pt x="293" y="130"/>
                </a:lnTo>
                <a:lnTo>
                  <a:pt x="293" y="130"/>
                </a:lnTo>
                <a:lnTo>
                  <a:pt x="295" y="131"/>
                </a:lnTo>
                <a:lnTo>
                  <a:pt x="295" y="131"/>
                </a:lnTo>
                <a:lnTo>
                  <a:pt x="295" y="131"/>
                </a:lnTo>
                <a:lnTo>
                  <a:pt x="295" y="131"/>
                </a:lnTo>
                <a:lnTo>
                  <a:pt x="292" y="131"/>
                </a:lnTo>
                <a:lnTo>
                  <a:pt x="291" y="133"/>
                </a:lnTo>
                <a:lnTo>
                  <a:pt x="289" y="133"/>
                </a:lnTo>
                <a:lnTo>
                  <a:pt x="289" y="133"/>
                </a:lnTo>
                <a:lnTo>
                  <a:pt x="286" y="134"/>
                </a:lnTo>
                <a:lnTo>
                  <a:pt x="285" y="134"/>
                </a:lnTo>
                <a:lnTo>
                  <a:pt x="283" y="134"/>
                </a:lnTo>
                <a:lnTo>
                  <a:pt x="283" y="135"/>
                </a:lnTo>
                <a:lnTo>
                  <a:pt x="283" y="135"/>
                </a:lnTo>
                <a:lnTo>
                  <a:pt x="283" y="135"/>
                </a:lnTo>
                <a:lnTo>
                  <a:pt x="283" y="135"/>
                </a:lnTo>
                <a:lnTo>
                  <a:pt x="282" y="135"/>
                </a:lnTo>
                <a:lnTo>
                  <a:pt x="282" y="135"/>
                </a:lnTo>
                <a:lnTo>
                  <a:pt x="281" y="135"/>
                </a:lnTo>
                <a:lnTo>
                  <a:pt x="281" y="137"/>
                </a:lnTo>
                <a:lnTo>
                  <a:pt x="278" y="138"/>
                </a:lnTo>
                <a:lnTo>
                  <a:pt x="278" y="138"/>
                </a:lnTo>
                <a:lnTo>
                  <a:pt x="278" y="137"/>
                </a:lnTo>
                <a:lnTo>
                  <a:pt x="278" y="137"/>
                </a:lnTo>
                <a:lnTo>
                  <a:pt x="276" y="137"/>
                </a:lnTo>
                <a:lnTo>
                  <a:pt x="276" y="135"/>
                </a:lnTo>
                <a:lnTo>
                  <a:pt x="276" y="135"/>
                </a:lnTo>
                <a:lnTo>
                  <a:pt x="276" y="137"/>
                </a:lnTo>
                <a:lnTo>
                  <a:pt x="276" y="137"/>
                </a:lnTo>
                <a:lnTo>
                  <a:pt x="275" y="138"/>
                </a:lnTo>
                <a:lnTo>
                  <a:pt x="275" y="138"/>
                </a:lnTo>
                <a:lnTo>
                  <a:pt x="275" y="138"/>
                </a:lnTo>
                <a:lnTo>
                  <a:pt x="275" y="140"/>
                </a:lnTo>
                <a:lnTo>
                  <a:pt x="273" y="140"/>
                </a:lnTo>
                <a:lnTo>
                  <a:pt x="273" y="140"/>
                </a:lnTo>
                <a:lnTo>
                  <a:pt x="273" y="140"/>
                </a:lnTo>
                <a:lnTo>
                  <a:pt x="273" y="140"/>
                </a:lnTo>
                <a:lnTo>
                  <a:pt x="272" y="140"/>
                </a:lnTo>
                <a:lnTo>
                  <a:pt x="272" y="140"/>
                </a:lnTo>
                <a:lnTo>
                  <a:pt x="272" y="140"/>
                </a:lnTo>
                <a:lnTo>
                  <a:pt x="273" y="138"/>
                </a:lnTo>
                <a:lnTo>
                  <a:pt x="273" y="138"/>
                </a:lnTo>
                <a:lnTo>
                  <a:pt x="273" y="138"/>
                </a:lnTo>
                <a:lnTo>
                  <a:pt x="275" y="137"/>
                </a:lnTo>
                <a:lnTo>
                  <a:pt x="275" y="137"/>
                </a:lnTo>
                <a:lnTo>
                  <a:pt x="273" y="137"/>
                </a:lnTo>
                <a:lnTo>
                  <a:pt x="273" y="137"/>
                </a:lnTo>
                <a:lnTo>
                  <a:pt x="272" y="137"/>
                </a:lnTo>
                <a:lnTo>
                  <a:pt x="271" y="138"/>
                </a:lnTo>
                <a:lnTo>
                  <a:pt x="271" y="138"/>
                </a:lnTo>
                <a:lnTo>
                  <a:pt x="271" y="138"/>
                </a:lnTo>
                <a:lnTo>
                  <a:pt x="271" y="140"/>
                </a:lnTo>
                <a:lnTo>
                  <a:pt x="271" y="140"/>
                </a:lnTo>
                <a:lnTo>
                  <a:pt x="271" y="140"/>
                </a:lnTo>
                <a:lnTo>
                  <a:pt x="271" y="140"/>
                </a:lnTo>
                <a:lnTo>
                  <a:pt x="269" y="141"/>
                </a:lnTo>
                <a:lnTo>
                  <a:pt x="268" y="141"/>
                </a:lnTo>
                <a:lnTo>
                  <a:pt x="268" y="141"/>
                </a:lnTo>
                <a:lnTo>
                  <a:pt x="266" y="141"/>
                </a:lnTo>
                <a:lnTo>
                  <a:pt x="266" y="143"/>
                </a:lnTo>
                <a:lnTo>
                  <a:pt x="266" y="143"/>
                </a:lnTo>
                <a:lnTo>
                  <a:pt x="266" y="143"/>
                </a:lnTo>
                <a:lnTo>
                  <a:pt x="266" y="143"/>
                </a:lnTo>
                <a:lnTo>
                  <a:pt x="266" y="143"/>
                </a:lnTo>
                <a:lnTo>
                  <a:pt x="265" y="144"/>
                </a:lnTo>
                <a:lnTo>
                  <a:pt x="265" y="144"/>
                </a:lnTo>
                <a:lnTo>
                  <a:pt x="264" y="144"/>
                </a:lnTo>
                <a:lnTo>
                  <a:pt x="264" y="144"/>
                </a:lnTo>
                <a:lnTo>
                  <a:pt x="264" y="144"/>
                </a:lnTo>
                <a:lnTo>
                  <a:pt x="264" y="145"/>
                </a:lnTo>
                <a:lnTo>
                  <a:pt x="264" y="145"/>
                </a:lnTo>
                <a:lnTo>
                  <a:pt x="264" y="145"/>
                </a:lnTo>
                <a:lnTo>
                  <a:pt x="264" y="145"/>
                </a:lnTo>
                <a:lnTo>
                  <a:pt x="264" y="145"/>
                </a:lnTo>
                <a:lnTo>
                  <a:pt x="264" y="147"/>
                </a:lnTo>
                <a:lnTo>
                  <a:pt x="264" y="147"/>
                </a:lnTo>
                <a:lnTo>
                  <a:pt x="264" y="147"/>
                </a:lnTo>
                <a:lnTo>
                  <a:pt x="264" y="147"/>
                </a:lnTo>
                <a:lnTo>
                  <a:pt x="264" y="147"/>
                </a:lnTo>
                <a:lnTo>
                  <a:pt x="264" y="145"/>
                </a:lnTo>
                <a:lnTo>
                  <a:pt x="262" y="147"/>
                </a:lnTo>
                <a:lnTo>
                  <a:pt x="262" y="147"/>
                </a:lnTo>
                <a:lnTo>
                  <a:pt x="262" y="147"/>
                </a:lnTo>
                <a:lnTo>
                  <a:pt x="262" y="147"/>
                </a:lnTo>
                <a:lnTo>
                  <a:pt x="261" y="147"/>
                </a:lnTo>
                <a:lnTo>
                  <a:pt x="259" y="147"/>
                </a:lnTo>
                <a:lnTo>
                  <a:pt x="259" y="148"/>
                </a:lnTo>
                <a:lnTo>
                  <a:pt x="259" y="148"/>
                </a:lnTo>
                <a:lnTo>
                  <a:pt x="259" y="148"/>
                </a:lnTo>
                <a:lnTo>
                  <a:pt x="259" y="148"/>
                </a:lnTo>
                <a:lnTo>
                  <a:pt x="258" y="148"/>
                </a:lnTo>
                <a:lnTo>
                  <a:pt x="258" y="150"/>
                </a:lnTo>
                <a:lnTo>
                  <a:pt x="258" y="150"/>
                </a:lnTo>
                <a:lnTo>
                  <a:pt x="256" y="150"/>
                </a:lnTo>
                <a:lnTo>
                  <a:pt x="256" y="150"/>
                </a:lnTo>
                <a:lnTo>
                  <a:pt x="256" y="150"/>
                </a:lnTo>
                <a:lnTo>
                  <a:pt x="255" y="150"/>
                </a:lnTo>
                <a:lnTo>
                  <a:pt x="255" y="150"/>
                </a:lnTo>
                <a:lnTo>
                  <a:pt x="255" y="150"/>
                </a:lnTo>
                <a:lnTo>
                  <a:pt x="255" y="150"/>
                </a:lnTo>
                <a:lnTo>
                  <a:pt x="255" y="150"/>
                </a:lnTo>
                <a:lnTo>
                  <a:pt x="254" y="150"/>
                </a:lnTo>
                <a:lnTo>
                  <a:pt x="254" y="151"/>
                </a:lnTo>
                <a:lnTo>
                  <a:pt x="251" y="151"/>
                </a:lnTo>
                <a:lnTo>
                  <a:pt x="251" y="151"/>
                </a:lnTo>
                <a:lnTo>
                  <a:pt x="249" y="153"/>
                </a:lnTo>
                <a:lnTo>
                  <a:pt x="249" y="153"/>
                </a:lnTo>
                <a:lnTo>
                  <a:pt x="251" y="154"/>
                </a:lnTo>
                <a:lnTo>
                  <a:pt x="251" y="154"/>
                </a:lnTo>
                <a:lnTo>
                  <a:pt x="249" y="154"/>
                </a:lnTo>
                <a:lnTo>
                  <a:pt x="249" y="154"/>
                </a:lnTo>
                <a:lnTo>
                  <a:pt x="249" y="154"/>
                </a:lnTo>
                <a:lnTo>
                  <a:pt x="249" y="154"/>
                </a:lnTo>
                <a:lnTo>
                  <a:pt x="249" y="153"/>
                </a:lnTo>
                <a:lnTo>
                  <a:pt x="248" y="153"/>
                </a:lnTo>
                <a:lnTo>
                  <a:pt x="248" y="154"/>
                </a:lnTo>
                <a:lnTo>
                  <a:pt x="248" y="154"/>
                </a:lnTo>
                <a:lnTo>
                  <a:pt x="246" y="154"/>
                </a:lnTo>
                <a:lnTo>
                  <a:pt x="246" y="154"/>
                </a:lnTo>
                <a:lnTo>
                  <a:pt x="246" y="154"/>
                </a:lnTo>
                <a:lnTo>
                  <a:pt x="245" y="154"/>
                </a:lnTo>
                <a:lnTo>
                  <a:pt x="244" y="154"/>
                </a:lnTo>
                <a:lnTo>
                  <a:pt x="244" y="154"/>
                </a:lnTo>
                <a:lnTo>
                  <a:pt x="242" y="154"/>
                </a:lnTo>
                <a:lnTo>
                  <a:pt x="242" y="154"/>
                </a:lnTo>
                <a:lnTo>
                  <a:pt x="242" y="155"/>
                </a:lnTo>
                <a:lnTo>
                  <a:pt x="242" y="155"/>
                </a:lnTo>
                <a:lnTo>
                  <a:pt x="242" y="155"/>
                </a:lnTo>
                <a:lnTo>
                  <a:pt x="239" y="155"/>
                </a:lnTo>
                <a:lnTo>
                  <a:pt x="238" y="157"/>
                </a:lnTo>
                <a:lnTo>
                  <a:pt x="236" y="158"/>
                </a:lnTo>
                <a:lnTo>
                  <a:pt x="234" y="160"/>
                </a:lnTo>
                <a:lnTo>
                  <a:pt x="232" y="160"/>
                </a:lnTo>
                <a:lnTo>
                  <a:pt x="232" y="161"/>
                </a:lnTo>
                <a:lnTo>
                  <a:pt x="232" y="161"/>
                </a:lnTo>
                <a:lnTo>
                  <a:pt x="231" y="160"/>
                </a:lnTo>
                <a:lnTo>
                  <a:pt x="231" y="160"/>
                </a:lnTo>
                <a:lnTo>
                  <a:pt x="229" y="161"/>
                </a:lnTo>
                <a:lnTo>
                  <a:pt x="229" y="161"/>
                </a:lnTo>
                <a:lnTo>
                  <a:pt x="229" y="161"/>
                </a:lnTo>
                <a:lnTo>
                  <a:pt x="229" y="161"/>
                </a:lnTo>
                <a:lnTo>
                  <a:pt x="231" y="163"/>
                </a:lnTo>
                <a:lnTo>
                  <a:pt x="231" y="163"/>
                </a:lnTo>
                <a:lnTo>
                  <a:pt x="231" y="163"/>
                </a:lnTo>
                <a:lnTo>
                  <a:pt x="232" y="161"/>
                </a:lnTo>
                <a:lnTo>
                  <a:pt x="232" y="161"/>
                </a:lnTo>
                <a:lnTo>
                  <a:pt x="232" y="163"/>
                </a:lnTo>
                <a:lnTo>
                  <a:pt x="234" y="163"/>
                </a:lnTo>
                <a:lnTo>
                  <a:pt x="234" y="163"/>
                </a:lnTo>
                <a:lnTo>
                  <a:pt x="234" y="161"/>
                </a:lnTo>
                <a:lnTo>
                  <a:pt x="234" y="161"/>
                </a:lnTo>
                <a:lnTo>
                  <a:pt x="234" y="163"/>
                </a:lnTo>
                <a:lnTo>
                  <a:pt x="234" y="163"/>
                </a:lnTo>
                <a:lnTo>
                  <a:pt x="232" y="163"/>
                </a:lnTo>
                <a:lnTo>
                  <a:pt x="232" y="163"/>
                </a:lnTo>
                <a:lnTo>
                  <a:pt x="232" y="163"/>
                </a:lnTo>
                <a:lnTo>
                  <a:pt x="234" y="164"/>
                </a:lnTo>
                <a:lnTo>
                  <a:pt x="235" y="164"/>
                </a:lnTo>
                <a:lnTo>
                  <a:pt x="236" y="163"/>
                </a:lnTo>
                <a:lnTo>
                  <a:pt x="236" y="163"/>
                </a:lnTo>
                <a:lnTo>
                  <a:pt x="239" y="163"/>
                </a:lnTo>
                <a:lnTo>
                  <a:pt x="242" y="161"/>
                </a:lnTo>
                <a:lnTo>
                  <a:pt x="242" y="161"/>
                </a:lnTo>
                <a:lnTo>
                  <a:pt x="242" y="161"/>
                </a:lnTo>
                <a:lnTo>
                  <a:pt x="246" y="160"/>
                </a:lnTo>
                <a:lnTo>
                  <a:pt x="248" y="160"/>
                </a:lnTo>
                <a:lnTo>
                  <a:pt x="249" y="158"/>
                </a:lnTo>
                <a:lnTo>
                  <a:pt x="249" y="158"/>
                </a:lnTo>
                <a:lnTo>
                  <a:pt x="251" y="158"/>
                </a:lnTo>
                <a:lnTo>
                  <a:pt x="251" y="158"/>
                </a:lnTo>
                <a:lnTo>
                  <a:pt x="252" y="158"/>
                </a:lnTo>
                <a:lnTo>
                  <a:pt x="254" y="157"/>
                </a:lnTo>
                <a:lnTo>
                  <a:pt x="255" y="157"/>
                </a:lnTo>
                <a:lnTo>
                  <a:pt x="255" y="157"/>
                </a:lnTo>
                <a:lnTo>
                  <a:pt x="255" y="157"/>
                </a:lnTo>
                <a:lnTo>
                  <a:pt x="255" y="157"/>
                </a:lnTo>
                <a:lnTo>
                  <a:pt x="256" y="157"/>
                </a:lnTo>
                <a:lnTo>
                  <a:pt x="258" y="157"/>
                </a:lnTo>
                <a:lnTo>
                  <a:pt x="258" y="155"/>
                </a:lnTo>
                <a:lnTo>
                  <a:pt x="258" y="155"/>
                </a:lnTo>
                <a:lnTo>
                  <a:pt x="258" y="155"/>
                </a:lnTo>
                <a:lnTo>
                  <a:pt x="258" y="155"/>
                </a:lnTo>
                <a:lnTo>
                  <a:pt x="258" y="155"/>
                </a:lnTo>
                <a:lnTo>
                  <a:pt x="259" y="155"/>
                </a:lnTo>
                <a:lnTo>
                  <a:pt x="259" y="155"/>
                </a:lnTo>
                <a:lnTo>
                  <a:pt x="259" y="155"/>
                </a:lnTo>
                <a:lnTo>
                  <a:pt x="261" y="155"/>
                </a:lnTo>
                <a:lnTo>
                  <a:pt x="264" y="154"/>
                </a:lnTo>
                <a:lnTo>
                  <a:pt x="266" y="154"/>
                </a:lnTo>
                <a:lnTo>
                  <a:pt x="266" y="153"/>
                </a:lnTo>
                <a:lnTo>
                  <a:pt x="268" y="153"/>
                </a:lnTo>
                <a:lnTo>
                  <a:pt x="268" y="153"/>
                </a:lnTo>
                <a:lnTo>
                  <a:pt x="271" y="153"/>
                </a:lnTo>
                <a:lnTo>
                  <a:pt x="272" y="151"/>
                </a:lnTo>
                <a:lnTo>
                  <a:pt x="275" y="150"/>
                </a:lnTo>
                <a:lnTo>
                  <a:pt x="278" y="148"/>
                </a:lnTo>
                <a:lnTo>
                  <a:pt x="278" y="148"/>
                </a:lnTo>
                <a:lnTo>
                  <a:pt x="278" y="148"/>
                </a:lnTo>
                <a:lnTo>
                  <a:pt x="278" y="148"/>
                </a:lnTo>
                <a:lnTo>
                  <a:pt x="278" y="148"/>
                </a:lnTo>
                <a:lnTo>
                  <a:pt x="278" y="148"/>
                </a:lnTo>
                <a:lnTo>
                  <a:pt x="278" y="148"/>
                </a:lnTo>
                <a:lnTo>
                  <a:pt x="278" y="148"/>
                </a:lnTo>
                <a:lnTo>
                  <a:pt x="281" y="148"/>
                </a:lnTo>
                <a:lnTo>
                  <a:pt x="283" y="147"/>
                </a:lnTo>
                <a:lnTo>
                  <a:pt x="285" y="147"/>
                </a:lnTo>
                <a:lnTo>
                  <a:pt x="288" y="145"/>
                </a:lnTo>
                <a:lnTo>
                  <a:pt x="288" y="145"/>
                </a:lnTo>
                <a:lnTo>
                  <a:pt x="288" y="145"/>
                </a:lnTo>
                <a:lnTo>
                  <a:pt x="288" y="145"/>
                </a:lnTo>
                <a:lnTo>
                  <a:pt x="289" y="145"/>
                </a:lnTo>
                <a:lnTo>
                  <a:pt x="289" y="145"/>
                </a:lnTo>
                <a:lnTo>
                  <a:pt x="289" y="144"/>
                </a:lnTo>
                <a:lnTo>
                  <a:pt x="289" y="144"/>
                </a:lnTo>
                <a:lnTo>
                  <a:pt x="289" y="144"/>
                </a:lnTo>
                <a:lnTo>
                  <a:pt x="289" y="144"/>
                </a:lnTo>
                <a:lnTo>
                  <a:pt x="289" y="144"/>
                </a:lnTo>
                <a:lnTo>
                  <a:pt x="289" y="144"/>
                </a:lnTo>
                <a:lnTo>
                  <a:pt x="289" y="144"/>
                </a:lnTo>
                <a:lnTo>
                  <a:pt x="289" y="144"/>
                </a:lnTo>
                <a:lnTo>
                  <a:pt x="291" y="144"/>
                </a:lnTo>
                <a:lnTo>
                  <a:pt x="291" y="145"/>
                </a:lnTo>
                <a:lnTo>
                  <a:pt x="291" y="145"/>
                </a:lnTo>
                <a:lnTo>
                  <a:pt x="296" y="143"/>
                </a:lnTo>
                <a:lnTo>
                  <a:pt x="302" y="140"/>
                </a:lnTo>
                <a:lnTo>
                  <a:pt x="302" y="140"/>
                </a:lnTo>
                <a:lnTo>
                  <a:pt x="302" y="141"/>
                </a:lnTo>
                <a:lnTo>
                  <a:pt x="302" y="141"/>
                </a:lnTo>
                <a:lnTo>
                  <a:pt x="302" y="141"/>
                </a:lnTo>
                <a:lnTo>
                  <a:pt x="302" y="143"/>
                </a:lnTo>
                <a:lnTo>
                  <a:pt x="302" y="143"/>
                </a:lnTo>
                <a:lnTo>
                  <a:pt x="303" y="143"/>
                </a:lnTo>
                <a:lnTo>
                  <a:pt x="303" y="143"/>
                </a:lnTo>
                <a:lnTo>
                  <a:pt x="303" y="143"/>
                </a:lnTo>
                <a:lnTo>
                  <a:pt x="303" y="143"/>
                </a:lnTo>
                <a:lnTo>
                  <a:pt x="305" y="141"/>
                </a:lnTo>
                <a:lnTo>
                  <a:pt x="305" y="141"/>
                </a:lnTo>
                <a:lnTo>
                  <a:pt x="305" y="143"/>
                </a:lnTo>
                <a:lnTo>
                  <a:pt x="305" y="143"/>
                </a:lnTo>
                <a:lnTo>
                  <a:pt x="306" y="143"/>
                </a:lnTo>
                <a:lnTo>
                  <a:pt x="306" y="143"/>
                </a:lnTo>
                <a:lnTo>
                  <a:pt x="306" y="143"/>
                </a:lnTo>
                <a:lnTo>
                  <a:pt x="306" y="141"/>
                </a:lnTo>
                <a:lnTo>
                  <a:pt x="306" y="141"/>
                </a:lnTo>
                <a:lnTo>
                  <a:pt x="306" y="141"/>
                </a:lnTo>
                <a:lnTo>
                  <a:pt x="305" y="141"/>
                </a:lnTo>
                <a:lnTo>
                  <a:pt x="305" y="141"/>
                </a:lnTo>
                <a:lnTo>
                  <a:pt x="305" y="141"/>
                </a:lnTo>
                <a:lnTo>
                  <a:pt x="305" y="141"/>
                </a:lnTo>
                <a:lnTo>
                  <a:pt x="305" y="140"/>
                </a:lnTo>
                <a:lnTo>
                  <a:pt x="305" y="140"/>
                </a:lnTo>
                <a:lnTo>
                  <a:pt x="305" y="138"/>
                </a:lnTo>
                <a:lnTo>
                  <a:pt x="305" y="138"/>
                </a:lnTo>
                <a:lnTo>
                  <a:pt x="305" y="138"/>
                </a:lnTo>
                <a:lnTo>
                  <a:pt x="305" y="138"/>
                </a:lnTo>
                <a:lnTo>
                  <a:pt x="305" y="138"/>
                </a:lnTo>
                <a:lnTo>
                  <a:pt x="306" y="138"/>
                </a:lnTo>
                <a:lnTo>
                  <a:pt x="306" y="138"/>
                </a:lnTo>
                <a:lnTo>
                  <a:pt x="306" y="140"/>
                </a:lnTo>
                <a:lnTo>
                  <a:pt x="306" y="140"/>
                </a:lnTo>
                <a:lnTo>
                  <a:pt x="306" y="138"/>
                </a:lnTo>
                <a:lnTo>
                  <a:pt x="306" y="138"/>
                </a:lnTo>
                <a:lnTo>
                  <a:pt x="306" y="138"/>
                </a:lnTo>
                <a:lnTo>
                  <a:pt x="308" y="140"/>
                </a:lnTo>
                <a:lnTo>
                  <a:pt x="308" y="140"/>
                </a:lnTo>
                <a:lnTo>
                  <a:pt x="308" y="140"/>
                </a:lnTo>
                <a:lnTo>
                  <a:pt x="306" y="141"/>
                </a:lnTo>
                <a:lnTo>
                  <a:pt x="306" y="141"/>
                </a:lnTo>
                <a:lnTo>
                  <a:pt x="306" y="141"/>
                </a:lnTo>
                <a:lnTo>
                  <a:pt x="306" y="141"/>
                </a:lnTo>
                <a:lnTo>
                  <a:pt x="308" y="141"/>
                </a:lnTo>
                <a:lnTo>
                  <a:pt x="308" y="141"/>
                </a:lnTo>
                <a:lnTo>
                  <a:pt x="308" y="141"/>
                </a:lnTo>
                <a:lnTo>
                  <a:pt x="309" y="141"/>
                </a:lnTo>
                <a:lnTo>
                  <a:pt x="309" y="141"/>
                </a:lnTo>
                <a:lnTo>
                  <a:pt x="312" y="140"/>
                </a:lnTo>
                <a:lnTo>
                  <a:pt x="313" y="138"/>
                </a:lnTo>
                <a:lnTo>
                  <a:pt x="315" y="138"/>
                </a:lnTo>
                <a:lnTo>
                  <a:pt x="316" y="137"/>
                </a:lnTo>
                <a:lnTo>
                  <a:pt x="316" y="137"/>
                </a:lnTo>
                <a:lnTo>
                  <a:pt x="316" y="137"/>
                </a:lnTo>
                <a:lnTo>
                  <a:pt x="315" y="137"/>
                </a:lnTo>
                <a:lnTo>
                  <a:pt x="315" y="137"/>
                </a:lnTo>
                <a:lnTo>
                  <a:pt x="315" y="137"/>
                </a:lnTo>
                <a:lnTo>
                  <a:pt x="316" y="135"/>
                </a:lnTo>
                <a:lnTo>
                  <a:pt x="318" y="134"/>
                </a:lnTo>
                <a:lnTo>
                  <a:pt x="319" y="134"/>
                </a:lnTo>
                <a:lnTo>
                  <a:pt x="319" y="135"/>
                </a:lnTo>
                <a:lnTo>
                  <a:pt x="319" y="135"/>
                </a:lnTo>
                <a:lnTo>
                  <a:pt x="319" y="135"/>
                </a:lnTo>
                <a:lnTo>
                  <a:pt x="319" y="135"/>
                </a:lnTo>
                <a:lnTo>
                  <a:pt x="318" y="137"/>
                </a:lnTo>
                <a:lnTo>
                  <a:pt x="318" y="137"/>
                </a:lnTo>
                <a:lnTo>
                  <a:pt x="318" y="137"/>
                </a:lnTo>
                <a:lnTo>
                  <a:pt x="319" y="137"/>
                </a:lnTo>
                <a:lnTo>
                  <a:pt x="319" y="137"/>
                </a:lnTo>
                <a:lnTo>
                  <a:pt x="320" y="135"/>
                </a:lnTo>
                <a:lnTo>
                  <a:pt x="322" y="135"/>
                </a:lnTo>
                <a:lnTo>
                  <a:pt x="320" y="134"/>
                </a:lnTo>
                <a:lnTo>
                  <a:pt x="320" y="134"/>
                </a:lnTo>
                <a:lnTo>
                  <a:pt x="320" y="134"/>
                </a:lnTo>
                <a:lnTo>
                  <a:pt x="322" y="134"/>
                </a:lnTo>
                <a:lnTo>
                  <a:pt x="322" y="134"/>
                </a:lnTo>
                <a:lnTo>
                  <a:pt x="322" y="134"/>
                </a:lnTo>
                <a:lnTo>
                  <a:pt x="322" y="134"/>
                </a:lnTo>
                <a:lnTo>
                  <a:pt x="322" y="135"/>
                </a:lnTo>
                <a:lnTo>
                  <a:pt x="322" y="135"/>
                </a:lnTo>
                <a:lnTo>
                  <a:pt x="323" y="135"/>
                </a:lnTo>
                <a:lnTo>
                  <a:pt x="323" y="134"/>
                </a:lnTo>
                <a:lnTo>
                  <a:pt x="323" y="134"/>
                </a:lnTo>
                <a:lnTo>
                  <a:pt x="325" y="134"/>
                </a:lnTo>
                <a:lnTo>
                  <a:pt x="325" y="134"/>
                </a:lnTo>
                <a:lnTo>
                  <a:pt x="323" y="133"/>
                </a:lnTo>
                <a:lnTo>
                  <a:pt x="323" y="133"/>
                </a:lnTo>
                <a:lnTo>
                  <a:pt x="323" y="133"/>
                </a:lnTo>
                <a:lnTo>
                  <a:pt x="325" y="133"/>
                </a:lnTo>
                <a:lnTo>
                  <a:pt x="325" y="131"/>
                </a:lnTo>
                <a:lnTo>
                  <a:pt x="325" y="131"/>
                </a:lnTo>
                <a:lnTo>
                  <a:pt x="325" y="131"/>
                </a:lnTo>
                <a:lnTo>
                  <a:pt x="325" y="131"/>
                </a:lnTo>
                <a:lnTo>
                  <a:pt x="326" y="130"/>
                </a:lnTo>
                <a:lnTo>
                  <a:pt x="328" y="130"/>
                </a:lnTo>
                <a:lnTo>
                  <a:pt x="329" y="128"/>
                </a:lnTo>
                <a:lnTo>
                  <a:pt x="332" y="128"/>
                </a:lnTo>
                <a:lnTo>
                  <a:pt x="332" y="128"/>
                </a:lnTo>
                <a:lnTo>
                  <a:pt x="332" y="128"/>
                </a:lnTo>
                <a:lnTo>
                  <a:pt x="332" y="128"/>
                </a:lnTo>
                <a:lnTo>
                  <a:pt x="332" y="130"/>
                </a:lnTo>
                <a:lnTo>
                  <a:pt x="330" y="130"/>
                </a:lnTo>
                <a:lnTo>
                  <a:pt x="330" y="130"/>
                </a:lnTo>
                <a:lnTo>
                  <a:pt x="330" y="130"/>
                </a:lnTo>
                <a:lnTo>
                  <a:pt x="330" y="130"/>
                </a:lnTo>
                <a:lnTo>
                  <a:pt x="330" y="130"/>
                </a:lnTo>
                <a:lnTo>
                  <a:pt x="329" y="131"/>
                </a:lnTo>
                <a:lnTo>
                  <a:pt x="329" y="131"/>
                </a:lnTo>
                <a:lnTo>
                  <a:pt x="329" y="131"/>
                </a:lnTo>
                <a:lnTo>
                  <a:pt x="328" y="131"/>
                </a:lnTo>
                <a:lnTo>
                  <a:pt x="326" y="131"/>
                </a:lnTo>
                <a:lnTo>
                  <a:pt x="326" y="131"/>
                </a:lnTo>
                <a:lnTo>
                  <a:pt x="326" y="131"/>
                </a:lnTo>
                <a:lnTo>
                  <a:pt x="326" y="131"/>
                </a:lnTo>
                <a:lnTo>
                  <a:pt x="326" y="131"/>
                </a:lnTo>
                <a:lnTo>
                  <a:pt x="326" y="133"/>
                </a:lnTo>
                <a:lnTo>
                  <a:pt x="326" y="133"/>
                </a:lnTo>
                <a:lnTo>
                  <a:pt x="328" y="133"/>
                </a:lnTo>
                <a:lnTo>
                  <a:pt x="328" y="134"/>
                </a:lnTo>
                <a:lnTo>
                  <a:pt x="328" y="134"/>
                </a:lnTo>
                <a:lnTo>
                  <a:pt x="329" y="134"/>
                </a:lnTo>
                <a:lnTo>
                  <a:pt x="329" y="134"/>
                </a:lnTo>
                <a:lnTo>
                  <a:pt x="329" y="133"/>
                </a:lnTo>
                <a:lnTo>
                  <a:pt x="330" y="133"/>
                </a:lnTo>
                <a:lnTo>
                  <a:pt x="330" y="133"/>
                </a:lnTo>
                <a:lnTo>
                  <a:pt x="332" y="133"/>
                </a:lnTo>
                <a:lnTo>
                  <a:pt x="332" y="133"/>
                </a:lnTo>
                <a:lnTo>
                  <a:pt x="332" y="133"/>
                </a:lnTo>
                <a:lnTo>
                  <a:pt x="333" y="133"/>
                </a:lnTo>
                <a:lnTo>
                  <a:pt x="333" y="133"/>
                </a:lnTo>
                <a:lnTo>
                  <a:pt x="333" y="133"/>
                </a:lnTo>
                <a:lnTo>
                  <a:pt x="332" y="134"/>
                </a:lnTo>
                <a:lnTo>
                  <a:pt x="332" y="134"/>
                </a:lnTo>
                <a:lnTo>
                  <a:pt x="330" y="134"/>
                </a:lnTo>
                <a:lnTo>
                  <a:pt x="330" y="135"/>
                </a:lnTo>
                <a:lnTo>
                  <a:pt x="330" y="135"/>
                </a:lnTo>
                <a:lnTo>
                  <a:pt x="330" y="134"/>
                </a:lnTo>
                <a:lnTo>
                  <a:pt x="330" y="134"/>
                </a:lnTo>
                <a:lnTo>
                  <a:pt x="330" y="135"/>
                </a:lnTo>
                <a:lnTo>
                  <a:pt x="329" y="134"/>
                </a:lnTo>
                <a:lnTo>
                  <a:pt x="329" y="134"/>
                </a:lnTo>
                <a:lnTo>
                  <a:pt x="329" y="135"/>
                </a:lnTo>
                <a:lnTo>
                  <a:pt x="328" y="137"/>
                </a:lnTo>
                <a:lnTo>
                  <a:pt x="328" y="137"/>
                </a:lnTo>
                <a:lnTo>
                  <a:pt x="328" y="137"/>
                </a:lnTo>
                <a:lnTo>
                  <a:pt x="329" y="137"/>
                </a:lnTo>
                <a:lnTo>
                  <a:pt x="329" y="137"/>
                </a:lnTo>
                <a:lnTo>
                  <a:pt x="329" y="137"/>
                </a:lnTo>
                <a:lnTo>
                  <a:pt x="329" y="137"/>
                </a:lnTo>
                <a:lnTo>
                  <a:pt x="329" y="137"/>
                </a:lnTo>
                <a:lnTo>
                  <a:pt x="328" y="137"/>
                </a:lnTo>
                <a:lnTo>
                  <a:pt x="328" y="137"/>
                </a:lnTo>
                <a:lnTo>
                  <a:pt x="328" y="138"/>
                </a:lnTo>
                <a:lnTo>
                  <a:pt x="328" y="138"/>
                </a:lnTo>
                <a:lnTo>
                  <a:pt x="328" y="138"/>
                </a:lnTo>
                <a:lnTo>
                  <a:pt x="328" y="137"/>
                </a:lnTo>
                <a:lnTo>
                  <a:pt x="328" y="137"/>
                </a:lnTo>
                <a:lnTo>
                  <a:pt x="326" y="138"/>
                </a:lnTo>
                <a:lnTo>
                  <a:pt x="326" y="138"/>
                </a:lnTo>
                <a:lnTo>
                  <a:pt x="325" y="138"/>
                </a:lnTo>
                <a:lnTo>
                  <a:pt x="325" y="138"/>
                </a:lnTo>
                <a:lnTo>
                  <a:pt x="323" y="138"/>
                </a:lnTo>
                <a:lnTo>
                  <a:pt x="323" y="140"/>
                </a:lnTo>
                <a:lnTo>
                  <a:pt x="323" y="140"/>
                </a:lnTo>
                <a:lnTo>
                  <a:pt x="320" y="141"/>
                </a:lnTo>
                <a:lnTo>
                  <a:pt x="319" y="141"/>
                </a:lnTo>
                <a:lnTo>
                  <a:pt x="318" y="143"/>
                </a:lnTo>
                <a:lnTo>
                  <a:pt x="318" y="143"/>
                </a:lnTo>
                <a:lnTo>
                  <a:pt x="318" y="143"/>
                </a:lnTo>
                <a:lnTo>
                  <a:pt x="318" y="143"/>
                </a:lnTo>
                <a:lnTo>
                  <a:pt x="318" y="143"/>
                </a:lnTo>
                <a:lnTo>
                  <a:pt x="318" y="144"/>
                </a:lnTo>
                <a:lnTo>
                  <a:pt x="318" y="144"/>
                </a:lnTo>
                <a:lnTo>
                  <a:pt x="319" y="144"/>
                </a:lnTo>
                <a:lnTo>
                  <a:pt x="319" y="144"/>
                </a:lnTo>
                <a:lnTo>
                  <a:pt x="320" y="144"/>
                </a:lnTo>
                <a:lnTo>
                  <a:pt x="320" y="143"/>
                </a:lnTo>
                <a:lnTo>
                  <a:pt x="320" y="143"/>
                </a:lnTo>
                <a:lnTo>
                  <a:pt x="322" y="143"/>
                </a:lnTo>
                <a:lnTo>
                  <a:pt x="322" y="143"/>
                </a:lnTo>
                <a:lnTo>
                  <a:pt x="323" y="141"/>
                </a:lnTo>
                <a:lnTo>
                  <a:pt x="325" y="141"/>
                </a:lnTo>
                <a:lnTo>
                  <a:pt x="326" y="141"/>
                </a:lnTo>
                <a:lnTo>
                  <a:pt x="326" y="141"/>
                </a:lnTo>
                <a:lnTo>
                  <a:pt x="326" y="140"/>
                </a:lnTo>
                <a:lnTo>
                  <a:pt x="326" y="140"/>
                </a:lnTo>
                <a:lnTo>
                  <a:pt x="328" y="140"/>
                </a:lnTo>
                <a:lnTo>
                  <a:pt x="328" y="141"/>
                </a:lnTo>
                <a:lnTo>
                  <a:pt x="328" y="141"/>
                </a:lnTo>
                <a:lnTo>
                  <a:pt x="328" y="140"/>
                </a:lnTo>
                <a:lnTo>
                  <a:pt x="328" y="140"/>
                </a:lnTo>
                <a:lnTo>
                  <a:pt x="329" y="140"/>
                </a:lnTo>
                <a:lnTo>
                  <a:pt x="330" y="138"/>
                </a:lnTo>
                <a:lnTo>
                  <a:pt x="330" y="138"/>
                </a:lnTo>
                <a:lnTo>
                  <a:pt x="332" y="137"/>
                </a:lnTo>
                <a:lnTo>
                  <a:pt x="332" y="137"/>
                </a:lnTo>
                <a:lnTo>
                  <a:pt x="333" y="137"/>
                </a:lnTo>
                <a:lnTo>
                  <a:pt x="336" y="137"/>
                </a:lnTo>
                <a:lnTo>
                  <a:pt x="336" y="137"/>
                </a:lnTo>
                <a:lnTo>
                  <a:pt x="335" y="137"/>
                </a:lnTo>
                <a:lnTo>
                  <a:pt x="335" y="137"/>
                </a:lnTo>
                <a:lnTo>
                  <a:pt x="335" y="138"/>
                </a:lnTo>
                <a:lnTo>
                  <a:pt x="335" y="138"/>
                </a:lnTo>
                <a:lnTo>
                  <a:pt x="336" y="138"/>
                </a:lnTo>
                <a:lnTo>
                  <a:pt x="339" y="137"/>
                </a:lnTo>
                <a:lnTo>
                  <a:pt x="343" y="135"/>
                </a:lnTo>
                <a:lnTo>
                  <a:pt x="343" y="135"/>
                </a:lnTo>
                <a:lnTo>
                  <a:pt x="343" y="137"/>
                </a:lnTo>
                <a:lnTo>
                  <a:pt x="343" y="137"/>
                </a:lnTo>
                <a:lnTo>
                  <a:pt x="345" y="135"/>
                </a:lnTo>
                <a:lnTo>
                  <a:pt x="345" y="135"/>
                </a:lnTo>
                <a:lnTo>
                  <a:pt x="345" y="135"/>
                </a:lnTo>
                <a:lnTo>
                  <a:pt x="345" y="135"/>
                </a:lnTo>
                <a:lnTo>
                  <a:pt x="345" y="134"/>
                </a:lnTo>
                <a:lnTo>
                  <a:pt x="345" y="134"/>
                </a:lnTo>
                <a:lnTo>
                  <a:pt x="346" y="134"/>
                </a:lnTo>
                <a:lnTo>
                  <a:pt x="346" y="134"/>
                </a:lnTo>
                <a:lnTo>
                  <a:pt x="346" y="134"/>
                </a:lnTo>
                <a:lnTo>
                  <a:pt x="346" y="134"/>
                </a:lnTo>
                <a:lnTo>
                  <a:pt x="348" y="134"/>
                </a:lnTo>
                <a:lnTo>
                  <a:pt x="348" y="134"/>
                </a:lnTo>
                <a:lnTo>
                  <a:pt x="350" y="134"/>
                </a:lnTo>
                <a:lnTo>
                  <a:pt x="350" y="134"/>
                </a:lnTo>
                <a:lnTo>
                  <a:pt x="350" y="133"/>
                </a:lnTo>
                <a:lnTo>
                  <a:pt x="352" y="133"/>
                </a:lnTo>
                <a:lnTo>
                  <a:pt x="353" y="133"/>
                </a:lnTo>
                <a:lnTo>
                  <a:pt x="353" y="133"/>
                </a:lnTo>
                <a:lnTo>
                  <a:pt x="353" y="133"/>
                </a:lnTo>
                <a:lnTo>
                  <a:pt x="355" y="133"/>
                </a:lnTo>
                <a:lnTo>
                  <a:pt x="355" y="133"/>
                </a:lnTo>
                <a:lnTo>
                  <a:pt x="355" y="133"/>
                </a:lnTo>
                <a:lnTo>
                  <a:pt x="355" y="133"/>
                </a:lnTo>
                <a:lnTo>
                  <a:pt x="353" y="134"/>
                </a:lnTo>
                <a:lnTo>
                  <a:pt x="353" y="134"/>
                </a:lnTo>
                <a:lnTo>
                  <a:pt x="353" y="134"/>
                </a:lnTo>
                <a:lnTo>
                  <a:pt x="353" y="134"/>
                </a:lnTo>
                <a:lnTo>
                  <a:pt x="346" y="135"/>
                </a:lnTo>
                <a:lnTo>
                  <a:pt x="343" y="137"/>
                </a:lnTo>
                <a:lnTo>
                  <a:pt x="340" y="138"/>
                </a:lnTo>
                <a:lnTo>
                  <a:pt x="340" y="138"/>
                </a:lnTo>
                <a:lnTo>
                  <a:pt x="339" y="138"/>
                </a:lnTo>
                <a:lnTo>
                  <a:pt x="338" y="138"/>
                </a:lnTo>
                <a:lnTo>
                  <a:pt x="338" y="140"/>
                </a:lnTo>
                <a:lnTo>
                  <a:pt x="338" y="140"/>
                </a:lnTo>
                <a:lnTo>
                  <a:pt x="336" y="138"/>
                </a:lnTo>
                <a:lnTo>
                  <a:pt x="336" y="138"/>
                </a:lnTo>
                <a:lnTo>
                  <a:pt x="336" y="138"/>
                </a:lnTo>
                <a:lnTo>
                  <a:pt x="336" y="138"/>
                </a:lnTo>
                <a:lnTo>
                  <a:pt x="336" y="140"/>
                </a:lnTo>
                <a:lnTo>
                  <a:pt x="335" y="140"/>
                </a:lnTo>
                <a:lnTo>
                  <a:pt x="333" y="141"/>
                </a:lnTo>
                <a:lnTo>
                  <a:pt x="333" y="141"/>
                </a:lnTo>
                <a:lnTo>
                  <a:pt x="333" y="141"/>
                </a:lnTo>
                <a:lnTo>
                  <a:pt x="332" y="141"/>
                </a:lnTo>
                <a:lnTo>
                  <a:pt x="332" y="141"/>
                </a:lnTo>
                <a:lnTo>
                  <a:pt x="332" y="140"/>
                </a:lnTo>
                <a:lnTo>
                  <a:pt x="332" y="140"/>
                </a:lnTo>
                <a:lnTo>
                  <a:pt x="332" y="140"/>
                </a:lnTo>
                <a:lnTo>
                  <a:pt x="330" y="141"/>
                </a:lnTo>
                <a:lnTo>
                  <a:pt x="329" y="143"/>
                </a:lnTo>
                <a:lnTo>
                  <a:pt x="329" y="143"/>
                </a:lnTo>
                <a:lnTo>
                  <a:pt x="328" y="143"/>
                </a:lnTo>
                <a:lnTo>
                  <a:pt x="326" y="145"/>
                </a:lnTo>
                <a:lnTo>
                  <a:pt x="326" y="145"/>
                </a:lnTo>
                <a:lnTo>
                  <a:pt x="326" y="144"/>
                </a:lnTo>
                <a:lnTo>
                  <a:pt x="325" y="144"/>
                </a:lnTo>
                <a:lnTo>
                  <a:pt x="323" y="145"/>
                </a:lnTo>
                <a:lnTo>
                  <a:pt x="323" y="145"/>
                </a:lnTo>
                <a:lnTo>
                  <a:pt x="323" y="145"/>
                </a:lnTo>
                <a:lnTo>
                  <a:pt x="323" y="147"/>
                </a:lnTo>
                <a:lnTo>
                  <a:pt x="323" y="147"/>
                </a:lnTo>
                <a:lnTo>
                  <a:pt x="323" y="145"/>
                </a:lnTo>
                <a:lnTo>
                  <a:pt x="323" y="145"/>
                </a:lnTo>
                <a:lnTo>
                  <a:pt x="322" y="147"/>
                </a:lnTo>
                <a:lnTo>
                  <a:pt x="322" y="147"/>
                </a:lnTo>
                <a:lnTo>
                  <a:pt x="322" y="147"/>
                </a:lnTo>
                <a:lnTo>
                  <a:pt x="322" y="147"/>
                </a:lnTo>
                <a:lnTo>
                  <a:pt x="322" y="147"/>
                </a:lnTo>
                <a:lnTo>
                  <a:pt x="322" y="147"/>
                </a:lnTo>
                <a:lnTo>
                  <a:pt x="320" y="147"/>
                </a:lnTo>
                <a:lnTo>
                  <a:pt x="320" y="147"/>
                </a:lnTo>
                <a:lnTo>
                  <a:pt x="320" y="147"/>
                </a:lnTo>
                <a:lnTo>
                  <a:pt x="320" y="147"/>
                </a:lnTo>
                <a:lnTo>
                  <a:pt x="320" y="147"/>
                </a:lnTo>
                <a:lnTo>
                  <a:pt x="319" y="147"/>
                </a:lnTo>
                <a:lnTo>
                  <a:pt x="319" y="147"/>
                </a:lnTo>
                <a:lnTo>
                  <a:pt x="319" y="148"/>
                </a:lnTo>
                <a:lnTo>
                  <a:pt x="318" y="150"/>
                </a:lnTo>
                <a:lnTo>
                  <a:pt x="318" y="150"/>
                </a:lnTo>
                <a:lnTo>
                  <a:pt x="316" y="150"/>
                </a:lnTo>
                <a:lnTo>
                  <a:pt x="316" y="150"/>
                </a:lnTo>
                <a:lnTo>
                  <a:pt x="316" y="150"/>
                </a:lnTo>
                <a:lnTo>
                  <a:pt x="316" y="150"/>
                </a:lnTo>
                <a:lnTo>
                  <a:pt x="316" y="148"/>
                </a:lnTo>
                <a:lnTo>
                  <a:pt x="316" y="148"/>
                </a:lnTo>
                <a:lnTo>
                  <a:pt x="316" y="148"/>
                </a:lnTo>
                <a:lnTo>
                  <a:pt x="316" y="148"/>
                </a:lnTo>
                <a:lnTo>
                  <a:pt x="315" y="147"/>
                </a:lnTo>
                <a:lnTo>
                  <a:pt x="315" y="147"/>
                </a:lnTo>
                <a:lnTo>
                  <a:pt x="313" y="147"/>
                </a:lnTo>
                <a:lnTo>
                  <a:pt x="312" y="148"/>
                </a:lnTo>
                <a:lnTo>
                  <a:pt x="312" y="148"/>
                </a:lnTo>
                <a:lnTo>
                  <a:pt x="312" y="148"/>
                </a:lnTo>
                <a:lnTo>
                  <a:pt x="312" y="148"/>
                </a:lnTo>
                <a:lnTo>
                  <a:pt x="312" y="148"/>
                </a:lnTo>
                <a:lnTo>
                  <a:pt x="312" y="150"/>
                </a:lnTo>
                <a:lnTo>
                  <a:pt x="312" y="150"/>
                </a:lnTo>
                <a:lnTo>
                  <a:pt x="312" y="150"/>
                </a:lnTo>
                <a:lnTo>
                  <a:pt x="312" y="150"/>
                </a:lnTo>
                <a:lnTo>
                  <a:pt x="311" y="150"/>
                </a:lnTo>
                <a:lnTo>
                  <a:pt x="311" y="150"/>
                </a:lnTo>
                <a:lnTo>
                  <a:pt x="311" y="150"/>
                </a:lnTo>
                <a:lnTo>
                  <a:pt x="311" y="150"/>
                </a:lnTo>
                <a:lnTo>
                  <a:pt x="311" y="150"/>
                </a:lnTo>
                <a:lnTo>
                  <a:pt x="311" y="151"/>
                </a:lnTo>
                <a:lnTo>
                  <a:pt x="311" y="151"/>
                </a:lnTo>
                <a:lnTo>
                  <a:pt x="311" y="151"/>
                </a:lnTo>
                <a:lnTo>
                  <a:pt x="311" y="153"/>
                </a:lnTo>
                <a:lnTo>
                  <a:pt x="309" y="153"/>
                </a:lnTo>
                <a:lnTo>
                  <a:pt x="308" y="153"/>
                </a:lnTo>
                <a:lnTo>
                  <a:pt x="308" y="154"/>
                </a:lnTo>
                <a:lnTo>
                  <a:pt x="308" y="154"/>
                </a:lnTo>
                <a:lnTo>
                  <a:pt x="308" y="155"/>
                </a:lnTo>
                <a:lnTo>
                  <a:pt x="308" y="155"/>
                </a:lnTo>
                <a:lnTo>
                  <a:pt x="309" y="155"/>
                </a:lnTo>
                <a:lnTo>
                  <a:pt x="309" y="154"/>
                </a:lnTo>
                <a:lnTo>
                  <a:pt x="309" y="154"/>
                </a:lnTo>
                <a:lnTo>
                  <a:pt x="311" y="153"/>
                </a:lnTo>
                <a:lnTo>
                  <a:pt x="311" y="154"/>
                </a:lnTo>
                <a:lnTo>
                  <a:pt x="311" y="154"/>
                </a:lnTo>
                <a:lnTo>
                  <a:pt x="312" y="153"/>
                </a:lnTo>
                <a:lnTo>
                  <a:pt x="312" y="153"/>
                </a:lnTo>
                <a:lnTo>
                  <a:pt x="312" y="153"/>
                </a:lnTo>
                <a:lnTo>
                  <a:pt x="313" y="153"/>
                </a:lnTo>
                <a:lnTo>
                  <a:pt x="313" y="153"/>
                </a:lnTo>
                <a:lnTo>
                  <a:pt x="313" y="151"/>
                </a:lnTo>
                <a:lnTo>
                  <a:pt x="313" y="151"/>
                </a:lnTo>
                <a:lnTo>
                  <a:pt x="313" y="151"/>
                </a:lnTo>
                <a:lnTo>
                  <a:pt x="313" y="153"/>
                </a:lnTo>
                <a:lnTo>
                  <a:pt x="313" y="153"/>
                </a:lnTo>
                <a:lnTo>
                  <a:pt x="313" y="153"/>
                </a:lnTo>
                <a:lnTo>
                  <a:pt x="313" y="153"/>
                </a:lnTo>
                <a:lnTo>
                  <a:pt x="313" y="153"/>
                </a:lnTo>
                <a:lnTo>
                  <a:pt x="315" y="153"/>
                </a:lnTo>
                <a:lnTo>
                  <a:pt x="316" y="153"/>
                </a:lnTo>
                <a:lnTo>
                  <a:pt x="316" y="153"/>
                </a:lnTo>
                <a:lnTo>
                  <a:pt x="318" y="151"/>
                </a:lnTo>
                <a:lnTo>
                  <a:pt x="319" y="150"/>
                </a:lnTo>
                <a:lnTo>
                  <a:pt x="320" y="150"/>
                </a:lnTo>
                <a:lnTo>
                  <a:pt x="322" y="150"/>
                </a:lnTo>
                <a:lnTo>
                  <a:pt x="322" y="150"/>
                </a:lnTo>
                <a:lnTo>
                  <a:pt x="322" y="150"/>
                </a:lnTo>
                <a:lnTo>
                  <a:pt x="322" y="150"/>
                </a:lnTo>
                <a:lnTo>
                  <a:pt x="323" y="150"/>
                </a:lnTo>
                <a:lnTo>
                  <a:pt x="323" y="148"/>
                </a:lnTo>
                <a:lnTo>
                  <a:pt x="326" y="148"/>
                </a:lnTo>
                <a:lnTo>
                  <a:pt x="328" y="147"/>
                </a:lnTo>
                <a:lnTo>
                  <a:pt x="329" y="147"/>
                </a:lnTo>
                <a:lnTo>
                  <a:pt x="330" y="147"/>
                </a:lnTo>
                <a:lnTo>
                  <a:pt x="330" y="147"/>
                </a:lnTo>
                <a:lnTo>
                  <a:pt x="330" y="147"/>
                </a:lnTo>
                <a:lnTo>
                  <a:pt x="332" y="147"/>
                </a:lnTo>
                <a:lnTo>
                  <a:pt x="333" y="145"/>
                </a:lnTo>
                <a:lnTo>
                  <a:pt x="335" y="144"/>
                </a:lnTo>
                <a:lnTo>
                  <a:pt x="335" y="144"/>
                </a:lnTo>
                <a:lnTo>
                  <a:pt x="336" y="144"/>
                </a:lnTo>
                <a:lnTo>
                  <a:pt x="336" y="144"/>
                </a:lnTo>
                <a:lnTo>
                  <a:pt x="338" y="144"/>
                </a:lnTo>
                <a:lnTo>
                  <a:pt x="339" y="144"/>
                </a:lnTo>
                <a:lnTo>
                  <a:pt x="340" y="143"/>
                </a:lnTo>
                <a:lnTo>
                  <a:pt x="343" y="141"/>
                </a:lnTo>
                <a:lnTo>
                  <a:pt x="343" y="141"/>
                </a:lnTo>
                <a:lnTo>
                  <a:pt x="345" y="141"/>
                </a:lnTo>
                <a:lnTo>
                  <a:pt x="345" y="141"/>
                </a:lnTo>
                <a:lnTo>
                  <a:pt x="345" y="141"/>
                </a:lnTo>
                <a:lnTo>
                  <a:pt x="345" y="141"/>
                </a:lnTo>
                <a:lnTo>
                  <a:pt x="345" y="141"/>
                </a:lnTo>
                <a:lnTo>
                  <a:pt x="346" y="141"/>
                </a:lnTo>
                <a:lnTo>
                  <a:pt x="346" y="141"/>
                </a:lnTo>
                <a:lnTo>
                  <a:pt x="346" y="141"/>
                </a:lnTo>
                <a:lnTo>
                  <a:pt x="346" y="141"/>
                </a:lnTo>
                <a:lnTo>
                  <a:pt x="346" y="140"/>
                </a:lnTo>
                <a:lnTo>
                  <a:pt x="346" y="140"/>
                </a:lnTo>
                <a:lnTo>
                  <a:pt x="349" y="138"/>
                </a:lnTo>
                <a:lnTo>
                  <a:pt x="350" y="138"/>
                </a:lnTo>
                <a:lnTo>
                  <a:pt x="352" y="137"/>
                </a:lnTo>
                <a:lnTo>
                  <a:pt x="352" y="137"/>
                </a:lnTo>
                <a:lnTo>
                  <a:pt x="352" y="138"/>
                </a:lnTo>
                <a:lnTo>
                  <a:pt x="353" y="138"/>
                </a:lnTo>
                <a:lnTo>
                  <a:pt x="353" y="138"/>
                </a:lnTo>
                <a:lnTo>
                  <a:pt x="353" y="138"/>
                </a:lnTo>
                <a:lnTo>
                  <a:pt x="355" y="138"/>
                </a:lnTo>
                <a:lnTo>
                  <a:pt x="355" y="138"/>
                </a:lnTo>
                <a:lnTo>
                  <a:pt x="355" y="138"/>
                </a:lnTo>
                <a:lnTo>
                  <a:pt x="355" y="138"/>
                </a:lnTo>
                <a:lnTo>
                  <a:pt x="355" y="138"/>
                </a:lnTo>
                <a:lnTo>
                  <a:pt x="356" y="138"/>
                </a:lnTo>
                <a:lnTo>
                  <a:pt x="356" y="138"/>
                </a:lnTo>
                <a:lnTo>
                  <a:pt x="356" y="137"/>
                </a:lnTo>
                <a:lnTo>
                  <a:pt x="356" y="137"/>
                </a:lnTo>
                <a:lnTo>
                  <a:pt x="358" y="137"/>
                </a:lnTo>
                <a:lnTo>
                  <a:pt x="360" y="137"/>
                </a:lnTo>
                <a:lnTo>
                  <a:pt x="363" y="135"/>
                </a:lnTo>
                <a:lnTo>
                  <a:pt x="365" y="134"/>
                </a:lnTo>
                <a:lnTo>
                  <a:pt x="363" y="134"/>
                </a:lnTo>
                <a:lnTo>
                  <a:pt x="363" y="134"/>
                </a:lnTo>
                <a:lnTo>
                  <a:pt x="365" y="134"/>
                </a:lnTo>
                <a:lnTo>
                  <a:pt x="365" y="134"/>
                </a:lnTo>
                <a:lnTo>
                  <a:pt x="366" y="134"/>
                </a:lnTo>
                <a:lnTo>
                  <a:pt x="366" y="133"/>
                </a:lnTo>
                <a:lnTo>
                  <a:pt x="366" y="133"/>
                </a:lnTo>
                <a:lnTo>
                  <a:pt x="367" y="134"/>
                </a:lnTo>
                <a:lnTo>
                  <a:pt x="367" y="134"/>
                </a:lnTo>
                <a:lnTo>
                  <a:pt x="367" y="134"/>
                </a:lnTo>
                <a:lnTo>
                  <a:pt x="369" y="134"/>
                </a:lnTo>
                <a:lnTo>
                  <a:pt x="369" y="134"/>
                </a:lnTo>
                <a:lnTo>
                  <a:pt x="367" y="134"/>
                </a:lnTo>
                <a:lnTo>
                  <a:pt x="369" y="134"/>
                </a:lnTo>
                <a:lnTo>
                  <a:pt x="369" y="134"/>
                </a:lnTo>
                <a:lnTo>
                  <a:pt x="367" y="135"/>
                </a:lnTo>
                <a:lnTo>
                  <a:pt x="367" y="135"/>
                </a:lnTo>
                <a:lnTo>
                  <a:pt x="365" y="135"/>
                </a:lnTo>
                <a:lnTo>
                  <a:pt x="365" y="135"/>
                </a:lnTo>
                <a:lnTo>
                  <a:pt x="363" y="135"/>
                </a:lnTo>
                <a:lnTo>
                  <a:pt x="363" y="137"/>
                </a:lnTo>
                <a:lnTo>
                  <a:pt x="363" y="137"/>
                </a:lnTo>
                <a:lnTo>
                  <a:pt x="363" y="137"/>
                </a:lnTo>
                <a:lnTo>
                  <a:pt x="363" y="137"/>
                </a:lnTo>
                <a:lnTo>
                  <a:pt x="363" y="138"/>
                </a:lnTo>
                <a:lnTo>
                  <a:pt x="363" y="138"/>
                </a:lnTo>
                <a:lnTo>
                  <a:pt x="362" y="138"/>
                </a:lnTo>
                <a:lnTo>
                  <a:pt x="359" y="138"/>
                </a:lnTo>
                <a:lnTo>
                  <a:pt x="358" y="140"/>
                </a:lnTo>
                <a:lnTo>
                  <a:pt x="356" y="141"/>
                </a:lnTo>
                <a:lnTo>
                  <a:pt x="356" y="141"/>
                </a:lnTo>
                <a:lnTo>
                  <a:pt x="355" y="141"/>
                </a:lnTo>
                <a:lnTo>
                  <a:pt x="353" y="143"/>
                </a:lnTo>
                <a:lnTo>
                  <a:pt x="352" y="143"/>
                </a:lnTo>
                <a:lnTo>
                  <a:pt x="350" y="143"/>
                </a:lnTo>
                <a:lnTo>
                  <a:pt x="350" y="143"/>
                </a:lnTo>
                <a:lnTo>
                  <a:pt x="350" y="143"/>
                </a:lnTo>
                <a:lnTo>
                  <a:pt x="350" y="143"/>
                </a:lnTo>
                <a:lnTo>
                  <a:pt x="350" y="143"/>
                </a:lnTo>
                <a:lnTo>
                  <a:pt x="350" y="143"/>
                </a:lnTo>
                <a:lnTo>
                  <a:pt x="349" y="143"/>
                </a:lnTo>
                <a:lnTo>
                  <a:pt x="349" y="143"/>
                </a:lnTo>
                <a:lnTo>
                  <a:pt x="349" y="143"/>
                </a:lnTo>
                <a:lnTo>
                  <a:pt x="349" y="143"/>
                </a:lnTo>
                <a:lnTo>
                  <a:pt x="348" y="144"/>
                </a:lnTo>
                <a:lnTo>
                  <a:pt x="348" y="144"/>
                </a:lnTo>
                <a:lnTo>
                  <a:pt x="348" y="144"/>
                </a:lnTo>
                <a:lnTo>
                  <a:pt x="348" y="144"/>
                </a:lnTo>
                <a:lnTo>
                  <a:pt x="348" y="145"/>
                </a:lnTo>
                <a:lnTo>
                  <a:pt x="346" y="145"/>
                </a:lnTo>
                <a:lnTo>
                  <a:pt x="345" y="145"/>
                </a:lnTo>
                <a:lnTo>
                  <a:pt x="345" y="145"/>
                </a:lnTo>
                <a:lnTo>
                  <a:pt x="345" y="145"/>
                </a:lnTo>
                <a:lnTo>
                  <a:pt x="345" y="147"/>
                </a:lnTo>
                <a:lnTo>
                  <a:pt x="343" y="147"/>
                </a:lnTo>
                <a:lnTo>
                  <a:pt x="345" y="147"/>
                </a:lnTo>
                <a:lnTo>
                  <a:pt x="345" y="147"/>
                </a:lnTo>
                <a:lnTo>
                  <a:pt x="343" y="147"/>
                </a:lnTo>
                <a:lnTo>
                  <a:pt x="343" y="147"/>
                </a:lnTo>
                <a:lnTo>
                  <a:pt x="342" y="147"/>
                </a:lnTo>
                <a:lnTo>
                  <a:pt x="342" y="147"/>
                </a:lnTo>
                <a:lnTo>
                  <a:pt x="342" y="147"/>
                </a:lnTo>
                <a:lnTo>
                  <a:pt x="340" y="148"/>
                </a:lnTo>
                <a:lnTo>
                  <a:pt x="340" y="148"/>
                </a:lnTo>
                <a:lnTo>
                  <a:pt x="339" y="147"/>
                </a:lnTo>
                <a:lnTo>
                  <a:pt x="342" y="145"/>
                </a:lnTo>
                <a:lnTo>
                  <a:pt x="342" y="145"/>
                </a:lnTo>
                <a:lnTo>
                  <a:pt x="342" y="145"/>
                </a:lnTo>
                <a:lnTo>
                  <a:pt x="342" y="145"/>
                </a:lnTo>
                <a:lnTo>
                  <a:pt x="343" y="145"/>
                </a:lnTo>
                <a:lnTo>
                  <a:pt x="343" y="145"/>
                </a:lnTo>
                <a:lnTo>
                  <a:pt x="343" y="145"/>
                </a:lnTo>
                <a:lnTo>
                  <a:pt x="343" y="145"/>
                </a:lnTo>
                <a:lnTo>
                  <a:pt x="343" y="145"/>
                </a:lnTo>
                <a:lnTo>
                  <a:pt x="345" y="145"/>
                </a:lnTo>
                <a:lnTo>
                  <a:pt x="345" y="144"/>
                </a:lnTo>
                <a:lnTo>
                  <a:pt x="345" y="144"/>
                </a:lnTo>
                <a:lnTo>
                  <a:pt x="345" y="144"/>
                </a:lnTo>
                <a:lnTo>
                  <a:pt x="345" y="144"/>
                </a:lnTo>
                <a:lnTo>
                  <a:pt x="343" y="144"/>
                </a:lnTo>
                <a:lnTo>
                  <a:pt x="340" y="144"/>
                </a:lnTo>
                <a:lnTo>
                  <a:pt x="336" y="147"/>
                </a:lnTo>
                <a:lnTo>
                  <a:pt x="336" y="147"/>
                </a:lnTo>
                <a:lnTo>
                  <a:pt x="335" y="147"/>
                </a:lnTo>
                <a:lnTo>
                  <a:pt x="335" y="147"/>
                </a:lnTo>
                <a:lnTo>
                  <a:pt x="332" y="148"/>
                </a:lnTo>
                <a:lnTo>
                  <a:pt x="328" y="150"/>
                </a:lnTo>
                <a:lnTo>
                  <a:pt x="328" y="150"/>
                </a:lnTo>
                <a:lnTo>
                  <a:pt x="328" y="150"/>
                </a:lnTo>
                <a:lnTo>
                  <a:pt x="326" y="150"/>
                </a:lnTo>
                <a:lnTo>
                  <a:pt x="326" y="150"/>
                </a:lnTo>
                <a:lnTo>
                  <a:pt x="326" y="151"/>
                </a:lnTo>
                <a:lnTo>
                  <a:pt x="329" y="151"/>
                </a:lnTo>
                <a:lnTo>
                  <a:pt x="329" y="151"/>
                </a:lnTo>
                <a:lnTo>
                  <a:pt x="329" y="151"/>
                </a:lnTo>
                <a:lnTo>
                  <a:pt x="329" y="151"/>
                </a:lnTo>
                <a:lnTo>
                  <a:pt x="328" y="151"/>
                </a:lnTo>
                <a:lnTo>
                  <a:pt x="326" y="151"/>
                </a:lnTo>
                <a:lnTo>
                  <a:pt x="326" y="153"/>
                </a:lnTo>
                <a:lnTo>
                  <a:pt x="326" y="153"/>
                </a:lnTo>
                <a:lnTo>
                  <a:pt x="326" y="153"/>
                </a:lnTo>
                <a:lnTo>
                  <a:pt x="326" y="153"/>
                </a:lnTo>
                <a:lnTo>
                  <a:pt x="326" y="151"/>
                </a:lnTo>
                <a:lnTo>
                  <a:pt x="325" y="151"/>
                </a:lnTo>
                <a:lnTo>
                  <a:pt x="325" y="151"/>
                </a:lnTo>
                <a:lnTo>
                  <a:pt x="325" y="153"/>
                </a:lnTo>
                <a:lnTo>
                  <a:pt x="325" y="153"/>
                </a:lnTo>
                <a:lnTo>
                  <a:pt x="325" y="153"/>
                </a:lnTo>
                <a:lnTo>
                  <a:pt x="325" y="154"/>
                </a:lnTo>
                <a:lnTo>
                  <a:pt x="325" y="154"/>
                </a:lnTo>
                <a:lnTo>
                  <a:pt x="325" y="155"/>
                </a:lnTo>
                <a:lnTo>
                  <a:pt x="325" y="155"/>
                </a:lnTo>
                <a:lnTo>
                  <a:pt x="325" y="155"/>
                </a:lnTo>
                <a:lnTo>
                  <a:pt x="326" y="155"/>
                </a:lnTo>
                <a:lnTo>
                  <a:pt x="326" y="155"/>
                </a:lnTo>
                <a:lnTo>
                  <a:pt x="326" y="155"/>
                </a:lnTo>
                <a:lnTo>
                  <a:pt x="326" y="157"/>
                </a:lnTo>
                <a:lnTo>
                  <a:pt x="326" y="157"/>
                </a:lnTo>
                <a:lnTo>
                  <a:pt x="326" y="157"/>
                </a:lnTo>
                <a:lnTo>
                  <a:pt x="326" y="157"/>
                </a:lnTo>
                <a:lnTo>
                  <a:pt x="328" y="157"/>
                </a:lnTo>
                <a:lnTo>
                  <a:pt x="329" y="157"/>
                </a:lnTo>
                <a:lnTo>
                  <a:pt x="330" y="157"/>
                </a:lnTo>
                <a:lnTo>
                  <a:pt x="332" y="155"/>
                </a:lnTo>
                <a:lnTo>
                  <a:pt x="332" y="155"/>
                </a:lnTo>
                <a:lnTo>
                  <a:pt x="332" y="155"/>
                </a:lnTo>
                <a:lnTo>
                  <a:pt x="332" y="154"/>
                </a:lnTo>
                <a:lnTo>
                  <a:pt x="333" y="154"/>
                </a:lnTo>
                <a:lnTo>
                  <a:pt x="335" y="154"/>
                </a:lnTo>
                <a:lnTo>
                  <a:pt x="335" y="154"/>
                </a:lnTo>
                <a:lnTo>
                  <a:pt x="336" y="154"/>
                </a:lnTo>
                <a:lnTo>
                  <a:pt x="336" y="154"/>
                </a:lnTo>
                <a:lnTo>
                  <a:pt x="335" y="153"/>
                </a:lnTo>
                <a:lnTo>
                  <a:pt x="335" y="153"/>
                </a:lnTo>
                <a:lnTo>
                  <a:pt x="335" y="153"/>
                </a:lnTo>
                <a:lnTo>
                  <a:pt x="336" y="153"/>
                </a:lnTo>
                <a:lnTo>
                  <a:pt x="336" y="153"/>
                </a:lnTo>
                <a:lnTo>
                  <a:pt x="338" y="153"/>
                </a:lnTo>
                <a:lnTo>
                  <a:pt x="338" y="151"/>
                </a:lnTo>
                <a:lnTo>
                  <a:pt x="338" y="151"/>
                </a:lnTo>
                <a:lnTo>
                  <a:pt x="339" y="151"/>
                </a:lnTo>
                <a:lnTo>
                  <a:pt x="339" y="151"/>
                </a:lnTo>
                <a:lnTo>
                  <a:pt x="340" y="151"/>
                </a:lnTo>
                <a:lnTo>
                  <a:pt x="340" y="151"/>
                </a:lnTo>
                <a:lnTo>
                  <a:pt x="340" y="150"/>
                </a:lnTo>
                <a:lnTo>
                  <a:pt x="340" y="150"/>
                </a:lnTo>
                <a:lnTo>
                  <a:pt x="340" y="150"/>
                </a:lnTo>
                <a:lnTo>
                  <a:pt x="342" y="150"/>
                </a:lnTo>
                <a:lnTo>
                  <a:pt x="343" y="150"/>
                </a:lnTo>
                <a:lnTo>
                  <a:pt x="345" y="148"/>
                </a:lnTo>
                <a:lnTo>
                  <a:pt x="346" y="148"/>
                </a:lnTo>
                <a:lnTo>
                  <a:pt x="348" y="147"/>
                </a:lnTo>
                <a:lnTo>
                  <a:pt x="349" y="148"/>
                </a:lnTo>
                <a:lnTo>
                  <a:pt x="349" y="148"/>
                </a:lnTo>
                <a:lnTo>
                  <a:pt x="350" y="147"/>
                </a:lnTo>
                <a:lnTo>
                  <a:pt x="350" y="147"/>
                </a:lnTo>
                <a:lnTo>
                  <a:pt x="352" y="147"/>
                </a:lnTo>
                <a:lnTo>
                  <a:pt x="353" y="147"/>
                </a:lnTo>
                <a:lnTo>
                  <a:pt x="353" y="147"/>
                </a:lnTo>
                <a:lnTo>
                  <a:pt x="353" y="147"/>
                </a:lnTo>
                <a:lnTo>
                  <a:pt x="353" y="145"/>
                </a:lnTo>
                <a:lnTo>
                  <a:pt x="355" y="145"/>
                </a:lnTo>
                <a:lnTo>
                  <a:pt x="355" y="145"/>
                </a:lnTo>
                <a:lnTo>
                  <a:pt x="356" y="145"/>
                </a:lnTo>
                <a:lnTo>
                  <a:pt x="356" y="145"/>
                </a:lnTo>
                <a:lnTo>
                  <a:pt x="356" y="144"/>
                </a:lnTo>
                <a:lnTo>
                  <a:pt x="356" y="144"/>
                </a:lnTo>
                <a:lnTo>
                  <a:pt x="358" y="144"/>
                </a:lnTo>
                <a:lnTo>
                  <a:pt x="359" y="144"/>
                </a:lnTo>
                <a:lnTo>
                  <a:pt x="360" y="143"/>
                </a:lnTo>
                <a:lnTo>
                  <a:pt x="362" y="143"/>
                </a:lnTo>
                <a:lnTo>
                  <a:pt x="362" y="144"/>
                </a:lnTo>
                <a:lnTo>
                  <a:pt x="362" y="144"/>
                </a:lnTo>
                <a:lnTo>
                  <a:pt x="360" y="144"/>
                </a:lnTo>
                <a:lnTo>
                  <a:pt x="359" y="144"/>
                </a:lnTo>
                <a:lnTo>
                  <a:pt x="358" y="145"/>
                </a:lnTo>
                <a:lnTo>
                  <a:pt x="358" y="147"/>
                </a:lnTo>
                <a:lnTo>
                  <a:pt x="358" y="147"/>
                </a:lnTo>
                <a:lnTo>
                  <a:pt x="356" y="147"/>
                </a:lnTo>
                <a:lnTo>
                  <a:pt x="356" y="147"/>
                </a:lnTo>
                <a:lnTo>
                  <a:pt x="355" y="147"/>
                </a:lnTo>
                <a:lnTo>
                  <a:pt x="355" y="147"/>
                </a:lnTo>
                <a:lnTo>
                  <a:pt x="353" y="147"/>
                </a:lnTo>
                <a:lnTo>
                  <a:pt x="353" y="147"/>
                </a:lnTo>
                <a:lnTo>
                  <a:pt x="349" y="148"/>
                </a:lnTo>
                <a:lnTo>
                  <a:pt x="345" y="151"/>
                </a:lnTo>
                <a:lnTo>
                  <a:pt x="345" y="153"/>
                </a:lnTo>
                <a:lnTo>
                  <a:pt x="345" y="153"/>
                </a:lnTo>
                <a:lnTo>
                  <a:pt x="343" y="153"/>
                </a:lnTo>
                <a:lnTo>
                  <a:pt x="342" y="153"/>
                </a:lnTo>
                <a:lnTo>
                  <a:pt x="340" y="153"/>
                </a:lnTo>
                <a:lnTo>
                  <a:pt x="340" y="154"/>
                </a:lnTo>
                <a:lnTo>
                  <a:pt x="340" y="154"/>
                </a:lnTo>
                <a:lnTo>
                  <a:pt x="340" y="154"/>
                </a:lnTo>
                <a:lnTo>
                  <a:pt x="339" y="154"/>
                </a:lnTo>
                <a:lnTo>
                  <a:pt x="339" y="154"/>
                </a:lnTo>
                <a:lnTo>
                  <a:pt x="338" y="154"/>
                </a:lnTo>
                <a:lnTo>
                  <a:pt x="338" y="154"/>
                </a:lnTo>
                <a:lnTo>
                  <a:pt x="338" y="153"/>
                </a:lnTo>
                <a:lnTo>
                  <a:pt x="338" y="153"/>
                </a:lnTo>
                <a:lnTo>
                  <a:pt x="338" y="153"/>
                </a:lnTo>
                <a:lnTo>
                  <a:pt x="338" y="153"/>
                </a:lnTo>
                <a:lnTo>
                  <a:pt x="336" y="153"/>
                </a:lnTo>
                <a:lnTo>
                  <a:pt x="336" y="153"/>
                </a:lnTo>
                <a:lnTo>
                  <a:pt x="336" y="153"/>
                </a:lnTo>
                <a:lnTo>
                  <a:pt x="336" y="154"/>
                </a:lnTo>
                <a:lnTo>
                  <a:pt x="336" y="154"/>
                </a:lnTo>
                <a:lnTo>
                  <a:pt x="338" y="154"/>
                </a:lnTo>
                <a:lnTo>
                  <a:pt x="338" y="154"/>
                </a:lnTo>
                <a:lnTo>
                  <a:pt x="336" y="154"/>
                </a:lnTo>
                <a:lnTo>
                  <a:pt x="336" y="154"/>
                </a:lnTo>
                <a:lnTo>
                  <a:pt x="335" y="154"/>
                </a:lnTo>
                <a:lnTo>
                  <a:pt x="333" y="154"/>
                </a:lnTo>
                <a:lnTo>
                  <a:pt x="333" y="155"/>
                </a:lnTo>
                <a:lnTo>
                  <a:pt x="333" y="155"/>
                </a:lnTo>
                <a:lnTo>
                  <a:pt x="333" y="155"/>
                </a:lnTo>
                <a:lnTo>
                  <a:pt x="333" y="155"/>
                </a:lnTo>
                <a:lnTo>
                  <a:pt x="328" y="158"/>
                </a:lnTo>
                <a:lnTo>
                  <a:pt x="328" y="158"/>
                </a:lnTo>
                <a:lnTo>
                  <a:pt x="328" y="158"/>
                </a:lnTo>
                <a:lnTo>
                  <a:pt x="328" y="160"/>
                </a:lnTo>
                <a:lnTo>
                  <a:pt x="326" y="161"/>
                </a:lnTo>
                <a:lnTo>
                  <a:pt x="328" y="161"/>
                </a:lnTo>
                <a:lnTo>
                  <a:pt x="328" y="161"/>
                </a:lnTo>
                <a:lnTo>
                  <a:pt x="326" y="161"/>
                </a:lnTo>
                <a:lnTo>
                  <a:pt x="326" y="161"/>
                </a:lnTo>
                <a:lnTo>
                  <a:pt x="325" y="161"/>
                </a:lnTo>
                <a:lnTo>
                  <a:pt x="325" y="161"/>
                </a:lnTo>
                <a:lnTo>
                  <a:pt x="325" y="161"/>
                </a:lnTo>
                <a:lnTo>
                  <a:pt x="323" y="161"/>
                </a:lnTo>
                <a:lnTo>
                  <a:pt x="323" y="161"/>
                </a:lnTo>
                <a:lnTo>
                  <a:pt x="322" y="161"/>
                </a:lnTo>
                <a:lnTo>
                  <a:pt x="322" y="161"/>
                </a:lnTo>
                <a:lnTo>
                  <a:pt x="322" y="163"/>
                </a:lnTo>
                <a:lnTo>
                  <a:pt x="322" y="163"/>
                </a:lnTo>
                <a:lnTo>
                  <a:pt x="322" y="163"/>
                </a:lnTo>
                <a:lnTo>
                  <a:pt x="320" y="163"/>
                </a:lnTo>
                <a:lnTo>
                  <a:pt x="320" y="164"/>
                </a:lnTo>
                <a:lnTo>
                  <a:pt x="320" y="164"/>
                </a:lnTo>
                <a:lnTo>
                  <a:pt x="319" y="164"/>
                </a:lnTo>
                <a:lnTo>
                  <a:pt x="319" y="164"/>
                </a:lnTo>
                <a:lnTo>
                  <a:pt x="319" y="164"/>
                </a:lnTo>
                <a:lnTo>
                  <a:pt x="319" y="164"/>
                </a:lnTo>
                <a:lnTo>
                  <a:pt x="319" y="164"/>
                </a:lnTo>
                <a:lnTo>
                  <a:pt x="318" y="165"/>
                </a:lnTo>
                <a:lnTo>
                  <a:pt x="318" y="165"/>
                </a:lnTo>
                <a:lnTo>
                  <a:pt x="316" y="165"/>
                </a:lnTo>
                <a:lnTo>
                  <a:pt x="316" y="165"/>
                </a:lnTo>
                <a:lnTo>
                  <a:pt x="316" y="165"/>
                </a:lnTo>
                <a:lnTo>
                  <a:pt x="316" y="165"/>
                </a:lnTo>
                <a:lnTo>
                  <a:pt x="316" y="165"/>
                </a:lnTo>
                <a:lnTo>
                  <a:pt x="316" y="165"/>
                </a:lnTo>
                <a:lnTo>
                  <a:pt x="318" y="165"/>
                </a:lnTo>
                <a:lnTo>
                  <a:pt x="318" y="164"/>
                </a:lnTo>
                <a:lnTo>
                  <a:pt x="318" y="164"/>
                </a:lnTo>
                <a:lnTo>
                  <a:pt x="316" y="164"/>
                </a:lnTo>
                <a:lnTo>
                  <a:pt x="316" y="164"/>
                </a:lnTo>
                <a:lnTo>
                  <a:pt x="316" y="163"/>
                </a:lnTo>
                <a:lnTo>
                  <a:pt x="316" y="163"/>
                </a:lnTo>
                <a:lnTo>
                  <a:pt x="318" y="163"/>
                </a:lnTo>
                <a:lnTo>
                  <a:pt x="319" y="163"/>
                </a:lnTo>
                <a:lnTo>
                  <a:pt x="319" y="163"/>
                </a:lnTo>
                <a:lnTo>
                  <a:pt x="319" y="161"/>
                </a:lnTo>
                <a:lnTo>
                  <a:pt x="319" y="161"/>
                </a:lnTo>
                <a:lnTo>
                  <a:pt x="319" y="160"/>
                </a:lnTo>
                <a:lnTo>
                  <a:pt x="320" y="158"/>
                </a:lnTo>
                <a:lnTo>
                  <a:pt x="320" y="158"/>
                </a:lnTo>
                <a:lnTo>
                  <a:pt x="319" y="158"/>
                </a:lnTo>
                <a:lnTo>
                  <a:pt x="319" y="158"/>
                </a:lnTo>
                <a:lnTo>
                  <a:pt x="319" y="158"/>
                </a:lnTo>
                <a:lnTo>
                  <a:pt x="319" y="158"/>
                </a:lnTo>
                <a:lnTo>
                  <a:pt x="319" y="158"/>
                </a:lnTo>
                <a:lnTo>
                  <a:pt x="319" y="158"/>
                </a:lnTo>
                <a:lnTo>
                  <a:pt x="319" y="157"/>
                </a:lnTo>
                <a:lnTo>
                  <a:pt x="319" y="157"/>
                </a:lnTo>
                <a:lnTo>
                  <a:pt x="319" y="155"/>
                </a:lnTo>
                <a:lnTo>
                  <a:pt x="320" y="155"/>
                </a:lnTo>
                <a:lnTo>
                  <a:pt x="320" y="155"/>
                </a:lnTo>
                <a:lnTo>
                  <a:pt x="319" y="157"/>
                </a:lnTo>
                <a:lnTo>
                  <a:pt x="319" y="157"/>
                </a:lnTo>
                <a:lnTo>
                  <a:pt x="319" y="158"/>
                </a:lnTo>
                <a:lnTo>
                  <a:pt x="319" y="158"/>
                </a:lnTo>
                <a:lnTo>
                  <a:pt x="319" y="158"/>
                </a:lnTo>
                <a:lnTo>
                  <a:pt x="319" y="158"/>
                </a:lnTo>
                <a:lnTo>
                  <a:pt x="320" y="158"/>
                </a:lnTo>
                <a:lnTo>
                  <a:pt x="322" y="158"/>
                </a:lnTo>
                <a:lnTo>
                  <a:pt x="323" y="158"/>
                </a:lnTo>
                <a:lnTo>
                  <a:pt x="323" y="158"/>
                </a:lnTo>
                <a:lnTo>
                  <a:pt x="323" y="160"/>
                </a:lnTo>
                <a:lnTo>
                  <a:pt x="323" y="160"/>
                </a:lnTo>
                <a:lnTo>
                  <a:pt x="323" y="160"/>
                </a:lnTo>
                <a:lnTo>
                  <a:pt x="323" y="158"/>
                </a:lnTo>
                <a:lnTo>
                  <a:pt x="323" y="158"/>
                </a:lnTo>
                <a:lnTo>
                  <a:pt x="323" y="158"/>
                </a:lnTo>
                <a:lnTo>
                  <a:pt x="323" y="158"/>
                </a:lnTo>
                <a:lnTo>
                  <a:pt x="323" y="158"/>
                </a:lnTo>
                <a:lnTo>
                  <a:pt x="323" y="157"/>
                </a:lnTo>
                <a:lnTo>
                  <a:pt x="323" y="157"/>
                </a:lnTo>
                <a:lnTo>
                  <a:pt x="323" y="157"/>
                </a:lnTo>
                <a:lnTo>
                  <a:pt x="323" y="157"/>
                </a:lnTo>
                <a:lnTo>
                  <a:pt x="323" y="157"/>
                </a:lnTo>
                <a:lnTo>
                  <a:pt x="323" y="155"/>
                </a:lnTo>
                <a:lnTo>
                  <a:pt x="323" y="155"/>
                </a:lnTo>
                <a:lnTo>
                  <a:pt x="323" y="155"/>
                </a:lnTo>
                <a:lnTo>
                  <a:pt x="323" y="154"/>
                </a:lnTo>
                <a:lnTo>
                  <a:pt x="323" y="154"/>
                </a:lnTo>
                <a:lnTo>
                  <a:pt x="323" y="154"/>
                </a:lnTo>
                <a:lnTo>
                  <a:pt x="323" y="154"/>
                </a:lnTo>
                <a:lnTo>
                  <a:pt x="323" y="154"/>
                </a:lnTo>
                <a:lnTo>
                  <a:pt x="322" y="154"/>
                </a:lnTo>
                <a:lnTo>
                  <a:pt x="320" y="154"/>
                </a:lnTo>
                <a:lnTo>
                  <a:pt x="319" y="155"/>
                </a:lnTo>
                <a:lnTo>
                  <a:pt x="318" y="155"/>
                </a:lnTo>
                <a:lnTo>
                  <a:pt x="318" y="155"/>
                </a:lnTo>
                <a:lnTo>
                  <a:pt x="315" y="157"/>
                </a:lnTo>
                <a:lnTo>
                  <a:pt x="312" y="158"/>
                </a:lnTo>
                <a:lnTo>
                  <a:pt x="309" y="160"/>
                </a:lnTo>
                <a:lnTo>
                  <a:pt x="306" y="161"/>
                </a:lnTo>
                <a:lnTo>
                  <a:pt x="306" y="161"/>
                </a:lnTo>
                <a:lnTo>
                  <a:pt x="305" y="161"/>
                </a:lnTo>
                <a:lnTo>
                  <a:pt x="305" y="163"/>
                </a:lnTo>
                <a:lnTo>
                  <a:pt x="303" y="163"/>
                </a:lnTo>
                <a:lnTo>
                  <a:pt x="302" y="163"/>
                </a:lnTo>
                <a:lnTo>
                  <a:pt x="302" y="163"/>
                </a:lnTo>
                <a:lnTo>
                  <a:pt x="302" y="163"/>
                </a:lnTo>
                <a:lnTo>
                  <a:pt x="302" y="163"/>
                </a:lnTo>
                <a:lnTo>
                  <a:pt x="301" y="163"/>
                </a:lnTo>
                <a:lnTo>
                  <a:pt x="301" y="164"/>
                </a:lnTo>
                <a:lnTo>
                  <a:pt x="301" y="164"/>
                </a:lnTo>
                <a:lnTo>
                  <a:pt x="301" y="164"/>
                </a:lnTo>
                <a:lnTo>
                  <a:pt x="301" y="165"/>
                </a:lnTo>
                <a:lnTo>
                  <a:pt x="301" y="165"/>
                </a:lnTo>
                <a:lnTo>
                  <a:pt x="299" y="165"/>
                </a:lnTo>
                <a:lnTo>
                  <a:pt x="299" y="165"/>
                </a:lnTo>
                <a:lnTo>
                  <a:pt x="301" y="165"/>
                </a:lnTo>
                <a:lnTo>
                  <a:pt x="301" y="164"/>
                </a:lnTo>
                <a:lnTo>
                  <a:pt x="301" y="164"/>
                </a:lnTo>
                <a:lnTo>
                  <a:pt x="301" y="164"/>
                </a:lnTo>
                <a:lnTo>
                  <a:pt x="301" y="164"/>
                </a:lnTo>
                <a:lnTo>
                  <a:pt x="299" y="164"/>
                </a:lnTo>
                <a:lnTo>
                  <a:pt x="299" y="164"/>
                </a:lnTo>
                <a:lnTo>
                  <a:pt x="298" y="165"/>
                </a:lnTo>
                <a:lnTo>
                  <a:pt x="298" y="165"/>
                </a:lnTo>
                <a:lnTo>
                  <a:pt x="298" y="165"/>
                </a:lnTo>
                <a:lnTo>
                  <a:pt x="298" y="167"/>
                </a:lnTo>
                <a:lnTo>
                  <a:pt x="298" y="167"/>
                </a:lnTo>
                <a:lnTo>
                  <a:pt x="298" y="167"/>
                </a:lnTo>
                <a:lnTo>
                  <a:pt x="298" y="167"/>
                </a:lnTo>
                <a:lnTo>
                  <a:pt x="298" y="167"/>
                </a:lnTo>
                <a:lnTo>
                  <a:pt x="298" y="165"/>
                </a:lnTo>
                <a:lnTo>
                  <a:pt x="298" y="165"/>
                </a:lnTo>
                <a:lnTo>
                  <a:pt x="296" y="165"/>
                </a:lnTo>
                <a:lnTo>
                  <a:pt x="296" y="165"/>
                </a:lnTo>
                <a:lnTo>
                  <a:pt x="296" y="165"/>
                </a:lnTo>
                <a:lnTo>
                  <a:pt x="295" y="165"/>
                </a:lnTo>
                <a:lnTo>
                  <a:pt x="295" y="167"/>
                </a:lnTo>
                <a:lnTo>
                  <a:pt x="295" y="167"/>
                </a:lnTo>
                <a:lnTo>
                  <a:pt x="295" y="167"/>
                </a:lnTo>
                <a:lnTo>
                  <a:pt x="295" y="167"/>
                </a:lnTo>
                <a:lnTo>
                  <a:pt x="295" y="167"/>
                </a:lnTo>
                <a:lnTo>
                  <a:pt x="293" y="167"/>
                </a:lnTo>
                <a:lnTo>
                  <a:pt x="293" y="167"/>
                </a:lnTo>
                <a:lnTo>
                  <a:pt x="293" y="168"/>
                </a:lnTo>
                <a:lnTo>
                  <a:pt x="292" y="168"/>
                </a:lnTo>
                <a:lnTo>
                  <a:pt x="292" y="168"/>
                </a:lnTo>
                <a:lnTo>
                  <a:pt x="292" y="167"/>
                </a:lnTo>
                <a:lnTo>
                  <a:pt x="292" y="167"/>
                </a:lnTo>
                <a:lnTo>
                  <a:pt x="292" y="168"/>
                </a:lnTo>
                <a:lnTo>
                  <a:pt x="291" y="168"/>
                </a:lnTo>
                <a:lnTo>
                  <a:pt x="291" y="168"/>
                </a:lnTo>
                <a:lnTo>
                  <a:pt x="291" y="168"/>
                </a:lnTo>
                <a:lnTo>
                  <a:pt x="291" y="168"/>
                </a:lnTo>
                <a:lnTo>
                  <a:pt x="288" y="170"/>
                </a:lnTo>
                <a:lnTo>
                  <a:pt x="285" y="171"/>
                </a:lnTo>
                <a:lnTo>
                  <a:pt x="281" y="172"/>
                </a:lnTo>
                <a:lnTo>
                  <a:pt x="281" y="172"/>
                </a:lnTo>
                <a:lnTo>
                  <a:pt x="278" y="174"/>
                </a:lnTo>
                <a:lnTo>
                  <a:pt x="275" y="174"/>
                </a:lnTo>
                <a:lnTo>
                  <a:pt x="273" y="175"/>
                </a:lnTo>
                <a:lnTo>
                  <a:pt x="273" y="175"/>
                </a:lnTo>
                <a:lnTo>
                  <a:pt x="273" y="175"/>
                </a:lnTo>
                <a:lnTo>
                  <a:pt x="275" y="177"/>
                </a:lnTo>
                <a:lnTo>
                  <a:pt x="275" y="177"/>
                </a:lnTo>
                <a:lnTo>
                  <a:pt x="275" y="177"/>
                </a:lnTo>
                <a:lnTo>
                  <a:pt x="273" y="177"/>
                </a:lnTo>
                <a:lnTo>
                  <a:pt x="273" y="177"/>
                </a:lnTo>
                <a:lnTo>
                  <a:pt x="273" y="177"/>
                </a:lnTo>
                <a:lnTo>
                  <a:pt x="273" y="177"/>
                </a:lnTo>
                <a:lnTo>
                  <a:pt x="273" y="175"/>
                </a:lnTo>
                <a:lnTo>
                  <a:pt x="272" y="175"/>
                </a:lnTo>
                <a:lnTo>
                  <a:pt x="272" y="175"/>
                </a:lnTo>
                <a:lnTo>
                  <a:pt x="272" y="175"/>
                </a:lnTo>
                <a:lnTo>
                  <a:pt x="271" y="175"/>
                </a:lnTo>
                <a:lnTo>
                  <a:pt x="271" y="177"/>
                </a:lnTo>
                <a:lnTo>
                  <a:pt x="269" y="178"/>
                </a:lnTo>
                <a:lnTo>
                  <a:pt x="269" y="178"/>
                </a:lnTo>
                <a:lnTo>
                  <a:pt x="269" y="177"/>
                </a:lnTo>
                <a:lnTo>
                  <a:pt x="269" y="177"/>
                </a:lnTo>
                <a:lnTo>
                  <a:pt x="268" y="177"/>
                </a:lnTo>
                <a:lnTo>
                  <a:pt x="268" y="177"/>
                </a:lnTo>
                <a:lnTo>
                  <a:pt x="268" y="177"/>
                </a:lnTo>
                <a:lnTo>
                  <a:pt x="268" y="177"/>
                </a:lnTo>
                <a:lnTo>
                  <a:pt x="266" y="177"/>
                </a:lnTo>
                <a:lnTo>
                  <a:pt x="266" y="177"/>
                </a:lnTo>
                <a:lnTo>
                  <a:pt x="268" y="178"/>
                </a:lnTo>
                <a:lnTo>
                  <a:pt x="268" y="178"/>
                </a:lnTo>
                <a:lnTo>
                  <a:pt x="268" y="178"/>
                </a:lnTo>
                <a:lnTo>
                  <a:pt x="266" y="178"/>
                </a:lnTo>
                <a:lnTo>
                  <a:pt x="266" y="178"/>
                </a:lnTo>
                <a:lnTo>
                  <a:pt x="266" y="180"/>
                </a:lnTo>
                <a:lnTo>
                  <a:pt x="266" y="180"/>
                </a:lnTo>
                <a:lnTo>
                  <a:pt x="268" y="180"/>
                </a:lnTo>
                <a:lnTo>
                  <a:pt x="268" y="180"/>
                </a:lnTo>
                <a:lnTo>
                  <a:pt x="266" y="180"/>
                </a:lnTo>
                <a:lnTo>
                  <a:pt x="266" y="180"/>
                </a:lnTo>
                <a:lnTo>
                  <a:pt x="266" y="180"/>
                </a:lnTo>
                <a:lnTo>
                  <a:pt x="266" y="181"/>
                </a:lnTo>
                <a:lnTo>
                  <a:pt x="266" y="181"/>
                </a:lnTo>
                <a:lnTo>
                  <a:pt x="266" y="180"/>
                </a:lnTo>
                <a:lnTo>
                  <a:pt x="265" y="180"/>
                </a:lnTo>
                <a:lnTo>
                  <a:pt x="265" y="180"/>
                </a:lnTo>
                <a:lnTo>
                  <a:pt x="265" y="180"/>
                </a:lnTo>
                <a:lnTo>
                  <a:pt x="264" y="180"/>
                </a:lnTo>
                <a:lnTo>
                  <a:pt x="262" y="180"/>
                </a:lnTo>
                <a:lnTo>
                  <a:pt x="262" y="180"/>
                </a:lnTo>
                <a:lnTo>
                  <a:pt x="262" y="180"/>
                </a:lnTo>
                <a:lnTo>
                  <a:pt x="262" y="180"/>
                </a:lnTo>
                <a:lnTo>
                  <a:pt x="261" y="180"/>
                </a:lnTo>
                <a:lnTo>
                  <a:pt x="261" y="180"/>
                </a:lnTo>
                <a:lnTo>
                  <a:pt x="259" y="180"/>
                </a:lnTo>
                <a:lnTo>
                  <a:pt x="258" y="180"/>
                </a:lnTo>
                <a:lnTo>
                  <a:pt x="258" y="180"/>
                </a:lnTo>
                <a:lnTo>
                  <a:pt x="258" y="180"/>
                </a:lnTo>
                <a:lnTo>
                  <a:pt x="258" y="180"/>
                </a:lnTo>
                <a:lnTo>
                  <a:pt x="258" y="181"/>
                </a:lnTo>
                <a:lnTo>
                  <a:pt x="258" y="181"/>
                </a:lnTo>
                <a:lnTo>
                  <a:pt x="256" y="181"/>
                </a:lnTo>
                <a:lnTo>
                  <a:pt x="256" y="181"/>
                </a:lnTo>
                <a:lnTo>
                  <a:pt x="256" y="181"/>
                </a:lnTo>
                <a:lnTo>
                  <a:pt x="256" y="182"/>
                </a:lnTo>
                <a:lnTo>
                  <a:pt x="256" y="182"/>
                </a:lnTo>
                <a:lnTo>
                  <a:pt x="255" y="184"/>
                </a:lnTo>
                <a:lnTo>
                  <a:pt x="254" y="184"/>
                </a:lnTo>
                <a:lnTo>
                  <a:pt x="254" y="184"/>
                </a:lnTo>
                <a:lnTo>
                  <a:pt x="254" y="185"/>
                </a:lnTo>
                <a:lnTo>
                  <a:pt x="254" y="185"/>
                </a:lnTo>
                <a:lnTo>
                  <a:pt x="252" y="187"/>
                </a:lnTo>
                <a:lnTo>
                  <a:pt x="252" y="187"/>
                </a:lnTo>
                <a:lnTo>
                  <a:pt x="252" y="187"/>
                </a:lnTo>
                <a:lnTo>
                  <a:pt x="252" y="185"/>
                </a:lnTo>
                <a:lnTo>
                  <a:pt x="251" y="185"/>
                </a:lnTo>
                <a:lnTo>
                  <a:pt x="251" y="185"/>
                </a:lnTo>
                <a:lnTo>
                  <a:pt x="249" y="185"/>
                </a:lnTo>
                <a:lnTo>
                  <a:pt x="249" y="185"/>
                </a:lnTo>
                <a:lnTo>
                  <a:pt x="249" y="185"/>
                </a:lnTo>
                <a:lnTo>
                  <a:pt x="249" y="185"/>
                </a:lnTo>
                <a:lnTo>
                  <a:pt x="249" y="187"/>
                </a:lnTo>
                <a:lnTo>
                  <a:pt x="249" y="188"/>
                </a:lnTo>
                <a:lnTo>
                  <a:pt x="248" y="188"/>
                </a:lnTo>
                <a:lnTo>
                  <a:pt x="248" y="188"/>
                </a:lnTo>
                <a:lnTo>
                  <a:pt x="248" y="190"/>
                </a:lnTo>
                <a:lnTo>
                  <a:pt x="246" y="190"/>
                </a:lnTo>
                <a:lnTo>
                  <a:pt x="246" y="190"/>
                </a:lnTo>
                <a:lnTo>
                  <a:pt x="246" y="190"/>
                </a:lnTo>
                <a:lnTo>
                  <a:pt x="246" y="188"/>
                </a:lnTo>
                <a:lnTo>
                  <a:pt x="248" y="188"/>
                </a:lnTo>
                <a:lnTo>
                  <a:pt x="248" y="188"/>
                </a:lnTo>
                <a:lnTo>
                  <a:pt x="246" y="188"/>
                </a:lnTo>
                <a:lnTo>
                  <a:pt x="246" y="188"/>
                </a:lnTo>
                <a:lnTo>
                  <a:pt x="246" y="188"/>
                </a:lnTo>
                <a:lnTo>
                  <a:pt x="245" y="188"/>
                </a:lnTo>
                <a:lnTo>
                  <a:pt x="245" y="190"/>
                </a:lnTo>
                <a:lnTo>
                  <a:pt x="245" y="190"/>
                </a:lnTo>
                <a:lnTo>
                  <a:pt x="245" y="190"/>
                </a:lnTo>
                <a:lnTo>
                  <a:pt x="245" y="190"/>
                </a:lnTo>
                <a:lnTo>
                  <a:pt x="245" y="191"/>
                </a:lnTo>
                <a:lnTo>
                  <a:pt x="246" y="191"/>
                </a:lnTo>
                <a:lnTo>
                  <a:pt x="248" y="190"/>
                </a:lnTo>
                <a:lnTo>
                  <a:pt x="248" y="190"/>
                </a:lnTo>
                <a:lnTo>
                  <a:pt x="249" y="190"/>
                </a:lnTo>
                <a:lnTo>
                  <a:pt x="251" y="188"/>
                </a:lnTo>
                <a:lnTo>
                  <a:pt x="251" y="188"/>
                </a:lnTo>
                <a:lnTo>
                  <a:pt x="251" y="188"/>
                </a:lnTo>
                <a:lnTo>
                  <a:pt x="252" y="188"/>
                </a:lnTo>
                <a:lnTo>
                  <a:pt x="252" y="190"/>
                </a:lnTo>
                <a:lnTo>
                  <a:pt x="251" y="191"/>
                </a:lnTo>
                <a:lnTo>
                  <a:pt x="251" y="191"/>
                </a:lnTo>
                <a:lnTo>
                  <a:pt x="251" y="191"/>
                </a:lnTo>
                <a:lnTo>
                  <a:pt x="251" y="191"/>
                </a:lnTo>
                <a:lnTo>
                  <a:pt x="251" y="190"/>
                </a:lnTo>
                <a:lnTo>
                  <a:pt x="251" y="190"/>
                </a:lnTo>
                <a:lnTo>
                  <a:pt x="251" y="190"/>
                </a:lnTo>
                <a:lnTo>
                  <a:pt x="251" y="190"/>
                </a:lnTo>
                <a:lnTo>
                  <a:pt x="251" y="191"/>
                </a:lnTo>
                <a:lnTo>
                  <a:pt x="249" y="191"/>
                </a:lnTo>
                <a:lnTo>
                  <a:pt x="249" y="192"/>
                </a:lnTo>
                <a:lnTo>
                  <a:pt x="248" y="192"/>
                </a:lnTo>
                <a:lnTo>
                  <a:pt x="246" y="192"/>
                </a:lnTo>
                <a:lnTo>
                  <a:pt x="246" y="194"/>
                </a:lnTo>
                <a:lnTo>
                  <a:pt x="245" y="194"/>
                </a:lnTo>
                <a:lnTo>
                  <a:pt x="242" y="195"/>
                </a:lnTo>
                <a:lnTo>
                  <a:pt x="242" y="195"/>
                </a:lnTo>
                <a:lnTo>
                  <a:pt x="242" y="194"/>
                </a:lnTo>
                <a:lnTo>
                  <a:pt x="244" y="194"/>
                </a:lnTo>
                <a:lnTo>
                  <a:pt x="244" y="194"/>
                </a:lnTo>
                <a:lnTo>
                  <a:pt x="244" y="194"/>
                </a:lnTo>
                <a:lnTo>
                  <a:pt x="245" y="192"/>
                </a:lnTo>
                <a:lnTo>
                  <a:pt x="244" y="192"/>
                </a:lnTo>
                <a:lnTo>
                  <a:pt x="244" y="192"/>
                </a:lnTo>
                <a:lnTo>
                  <a:pt x="242" y="192"/>
                </a:lnTo>
                <a:lnTo>
                  <a:pt x="242" y="192"/>
                </a:lnTo>
                <a:lnTo>
                  <a:pt x="242" y="191"/>
                </a:lnTo>
                <a:lnTo>
                  <a:pt x="242" y="190"/>
                </a:lnTo>
                <a:lnTo>
                  <a:pt x="242" y="190"/>
                </a:lnTo>
                <a:lnTo>
                  <a:pt x="241" y="190"/>
                </a:lnTo>
                <a:lnTo>
                  <a:pt x="241" y="191"/>
                </a:lnTo>
                <a:lnTo>
                  <a:pt x="239" y="191"/>
                </a:lnTo>
                <a:lnTo>
                  <a:pt x="239" y="191"/>
                </a:lnTo>
                <a:lnTo>
                  <a:pt x="239" y="191"/>
                </a:lnTo>
                <a:lnTo>
                  <a:pt x="239" y="192"/>
                </a:lnTo>
                <a:lnTo>
                  <a:pt x="239" y="192"/>
                </a:lnTo>
                <a:lnTo>
                  <a:pt x="241" y="194"/>
                </a:lnTo>
                <a:lnTo>
                  <a:pt x="241" y="194"/>
                </a:lnTo>
                <a:lnTo>
                  <a:pt x="241" y="194"/>
                </a:lnTo>
                <a:lnTo>
                  <a:pt x="241" y="194"/>
                </a:lnTo>
                <a:lnTo>
                  <a:pt x="241" y="194"/>
                </a:lnTo>
                <a:lnTo>
                  <a:pt x="241" y="194"/>
                </a:lnTo>
                <a:lnTo>
                  <a:pt x="241" y="195"/>
                </a:lnTo>
                <a:lnTo>
                  <a:pt x="241" y="195"/>
                </a:lnTo>
                <a:lnTo>
                  <a:pt x="241" y="197"/>
                </a:lnTo>
                <a:lnTo>
                  <a:pt x="241" y="197"/>
                </a:lnTo>
                <a:lnTo>
                  <a:pt x="241" y="197"/>
                </a:lnTo>
                <a:lnTo>
                  <a:pt x="239" y="198"/>
                </a:lnTo>
                <a:lnTo>
                  <a:pt x="239" y="198"/>
                </a:lnTo>
                <a:lnTo>
                  <a:pt x="239" y="200"/>
                </a:lnTo>
                <a:lnTo>
                  <a:pt x="239" y="200"/>
                </a:lnTo>
                <a:lnTo>
                  <a:pt x="239" y="200"/>
                </a:lnTo>
                <a:lnTo>
                  <a:pt x="238" y="200"/>
                </a:lnTo>
                <a:lnTo>
                  <a:pt x="236" y="200"/>
                </a:lnTo>
                <a:lnTo>
                  <a:pt x="235" y="201"/>
                </a:lnTo>
                <a:lnTo>
                  <a:pt x="234" y="201"/>
                </a:lnTo>
                <a:lnTo>
                  <a:pt x="234" y="202"/>
                </a:lnTo>
                <a:lnTo>
                  <a:pt x="232" y="202"/>
                </a:lnTo>
                <a:lnTo>
                  <a:pt x="231" y="202"/>
                </a:lnTo>
                <a:lnTo>
                  <a:pt x="231" y="202"/>
                </a:lnTo>
                <a:lnTo>
                  <a:pt x="231" y="202"/>
                </a:lnTo>
                <a:lnTo>
                  <a:pt x="229" y="202"/>
                </a:lnTo>
                <a:lnTo>
                  <a:pt x="229" y="202"/>
                </a:lnTo>
                <a:lnTo>
                  <a:pt x="229" y="202"/>
                </a:lnTo>
                <a:lnTo>
                  <a:pt x="229" y="202"/>
                </a:lnTo>
                <a:lnTo>
                  <a:pt x="229" y="202"/>
                </a:lnTo>
                <a:lnTo>
                  <a:pt x="228" y="202"/>
                </a:lnTo>
                <a:lnTo>
                  <a:pt x="228" y="204"/>
                </a:lnTo>
                <a:lnTo>
                  <a:pt x="226" y="204"/>
                </a:lnTo>
                <a:lnTo>
                  <a:pt x="226" y="204"/>
                </a:lnTo>
                <a:lnTo>
                  <a:pt x="226" y="202"/>
                </a:lnTo>
                <a:lnTo>
                  <a:pt x="226" y="202"/>
                </a:lnTo>
                <a:lnTo>
                  <a:pt x="225" y="204"/>
                </a:lnTo>
                <a:lnTo>
                  <a:pt x="225" y="204"/>
                </a:lnTo>
                <a:lnTo>
                  <a:pt x="224" y="205"/>
                </a:lnTo>
                <a:lnTo>
                  <a:pt x="224" y="205"/>
                </a:lnTo>
                <a:lnTo>
                  <a:pt x="224" y="205"/>
                </a:lnTo>
                <a:lnTo>
                  <a:pt x="222" y="205"/>
                </a:lnTo>
                <a:lnTo>
                  <a:pt x="222" y="207"/>
                </a:lnTo>
                <a:lnTo>
                  <a:pt x="221" y="207"/>
                </a:lnTo>
                <a:lnTo>
                  <a:pt x="221" y="205"/>
                </a:lnTo>
                <a:lnTo>
                  <a:pt x="221" y="207"/>
                </a:lnTo>
                <a:lnTo>
                  <a:pt x="219" y="207"/>
                </a:lnTo>
                <a:lnTo>
                  <a:pt x="221" y="205"/>
                </a:lnTo>
                <a:lnTo>
                  <a:pt x="219" y="205"/>
                </a:lnTo>
                <a:lnTo>
                  <a:pt x="219" y="205"/>
                </a:lnTo>
                <a:lnTo>
                  <a:pt x="221" y="205"/>
                </a:lnTo>
                <a:lnTo>
                  <a:pt x="221" y="205"/>
                </a:lnTo>
                <a:lnTo>
                  <a:pt x="221" y="205"/>
                </a:lnTo>
                <a:lnTo>
                  <a:pt x="221" y="205"/>
                </a:lnTo>
                <a:lnTo>
                  <a:pt x="221" y="205"/>
                </a:lnTo>
                <a:lnTo>
                  <a:pt x="221" y="205"/>
                </a:lnTo>
                <a:lnTo>
                  <a:pt x="221" y="205"/>
                </a:lnTo>
                <a:lnTo>
                  <a:pt x="221" y="204"/>
                </a:lnTo>
                <a:lnTo>
                  <a:pt x="221" y="204"/>
                </a:lnTo>
                <a:lnTo>
                  <a:pt x="219" y="204"/>
                </a:lnTo>
                <a:lnTo>
                  <a:pt x="219" y="202"/>
                </a:lnTo>
                <a:lnTo>
                  <a:pt x="218" y="202"/>
                </a:lnTo>
                <a:lnTo>
                  <a:pt x="218" y="201"/>
                </a:lnTo>
                <a:lnTo>
                  <a:pt x="218" y="201"/>
                </a:lnTo>
                <a:lnTo>
                  <a:pt x="218" y="201"/>
                </a:lnTo>
                <a:lnTo>
                  <a:pt x="218" y="202"/>
                </a:lnTo>
                <a:lnTo>
                  <a:pt x="218" y="204"/>
                </a:lnTo>
                <a:lnTo>
                  <a:pt x="218" y="204"/>
                </a:lnTo>
                <a:lnTo>
                  <a:pt x="216" y="202"/>
                </a:lnTo>
                <a:lnTo>
                  <a:pt x="216" y="202"/>
                </a:lnTo>
                <a:lnTo>
                  <a:pt x="216" y="202"/>
                </a:lnTo>
                <a:lnTo>
                  <a:pt x="216" y="202"/>
                </a:lnTo>
                <a:lnTo>
                  <a:pt x="216" y="202"/>
                </a:lnTo>
                <a:lnTo>
                  <a:pt x="216" y="204"/>
                </a:lnTo>
                <a:lnTo>
                  <a:pt x="216" y="204"/>
                </a:lnTo>
                <a:lnTo>
                  <a:pt x="216" y="204"/>
                </a:lnTo>
                <a:lnTo>
                  <a:pt x="216" y="205"/>
                </a:lnTo>
                <a:lnTo>
                  <a:pt x="216" y="205"/>
                </a:lnTo>
                <a:lnTo>
                  <a:pt x="216" y="207"/>
                </a:lnTo>
                <a:lnTo>
                  <a:pt x="218" y="207"/>
                </a:lnTo>
                <a:lnTo>
                  <a:pt x="218" y="207"/>
                </a:lnTo>
                <a:lnTo>
                  <a:pt x="218" y="207"/>
                </a:lnTo>
                <a:lnTo>
                  <a:pt x="218" y="207"/>
                </a:lnTo>
                <a:lnTo>
                  <a:pt x="218" y="207"/>
                </a:lnTo>
                <a:lnTo>
                  <a:pt x="219" y="207"/>
                </a:lnTo>
                <a:lnTo>
                  <a:pt x="219" y="205"/>
                </a:lnTo>
                <a:lnTo>
                  <a:pt x="219" y="205"/>
                </a:lnTo>
                <a:lnTo>
                  <a:pt x="219" y="207"/>
                </a:lnTo>
                <a:lnTo>
                  <a:pt x="218" y="207"/>
                </a:lnTo>
                <a:lnTo>
                  <a:pt x="219" y="207"/>
                </a:lnTo>
                <a:lnTo>
                  <a:pt x="219" y="207"/>
                </a:lnTo>
                <a:lnTo>
                  <a:pt x="218" y="208"/>
                </a:lnTo>
                <a:lnTo>
                  <a:pt x="218" y="208"/>
                </a:lnTo>
                <a:lnTo>
                  <a:pt x="218" y="208"/>
                </a:lnTo>
                <a:lnTo>
                  <a:pt x="218" y="207"/>
                </a:lnTo>
                <a:lnTo>
                  <a:pt x="216" y="207"/>
                </a:lnTo>
                <a:lnTo>
                  <a:pt x="216" y="207"/>
                </a:lnTo>
                <a:lnTo>
                  <a:pt x="216" y="207"/>
                </a:lnTo>
                <a:lnTo>
                  <a:pt x="216" y="207"/>
                </a:lnTo>
                <a:lnTo>
                  <a:pt x="216" y="207"/>
                </a:lnTo>
                <a:lnTo>
                  <a:pt x="216" y="207"/>
                </a:lnTo>
                <a:lnTo>
                  <a:pt x="216" y="207"/>
                </a:lnTo>
                <a:lnTo>
                  <a:pt x="215" y="205"/>
                </a:lnTo>
                <a:lnTo>
                  <a:pt x="215" y="205"/>
                </a:lnTo>
                <a:lnTo>
                  <a:pt x="215" y="205"/>
                </a:lnTo>
                <a:lnTo>
                  <a:pt x="214" y="205"/>
                </a:lnTo>
                <a:lnTo>
                  <a:pt x="214" y="205"/>
                </a:lnTo>
                <a:lnTo>
                  <a:pt x="214" y="205"/>
                </a:lnTo>
                <a:lnTo>
                  <a:pt x="214" y="205"/>
                </a:lnTo>
                <a:lnTo>
                  <a:pt x="212" y="205"/>
                </a:lnTo>
                <a:lnTo>
                  <a:pt x="212" y="205"/>
                </a:lnTo>
                <a:lnTo>
                  <a:pt x="212" y="205"/>
                </a:lnTo>
                <a:lnTo>
                  <a:pt x="211" y="205"/>
                </a:lnTo>
                <a:lnTo>
                  <a:pt x="211" y="205"/>
                </a:lnTo>
                <a:lnTo>
                  <a:pt x="209" y="205"/>
                </a:lnTo>
                <a:lnTo>
                  <a:pt x="209" y="207"/>
                </a:lnTo>
                <a:lnTo>
                  <a:pt x="209" y="207"/>
                </a:lnTo>
                <a:lnTo>
                  <a:pt x="209" y="207"/>
                </a:lnTo>
                <a:lnTo>
                  <a:pt x="209" y="207"/>
                </a:lnTo>
                <a:lnTo>
                  <a:pt x="209" y="207"/>
                </a:lnTo>
                <a:lnTo>
                  <a:pt x="208" y="208"/>
                </a:lnTo>
                <a:lnTo>
                  <a:pt x="208" y="208"/>
                </a:lnTo>
                <a:lnTo>
                  <a:pt x="208" y="208"/>
                </a:lnTo>
                <a:lnTo>
                  <a:pt x="209" y="208"/>
                </a:lnTo>
                <a:lnTo>
                  <a:pt x="209" y="208"/>
                </a:lnTo>
                <a:lnTo>
                  <a:pt x="209" y="210"/>
                </a:lnTo>
                <a:lnTo>
                  <a:pt x="209" y="210"/>
                </a:lnTo>
                <a:lnTo>
                  <a:pt x="209" y="210"/>
                </a:lnTo>
                <a:lnTo>
                  <a:pt x="208" y="210"/>
                </a:lnTo>
                <a:lnTo>
                  <a:pt x="207" y="208"/>
                </a:lnTo>
                <a:lnTo>
                  <a:pt x="207" y="208"/>
                </a:lnTo>
                <a:lnTo>
                  <a:pt x="207" y="208"/>
                </a:lnTo>
                <a:lnTo>
                  <a:pt x="207" y="208"/>
                </a:lnTo>
                <a:lnTo>
                  <a:pt x="207" y="207"/>
                </a:lnTo>
                <a:lnTo>
                  <a:pt x="207" y="207"/>
                </a:lnTo>
                <a:lnTo>
                  <a:pt x="207" y="207"/>
                </a:lnTo>
                <a:lnTo>
                  <a:pt x="207" y="207"/>
                </a:lnTo>
                <a:lnTo>
                  <a:pt x="207" y="207"/>
                </a:lnTo>
                <a:lnTo>
                  <a:pt x="205" y="207"/>
                </a:lnTo>
                <a:lnTo>
                  <a:pt x="205" y="207"/>
                </a:lnTo>
                <a:lnTo>
                  <a:pt x="205" y="207"/>
                </a:lnTo>
                <a:lnTo>
                  <a:pt x="205" y="207"/>
                </a:lnTo>
                <a:lnTo>
                  <a:pt x="205" y="205"/>
                </a:lnTo>
                <a:lnTo>
                  <a:pt x="205" y="205"/>
                </a:lnTo>
                <a:lnTo>
                  <a:pt x="207" y="205"/>
                </a:lnTo>
                <a:lnTo>
                  <a:pt x="207" y="205"/>
                </a:lnTo>
                <a:lnTo>
                  <a:pt x="207" y="204"/>
                </a:lnTo>
                <a:lnTo>
                  <a:pt x="207" y="204"/>
                </a:lnTo>
                <a:lnTo>
                  <a:pt x="205" y="204"/>
                </a:lnTo>
                <a:lnTo>
                  <a:pt x="205" y="204"/>
                </a:lnTo>
                <a:lnTo>
                  <a:pt x="205" y="204"/>
                </a:lnTo>
                <a:lnTo>
                  <a:pt x="204" y="204"/>
                </a:lnTo>
                <a:lnTo>
                  <a:pt x="202" y="205"/>
                </a:lnTo>
                <a:lnTo>
                  <a:pt x="202" y="205"/>
                </a:lnTo>
                <a:lnTo>
                  <a:pt x="202" y="205"/>
                </a:lnTo>
                <a:lnTo>
                  <a:pt x="202" y="205"/>
                </a:lnTo>
                <a:lnTo>
                  <a:pt x="202" y="207"/>
                </a:lnTo>
                <a:lnTo>
                  <a:pt x="204" y="207"/>
                </a:lnTo>
                <a:lnTo>
                  <a:pt x="204" y="207"/>
                </a:lnTo>
                <a:lnTo>
                  <a:pt x="202" y="207"/>
                </a:lnTo>
                <a:lnTo>
                  <a:pt x="202" y="207"/>
                </a:lnTo>
                <a:lnTo>
                  <a:pt x="202" y="207"/>
                </a:lnTo>
                <a:lnTo>
                  <a:pt x="202" y="208"/>
                </a:lnTo>
                <a:lnTo>
                  <a:pt x="202" y="210"/>
                </a:lnTo>
                <a:lnTo>
                  <a:pt x="201" y="211"/>
                </a:lnTo>
                <a:lnTo>
                  <a:pt x="202" y="211"/>
                </a:lnTo>
                <a:lnTo>
                  <a:pt x="202" y="211"/>
                </a:lnTo>
                <a:lnTo>
                  <a:pt x="202" y="211"/>
                </a:lnTo>
                <a:lnTo>
                  <a:pt x="201" y="211"/>
                </a:lnTo>
                <a:lnTo>
                  <a:pt x="201" y="211"/>
                </a:lnTo>
                <a:lnTo>
                  <a:pt x="201" y="211"/>
                </a:lnTo>
                <a:lnTo>
                  <a:pt x="201" y="212"/>
                </a:lnTo>
                <a:lnTo>
                  <a:pt x="201" y="212"/>
                </a:lnTo>
                <a:lnTo>
                  <a:pt x="202" y="212"/>
                </a:lnTo>
                <a:lnTo>
                  <a:pt x="202" y="212"/>
                </a:lnTo>
                <a:lnTo>
                  <a:pt x="202" y="214"/>
                </a:lnTo>
                <a:lnTo>
                  <a:pt x="202" y="214"/>
                </a:lnTo>
                <a:lnTo>
                  <a:pt x="201" y="212"/>
                </a:lnTo>
                <a:lnTo>
                  <a:pt x="199" y="212"/>
                </a:lnTo>
                <a:lnTo>
                  <a:pt x="199" y="211"/>
                </a:lnTo>
                <a:lnTo>
                  <a:pt x="199" y="211"/>
                </a:lnTo>
                <a:lnTo>
                  <a:pt x="199" y="211"/>
                </a:lnTo>
                <a:lnTo>
                  <a:pt x="199" y="210"/>
                </a:lnTo>
                <a:lnTo>
                  <a:pt x="199" y="210"/>
                </a:lnTo>
                <a:lnTo>
                  <a:pt x="199" y="210"/>
                </a:lnTo>
                <a:lnTo>
                  <a:pt x="199" y="210"/>
                </a:lnTo>
                <a:lnTo>
                  <a:pt x="199" y="210"/>
                </a:lnTo>
                <a:lnTo>
                  <a:pt x="198" y="210"/>
                </a:lnTo>
                <a:lnTo>
                  <a:pt x="199" y="208"/>
                </a:lnTo>
                <a:lnTo>
                  <a:pt x="199" y="208"/>
                </a:lnTo>
                <a:lnTo>
                  <a:pt x="199" y="208"/>
                </a:lnTo>
                <a:lnTo>
                  <a:pt x="198" y="208"/>
                </a:lnTo>
                <a:lnTo>
                  <a:pt x="198" y="208"/>
                </a:lnTo>
                <a:lnTo>
                  <a:pt x="197" y="208"/>
                </a:lnTo>
                <a:lnTo>
                  <a:pt x="197" y="208"/>
                </a:lnTo>
                <a:lnTo>
                  <a:pt x="197" y="208"/>
                </a:lnTo>
                <a:lnTo>
                  <a:pt x="197" y="208"/>
                </a:lnTo>
                <a:lnTo>
                  <a:pt x="197" y="208"/>
                </a:lnTo>
                <a:lnTo>
                  <a:pt x="197" y="208"/>
                </a:lnTo>
                <a:lnTo>
                  <a:pt x="197" y="208"/>
                </a:lnTo>
                <a:lnTo>
                  <a:pt x="197" y="208"/>
                </a:lnTo>
                <a:lnTo>
                  <a:pt x="197" y="210"/>
                </a:lnTo>
                <a:lnTo>
                  <a:pt x="197" y="210"/>
                </a:lnTo>
                <a:lnTo>
                  <a:pt x="197" y="210"/>
                </a:lnTo>
                <a:lnTo>
                  <a:pt x="197" y="210"/>
                </a:lnTo>
                <a:lnTo>
                  <a:pt x="197" y="210"/>
                </a:lnTo>
                <a:lnTo>
                  <a:pt x="197" y="210"/>
                </a:lnTo>
                <a:lnTo>
                  <a:pt x="195" y="210"/>
                </a:lnTo>
                <a:lnTo>
                  <a:pt x="195" y="208"/>
                </a:lnTo>
                <a:lnTo>
                  <a:pt x="195" y="210"/>
                </a:lnTo>
                <a:lnTo>
                  <a:pt x="195" y="210"/>
                </a:lnTo>
                <a:lnTo>
                  <a:pt x="195" y="210"/>
                </a:lnTo>
                <a:lnTo>
                  <a:pt x="195" y="210"/>
                </a:lnTo>
                <a:lnTo>
                  <a:pt x="195" y="211"/>
                </a:lnTo>
                <a:lnTo>
                  <a:pt x="195" y="211"/>
                </a:lnTo>
                <a:lnTo>
                  <a:pt x="195" y="211"/>
                </a:lnTo>
                <a:lnTo>
                  <a:pt x="195" y="211"/>
                </a:lnTo>
                <a:lnTo>
                  <a:pt x="195" y="212"/>
                </a:lnTo>
                <a:lnTo>
                  <a:pt x="194" y="212"/>
                </a:lnTo>
                <a:lnTo>
                  <a:pt x="194" y="212"/>
                </a:lnTo>
                <a:lnTo>
                  <a:pt x="194" y="214"/>
                </a:lnTo>
                <a:lnTo>
                  <a:pt x="194" y="214"/>
                </a:lnTo>
                <a:lnTo>
                  <a:pt x="194" y="214"/>
                </a:lnTo>
                <a:lnTo>
                  <a:pt x="194" y="214"/>
                </a:lnTo>
                <a:lnTo>
                  <a:pt x="194" y="214"/>
                </a:lnTo>
                <a:lnTo>
                  <a:pt x="194" y="214"/>
                </a:lnTo>
                <a:lnTo>
                  <a:pt x="194" y="214"/>
                </a:lnTo>
                <a:lnTo>
                  <a:pt x="194" y="214"/>
                </a:lnTo>
                <a:lnTo>
                  <a:pt x="194" y="214"/>
                </a:lnTo>
                <a:lnTo>
                  <a:pt x="194" y="212"/>
                </a:lnTo>
                <a:lnTo>
                  <a:pt x="192" y="212"/>
                </a:lnTo>
                <a:lnTo>
                  <a:pt x="192" y="212"/>
                </a:lnTo>
                <a:lnTo>
                  <a:pt x="192" y="215"/>
                </a:lnTo>
                <a:lnTo>
                  <a:pt x="192" y="215"/>
                </a:lnTo>
                <a:lnTo>
                  <a:pt x="192" y="214"/>
                </a:lnTo>
                <a:lnTo>
                  <a:pt x="191" y="214"/>
                </a:lnTo>
                <a:lnTo>
                  <a:pt x="191" y="214"/>
                </a:lnTo>
                <a:lnTo>
                  <a:pt x="189" y="214"/>
                </a:lnTo>
                <a:lnTo>
                  <a:pt x="189" y="214"/>
                </a:lnTo>
                <a:lnTo>
                  <a:pt x="189" y="214"/>
                </a:lnTo>
                <a:lnTo>
                  <a:pt x="189" y="214"/>
                </a:lnTo>
                <a:lnTo>
                  <a:pt x="189" y="214"/>
                </a:lnTo>
                <a:lnTo>
                  <a:pt x="188" y="214"/>
                </a:lnTo>
                <a:lnTo>
                  <a:pt x="187" y="215"/>
                </a:lnTo>
                <a:lnTo>
                  <a:pt x="187" y="214"/>
                </a:lnTo>
                <a:lnTo>
                  <a:pt x="187" y="214"/>
                </a:lnTo>
                <a:lnTo>
                  <a:pt x="185" y="215"/>
                </a:lnTo>
                <a:lnTo>
                  <a:pt x="185" y="215"/>
                </a:lnTo>
                <a:lnTo>
                  <a:pt x="185" y="217"/>
                </a:lnTo>
                <a:lnTo>
                  <a:pt x="185" y="217"/>
                </a:lnTo>
                <a:lnTo>
                  <a:pt x="184" y="217"/>
                </a:lnTo>
                <a:lnTo>
                  <a:pt x="184" y="217"/>
                </a:lnTo>
                <a:lnTo>
                  <a:pt x="184" y="217"/>
                </a:lnTo>
                <a:lnTo>
                  <a:pt x="184" y="217"/>
                </a:lnTo>
                <a:lnTo>
                  <a:pt x="182" y="217"/>
                </a:lnTo>
                <a:lnTo>
                  <a:pt x="182" y="217"/>
                </a:lnTo>
                <a:lnTo>
                  <a:pt x="182" y="217"/>
                </a:lnTo>
                <a:lnTo>
                  <a:pt x="182" y="217"/>
                </a:lnTo>
                <a:lnTo>
                  <a:pt x="182" y="218"/>
                </a:lnTo>
                <a:lnTo>
                  <a:pt x="182" y="218"/>
                </a:lnTo>
                <a:lnTo>
                  <a:pt x="182" y="218"/>
                </a:lnTo>
                <a:lnTo>
                  <a:pt x="182" y="218"/>
                </a:lnTo>
                <a:lnTo>
                  <a:pt x="181" y="218"/>
                </a:lnTo>
                <a:lnTo>
                  <a:pt x="181" y="217"/>
                </a:lnTo>
                <a:lnTo>
                  <a:pt x="181" y="217"/>
                </a:lnTo>
                <a:lnTo>
                  <a:pt x="181" y="217"/>
                </a:lnTo>
                <a:lnTo>
                  <a:pt x="181" y="217"/>
                </a:lnTo>
                <a:lnTo>
                  <a:pt x="181" y="217"/>
                </a:lnTo>
                <a:lnTo>
                  <a:pt x="181" y="215"/>
                </a:lnTo>
                <a:lnTo>
                  <a:pt x="181" y="215"/>
                </a:lnTo>
                <a:lnTo>
                  <a:pt x="179" y="217"/>
                </a:lnTo>
                <a:lnTo>
                  <a:pt x="179" y="217"/>
                </a:lnTo>
                <a:lnTo>
                  <a:pt x="179" y="217"/>
                </a:lnTo>
                <a:lnTo>
                  <a:pt x="179" y="217"/>
                </a:lnTo>
                <a:lnTo>
                  <a:pt x="179" y="217"/>
                </a:lnTo>
                <a:lnTo>
                  <a:pt x="179" y="217"/>
                </a:lnTo>
                <a:lnTo>
                  <a:pt x="179" y="218"/>
                </a:lnTo>
                <a:lnTo>
                  <a:pt x="179" y="218"/>
                </a:lnTo>
                <a:lnTo>
                  <a:pt x="179" y="218"/>
                </a:lnTo>
                <a:lnTo>
                  <a:pt x="179" y="218"/>
                </a:lnTo>
                <a:lnTo>
                  <a:pt x="179" y="218"/>
                </a:lnTo>
                <a:lnTo>
                  <a:pt x="179" y="218"/>
                </a:lnTo>
                <a:lnTo>
                  <a:pt x="179" y="218"/>
                </a:lnTo>
                <a:lnTo>
                  <a:pt x="179" y="217"/>
                </a:lnTo>
                <a:lnTo>
                  <a:pt x="179" y="217"/>
                </a:lnTo>
                <a:lnTo>
                  <a:pt x="179" y="217"/>
                </a:lnTo>
                <a:lnTo>
                  <a:pt x="178" y="217"/>
                </a:lnTo>
                <a:lnTo>
                  <a:pt x="178" y="217"/>
                </a:lnTo>
                <a:lnTo>
                  <a:pt x="178" y="218"/>
                </a:lnTo>
                <a:lnTo>
                  <a:pt x="177" y="218"/>
                </a:lnTo>
                <a:lnTo>
                  <a:pt x="177" y="218"/>
                </a:lnTo>
                <a:lnTo>
                  <a:pt x="177" y="218"/>
                </a:lnTo>
                <a:lnTo>
                  <a:pt x="177" y="218"/>
                </a:lnTo>
                <a:lnTo>
                  <a:pt x="177" y="218"/>
                </a:lnTo>
                <a:lnTo>
                  <a:pt x="175" y="218"/>
                </a:lnTo>
                <a:lnTo>
                  <a:pt x="175" y="219"/>
                </a:lnTo>
                <a:lnTo>
                  <a:pt x="174" y="219"/>
                </a:lnTo>
                <a:lnTo>
                  <a:pt x="174" y="219"/>
                </a:lnTo>
                <a:lnTo>
                  <a:pt x="174" y="218"/>
                </a:lnTo>
                <a:lnTo>
                  <a:pt x="174" y="218"/>
                </a:lnTo>
                <a:lnTo>
                  <a:pt x="174" y="218"/>
                </a:lnTo>
                <a:lnTo>
                  <a:pt x="174" y="218"/>
                </a:lnTo>
                <a:lnTo>
                  <a:pt x="174" y="219"/>
                </a:lnTo>
                <a:lnTo>
                  <a:pt x="174" y="219"/>
                </a:lnTo>
                <a:lnTo>
                  <a:pt x="174" y="219"/>
                </a:lnTo>
                <a:lnTo>
                  <a:pt x="174" y="219"/>
                </a:lnTo>
                <a:lnTo>
                  <a:pt x="174" y="219"/>
                </a:lnTo>
                <a:lnTo>
                  <a:pt x="174" y="219"/>
                </a:lnTo>
                <a:lnTo>
                  <a:pt x="172" y="218"/>
                </a:lnTo>
                <a:lnTo>
                  <a:pt x="172" y="218"/>
                </a:lnTo>
                <a:lnTo>
                  <a:pt x="171" y="219"/>
                </a:lnTo>
                <a:lnTo>
                  <a:pt x="171" y="219"/>
                </a:lnTo>
                <a:lnTo>
                  <a:pt x="171" y="218"/>
                </a:lnTo>
                <a:lnTo>
                  <a:pt x="171" y="218"/>
                </a:lnTo>
                <a:lnTo>
                  <a:pt x="169" y="218"/>
                </a:lnTo>
                <a:lnTo>
                  <a:pt x="169" y="218"/>
                </a:lnTo>
                <a:lnTo>
                  <a:pt x="168" y="218"/>
                </a:lnTo>
                <a:lnTo>
                  <a:pt x="168" y="219"/>
                </a:lnTo>
                <a:lnTo>
                  <a:pt x="167" y="219"/>
                </a:lnTo>
                <a:lnTo>
                  <a:pt x="167" y="219"/>
                </a:lnTo>
                <a:lnTo>
                  <a:pt x="167" y="219"/>
                </a:lnTo>
                <a:lnTo>
                  <a:pt x="167" y="219"/>
                </a:lnTo>
                <a:lnTo>
                  <a:pt x="165" y="221"/>
                </a:lnTo>
                <a:lnTo>
                  <a:pt x="165" y="221"/>
                </a:lnTo>
                <a:lnTo>
                  <a:pt x="164" y="219"/>
                </a:lnTo>
                <a:lnTo>
                  <a:pt x="164" y="219"/>
                </a:lnTo>
                <a:lnTo>
                  <a:pt x="162" y="219"/>
                </a:lnTo>
                <a:lnTo>
                  <a:pt x="162" y="221"/>
                </a:lnTo>
                <a:lnTo>
                  <a:pt x="162" y="221"/>
                </a:lnTo>
                <a:lnTo>
                  <a:pt x="162" y="221"/>
                </a:lnTo>
                <a:lnTo>
                  <a:pt x="162" y="221"/>
                </a:lnTo>
                <a:lnTo>
                  <a:pt x="161" y="221"/>
                </a:lnTo>
                <a:lnTo>
                  <a:pt x="161" y="222"/>
                </a:lnTo>
                <a:lnTo>
                  <a:pt x="161" y="222"/>
                </a:lnTo>
                <a:lnTo>
                  <a:pt x="161" y="221"/>
                </a:lnTo>
                <a:lnTo>
                  <a:pt x="160" y="221"/>
                </a:lnTo>
                <a:lnTo>
                  <a:pt x="160" y="221"/>
                </a:lnTo>
                <a:lnTo>
                  <a:pt x="160" y="221"/>
                </a:lnTo>
                <a:lnTo>
                  <a:pt x="160" y="221"/>
                </a:lnTo>
                <a:lnTo>
                  <a:pt x="160" y="221"/>
                </a:lnTo>
                <a:lnTo>
                  <a:pt x="158" y="221"/>
                </a:lnTo>
                <a:lnTo>
                  <a:pt x="158" y="221"/>
                </a:lnTo>
                <a:lnTo>
                  <a:pt x="158" y="221"/>
                </a:lnTo>
                <a:lnTo>
                  <a:pt x="158" y="222"/>
                </a:lnTo>
                <a:lnTo>
                  <a:pt x="157" y="222"/>
                </a:lnTo>
                <a:lnTo>
                  <a:pt x="157" y="222"/>
                </a:lnTo>
                <a:lnTo>
                  <a:pt x="157" y="222"/>
                </a:lnTo>
                <a:lnTo>
                  <a:pt x="155" y="222"/>
                </a:lnTo>
                <a:lnTo>
                  <a:pt x="155" y="222"/>
                </a:lnTo>
                <a:lnTo>
                  <a:pt x="154" y="222"/>
                </a:lnTo>
                <a:lnTo>
                  <a:pt x="154" y="222"/>
                </a:lnTo>
                <a:lnTo>
                  <a:pt x="154" y="222"/>
                </a:lnTo>
                <a:lnTo>
                  <a:pt x="152" y="222"/>
                </a:lnTo>
                <a:lnTo>
                  <a:pt x="152" y="222"/>
                </a:lnTo>
                <a:lnTo>
                  <a:pt x="152" y="222"/>
                </a:lnTo>
                <a:lnTo>
                  <a:pt x="151" y="224"/>
                </a:lnTo>
                <a:lnTo>
                  <a:pt x="151" y="224"/>
                </a:lnTo>
                <a:lnTo>
                  <a:pt x="150" y="222"/>
                </a:lnTo>
                <a:lnTo>
                  <a:pt x="150" y="222"/>
                </a:lnTo>
                <a:lnTo>
                  <a:pt x="150" y="222"/>
                </a:lnTo>
                <a:lnTo>
                  <a:pt x="150" y="222"/>
                </a:lnTo>
                <a:lnTo>
                  <a:pt x="148" y="224"/>
                </a:lnTo>
                <a:lnTo>
                  <a:pt x="147" y="224"/>
                </a:lnTo>
                <a:lnTo>
                  <a:pt x="145" y="224"/>
                </a:lnTo>
                <a:lnTo>
                  <a:pt x="145" y="224"/>
                </a:lnTo>
                <a:lnTo>
                  <a:pt x="145" y="224"/>
                </a:lnTo>
                <a:lnTo>
                  <a:pt x="145" y="224"/>
                </a:lnTo>
                <a:lnTo>
                  <a:pt x="145" y="224"/>
                </a:lnTo>
                <a:lnTo>
                  <a:pt x="145" y="224"/>
                </a:lnTo>
                <a:lnTo>
                  <a:pt x="145" y="224"/>
                </a:lnTo>
                <a:lnTo>
                  <a:pt x="144" y="224"/>
                </a:lnTo>
                <a:lnTo>
                  <a:pt x="144" y="224"/>
                </a:lnTo>
                <a:lnTo>
                  <a:pt x="142" y="224"/>
                </a:lnTo>
                <a:lnTo>
                  <a:pt x="142" y="224"/>
                </a:lnTo>
                <a:lnTo>
                  <a:pt x="141" y="224"/>
                </a:lnTo>
                <a:lnTo>
                  <a:pt x="141" y="224"/>
                </a:lnTo>
                <a:lnTo>
                  <a:pt x="141" y="224"/>
                </a:lnTo>
                <a:lnTo>
                  <a:pt x="140" y="225"/>
                </a:lnTo>
                <a:lnTo>
                  <a:pt x="140" y="225"/>
                </a:lnTo>
                <a:lnTo>
                  <a:pt x="140" y="225"/>
                </a:lnTo>
                <a:lnTo>
                  <a:pt x="140" y="225"/>
                </a:lnTo>
                <a:lnTo>
                  <a:pt x="138" y="225"/>
                </a:lnTo>
                <a:lnTo>
                  <a:pt x="137" y="227"/>
                </a:lnTo>
                <a:lnTo>
                  <a:pt x="137" y="225"/>
                </a:lnTo>
                <a:lnTo>
                  <a:pt x="137" y="225"/>
                </a:lnTo>
                <a:lnTo>
                  <a:pt x="137" y="225"/>
                </a:lnTo>
                <a:lnTo>
                  <a:pt x="135" y="225"/>
                </a:lnTo>
                <a:lnTo>
                  <a:pt x="135" y="225"/>
                </a:lnTo>
                <a:lnTo>
                  <a:pt x="135" y="225"/>
                </a:lnTo>
                <a:lnTo>
                  <a:pt x="135" y="225"/>
                </a:lnTo>
                <a:lnTo>
                  <a:pt x="134" y="225"/>
                </a:lnTo>
                <a:lnTo>
                  <a:pt x="134" y="227"/>
                </a:lnTo>
                <a:lnTo>
                  <a:pt x="134" y="227"/>
                </a:lnTo>
                <a:lnTo>
                  <a:pt x="134" y="227"/>
                </a:lnTo>
                <a:lnTo>
                  <a:pt x="134" y="227"/>
                </a:lnTo>
                <a:lnTo>
                  <a:pt x="134" y="225"/>
                </a:lnTo>
                <a:lnTo>
                  <a:pt x="134" y="225"/>
                </a:lnTo>
                <a:lnTo>
                  <a:pt x="132" y="225"/>
                </a:lnTo>
                <a:lnTo>
                  <a:pt x="132" y="225"/>
                </a:lnTo>
                <a:lnTo>
                  <a:pt x="132" y="227"/>
                </a:lnTo>
                <a:lnTo>
                  <a:pt x="131" y="227"/>
                </a:lnTo>
                <a:lnTo>
                  <a:pt x="131" y="227"/>
                </a:lnTo>
                <a:lnTo>
                  <a:pt x="131" y="227"/>
                </a:lnTo>
                <a:lnTo>
                  <a:pt x="131" y="227"/>
                </a:lnTo>
                <a:lnTo>
                  <a:pt x="131" y="228"/>
                </a:lnTo>
                <a:lnTo>
                  <a:pt x="131" y="228"/>
                </a:lnTo>
                <a:lnTo>
                  <a:pt x="131" y="227"/>
                </a:lnTo>
                <a:lnTo>
                  <a:pt x="131" y="227"/>
                </a:lnTo>
                <a:lnTo>
                  <a:pt x="131" y="227"/>
                </a:lnTo>
                <a:lnTo>
                  <a:pt x="130" y="227"/>
                </a:lnTo>
                <a:lnTo>
                  <a:pt x="130" y="227"/>
                </a:lnTo>
                <a:lnTo>
                  <a:pt x="130" y="227"/>
                </a:lnTo>
                <a:lnTo>
                  <a:pt x="128" y="227"/>
                </a:lnTo>
                <a:lnTo>
                  <a:pt x="128" y="227"/>
                </a:lnTo>
                <a:lnTo>
                  <a:pt x="127" y="227"/>
                </a:lnTo>
                <a:lnTo>
                  <a:pt x="127" y="227"/>
                </a:lnTo>
                <a:lnTo>
                  <a:pt x="127" y="227"/>
                </a:lnTo>
                <a:lnTo>
                  <a:pt x="127" y="227"/>
                </a:lnTo>
                <a:lnTo>
                  <a:pt x="127" y="227"/>
                </a:lnTo>
                <a:lnTo>
                  <a:pt x="127" y="225"/>
                </a:lnTo>
                <a:lnTo>
                  <a:pt x="127" y="225"/>
                </a:lnTo>
                <a:lnTo>
                  <a:pt x="125" y="227"/>
                </a:lnTo>
                <a:lnTo>
                  <a:pt x="125" y="227"/>
                </a:lnTo>
                <a:lnTo>
                  <a:pt x="124" y="228"/>
                </a:lnTo>
                <a:lnTo>
                  <a:pt x="122" y="228"/>
                </a:lnTo>
                <a:lnTo>
                  <a:pt x="122" y="228"/>
                </a:lnTo>
                <a:lnTo>
                  <a:pt x="122" y="227"/>
                </a:lnTo>
                <a:lnTo>
                  <a:pt x="122" y="225"/>
                </a:lnTo>
                <a:lnTo>
                  <a:pt x="122" y="225"/>
                </a:lnTo>
                <a:lnTo>
                  <a:pt x="122" y="225"/>
                </a:lnTo>
                <a:lnTo>
                  <a:pt x="121" y="225"/>
                </a:lnTo>
                <a:lnTo>
                  <a:pt x="121" y="225"/>
                </a:lnTo>
                <a:lnTo>
                  <a:pt x="121" y="225"/>
                </a:lnTo>
                <a:lnTo>
                  <a:pt x="121" y="225"/>
                </a:lnTo>
                <a:lnTo>
                  <a:pt x="121" y="227"/>
                </a:lnTo>
                <a:lnTo>
                  <a:pt x="121" y="227"/>
                </a:lnTo>
                <a:lnTo>
                  <a:pt x="121" y="227"/>
                </a:lnTo>
                <a:lnTo>
                  <a:pt x="122" y="228"/>
                </a:lnTo>
                <a:lnTo>
                  <a:pt x="122" y="228"/>
                </a:lnTo>
                <a:lnTo>
                  <a:pt x="121" y="228"/>
                </a:lnTo>
                <a:lnTo>
                  <a:pt x="121" y="228"/>
                </a:lnTo>
                <a:lnTo>
                  <a:pt x="120" y="227"/>
                </a:lnTo>
                <a:lnTo>
                  <a:pt x="118" y="227"/>
                </a:lnTo>
                <a:lnTo>
                  <a:pt x="118" y="227"/>
                </a:lnTo>
                <a:lnTo>
                  <a:pt x="117" y="227"/>
                </a:lnTo>
                <a:lnTo>
                  <a:pt x="117" y="227"/>
                </a:lnTo>
                <a:lnTo>
                  <a:pt x="117" y="227"/>
                </a:lnTo>
                <a:lnTo>
                  <a:pt x="117" y="227"/>
                </a:lnTo>
                <a:lnTo>
                  <a:pt x="117" y="227"/>
                </a:lnTo>
                <a:lnTo>
                  <a:pt x="115" y="227"/>
                </a:lnTo>
                <a:lnTo>
                  <a:pt x="115" y="227"/>
                </a:lnTo>
                <a:lnTo>
                  <a:pt x="114" y="227"/>
                </a:lnTo>
                <a:lnTo>
                  <a:pt x="114" y="228"/>
                </a:lnTo>
                <a:lnTo>
                  <a:pt x="114" y="228"/>
                </a:lnTo>
                <a:lnTo>
                  <a:pt x="114" y="227"/>
                </a:lnTo>
                <a:lnTo>
                  <a:pt x="115" y="227"/>
                </a:lnTo>
                <a:lnTo>
                  <a:pt x="115" y="227"/>
                </a:lnTo>
                <a:lnTo>
                  <a:pt x="114" y="227"/>
                </a:lnTo>
                <a:lnTo>
                  <a:pt x="114" y="227"/>
                </a:lnTo>
                <a:lnTo>
                  <a:pt x="112" y="227"/>
                </a:lnTo>
                <a:lnTo>
                  <a:pt x="111" y="228"/>
                </a:lnTo>
                <a:lnTo>
                  <a:pt x="111" y="228"/>
                </a:lnTo>
                <a:lnTo>
                  <a:pt x="111" y="228"/>
                </a:lnTo>
                <a:lnTo>
                  <a:pt x="111" y="227"/>
                </a:lnTo>
                <a:lnTo>
                  <a:pt x="111" y="227"/>
                </a:lnTo>
                <a:lnTo>
                  <a:pt x="111" y="225"/>
                </a:lnTo>
                <a:lnTo>
                  <a:pt x="110" y="224"/>
                </a:lnTo>
                <a:lnTo>
                  <a:pt x="110" y="224"/>
                </a:lnTo>
                <a:lnTo>
                  <a:pt x="110" y="224"/>
                </a:lnTo>
                <a:lnTo>
                  <a:pt x="110" y="225"/>
                </a:lnTo>
                <a:lnTo>
                  <a:pt x="108" y="225"/>
                </a:lnTo>
                <a:lnTo>
                  <a:pt x="107" y="227"/>
                </a:lnTo>
                <a:lnTo>
                  <a:pt x="107" y="228"/>
                </a:lnTo>
                <a:lnTo>
                  <a:pt x="107" y="228"/>
                </a:lnTo>
                <a:lnTo>
                  <a:pt x="107" y="228"/>
                </a:lnTo>
                <a:lnTo>
                  <a:pt x="105" y="228"/>
                </a:lnTo>
                <a:lnTo>
                  <a:pt x="105" y="227"/>
                </a:lnTo>
                <a:lnTo>
                  <a:pt x="105" y="227"/>
                </a:lnTo>
                <a:lnTo>
                  <a:pt x="104" y="227"/>
                </a:lnTo>
                <a:lnTo>
                  <a:pt x="104" y="227"/>
                </a:lnTo>
                <a:lnTo>
                  <a:pt x="104" y="228"/>
                </a:lnTo>
                <a:lnTo>
                  <a:pt x="104" y="228"/>
                </a:lnTo>
                <a:lnTo>
                  <a:pt x="104" y="228"/>
                </a:lnTo>
                <a:lnTo>
                  <a:pt x="104" y="227"/>
                </a:lnTo>
                <a:lnTo>
                  <a:pt x="104" y="227"/>
                </a:lnTo>
                <a:lnTo>
                  <a:pt x="104" y="227"/>
                </a:lnTo>
                <a:lnTo>
                  <a:pt x="104" y="227"/>
                </a:lnTo>
                <a:lnTo>
                  <a:pt x="104" y="227"/>
                </a:lnTo>
                <a:lnTo>
                  <a:pt x="104" y="227"/>
                </a:lnTo>
                <a:lnTo>
                  <a:pt x="104" y="227"/>
                </a:lnTo>
                <a:lnTo>
                  <a:pt x="104" y="225"/>
                </a:lnTo>
                <a:lnTo>
                  <a:pt x="104" y="225"/>
                </a:lnTo>
                <a:lnTo>
                  <a:pt x="103" y="225"/>
                </a:lnTo>
                <a:lnTo>
                  <a:pt x="103" y="225"/>
                </a:lnTo>
                <a:lnTo>
                  <a:pt x="103" y="227"/>
                </a:lnTo>
                <a:lnTo>
                  <a:pt x="103" y="227"/>
                </a:lnTo>
                <a:lnTo>
                  <a:pt x="103" y="228"/>
                </a:lnTo>
                <a:lnTo>
                  <a:pt x="101" y="228"/>
                </a:lnTo>
                <a:lnTo>
                  <a:pt x="100" y="228"/>
                </a:lnTo>
                <a:lnTo>
                  <a:pt x="98" y="228"/>
                </a:lnTo>
                <a:lnTo>
                  <a:pt x="98" y="228"/>
                </a:lnTo>
                <a:lnTo>
                  <a:pt x="98" y="227"/>
                </a:lnTo>
                <a:lnTo>
                  <a:pt x="98" y="227"/>
                </a:lnTo>
                <a:lnTo>
                  <a:pt x="98" y="227"/>
                </a:lnTo>
                <a:lnTo>
                  <a:pt x="100" y="227"/>
                </a:lnTo>
                <a:lnTo>
                  <a:pt x="100" y="227"/>
                </a:lnTo>
                <a:lnTo>
                  <a:pt x="100" y="227"/>
                </a:lnTo>
                <a:lnTo>
                  <a:pt x="100" y="227"/>
                </a:lnTo>
                <a:lnTo>
                  <a:pt x="100" y="227"/>
                </a:lnTo>
                <a:lnTo>
                  <a:pt x="100" y="227"/>
                </a:lnTo>
                <a:lnTo>
                  <a:pt x="100" y="227"/>
                </a:lnTo>
                <a:lnTo>
                  <a:pt x="100" y="227"/>
                </a:lnTo>
                <a:lnTo>
                  <a:pt x="100" y="227"/>
                </a:lnTo>
                <a:lnTo>
                  <a:pt x="101" y="227"/>
                </a:lnTo>
                <a:lnTo>
                  <a:pt x="101" y="227"/>
                </a:lnTo>
                <a:lnTo>
                  <a:pt x="101" y="225"/>
                </a:lnTo>
                <a:lnTo>
                  <a:pt x="103" y="227"/>
                </a:lnTo>
                <a:lnTo>
                  <a:pt x="103" y="227"/>
                </a:lnTo>
                <a:lnTo>
                  <a:pt x="103" y="225"/>
                </a:lnTo>
                <a:lnTo>
                  <a:pt x="103" y="224"/>
                </a:lnTo>
                <a:lnTo>
                  <a:pt x="103" y="224"/>
                </a:lnTo>
                <a:lnTo>
                  <a:pt x="103" y="224"/>
                </a:lnTo>
                <a:lnTo>
                  <a:pt x="103" y="222"/>
                </a:lnTo>
                <a:lnTo>
                  <a:pt x="101" y="222"/>
                </a:lnTo>
                <a:lnTo>
                  <a:pt x="100" y="222"/>
                </a:lnTo>
                <a:lnTo>
                  <a:pt x="100" y="222"/>
                </a:lnTo>
                <a:lnTo>
                  <a:pt x="100" y="222"/>
                </a:lnTo>
                <a:lnTo>
                  <a:pt x="100" y="222"/>
                </a:lnTo>
                <a:lnTo>
                  <a:pt x="100" y="222"/>
                </a:lnTo>
                <a:lnTo>
                  <a:pt x="100" y="222"/>
                </a:lnTo>
                <a:lnTo>
                  <a:pt x="100" y="222"/>
                </a:lnTo>
                <a:lnTo>
                  <a:pt x="101" y="224"/>
                </a:lnTo>
                <a:lnTo>
                  <a:pt x="101" y="224"/>
                </a:lnTo>
                <a:lnTo>
                  <a:pt x="101" y="224"/>
                </a:lnTo>
                <a:lnTo>
                  <a:pt x="101" y="224"/>
                </a:lnTo>
                <a:lnTo>
                  <a:pt x="100" y="224"/>
                </a:lnTo>
                <a:lnTo>
                  <a:pt x="100" y="225"/>
                </a:lnTo>
                <a:lnTo>
                  <a:pt x="100" y="225"/>
                </a:lnTo>
                <a:lnTo>
                  <a:pt x="97" y="224"/>
                </a:lnTo>
                <a:lnTo>
                  <a:pt x="97" y="224"/>
                </a:lnTo>
                <a:lnTo>
                  <a:pt x="97" y="224"/>
                </a:lnTo>
                <a:lnTo>
                  <a:pt x="95" y="225"/>
                </a:lnTo>
                <a:lnTo>
                  <a:pt x="95" y="225"/>
                </a:lnTo>
                <a:lnTo>
                  <a:pt x="95" y="224"/>
                </a:lnTo>
                <a:lnTo>
                  <a:pt x="95" y="224"/>
                </a:lnTo>
                <a:lnTo>
                  <a:pt x="95" y="224"/>
                </a:lnTo>
                <a:lnTo>
                  <a:pt x="95" y="224"/>
                </a:lnTo>
                <a:lnTo>
                  <a:pt x="95" y="225"/>
                </a:lnTo>
                <a:lnTo>
                  <a:pt x="94" y="225"/>
                </a:lnTo>
                <a:lnTo>
                  <a:pt x="94" y="227"/>
                </a:lnTo>
                <a:lnTo>
                  <a:pt x="94" y="227"/>
                </a:lnTo>
                <a:lnTo>
                  <a:pt x="94" y="227"/>
                </a:lnTo>
                <a:lnTo>
                  <a:pt x="93" y="225"/>
                </a:lnTo>
                <a:lnTo>
                  <a:pt x="93" y="224"/>
                </a:lnTo>
                <a:lnTo>
                  <a:pt x="93" y="224"/>
                </a:lnTo>
                <a:lnTo>
                  <a:pt x="93" y="224"/>
                </a:lnTo>
                <a:lnTo>
                  <a:pt x="93" y="224"/>
                </a:lnTo>
                <a:lnTo>
                  <a:pt x="94" y="224"/>
                </a:lnTo>
                <a:lnTo>
                  <a:pt x="94" y="224"/>
                </a:lnTo>
                <a:lnTo>
                  <a:pt x="94" y="224"/>
                </a:lnTo>
                <a:lnTo>
                  <a:pt x="94" y="224"/>
                </a:lnTo>
                <a:lnTo>
                  <a:pt x="94" y="224"/>
                </a:lnTo>
                <a:lnTo>
                  <a:pt x="94" y="224"/>
                </a:lnTo>
                <a:lnTo>
                  <a:pt x="94" y="222"/>
                </a:lnTo>
                <a:lnTo>
                  <a:pt x="94" y="222"/>
                </a:lnTo>
                <a:lnTo>
                  <a:pt x="93" y="222"/>
                </a:lnTo>
                <a:lnTo>
                  <a:pt x="93" y="222"/>
                </a:lnTo>
                <a:lnTo>
                  <a:pt x="91" y="221"/>
                </a:lnTo>
                <a:lnTo>
                  <a:pt x="91" y="221"/>
                </a:lnTo>
                <a:lnTo>
                  <a:pt x="91" y="221"/>
                </a:lnTo>
                <a:lnTo>
                  <a:pt x="91" y="219"/>
                </a:lnTo>
                <a:lnTo>
                  <a:pt x="90" y="219"/>
                </a:lnTo>
                <a:lnTo>
                  <a:pt x="90" y="219"/>
                </a:lnTo>
                <a:lnTo>
                  <a:pt x="90" y="219"/>
                </a:lnTo>
                <a:lnTo>
                  <a:pt x="90" y="219"/>
                </a:lnTo>
                <a:lnTo>
                  <a:pt x="90" y="221"/>
                </a:lnTo>
                <a:lnTo>
                  <a:pt x="90" y="222"/>
                </a:lnTo>
                <a:lnTo>
                  <a:pt x="90" y="222"/>
                </a:lnTo>
                <a:lnTo>
                  <a:pt x="91" y="224"/>
                </a:lnTo>
                <a:lnTo>
                  <a:pt x="91" y="224"/>
                </a:lnTo>
                <a:lnTo>
                  <a:pt x="91" y="224"/>
                </a:lnTo>
                <a:lnTo>
                  <a:pt x="91" y="224"/>
                </a:lnTo>
                <a:lnTo>
                  <a:pt x="91" y="224"/>
                </a:lnTo>
                <a:lnTo>
                  <a:pt x="91" y="225"/>
                </a:lnTo>
                <a:lnTo>
                  <a:pt x="91" y="225"/>
                </a:lnTo>
                <a:lnTo>
                  <a:pt x="91" y="227"/>
                </a:lnTo>
                <a:lnTo>
                  <a:pt x="91" y="227"/>
                </a:lnTo>
                <a:lnTo>
                  <a:pt x="91" y="227"/>
                </a:lnTo>
                <a:lnTo>
                  <a:pt x="90" y="227"/>
                </a:lnTo>
                <a:lnTo>
                  <a:pt x="90" y="227"/>
                </a:lnTo>
                <a:lnTo>
                  <a:pt x="88" y="225"/>
                </a:lnTo>
                <a:lnTo>
                  <a:pt x="88" y="225"/>
                </a:lnTo>
                <a:lnTo>
                  <a:pt x="90" y="225"/>
                </a:lnTo>
                <a:lnTo>
                  <a:pt x="90" y="225"/>
                </a:lnTo>
                <a:lnTo>
                  <a:pt x="90" y="225"/>
                </a:lnTo>
                <a:lnTo>
                  <a:pt x="90" y="225"/>
                </a:lnTo>
                <a:lnTo>
                  <a:pt x="90" y="224"/>
                </a:lnTo>
                <a:lnTo>
                  <a:pt x="88" y="224"/>
                </a:lnTo>
                <a:lnTo>
                  <a:pt x="88" y="222"/>
                </a:lnTo>
                <a:lnTo>
                  <a:pt x="88" y="222"/>
                </a:lnTo>
                <a:lnTo>
                  <a:pt x="87" y="224"/>
                </a:lnTo>
                <a:lnTo>
                  <a:pt x="87" y="224"/>
                </a:lnTo>
                <a:lnTo>
                  <a:pt x="87" y="224"/>
                </a:lnTo>
                <a:lnTo>
                  <a:pt x="87" y="224"/>
                </a:lnTo>
                <a:lnTo>
                  <a:pt x="87" y="224"/>
                </a:lnTo>
                <a:lnTo>
                  <a:pt x="87" y="224"/>
                </a:lnTo>
                <a:lnTo>
                  <a:pt x="85" y="224"/>
                </a:lnTo>
                <a:lnTo>
                  <a:pt x="85" y="224"/>
                </a:lnTo>
                <a:lnTo>
                  <a:pt x="85" y="224"/>
                </a:lnTo>
                <a:lnTo>
                  <a:pt x="85" y="224"/>
                </a:lnTo>
                <a:lnTo>
                  <a:pt x="84" y="224"/>
                </a:lnTo>
                <a:lnTo>
                  <a:pt x="84" y="224"/>
                </a:lnTo>
                <a:lnTo>
                  <a:pt x="84" y="222"/>
                </a:lnTo>
                <a:lnTo>
                  <a:pt x="84" y="222"/>
                </a:lnTo>
                <a:lnTo>
                  <a:pt x="85" y="222"/>
                </a:lnTo>
                <a:lnTo>
                  <a:pt x="85" y="221"/>
                </a:lnTo>
                <a:lnTo>
                  <a:pt x="85" y="221"/>
                </a:lnTo>
                <a:lnTo>
                  <a:pt x="85" y="221"/>
                </a:lnTo>
                <a:lnTo>
                  <a:pt x="85" y="221"/>
                </a:lnTo>
                <a:lnTo>
                  <a:pt x="85" y="221"/>
                </a:lnTo>
                <a:lnTo>
                  <a:pt x="85" y="222"/>
                </a:lnTo>
                <a:lnTo>
                  <a:pt x="85" y="222"/>
                </a:lnTo>
                <a:lnTo>
                  <a:pt x="85" y="222"/>
                </a:lnTo>
                <a:lnTo>
                  <a:pt x="87" y="222"/>
                </a:lnTo>
                <a:lnTo>
                  <a:pt x="87" y="221"/>
                </a:lnTo>
                <a:lnTo>
                  <a:pt x="87" y="221"/>
                </a:lnTo>
                <a:lnTo>
                  <a:pt x="87" y="221"/>
                </a:lnTo>
                <a:lnTo>
                  <a:pt x="87" y="219"/>
                </a:lnTo>
                <a:lnTo>
                  <a:pt x="87" y="219"/>
                </a:lnTo>
                <a:lnTo>
                  <a:pt x="87" y="219"/>
                </a:lnTo>
                <a:lnTo>
                  <a:pt x="88" y="219"/>
                </a:lnTo>
                <a:lnTo>
                  <a:pt x="88" y="218"/>
                </a:lnTo>
                <a:lnTo>
                  <a:pt x="88" y="218"/>
                </a:lnTo>
                <a:lnTo>
                  <a:pt x="87" y="218"/>
                </a:lnTo>
                <a:lnTo>
                  <a:pt x="87" y="218"/>
                </a:lnTo>
                <a:lnTo>
                  <a:pt x="87" y="217"/>
                </a:lnTo>
                <a:lnTo>
                  <a:pt x="87" y="217"/>
                </a:lnTo>
                <a:lnTo>
                  <a:pt x="87" y="217"/>
                </a:lnTo>
                <a:lnTo>
                  <a:pt x="87" y="217"/>
                </a:lnTo>
                <a:lnTo>
                  <a:pt x="87" y="215"/>
                </a:lnTo>
                <a:lnTo>
                  <a:pt x="87" y="215"/>
                </a:lnTo>
                <a:lnTo>
                  <a:pt x="87" y="215"/>
                </a:lnTo>
                <a:lnTo>
                  <a:pt x="87" y="214"/>
                </a:lnTo>
                <a:lnTo>
                  <a:pt x="85" y="214"/>
                </a:lnTo>
                <a:lnTo>
                  <a:pt x="84" y="214"/>
                </a:lnTo>
                <a:lnTo>
                  <a:pt x="84" y="214"/>
                </a:lnTo>
                <a:lnTo>
                  <a:pt x="84" y="214"/>
                </a:lnTo>
                <a:lnTo>
                  <a:pt x="84" y="214"/>
                </a:lnTo>
                <a:lnTo>
                  <a:pt x="83" y="214"/>
                </a:lnTo>
                <a:lnTo>
                  <a:pt x="83" y="214"/>
                </a:lnTo>
                <a:lnTo>
                  <a:pt x="83" y="214"/>
                </a:lnTo>
                <a:lnTo>
                  <a:pt x="83" y="214"/>
                </a:lnTo>
                <a:lnTo>
                  <a:pt x="81" y="214"/>
                </a:lnTo>
                <a:lnTo>
                  <a:pt x="81" y="214"/>
                </a:lnTo>
                <a:lnTo>
                  <a:pt x="81" y="215"/>
                </a:lnTo>
                <a:lnTo>
                  <a:pt x="81" y="215"/>
                </a:lnTo>
                <a:lnTo>
                  <a:pt x="81" y="215"/>
                </a:lnTo>
                <a:lnTo>
                  <a:pt x="81" y="215"/>
                </a:lnTo>
                <a:lnTo>
                  <a:pt x="83" y="215"/>
                </a:lnTo>
                <a:lnTo>
                  <a:pt x="83" y="217"/>
                </a:lnTo>
                <a:lnTo>
                  <a:pt x="83" y="217"/>
                </a:lnTo>
                <a:lnTo>
                  <a:pt x="83" y="217"/>
                </a:lnTo>
                <a:lnTo>
                  <a:pt x="83" y="218"/>
                </a:lnTo>
                <a:lnTo>
                  <a:pt x="83" y="218"/>
                </a:lnTo>
                <a:lnTo>
                  <a:pt x="83" y="218"/>
                </a:lnTo>
                <a:lnTo>
                  <a:pt x="83" y="218"/>
                </a:lnTo>
                <a:lnTo>
                  <a:pt x="83" y="218"/>
                </a:lnTo>
                <a:lnTo>
                  <a:pt x="83" y="219"/>
                </a:lnTo>
                <a:lnTo>
                  <a:pt x="83" y="219"/>
                </a:lnTo>
                <a:lnTo>
                  <a:pt x="81" y="218"/>
                </a:lnTo>
                <a:lnTo>
                  <a:pt x="81" y="218"/>
                </a:lnTo>
                <a:lnTo>
                  <a:pt x="81" y="218"/>
                </a:lnTo>
                <a:lnTo>
                  <a:pt x="81" y="218"/>
                </a:lnTo>
                <a:lnTo>
                  <a:pt x="81" y="218"/>
                </a:lnTo>
                <a:lnTo>
                  <a:pt x="80" y="218"/>
                </a:lnTo>
                <a:lnTo>
                  <a:pt x="80" y="218"/>
                </a:lnTo>
                <a:lnTo>
                  <a:pt x="80" y="218"/>
                </a:lnTo>
                <a:lnTo>
                  <a:pt x="78" y="218"/>
                </a:lnTo>
                <a:lnTo>
                  <a:pt x="78" y="218"/>
                </a:lnTo>
                <a:lnTo>
                  <a:pt x="78" y="219"/>
                </a:lnTo>
                <a:lnTo>
                  <a:pt x="78" y="219"/>
                </a:lnTo>
                <a:lnTo>
                  <a:pt x="78" y="219"/>
                </a:lnTo>
                <a:lnTo>
                  <a:pt x="78" y="219"/>
                </a:lnTo>
                <a:lnTo>
                  <a:pt x="77" y="219"/>
                </a:lnTo>
                <a:lnTo>
                  <a:pt x="77" y="221"/>
                </a:lnTo>
                <a:lnTo>
                  <a:pt x="77" y="221"/>
                </a:lnTo>
                <a:lnTo>
                  <a:pt x="78" y="221"/>
                </a:lnTo>
                <a:lnTo>
                  <a:pt x="78" y="221"/>
                </a:lnTo>
                <a:lnTo>
                  <a:pt x="78" y="222"/>
                </a:lnTo>
                <a:lnTo>
                  <a:pt x="78" y="222"/>
                </a:lnTo>
                <a:lnTo>
                  <a:pt x="77" y="221"/>
                </a:lnTo>
                <a:lnTo>
                  <a:pt x="75" y="221"/>
                </a:lnTo>
                <a:lnTo>
                  <a:pt x="75" y="221"/>
                </a:lnTo>
                <a:lnTo>
                  <a:pt x="75" y="222"/>
                </a:lnTo>
                <a:lnTo>
                  <a:pt x="75" y="222"/>
                </a:lnTo>
                <a:lnTo>
                  <a:pt x="74" y="222"/>
                </a:lnTo>
                <a:lnTo>
                  <a:pt x="74" y="222"/>
                </a:lnTo>
                <a:lnTo>
                  <a:pt x="74" y="222"/>
                </a:lnTo>
                <a:lnTo>
                  <a:pt x="74" y="221"/>
                </a:lnTo>
                <a:lnTo>
                  <a:pt x="73" y="221"/>
                </a:lnTo>
                <a:lnTo>
                  <a:pt x="73" y="219"/>
                </a:lnTo>
                <a:lnTo>
                  <a:pt x="71" y="219"/>
                </a:lnTo>
                <a:lnTo>
                  <a:pt x="71" y="219"/>
                </a:lnTo>
                <a:lnTo>
                  <a:pt x="71" y="219"/>
                </a:lnTo>
                <a:lnTo>
                  <a:pt x="70" y="219"/>
                </a:lnTo>
                <a:lnTo>
                  <a:pt x="70" y="219"/>
                </a:lnTo>
                <a:lnTo>
                  <a:pt x="70" y="218"/>
                </a:lnTo>
                <a:lnTo>
                  <a:pt x="70" y="218"/>
                </a:lnTo>
                <a:lnTo>
                  <a:pt x="70" y="218"/>
                </a:lnTo>
                <a:lnTo>
                  <a:pt x="71" y="218"/>
                </a:lnTo>
                <a:lnTo>
                  <a:pt x="73" y="218"/>
                </a:lnTo>
                <a:lnTo>
                  <a:pt x="73" y="218"/>
                </a:lnTo>
                <a:lnTo>
                  <a:pt x="74" y="218"/>
                </a:lnTo>
                <a:lnTo>
                  <a:pt x="74" y="218"/>
                </a:lnTo>
                <a:lnTo>
                  <a:pt x="74" y="218"/>
                </a:lnTo>
                <a:lnTo>
                  <a:pt x="74" y="218"/>
                </a:lnTo>
                <a:lnTo>
                  <a:pt x="75" y="218"/>
                </a:lnTo>
                <a:lnTo>
                  <a:pt x="75" y="218"/>
                </a:lnTo>
                <a:lnTo>
                  <a:pt x="77" y="218"/>
                </a:lnTo>
                <a:lnTo>
                  <a:pt x="77" y="218"/>
                </a:lnTo>
                <a:lnTo>
                  <a:pt x="77" y="218"/>
                </a:lnTo>
                <a:lnTo>
                  <a:pt x="77" y="217"/>
                </a:lnTo>
                <a:lnTo>
                  <a:pt x="77" y="217"/>
                </a:lnTo>
                <a:lnTo>
                  <a:pt x="78" y="217"/>
                </a:lnTo>
                <a:lnTo>
                  <a:pt x="78" y="215"/>
                </a:lnTo>
                <a:lnTo>
                  <a:pt x="78" y="215"/>
                </a:lnTo>
                <a:lnTo>
                  <a:pt x="78" y="215"/>
                </a:lnTo>
                <a:lnTo>
                  <a:pt x="77" y="215"/>
                </a:lnTo>
                <a:lnTo>
                  <a:pt x="77" y="215"/>
                </a:lnTo>
                <a:lnTo>
                  <a:pt x="77" y="214"/>
                </a:lnTo>
                <a:lnTo>
                  <a:pt x="77" y="214"/>
                </a:lnTo>
                <a:lnTo>
                  <a:pt x="75" y="214"/>
                </a:lnTo>
                <a:lnTo>
                  <a:pt x="75" y="214"/>
                </a:lnTo>
                <a:lnTo>
                  <a:pt x="75" y="214"/>
                </a:lnTo>
                <a:lnTo>
                  <a:pt x="74" y="212"/>
                </a:lnTo>
                <a:lnTo>
                  <a:pt x="74" y="212"/>
                </a:lnTo>
                <a:lnTo>
                  <a:pt x="74" y="212"/>
                </a:lnTo>
                <a:lnTo>
                  <a:pt x="74" y="212"/>
                </a:lnTo>
                <a:lnTo>
                  <a:pt x="74" y="212"/>
                </a:lnTo>
                <a:lnTo>
                  <a:pt x="73" y="212"/>
                </a:lnTo>
                <a:lnTo>
                  <a:pt x="73" y="212"/>
                </a:lnTo>
                <a:lnTo>
                  <a:pt x="73" y="212"/>
                </a:lnTo>
                <a:lnTo>
                  <a:pt x="71" y="212"/>
                </a:lnTo>
                <a:lnTo>
                  <a:pt x="73" y="212"/>
                </a:lnTo>
                <a:lnTo>
                  <a:pt x="73" y="212"/>
                </a:lnTo>
                <a:lnTo>
                  <a:pt x="71" y="211"/>
                </a:lnTo>
                <a:lnTo>
                  <a:pt x="71" y="211"/>
                </a:lnTo>
                <a:lnTo>
                  <a:pt x="71" y="211"/>
                </a:lnTo>
                <a:lnTo>
                  <a:pt x="71" y="211"/>
                </a:lnTo>
                <a:lnTo>
                  <a:pt x="70" y="211"/>
                </a:lnTo>
                <a:lnTo>
                  <a:pt x="70" y="211"/>
                </a:lnTo>
                <a:lnTo>
                  <a:pt x="68" y="211"/>
                </a:lnTo>
                <a:lnTo>
                  <a:pt x="65" y="211"/>
                </a:lnTo>
                <a:lnTo>
                  <a:pt x="67" y="212"/>
                </a:lnTo>
                <a:lnTo>
                  <a:pt x="67" y="212"/>
                </a:lnTo>
                <a:lnTo>
                  <a:pt x="67" y="212"/>
                </a:lnTo>
                <a:lnTo>
                  <a:pt x="65" y="214"/>
                </a:lnTo>
                <a:lnTo>
                  <a:pt x="65" y="214"/>
                </a:lnTo>
                <a:lnTo>
                  <a:pt x="65" y="215"/>
                </a:lnTo>
                <a:lnTo>
                  <a:pt x="65" y="215"/>
                </a:lnTo>
                <a:lnTo>
                  <a:pt x="65" y="215"/>
                </a:lnTo>
                <a:lnTo>
                  <a:pt x="64" y="215"/>
                </a:lnTo>
                <a:lnTo>
                  <a:pt x="63" y="215"/>
                </a:lnTo>
                <a:lnTo>
                  <a:pt x="60" y="214"/>
                </a:lnTo>
                <a:lnTo>
                  <a:pt x="58" y="214"/>
                </a:lnTo>
                <a:lnTo>
                  <a:pt x="58" y="214"/>
                </a:lnTo>
                <a:lnTo>
                  <a:pt x="58" y="214"/>
                </a:lnTo>
                <a:lnTo>
                  <a:pt x="58" y="214"/>
                </a:lnTo>
                <a:lnTo>
                  <a:pt x="58" y="214"/>
                </a:lnTo>
                <a:lnTo>
                  <a:pt x="58" y="214"/>
                </a:lnTo>
                <a:lnTo>
                  <a:pt x="58" y="212"/>
                </a:lnTo>
                <a:lnTo>
                  <a:pt x="58" y="212"/>
                </a:lnTo>
                <a:lnTo>
                  <a:pt x="58" y="212"/>
                </a:lnTo>
                <a:lnTo>
                  <a:pt x="58" y="212"/>
                </a:lnTo>
                <a:lnTo>
                  <a:pt x="58" y="214"/>
                </a:lnTo>
                <a:lnTo>
                  <a:pt x="60" y="214"/>
                </a:lnTo>
                <a:lnTo>
                  <a:pt x="60" y="214"/>
                </a:lnTo>
                <a:lnTo>
                  <a:pt x="61" y="214"/>
                </a:lnTo>
                <a:lnTo>
                  <a:pt x="61" y="214"/>
                </a:lnTo>
                <a:lnTo>
                  <a:pt x="61" y="214"/>
                </a:lnTo>
                <a:lnTo>
                  <a:pt x="61" y="212"/>
                </a:lnTo>
                <a:lnTo>
                  <a:pt x="63" y="212"/>
                </a:lnTo>
                <a:lnTo>
                  <a:pt x="63" y="212"/>
                </a:lnTo>
                <a:lnTo>
                  <a:pt x="63" y="211"/>
                </a:lnTo>
                <a:lnTo>
                  <a:pt x="63" y="211"/>
                </a:lnTo>
                <a:lnTo>
                  <a:pt x="61" y="211"/>
                </a:lnTo>
                <a:lnTo>
                  <a:pt x="61" y="211"/>
                </a:lnTo>
                <a:lnTo>
                  <a:pt x="61" y="211"/>
                </a:lnTo>
                <a:lnTo>
                  <a:pt x="61" y="211"/>
                </a:lnTo>
                <a:lnTo>
                  <a:pt x="60" y="212"/>
                </a:lnTo>
                <a:lnTo>
                  <a:pt x="60" y="212"/>
                </a:lnTo>
                <a:lnTo>
                  <a:pt x="60" y="212"/>
                </a:lnTo>
                <a:lnTo>
                  <a:pt x="60" y="212"/>
                </a:lnTo>
                <a:lnTo>
                  <a:pt x="60" y="211"/>
                </a:lnTo>
                <a:lnTo>
                  <a:pt x="60" y="211"/>
                </a:lnTo>
                <a:lnTo>
                  <a:pt x="60" y="210"/>
                </a:lnTo>
                <a:lnTo>
                  <a:pt x="60" y="210"/>
                </a:lnTo>
                <a:lnTo>
                  <a:pt x="60" y="208"/>
                </a:lnTo>
                <a:lnTo>
                  <a:pt x="60" y="208"/>
                </a:lnTo>
                <a:lnTo>
                  <a:pt x="58" y="208"/>
                </a:lnTo>
                <a:lnTo>
                  <a:pt x="58" y="208"/>
                </a:lnTo>
                <a:lnTo>
                  <a:pt x="58" y="208"/>
                </a:lnTo>
                <a:lnTo>
                  <a:pt x="58" y="210"/>
                </a:lnTo>
                <a:lnTo>
                  <a:pt x="58" y="211"/>
                </a:lnTo>
                <a:lnTo>
                  <a:pt x="58" y="211"/>
                </a:lnTo>
                <a:lnTo>
                  <a:pt x="58" y="212"/>
                </a:lnTo>
                <a:lnTo>
                  <a:pt x="58" y="212"/>
                </a:lnTo>
                <a:lnTo>
                  <a:pt x="57" y="211"/>
                </a:lnTo>
                <a:lnTo>
                  <a:pt x="56" y="211"/>
                </a:lnTo>
                <a:lnTo>
                  <a:pt x="56" y="211"/>
                </a:lnTo>
                <a:lnTo>
                  <a:pt x="56" y="211"/>
                </a:lnTo>
                <a:lnTo>
                  <a:pt x="56" y="212"/>
                </a:lnTo>
                <a:lnTo>
                  <a:pt x="56" y="212"/>
                </a:lnTo>
                <a:lnTo>
                  <a:pt x="56" y="212"/>
                </a:lnTo>
                <a:lnTo>
                  <a:pt x="56" y="214"/>
                </a:lnTo>
                <a:lnTo>
                  <a:pt x="56" y="214"/>
                </a:lnTo>
                <a:lnTo>
                  <a:pt x="54" y="214"/>
                </a:lnTo>
                <a:lnTo>
                  <a:pt x="54" y="214"/>
                </a:lnTo>
                <a:lnTo>
                  <a:pt x="56" y="215"/>
                </a:lnTo>
                <a:lnTo>
                  <a:pt x="56" y="215"/>
                </a:lnTo>
                <a:lnTo>
                  <a:pt x="57" y="215"/>
                </a:lnTo>
                <a:lnTo>
                  <a:pt x="57" y="215"/>
                </a:lnTo>
                <a:lnTo>
                  <a:pt x="56" y="215"/>
                </a:lnTo>
                <a:lnTo>
                  <a:pt x="57" y="217"/>
                </a:lnTo>
                <a:lnTo>
                  <a:pt x="57" y="217"/>
                </a:lnTo>
                <a:lnTo>
                  <a:pt x="57" y="217"/>
                </a:lnTo>
                <a:lnTo>
                  <a:pt x="56" y="217"/>
                </a:lnTo>
                <a:lnTo>
                  <a:pt x="56" y="217"/>
                </a:lnTo>
                <a:lnTo>
                  <a:pt x="56" y="217"/>
                </a:lnTo>
                <a:lnTo>
                  <a:pt x="54" y="217"/>
                </a:lnTo>
                <a:lnTo>
                  <a:pt x="54" y="217"/>
                </a:lnTo>
                <a:lnTo>
                  <a:pt x="54" y="215"/>
                </a:lnTo>
                <a:lnTo>
                  <a:pt x="54" y="215"/>
                </a:lnTo>
                <a:lnTo>
                  <a:pt x="54" y="214"/>
                </a:lnTo>
                <a:lnTo>
                  <a:pt x="53" y="212"/>
                </a:lnTo>
                <a:lnTo>
                  <a:pt x="53" y="212"/>
                </a:lnTo>
                <a:lnTo>
                  <a:pt x="53" y="211"/>
                </a:lnTo>
                <a:lnTo>
                  <a:pt x="51" y="211"/>
                </a:lnTo>
                <a:lnTo>
                  <a:pt x="51" y="211"/>
                </a:lnTo>
                <a:lnTo>
                  <a:pt x="51" y="211"/>
                </a:lnTo>
                <a:lnTo>
                  <a:pt x="50" y="211"/>
                </a:lnTo>
                <a:lnTo>
                  <a:pt x="50" y="210"/>
                </a:lnTo>
                <a:lnTo>
                  <a:pt x="50" y="210"/>
                </a:lnTo>
                <a:lnTo>
                  <a:pt x="50" y="210"/>
                </a:lnTo>
                <a:lnTo>
                  <a:pt x="50" y="210"/>
                </a:lnTo>
                <a:lnTo>
                  <a:pt x="50" y="210"/>
                </a:lnTo>
                <a:lnTo>
                  <a:pt x="51" y="210"/>
                </a:lnTo>
                <a:lnTo>
                  <a:pt x="51" y="210"/>
                </a:lnTo>
                <a:lnTo>
                  <a:pt x="53" y="208"/>
                </a:lnTo>
                <a:lnTo>
                  <a:pt x="53" y="208"/>
                </a:lnTo>
                <a:lnTo>
                  <a:pt x="53" y="208"/>
                </a:lnTo>
                <a:lnTo>
                  <a:pt x="53" y="208"/>
                </a:lnTo>
                <a:lnTo>
                  <a:pt x="53" y="208"/>
                </a:lnTo>
                <a:lnTo>
                  <a:pt x="51" y="208"/>
                </a:lnTo>
                <a:lnTo>
                  <a:pt x="51" y="208"/>
                </a:lnTo>
                <a:lnTo>
                  <a:pt x="51" y="208"/>
                </a:lnTo>
                <a:lnTo>
                  <a:pt x="51" y="208"/>
                </a:lnTo>
                <a:lnTo>
                  <a:pt x="50" y="208"/>
                </a:lnTo>
                <a:lnTo>
                  <a:pt x="50" y="207"/>
                </a:lnTo>
                <a:lnTo>
                  <a:pt x="48" y="207"/>
                </a:lnTo>
                <a:lnTo>
                  <a:pt x="48" y="205"/>
                </a:lnTo>
                <a:lnTo>
                  <a:pt x="48" y="205"/>
                </a:lnTo>
                <a:lnTo>
                  <a:pt x="47" y="205"/>
                </a:lnTo>
                <a:lnTo>
                  <a:pt x="47" y="205"/>
                </a:lnTo>
                <a:lnTo>
                  <a:pt x="47" y="207"/>
                </a:lnTo>
                <a:lnTo>
                  <a:pt x="47" y="207"/>
                </a:lnTo>
                <a:lnTo>
                  <a:pt x="46" y="207"/>
                </a:lnTo>
                <a:lnTo>
                  <a:pt x="44" y="207"/>
                </a:lnTo>
                <a:lnTo>
                  <a:pt x="44" y="207"/>
                </a:lnTo>
                <a:lnTo>
                  <a:pt x="43" y="205"/>
                </a:lnTo>
                <a:lnTo>
                  <a:pt x="43" y="205"/>
                </a:lnTo>
                <a:lnTo>
                  <a:pt x="41" y="207"/>
                </a:lnTo>
                <a:lnTo>
                  <a:pt x="41" y="207"/>
                </a:lnTo>
                <a:lnTo>
                  <a:pt x="41" y="208"/>
                </a:lnTo>
                <a:lnTo>
                  <a:pt x="41" y="208"/>
                </a:lnTo>
                <a:lnTo>
                  <a:pt x="40" y="207"/>
                </a:lnTo>
                <a:lnTo>
                  <a:pt x="40" y="207"/>
                </a:lnTo>
                <a:lnTo>
                  <a:pt x="40" y="207"/>
                </a:lnTo>
                <a:lnTo>
                  <a:pt x="40" y="207"/>
                </a:lnTo>
                <a:lnTo>
                  <a:pt x="40" y="207"/>
                </a:lnTo>
                <a:lnTo>
                  <a:pt x="40" y="207"/>
                </a:lnTo>
                <a:lnTo>
                  <a:pt x="40" y="207"/>
                </a:lnTo>
                <a:lnTo>
                  <a:pt x="40" y="207"/>
                </a:lnTo>
                <a:lnTo>
                  <a:pt x="38" y="207"/>
                </a:lnTo>
                <a:lnTo>
                  <a:pt x="38" y="205"/>
                </a:lnTo>
                <a:lnTo>
                  <a:pt x="38" y="205"/>
                </a:lnTo>
                <a:lnTo>
                  <a:pt x="37" y="207"/>
                </a:lnTo>
                <a:lnTo>
                  <a:pt x="37" y="207"/>
                </a:lnTo>
                <a:lnTo>
                  <a:pt x="37" y="208"/>
                </a:lnTo>
                <a:lnTo>
                  <a:pt x="37" y="208"/>
                </a:lnTo>
                <a:lnTo>
                  <a:pt x="37" y="208"/>
                </a:lnTo>
                <a:lnTo>
                  <a:pt x="37" y="208"/>
                </a:lnTo>
                <a:lnTo>
                  <a:pt x="36" y="208"/>
                </a:lnTo>
                <a:lnTo>
                  <a:pt x="36" y="208"/>
                </a:lnTo>
                <a:lnTo>
                  <a:pt x="36" y="208"/>
                </a:lnTo>
                <a:lnTo>
                  <a:pt x="34" y="208"/>
                </a:lnTo>
                <a:lnTo>
                  <a:pt x="34" y="207"/>
                </a:lnTo>
                <a:lnTo>
                  <a:pt x="33" y="207"/>
                </a:lnTo>
                <a:lnTo>
                  <a:pt x="33" y="207"/>
                </a:lnTo>
                <a:lnTo>
                  <a:pt x="34" y="207"/>
                </a:lnTo>
                <a:lnTo>
                  <a:pt x="34" y="205"/>
                </a:lnTo>
                <a:lnTo>
                  <a:pt x="33" y="205"/>
                </a:lnTo>
                <a:lnTo>
                  <a:pt x="31" y="204"/>
                </a:lnTo>
                <a:lnTo>
                  <a:pt x="31" y="204"/>
                </a:lnTo>
                <a:lnTo>
                  <a:pt x="30" y="204"/>
                </a:lnTo>
                <a:lnTo>
                  <a:pt x="28" y="204"/>
                </a:lnTo>
                <a:lnTo>
                  <a:pt x="26" y="204"/>
                </a:lnTo>
                <a:lnTo>
                  <a:pt x="26" y="204"/>
                </a:lnTo>
                <a:lnTo>
                  <a:pt x="26" y="204"/>
                </a:lnTo>
                <a:lnTo>
                  <a:pt x="26" y="204"/>
                </a:lnTo>
                <a:lnTo>
                  <a:pt x="24" y="204"/>
                </a:lnTo>
                <a:lnTo>
                  <a:pt x="24" y="204"/>
                </a:lnTo>
                <a:lnTo>
                  <a:pt x="23" y="204"/>
                </a:lnTo>
                <a:lnTo>
                  <a:pt x="23" y="202"/>
                </a:lnTo>
                <a:lnTo>
                  <a:pt x="23" y="202"/>
                </a:lnTo>
                <a:lnTo>
                  <a:pt x="21" y="202"/>
                </a:lnTo>
                <a:lnTo>
                  <a:pt x="21" y="202"/>
                </a:lnTo>
                <a:lnTo>
                  <a:pt x="20" y="202"/>
                </a:lnTo>
                <a:lnTo>
                  <a:pt x="20" y="202"/>
                </a:lnTo>
                <a:lnTo>
                  <a:pt x="20" y="202"/>
                </a:lnTo>
                <a:lnTo>
                  <a:pt x="20" y="202"/>
                </a:lnTo>
                <a:lnTo>
                  <a:pt x="20" y="202"/>
                </a:lnTo>
                <a:lnTo>
                  <a:pt x="20" y="202"/>
                </a:lnTo>
                <a:lnTo>
                  <a:pt x="20" y="202"/>
                </a:lnTo>
                <a:lnTo>
                  <a:pt x="20" y="201"/>
                </a:lnTo>
                <a:lnTo>
                  <a:pt x="18" y="201"/>
                </a:lnTo>
                <a:lnTo>
                  <a:pt x="18" y="201"/>
                </a:lnTo>
                <a:lnTo>
                  <a:pt x="18" y="200"/>
                </a:lnTo>
                <a:lnTo>
                  <a:pt x="18" y="200"/>
                </a:lnTo>
                <a:lnTo>
                  <a:pt x="17" y="198"/>
                </a:lnTo>
                <a:lnTo>
                  <a:pt x="17" y="198"/>
                </a:lnTo>
                <a:lnTo>
                  <a:pt x="18" y="198"/>
                </a:lnTo>
                <a:lnTo>
                  <a:pt x="18" y="197"/>
                </a:lnTo>
                <a:lnTo>
                  <a:pt x="18" y="197"/>
                </a:lnTo>
                <a:lnTo>
                  <a:pt x="18" y="197"/>
                </a:lnTo>
                <a:lnTo>
                  <a:pt x="18" y="198"/>
                </a:lnTo>
                <a:lnTo>
                  <a:pt x="18" y="198"/>
                </a:lnTo>
                <a:lnTo>
                  <a:pt x="20" y="200"/>
                </a:lnTo>
                <a:lnTo>
                  <a:pt x="20" y="201"/>
                </a:lnTo>
                <a:lnTo>
                  <a:pt x="20" y="201"/>
                </a:lnTo>
                <a:lnTo>
                  <a:pt x="23" y="200"/>
                </a:lnTo>
                <a:lnTo>
                  <a:pt x="23" y="200"/>
                </a:lnTo>
                <a:lnTo>
                  <a:pt x="24" y="198"/>
                </a:lnTo>
                <a:lnTo>
                  <a:pt x="24" y="198"/>
                </a:lnTo>
                <a:lnTo>
                  <a:pt x="24" y="198"/>
                </a:lnTo>
                <a:lnTo>
                  <a:pt x="24" y="198"/>
                </a:lnTo>
                <a:lnTo>
                  <a:pt x="23" y="197"/>
                </a:lnTo>
                <a:lnTo>
                  <a:pt x="23" y="195"/>
                </a:lnTo>
                <a:lnTo>
                  <a:pt x="23" y="195"/>
                </a:lnTo>
                <a:lnTo>
                  <a:pt x="23" y="195"/>
                </a:lnTo>
                <a:lnTo>
                  <a:pt x="24" y="194"/>
                </a:lnTo>
                <a:lnTo>
                  <a:pt x="24" y="194"/>
                </a:lnTo>
                <a:lnTo>
                  <a:pt x="24" y="195"/>
                </a:lnTo>
                <a:lnTo>
                  <a:pt x="26" y="195"/>
                </a:lnTo>
                <a:lnTo>
                  <a:pt x="26" y="195"/>
                </a:lnTo>
                <a:lnTo>
                  <a:pt x="26" y="197"/>
                </a:lnTo>
                <a:lnTo>
                  <a:pt x="27" y="197"/>
                </a:lnTo>
                <a:lnTo>
                  <a:pt x="27" y="197"/>
                </a:lnTo>
                <a:lnTo>
                  <a:pt x="27" y="197"/>
                </a:lnTo>
                <a:lnTo>
                  <a:pt x="27" y="197"/>
                </a:lnTo>
                <a:lnTo>
                  <a:pt x="27" y="195"/>
                </a:lnTo>
                <a:lnTo>
                  <a:pt x="27" y="195"/>
                </a:lnTo>
                <a:lnTo>
                  <a:pt x="27" y="195"/>
                </a:lnTo>
                <a:lnTo>
                  <a:pt x="27" y="194"/>
                </a:lnTo>
                <a:lnTo>
                  <a:pt x="27" y="194"/>
                </a:lnTo>
                <a:lnTo>
                  <a:pt x="28" y="194"/>
                </a:lnTo>
                <a:lnTo>
                  <a:pt x="27" y="195"/>
                </a:lnTo>
                <a:lnTo>
                  <a:pt x="28" y="197"/>
                </a:lnTo>
                <a:lnTo>
                  <a:pt x="28" y="197"/>
                </a:lnTo>
                <a:lnTo>
                  <a:pt x="28" y="197"/>
                </a:lnTo>
                <a:lnTo>
                  <a:pt x="28" y="197"/>
                </a:lnTo>
                <a:lnTo>
                  <a:pt x="28" y="198"/>
                </a:lnTo>
                <a:lnTo>
                  <a:pt x="28" y="198"/>
                </a:lnTo>
                <a:lnTo>
                  <a:pt x="30" y="198"/>
                </a:lnTo>
                <a:lnTo>
                  <a:pt x="31" y="200"/>
                </a:lnTo>
                <a:lnTo>
                  <a:pt x="31" y="200"/>
                </a:lnTo>
                <a:lnTo>
                  <a:pt x="31" y="200"/>
                </a:lnTo>
                <a:lnTo>
                  <a:pt x="31" y="200"/>
                </a:lnTo>
                <a:lnTo>
                  <a:pt x="31" y="200"/>
                </a:lnTo>
                <a:lnTo>
                  <a:pt x="33" y="200"/>
                </a:lnTo>
                <a:lnTo>
                  <a:pt x="33" y="200"/>
                </a:lnTo>
                <a:lnTo>
                  <a:pt x="33" y="200"/>
                </a:lnTo>
                <a:lnTo>
                  <a:pt x="34" y="200"/>
                </a:lnTo>
                <a:lnTo>
                  <a:pt x="36" y="200"/>
                </a:lnTo>
                <a:lnTo>
                  <a:pt x="36" y="200"/>
                </a:lnTo>
                <a:lnTo>
                  <a:pt x="36" y="200"/>
                </a:lnTo>
                <a:lnTo>
                  <a:pt x="36" y="200"/>
                </a:lnTo>
                <a:lnTo>
                  <a:pt x="36" y="201"/>
                </a:lnTo>
                <a:lnTo>
                  <a:pt x="36" y="202"/>
                </a:lnTo>
                <a:lnTo>
                  <a:pt x="36" y="202"/>
                </a:lnTo>
                <a:lnTo>
                  <a:pt x="37" y="202"/>
                </a:lnTo>
                <a:lnTo>
                  <a:pt x="37" y="202"/>
                </a:lnTo>
                <a:lnTo>
                  <a:pt x="38" y="201"/>
                </a:lnTo>
                <a:lnTo>
                  <a:pt x="38" y="201"/>
                </a:lnTo>
                <a:lnTo>
                  <a:pt x="38" y="201"/>
                </a:lnTo>
                <a:lnTo>
                  <a:pt x="38" y="201"/>
                </a:lnTo>
                <a:lnTo>
                  <a:pt x="38" y="201"/>
                </a:lnTo>
                <a:lnTo>
                  <a:pt x="37" y="201"/>
                </a:lnTo>
                <a:lnTo>
                  <a:pt x="37" y="201"/>
                </a:lnTo>
                <a:lnTo>
                  <a:pt x="38" y="200"/>
                </a:lnTo>
                <a:lnTo>
                  <a:pt x="40" y="200"/>
                </a:lnTo>
                <a:lnTo>
                  <a:pt x="41" y="200"/>
                </a:lnTo>
                <a:lnTo>
                  <a:pt x="43" y="201"/>
                </a:lnTo>
                <a:lnTo>
                  <a:pt x="43" y="201"/>
                </a:lnTo>
                <a:lnTo>
                  <a:pt x="44" y="201"/>
                </a:lnTo>
                <a:lnTo>
                  <a:pt x="44" y="201"/>
                </a:lnTo>
                <a:lnTo>
                  <a:pt x="44" y="202"/>
                </a:lnTo>
                <a:lnTo>
                  <a:pt x="46" y="202"/>
                </a:lnTo>
                <a:lnTo>
                  <a:pt x="46" y="202"/>
                </a:lnTo>
                <a:lnTo>
                  <a:pt x="46" y="202"/>
                </a:lnTo>
                <a:lnTo>
                  <a:pt x="44" y="201"/>
                </a:lnTo>
                <a:lnTo>
                  <a:pt x="44" y="201"/>
                </a:lnTo>
                <a:lnTo>
                  <a:pt x="44" y="201"/>
                </a:lnTo>
                <a:lnTo>
                  <a:pt x="44" y="201"/>
                </a:lnTo>
                <a:lnTo>
                  <a:pt x="46" y="201"/>
                </a:lnTo>
                <a:lnTo>
                  <a:pt x="46" y="200"/>
                </a:lnTo>
                <a:lnTo>
                  <a:pt x="47" y="200"/>
                </a:lnTo>
                <a:lnTo>
                  <a:pt x="47" y="200"/>
                </a:lnTo>
                <a:lnTo>
                  <a:pt x="46" y="200"/>
                </a:lnTo>
                <a:lnTo>
                  <a:pt x="46" y="200"/>
                </a:lnTo>
                <a:lnTo>
                  <a:pt x="46" y="200"/>
                </a:lnTo>
                <a:lnTo>
                  <a:pt x="46" y="200"/>
                </a:lnTo>
                <a:lnTo>
                  <a:pt x="46" y="200"/>
                </a:lnTo>
                <a:lnTo>
                  <a:pt x="44" y="200"/>
                </a:lnTo>
                <a:lnTo>
                  <a:pt x="44" y="200"/>
                </a:lnTo>
                <a:lnTo>
                  <a:pt x="44" y="200"/>
                </a:lnTo>
                <a:lnTo>
                  <a:pt x="44" y="200"/>
                </a:lnTo>
                <a:lnTo>
                  <a:pt x="43" y="200"/>
                </a:lnTo>
                <a:lnTo>
                  <a:pt x="41" y="200"/>
                </a:lnTo>
                <a:lnTo>
                  <a:pt x="41" y="198"/>
                </a:lnTo>
                <a:lnTo>
                  <a:pt x="40" y="198"/>
                </a:lnTo>
                <a:lnTo>
                  <a:pt x="40" y="197"/>
                </a:lnTo>
                <a:lnTo>
                  <a:pt x="40" y="197"/>
                </a:lnTo>
                <a:lnTo>
                  <a:pt x="38" y="197"/>
                </a:lnTo>
                <a:lnTo>
                  <a:pt x="37" y="197"/>
                </a:lnTo>
                <a:lnTo>
                  <a:pt x="36" y="197"/>
                </a:lnTo>
                <a:lnTo>
                  <a:pt x="34" y="197"/>
                </a:lnTo>
                <a:lnTo>
                  <a:pt x="34" y="197"/>
                </a:lnTo>
                <a:lnTo>
                  <a:pt x="34" y="194"/>
                </a:lnTo>
                <a:lnTo>
                  <a:pt x="33" y="192"/>
                </a:lnTo>
                <a:lnTo>
                  <a:pt x="33" y="192"/>
                </a:lnTo>
                <a:lnTo>
                  <a:pt x="34" y="192"/>
                </a:lnTo>
                <a:lnTo>
                  <a:pt x="36" y="194"/>
                </a:lnTo>
                <a:lnTo>
                  <a:pt x="36" y="194"/>
                </a:lnTo>
                <a:lnTo>
                  <a:pt x="36" y="194"/>
                </a:lnTo>
                <a:lnTo>
                  <a:pt x="36" y="194"/>
                </a:lnTo>
                <a:lnTo>
                  <a:pt x="36" y="194"/>
                </a:lnTo>
                <a:lnTo>
                  <a:pt x="36" y="194"/>
                </a:lnTo>
                <a:lnTo>
                  <a:pt x="36" y="194"/>
                </a:lnTo>
                <a:lnTo>
                  <a:pt x="36" y="194"/>
                </a:lnTo>
                <a:lnTo>
                  <a:pt x="36" y="195"/>
                </a:lnTo>
                <a:lnTo>
                  <a:pt x="36" y="195"/>
                </a:lnTo>
                <a:lnTo>
                  <a:pt x="37" y="195"/>
                </a:lnTo>
                <a:lnTo>
                  <a:pt x="37" y="197"/>
                </a:lnTo>
                <a:lnTo>
                  <a:pt x="37" y="197"/>
                </a:lnTo>
                <a:lnTo>
                  <a:pt x="38" y="197"/>
                </a:lnTo>
                <a:lnTo>
                  <a:pt x="40" y="197"/>
                </a:lnTo>
                <a:lnTo>
                  <a:pt x="41" y="197"/>
                </a:lnTo>
                <a:lnTo>
                  <a:pt x="41" y="197"/>
                </a:lnTo>
                <a:lnTo>
                  <a:pt x="43" y="195"/>
                </a:lnTo>
                <a:lnTo>
                  <a:pt x="43" y="195"/>
                </a:lnTo>
                <a:lnTo>
                  <a:pt x="41" y="195"/>
                </a:lnTo>
                <a:lnTo>
                  <a:pt x="41" y="195"/>
                </a:lnTo>
                <a:lnTo>
                  <a:pt x="40" y="195"/>
                </a:lnTo>
                <a:lnTo>
                  <a:pt x="40" y="195"/>
                </a:lnTo>
                <a:lnTo>
                  <a:pt x="40" y="195"/>
                </a:lnTo>
                <a:lnTo>
                  <a:pt x="40" y="195"/>
                </a:lnTo>
                <a:lnTo>
                  <a:pt x="40" y="195"/>
                </a:lnTo>
                <a:lnTo>
                  <a:pt x="41" y="195"/>
                </a:lnTo>
                <a:lnTo>
                  <a:pt x="41" y="195"/>
                </a:lnTo>
                <a:lnTo>
                  <a:pt x="41" y="195"/>
                </a:lnTo>
                <a:lnTo>
                  <a:pt x="41" y="195"/>
                </a:lnTo>
                <a:lnTo>
                  <a:pt x="43" y="194"/>
                </a:lnTo>
                <a:lnTo>
                  <a:pt x="43" y="194"/>
                </a:lnTo>
                <a:lnTo>
                  <a:pt x="41" y="194"/>
                </a:lnTo>
                <a:lnTo>
                  <a:pt x="41" y="192"/>
                </a:lnTo>
                <a:lnTo>
                  <a:pt x="40" y="192"/>
                </a:lnTo>
                <a:lnTo>
                  <a:pt x="40" y="194"/>
                </a:lnTo>
                <a:lnTo>
                  <a:pt x="40" y="194"/>
                </a:lnTo>
                <a:lnTo>
                  <a:pt x="40" y="194"/>
                </a:lnTo>
                <a:lnTo>
                  <a:pt x="38" y="192"/>
                </a:lnTo>
                <a:lnTo>
                  <a:pt x="38" y="192"/>
                </a:lnTo>
                <a:lnTo>
                  <a:pt x="36" y="192"/>
                </a:lnTo>
                <a:lnTo>
                  <a:pt x="36" y="191"/>
                </a:lnTo>
                <a:lnTo>
                  <a:pt x="36" y="191"/>
                </a:lnTo>
                <a:lnTo>
                  <a:pt x="37" y="191"/>
                </a:lnTo>
                <a:lnTo>
                  <a:pt x="38" y="191"/>
                </a:lnTo>
                <a:lnTo>
                  <a:pt x="38" y="191"/>
                </a:lnTo>
                <a:lnTo>
                  <a:pt x="38" y="191"/>
                </a:lnTo>
                <a:lnTo>
                  <a:pt x="38" y="191"/>
                </a:lnTo>
                <a:lnTo>
                  <a:pt x="38" y="190"/>
                </a:lnTo>
                <a:lnTo>
                  <a:pt x="38" y="190"/>
                </a:lnTo>
                <a:lnTo>
                  <a:pt x="38" y="190"/>
                </a:lnTo>
                <a:lnTo>
                  <a:pt x="40" y="190"/>
                </a:lnTo>
                <a:lnTo>
                  <a:pt x="40" y="190"/>
                </a:lnTo>
                <a:lnTo>
                  <a:pt x="41" y="190"/>
                </a:lnTo>
                <a:lnTo>
                  <a:pt x="41" y="190"/>
                </a:lnTo>
                <a:lnTo>
                  <a:pt x="41" y="191"/>
                </a:lnTo>
                <a:lnTo>
                  <a:pt x="43" y="191"/>
                </a:lnTo>
                <a:lnTo>
                  <a:pt x="44" y="192"/>
                </a:lnTo>
                <a:lnTo>
                  <a:pt x="44" y="192"/>
                </a:lnTo>
                <a:lnTo>
                  <a:pt x="44" y="191"/>
                </a:lnTo>
                <a:lnTo>
                  <a:pt x="44" y="191"/>
                </a:lnTo>
                <a:lnTo>
                  <a:pt x="46" y="192"/>
                </a:lnTo>
                <a:lnTo>
                  <a:pt x="46" y="192"/>
                </a:lnTo>
                <a:lnTo>
                  <a:pt x="47" y="192"/>
                </a:lnTo>
                <a:lnTo>
                  <a:pt x="47" y="192"/>
                </a:lnTo>
                <a:lnTo>
                  <a:pt x="47" y="192"/>
                </a:lnTo>
                <a:lnTo>
                  <a:pt x="48" y="192"/>
                </a:lnTo>
                <a:lnTo>
                  <a:pt x="48" y="192"/>
                </a:lnTo>
                <a:lnTo>
                  <a:pt x="50" y="192"/>
                </a:lnTo>
                <a:lnTo>
                  <a:pt x="50" y="192"/>
                </a:lnTo>
                <a:lnTo>
                  <a:pt x="50" y="194"/>
                </a:lnTo>
                <a:lnTo>
                  <a:pt x="50" y="194"/>
                </a:lnTo>
                <a:lnTo>
                  <a:pt x="51" y="194"/>
                </a:lnTo>
                <a:lnTo>
                  <a:pt x="51" y="194"/>
                </a:lnTo>
                <a:lnTo>
                  <a:pt x="51" y="192"/>
                </a:lnTo>
                <a:lnTo>
                  <a:pt x="51" y="192"/>
                </a:lnTo>
                <a:lnTo>
                  <a:pt x="53" y="192"/>
                </a:lnTo>
                <a:lnTo>
                  <a:pt x="53" y="192"/>
                </a:lnTo>
                <a:lnTo>
                  <a:pt x="54" y="192"/>
                </a:lnTo>
                <a:lnTo>
                  <a:pt x="56" y="192"/>
                </a:lnTo>
                <a:lnTo>
                  <a:pt x="56" y="192"/>
                </a:lnTo>
                <a:lnTo>
                  <a:pt x="57" y="192"/>
                </a:lnTo>
                <a:lnTo>
                  <a:pt x="57" y="194"/>
                </a:lnTo>
                <a:lnTo>
                  <a:pt x="57" y="194"/>
                </a:lnTo>
                <a:lnTo>
                  <a:pt x="58" y="194"/>
                </a:lnTo>
                <a:lnTo>
                  <a:pt x="58" y="194"/>
                </a:lnTo>
                <a:lnTo>
                  <a:pt x="58" y="194"/>
                </a:lnTo>
                <a:lnTo>
                  <a:pt x="60" y="194"/>
                </a:lnTo>
                <a:lnTo>
                  <a:pt x="60" y="194"/>
                </a:lnTo>
                <a:lnTo>
                  <a:pt x="60" y="194"/>
                </a:lnTo>
                <a:lnTo>
                  <a:pt x="60" y="194"/>
                </a:lnTo>
                <a:lnTo>
                  <a:pt x="60" y="194"/>
                </a:lnTo>
                <a:lnTo>
                  <a:pt x="60" y="194"/>
                </a:lnTo>
                <a:lnTo>
                  <a:pt x="61" y="194"/>
                </a:lnTo>
                <a:lnTo>
                  <a:pt x="61" y="192"/>
                </a:lnTo>
                <a:lnTo>
                  <a:pt x="61" y="192"/>
                </a:lnTo>
                <a:lnTo>
                  <a:pt x="61" y="192"/>
                </a:lnTo>
                <a:lnTo>
                  <a:pt x="61" y="192"/>
                </a:lnTo>
                <a:lnTo>
                  <a:pt x="61" y="191"/>
                </a:lnTo>
                <a:lnTo>
                  <a:pt x="61" y="191"/>
                </a:lnTo>
                <a:lnTo>
                  <a:pt x="63" y="192"/>
                </a:lnTo>
                <a:lnTo>
                  <a:pt x="63" y="192"/>
                </a:lnTo>
                <a:lnTo>
                  <a:pt x="63" y="192"/>
                </a:lnTo>
                <a:lnTo>
                  <a:pt x="63" y="192"/>
                </a:lnTo>
                <a:lnTo>
                  <a:pt x="64" y="192"/>
                </a:lnTo>
                <a:lnTo>
                  <a:pt x="64" y="192"/>
                </a:lnTo>
                <a:lnTo>
                  <a:pt x="65" y="192"/>
                </a:lnTo>
                <a:lnTo>
                  <a:pt x="65" y="192"/>
                </a:lnTo>
                <a:lnTo>
                  <a:pt x="65" y="192"/>
                </a:lnTo>
                <a:lnTo>
                  <a:pt x="67" y="194"/>
                </a:lnTo>
                <a:lnTo>
                  <a:pt x="67" y="194"/>
                </a:lnTo>
                <a:lnTo>
                  <a:pt x="67" y="194"/>
                </a:lnTo>
                <a:lnTo>
                  <a:pt x="68" y="194"/>
                </a:lnTo>
                <a:lnTo>
                  <a:pt x="68" y="192"/>
                </a:lnTo>
                <a:lnTo>
                  <a:pt x="68" y="192"/>
                </a:lnTo>
                <a:lnTo>
                  <a:pt x="68" y="192"/>
                </a:lnTo>
                <a:lnTo>
                  <a:pt x="68" y="192"/>
                </a:lnTo>
                <a:lnTo>
                  <a:pt x="68" y="191"/>
                </a:lnTo>
                <a:lnTo>
                  <a:pt x="68" y="191"/>
                </a:lnTo>
                <a:lnTo>
                  <a:pt x="67" y="191"/>
                </a:lnTo>
                <a:lnTo>
                  <a:pt x="67" y="191"/>
                </a:lnTo>
                <a:lnTo>
                  <a:pt x="67" y="191"/>
                </a:lnTo>
                <a:lnTo>
                  <a:pt x="67" y="191"/>
                </a:lnTo>
                <a:lnTo>
                  <a:pt x="67" y="190"/>
                </a:lnTo>
                <a:lnTo>
                  <a:pt x="67" y="190"/>
                </a:lnTo>
                <a:lnTo>
                  <a:pt x="67" y="191"/>
                </a:lnTo>
                <a:lnTo>
                  <a:pt x="68" y="191"/>
                </a:lnTo>
                <a:lnTo>
                  <a:pt x="70" y="191"/>
                </a:lnTo>
                <a:lnTo>
                  <a:pt x="70" y="192"/>
                </a:lnTo>
                <a:lnTo>
                  <a:pt x="70" y="192"/>
                </a:lnTo>
                <a:lnTo>
                  <a:pt x="71" y="192"/>
                </a:lnTo>
                <a:lnTo>
                  <a:pt x="71" y="191"/>
                </a:lnTo>
                <a:lnTo>
                  <a:pt x="71" y="191"/>
                </a:lnTo>
                <a:lnTo>
                  <a:pt x="71" y="191"/>
                </a:lnTo>
                <a:lnTo>
                  <a:pt x="73" y="191"/>
                </a:lnTo>
                <a:lnTo>
                  <a:pt x="71" y="191"/>
                </a:lnTo>
                <a:lnTo>
                  <a:pt x="73" y="192"/>
                </a:lnTo>
                <a:lnTo>
                  <a:pt x="73" y="192"/>
                </a:lnTo>
                <a:lnTo>
                  <a:pt x="73" y="192"/>
                </a:lnTo>
                <a:lnTo>
                  <a:pt x="73" y="192"/>
                </a:lnTo>
                <a:lnTo>
                  <a:pt x="74" y="192"/>
                </a:lnTo>
                <a:lnTo>
                  <a:pt x="74" y="192"/>
                </a:lnTo>
                <a:lnTo>
                  <a:pt x="74" y="192"/>
                </a:lnTo>
                <a:lnTo>
                  <a:pt x="75" y="192"/>
                </a:lnTo>
                <a:lnTo>
                  <a:pt x="75" y="192"/>
                </a:lnTo>
                <a:lnTo>
                  <a:pt x="75" y="192"/>
                </a:lnTo>
                <a:lnTo>
                  <a:pt x="78" y="192"/>
                </a:lnTo>
                <a:lnTo>
                  <a:pt x="81" y="192"/>
                </a:lnTo>
                <a:lnTo>
                  <a:pt x="83" y="191"/>
                </a:lnTo>
                <a:lnTo>
                  <a:pt x="83" y="190"/>
                </a:lnTo>
                <a:lnTo>
                  <a:pt x="83" y="190"/>
                </a:lnTo>
                <a:lnTo>
                  <a:pt x="84" y="190"/>
                </a:lnTo>
                <a:lnTo>
                  <a:pt x="84" y="190"/>
                </a:lnTo>
                <a:lnTo>
                  <a:pt x="84" y="190"/>
                </a:lnTo>
                <a:lnTo>
                  <a:pt x="85" y="191"/>
                </a:lnTo>
                <a:lnTo>
                  <a:pt x="85" y="191"/>
                </a:lnTo>
                <a:lnTo>
                  <a:pt x="85" y="191"/>
                </a:lnTo>
                <a:lnTo>
                  <a:pt x="87" y="191"/>
                </a:lnTo>
                <a:lnTo>
                  <a:pt x="87" y="190"/>
                </a:lnTo>
                <a:lnTo>
                  <a:pt x="87" y="190"/>
                </a:lnTo>
                <a:lnTo>
                  <a:pt x="90" y="190"/>
                </a:lnTo>
                <a:lnTo>
                  <a:pt x="91" y="190"/>
                </a:lnTo>
                <a:lnTo>
                  <a:pt x="91" y="190"/>
                </a:lnTo>
                <a:lnTo>
                  <a:pt x="91" y="190"/>
                </a:lnTo>
                <a:lnTo>
                  <a:pt x="93" y="190"/>
                </a:lnTo>
                <a:lnTo>
                  <a:pt x="93" y="190"/>
                </a:lnTo>
                <a:lnTo>
                  <a:pt x="93" y="188"/>
                </a:lnTo>
                <a:lnTo>
                  <a:pt x="93" y="188"/>
                </a:lnTo>
                <a:lnTo>
                  <a:pt x="93" y="187"/>
                </a:lnTo>
                <a:lnTo>
                  <a:pt x="93" y="185"/>
                </a:lnTo>
                <a:lnTo>
                  <a:pt x="93" y="185"/>
                </a:lnTo>
                <a:lnTo>
                  <a:pt x="93" y="185"/>
                </a:lnTo>
                <a:lnTo>
                  <a:pt x="94" y="185"/>
                </a:lnTo>
                <a:lnTo>
                  <a:pt x="94" y="185"/>
                </a:lnTo>
                <a:lnTo>
                  <a:pt x="94" y="184"/>
                </a:lnTo>
                <a:lnTo>
                  <a:pt x="93" y="184"/>
                </a:lnTo>
                <a:lnTo>
                  <a:pt x="91" y="182"/>
                </a:lnTo>
                <a:lnTo>
                  <a:pt x="91" y="182"/>
                </a:lnTo>
                <a:lnTo>
                  <a:pt x="91" y="182"/>
                </a:lnTo>
                <a:lnTo>
                  <a:pt x="90" y="182"/>
                </a:lnTo>
                <a:lnTo>
                  <a:pt x="90" y="182"/>
                </a:lnTo>
                <a:lnTo>
                  <a:pt x="88" y="182"/>
                </a:lnTo>
                <a:lnTo>
                  <a:pt x="90" y="184"/>
                </a:lnTo>
                <a:lnTo>
                  <a:pt x="90" y="184"/>
                </a:lnTo>
                <a:lnTo>
                  <a:pt x="90" y="184"/>
                </a:lnTo>
                <a:lnTo>
                  <a:pt x="90" y="185"/>
                </a:lnTo>
                <a:lnTo>
                  <a:pt x="90" y="185"/>
                </a:lnTo>
                <a:lnTo>
                  <a:pt x="90" y="185"/>
                </a:lnTo>
                <a:lnTo>
                  <a:pt x="90" y="185"/>
                </a:lnTo>
                <a:lnTo>
                  <a:pt x="90" y="187"/>
                </a:lnTo>
                <a:lnTo>
                  <a:pt x="91" y="187"/>
                </a:lnTo>
                <a:lnTo>
                  <a:pt x="91" y="187"/>
                </a:lnTo>
                <a:lnTo>
                  <a:pt x="90" y="187"/>
                </a:lnTo>
                <a:lnTo>
                  <a:pt x="90" y="187"/>
                </a:lnTo>
                <a:lnTo>
                  <a:pt x="88" y="188"/>
                </a:lnTo>
                <a:lnTo>
                  <a:pt x="88" y="187"/>
                </a:lnTo>
                <a:lnTo>
                  <a:pt x="87" y="188"/>
                </a:lnTo>
                <a:lnTo>
                  <a:pt x="87" y="188"/>
                </a:lnTo>
                <a:lnTo>
                  <a:pt x="87" y="187"/>
                </a:lnTo>
                <a:lnTo>
                  <a:pt x="87" y="187"/>
                </a:lnTo>
                <a:lnTo>
                  <a:pt x="85" y="187"/>
                </a:lnTo>
                <a:lnTo>
                  <a:pt x="85" y="187"/>
                </a:lnTo>
                <a:lnTo>
                  <a:pt x="85" y="187"/>
                </a:lnTo>
                <a:lnTo>
                  <a:pt x="85" y="185"/>
                </a:lnTo>
                <a:lnTo>
                  <a:pt x="85" y="184"/>
                </a:lnTo>
                <a:lnTo>
                  <a:pt x="84" y="184"/>
                </a:lnTo>
                <a:lnTo>
                  <a:pt x="84" y="184"/>
                </a:lnTo>
                <a:lnTo>
                  <a:pt x="84" y="184"/>
                </a:lnTo>
                <a:lnTo>
                  <a:pt x="84" y="185"/>
                </a:lnTo>
                <a:lnTo>
                  <a:pt x="84" y="185"/>
                </a:lnTo>
                <a:lnTo>
                  <a:pt x="84" y="185"/>
                </a:lnTo>
                <a:lnTo>
                  <a:pt x="83" y="184"/>
                </a:lnTo>
                <a:lnTo>
                  <a:pt x="81" y="185"/>
                </a:lnTo>
                <a:lnTo>
                  <a:pt x="81" y="185"/>
                </a:lnTo>
                <a:lnTo>
                  <a:pt x="81" y="185"/>
                </a:lnTo>
                <a:lnTo>
                  <a:pt x="81" y="185"/>
                </a:lnTo>
                <a:lnTo>
                  <a:pt x="81" y="184"/>
                </a:lnTo>
                <a:lnTo>
                  <a:pt x="81" y="184"/>
                </a:lnTo>
                <a:lnTo>
                  <a:pt x="81" y="184"/>
                </a:lnTo>
                <a:lnTo>
                  <a:pt x="81" y="184"/>
                </a:lnTo>
                <a:lnTo>
                  <a:pt x="81" y="184"/>
                </a:lnTo>
                <a:lnTo>
                  <a:pt x="81" y="182"/>
                </a:lnTo>
                <a:lnTo>
                  <a:pt x="81" y="182"/>
                </a:lnTo>
                <a:lnTo>
                  <a:pt x="81" y="181"/>
                </a:lnTo>
                <a:lnTo>
                  <a:pt x="81" y="181"/>
                </a:lnTo>
                <a:lnTo>
                  <a:pt x="81" y="181"/>
                </a:lnTo>
                <a:lnTo>
                  <a:pt x="81" y="181"/>
                </a:lnTo>
                <a:lnTo>
                  <a:pt x="83" y="180"/>
                </a:lnTo>
                <a:lnTo>
                  <a:pt x="84" y="180"/>
                </a:lnTo>
                <a:lnTo>
                  <a:pt x="85" y="178"/>
                </a:lnTo>
                <a:lnTo>
                  <a:pt x="85" y="178"/>
                </a:lnTo>
                <a:lnTo>
                  <a:pt x="85" y="178"/>
                </a:lnTo>
                <a:lnTo>
                  <a:pt x="85" y="178"/>
                </a:lnTo>
                <a:lnTo>
                  <a:pt x="85" y="178"/>
                </a:lnTo>
                <a:lnTo>
                  <a:pt x="85" y="177"/>
                </a:lnTo>
                <a:lnTo>
                  <a:pt x="84" y="177"/>
                </a:lnTo>
                <a:lnTo>
                  <a:pt x="84" y="177"/>
                </a:lnTo>
                <a:lnTo>
                  <a:pt x="84" y="177"/>
                </a:lnTo>
                <a:lnTo>
                  <a:pt x="84" y="177"/>
                </a:lnTo>
                <a:lnTo>
                  <a:pt x="84" y="178"/>
                </a:lnTo>
                <a:lnTo>
                  <a:pt x="84" y="178"/>
                </a:lnTo>
                <a:lnTo>
                  <a:pt x="83" y="180"/>
                </a:lnTo>
                <a:lnTo>
                  <a:pt x="83" y="180"/>
                </a:lnTo>
                <a:lnTo>
                  <a:pt x="83" y="178"/>
                </a:lnTo>
                <a:lnTo>
                  <a:pt x="83" y="178"/>
                </a:lnTo>
                <a:lnTo>
                  <a:pt x="81" y="177"/>
                </a:lnTo>
                <a:lnTo>
                  <a:pt x="81" y="177"/>
                </a:lnTo>
                <a:lnTo>
                  <a:pt x="81" y="177"/>
                </a:lnTo>
                <a:lnTo>
                  <a:pt x="81" y="177"/>
                </a:lnTo>
                <a:lnTo>
                  <a:pt x="80" y="177"/>
                </a:lnTo>
                <a:lnTo>
                  <a:pt x="80" y="177"/>
                </a:lnTo>
                <a:lnTo>
                  <a:pt x="81" y="178"/>
                </a:lnTo>
                <a:lnTo>
                  <a:pt x="81" y="178"/>
                </a:lnTo>
                <a:lnTo>
                  <a:pt x="81" y="180"/>
                </a:lnTo>
                <a:lnTo>
                  <a:pt x="80" y="180"/>
                </a:lnTo>
                <a:lnTo>
                  <a:pt x="80" y="180"/>
                </a:lnTo>
                <a:lnTo>
                  <a:pt x="80" y="180"/>
                </a:lnTo>
                <a:lnTo>
                  <a:pt x="80" y="178"/>
                </a:lnTo>
                <a:lnTo>
                  <a:pt x="80" y="178"/>
                </a:lnTo>
                <a:lnTo>
                  <a:pt x="80" y="178"/>
                </a:lnTo>
                <a:lnTo>
                  <a:pt x="78" y="178"/>
                </a:lnTo>
                <a:lnTo>
                  <a:pt x="80" y="177"/>
                </a:lnTo>
                <a:lnTo>
                  <a:pt x="80" y="177"/>
                </a:lnTo>
                <a:lnTo>
                  <a:pt x="78" y="177"/>
                </a:lnTo>
                <a:lnTo>
                  <a:pt x="78" y="177"/>
                </a:lnTo>
                <a:lnTo>
                  <a:pt x="77" y="177"/>
                </a:lnTo>
                <a:lnTo>
                  <a:pt x="75" y="178"/>
                </a:lnTo>
                <a:lnTo>
                  <a:pt x="77" y="178"/>
                </a:lnTo>
                <a:lnTo>
                  <a:pt x="77" y="178"/>
                </a:lnTo>
                <a:lnTo>
                  <a:pt x="75" y="178"/>
                </a:lnTo>
                <a:lnTo>
                  <a:pt x="75" y="178"/>
                </a:lnTo>
                <a:lnTo>
                  <a:pt x="75" y="178"/>
                </a:lnTo>
                <a:lnTo>
                  <a:pt x="75" y="180"/>
                </a:lnTo>
                <a:lnTo>
                  <a:pt x="75" y="180"/>
                </a:lnTo>
                <a:lnTo>
                  <a:pt x="75" y="178"/>
                </a:lnTo>
                <a:lnTo>
                  <a:pt x="74" y="178"/>
                </a:lnTo>
                <a:lnTo>
                  <a:pt x="73" y="178"/>
                </a:lnTo>
                <a:lnTo>
                  <a:pt x="73" y="178"/>
                </a:lnTo>
                <a:lnTo>
                  <a:pt x="73" y="178"/>
                </a:lnTo>
                <a:lnTo>
                  <a:pt x="73" y="178"/>
                </a:lnTo>
                <a:lnTo>
                  <a:pt x="73" y="178"/>
                </a:lnTo>
                <a:lnTo>
                  <a:pt x="73" y="180"/>
                </a:lnTo>
                <a:lnTo>
                  <a:pt x="73" y="180"/>
                </a:lnTo>
                <a:lnTo>
                  <a:pt x="71" y="178"/>
                </a:lnTo>
                <a:lnTo>
                  <a:pt x="71" y="178"/>
                </a:lnTo>
                <a:lnTo>
                  <a:pt x="70" y="178"/>
                </a:lnTo>
                <a:lnTo>
                  <a:pt x="70" y="178"/>
                </a:lnTo>
                <a:lnTo>
                  <a:pt x="70" y="180"/>
                </a:lnTo>
                <a:lnTo>
                  <a:pt x="68" y="180"/>
                </a:lnTo>
                <a:lnTo>
                  <a:pt x="67" y="180"/>
                </a:lnTo>
                <a:lnTo>
                  <a:pt x="67" y="180"/>
                </a:lnTo>
                <a:lnTo>
                  <a:pt x="67" y="180"/>
                </a:lnTo>
                <a:lnTo>
                  <a:pt x="67" y="180"/>
                </a:lnTo>
                <a:lnTo>
                  <a:pt x="67" y="180"/>
                </a:lnTo>
                <a:lnTo>
                  <a:pt x="67" y="178"/>
                </a:lnTo>
                <a:lnTo>
                  <a:pt x="67" y="178"/>
                </a:lnTo>
                <a:lnTo>
                  <a:pt x="67" y="178"/>
                </a:lnTo>
                <a:lnTo>
                  <a:pt x="67" y="178"/>
                </a:lnTo>
                <a:lnTo>
                  <a:pt x="67" y="178"/>
                </a:lnTo>
                <a:lnTo>
                  <a:pt x="65" y="178"/>
                </a:lnTo>
                <a:lnTo>
                  <a:pt x="67" y="178"/>
                </a:lnTo>
                <a:lnTo>
                  <a:pt x="67" y="178"/>
                </a:lnTo>
                <a:lnTo>
                  <a:pt x="67" y="177"/>
                </a:lnTo>
                <a:lnTo>
                  <a:pt x="67" y="177"/>
                </a:lnTo>
                <a:lnTo>
                  <a:pt x="65" y="177"/>
                </a:lnTo>
                <a:lnTo>
                  <a:pt x="65" y="177"/>
                </a:lnTo>
                <a:lnTo>
                  <a:pt x="64" y="175"/>
                </a:lnTo>
                <a:lnTo>
                  <a:pt x="64" y="175"/>
                </a:lnTo>
                <a:lnTo>
                  <a:pt x="64" y="175"/>
                </a:lnTo>
                <a:lnTo>
                  <a:pt x="64" y="177"/>
                </a:lnTo>
                <a:lnTo>
                  <a:pt x="63" y="177"/>
                </a:lnTo>
                <a:lnTo>
                  <a:pt x="64" y="178"/>
                </a:lnTo>
                <a:lnTo>
                  <a:pt x="64" y="178"/>
                </a:lnTo>
                <a:lnTo>
                  <a:pt x="64" y="178"/>
                </a:lnTo>
                <a:lnTo>
                  <a:pt x="63" y="178"/>
                </a:lnTo>
                <a:lnTo>
                  <a:pt x="63" y="178"/>
                </a:lnTo>
                <a:lnTo>
                  <a:pt x="63" y="177"/>
                </a:lnTo>
                <a:lnTo>
                  <a:pt x="63" y="177"/>
                </a:lnTo>
                <a:lnTo>
                  <a:pt x="61" y="177"/>
                </a:lnTo>
                <a:lnTo>
                  <a:pt x="61" y="177"/>
                </a:lnTo>
                <a:lnTo>
                  <a:pt x="61" y="177"/>
                </a:lnTo>
                <a:lnTo>
                  <a:pt x="61" y="177"/>
                </a:lnTo>
                <a:lnTo>
                  <a:pt x="60" y="175"/>
                </a:lnTo>
                <a:lnTo>
                  <a:pt x="60" y="175"/>
                </a:lnTo>
                <a:lnTo>
                  <a:pt x="60" y="177"/>
                </a:lnTo>
                <a:lnTo>
                  <a:pt x="60" y="177"/>
                </a:lnTo>
                <a:lnTo>
                  <a:pt x="60" y="177"/>
                </a:lnTo>
                <a:lnTo>
                  <a:pt x="60" y="177"/>
                </a:lnTo>
                <a:lnTo>
                  <a:pt x="58" y="177"/>
                </a:lnTo>
                <a:lnTo>
                  <a:pt x="58" y="175"/>
                </a:lnTo>
                <a:lnTo>
                  <a:pt x="57" y="175"/>
                </a:lnTo>
                <a:lnTo>
                  <a:pt x="57" y="177"/>
                </a:lnTo>
                <a:lnTo>
                  <a:pt x="57" y="175"/>
                </a:lnTo>
                <a:lnTo>
                  <a:pt x="57" y="175"/>
                </a:lnTo>
                <a:lnTo>
                  <a:pt x="57" y="175"/>
                </a:lnTo>
                <a:lnTo>
                  <a:pt x="56" y="175"/>
                </a:lnTo>
                <a:lnTo>
                  <a:pt x="56" y="175"/>
                </a:lnTo>
                <a:lnTo>
                  <a:pt x="54" y="175"/>
                </a:lnTo>
                <a:lnTo>
                  <a:pt x="54" y="175"/>
                </a:lnTo>
                <a:lnTo>
                  <a:pt x="53" y="175"/>
                </a:lnTo>
                <a:lnTo>
                  <a:pt x="53" y="175"/>
                </a:lnTo>
                <a:lnTo>
                  <a:pt x="53" y="174"/>
                </a:lnTo>
                <a:lnTo>
                  <a:pt x="53" y="174"/>
                </a:lnTo>
                <a:lnTo>
                  <a:pt x="51" y="174"/>
                </a:lnTo>
                <a:lnTo>
                  <a:pt x="50" y="174"/>
                </a:lnTo>
                <a:lnTo>
                  <a:pt x="50" y="174"/>
                </a:lnTo>
                <a:lnTo>
                  <a:pt x="50" y="174"/>
                </a:lnTo>
                <a:lnTo>
                  <a:pt x="48" y="175"/>
                </a:lnTo>
                <a:lnTo>
                  <a:pt x="47" y="175"/>
                </a:lnTo>
                <a:lnTo>
                  <a:pt x="47" y="175"/>
                </a:lnTo>
                <a:lnTo>
                  <a:pt x="47" y="175"/>
                </a:lnTo>
                <a:lnTo>
                  <a:pt x="47" y="175"/>
                </a:lnTo>
                <a:lnTo>
                  <a:pt x="47" y="175"/>
                </a:lnTo>
                <a:lnTo>
                  <a:pt x="47" y="175"/>
                </a:lnTo>
                <a:lnTo>
                  <a:pt x="46" y="175"/>
                </a:lnTo>
                <a:lnTo>
                  <a:pt x="46" y="175"/>
                </a:lnTo>
                <a:lnTo>
                  <a:pt x="46" y="175"/>
                </a:lnTo>
                <a:lnTo>
                  <a:pt x="46" y="175"/>
                </a:lnTo>
                <a:lnTo>
                  <a:pt x="46" y="175"/>
                </a:lnTo>
                <a:lnTo>
                  <a:pt x="44" y="174"/>
                </a:lnTo>
                <a:lnTo>
                  <a:pt x="44" y="174"/>
                </a:lnTo>
                <a:lnTo>
                  <a:pt x="43" y="175"/>
                </a:lnTo>
                <a:lnTo>
                  <a:pt x="43" y="175"/>
                </a:lnTo>
                <a:lnTo>
                  <a:pt x="41" y="175"/>
                </a:lnTo>
                <a:lnTo>
                  <a:pt x="41" y="175"/>
                </a:lnTo>
                <a:lnTo>
                  <a:pt x="41" y="175"/>
                </a:lnTo>
                <a:lnTo>
                  <a:pt x="41" y="175"/>
                </a:lnTo>
                <a:lnTo>
                  <a:pt x="40" y="175"/>
                </a:lnTo>
                <a:lnTo>
                  <a:pt x="40" y="177"/>
                </a:lnTo>
                <a:lnTo>
                  <a:pt x="38" y="178"/>
                </a:lnTo>
                <a:lnTo>
                  <a:pt x="38" y="178"/>
                </a:lnTo>
                <a:lnTo>
                  <a:pt x="38" y="178"/>
                </a:lnTo>
                <a:lnTo>
                  <a:pt x="37" y="178"/>
                </a:lnTo>
                <a:lnTo>
                  <a:pt x="37" y="178"/>
                </a:lnTo>
                <a:lnTo>
                  <a:pt x="36" y="178"/>
                </a:lnTo>
                <a:lnTo>
                  <a:pt x="36" y="178"/>
                </a:lnTo>
                <a:lnTo>
                  <a:pt x="36" y="178"/>
                </a:lnTo>
                <a:lnTo>
                  <a:pt x="36" y="178"/>
                </a:lnTo>
                <a:lnTo>
                  <a:pt x="36" y="178"/>
                </a:lnTo>
                <a:lnTo>
                  <a:pt x="34" y="178"/>
                </a:lnTo>
                <a:lnTo>
                  <a:pt x="34" y="177"/>
                </a:lnTo>
                <a:lnTo>
                  <a:pt x="31" y="177"/>
                </a:lnTo>
                <a:lnTo>
                  <a:pt x="31" y="177"/>
                </a:lnTo>
                <a:lnTo>
                  <a:pt x="31" y="177"/>
                </a:lnTo>
                <a:lnTo>
                  <a:pt x="31" y="177"/>
                </a:lnTo>
                <a:lnTo>
                  <a:pt x="30" y="177"/>
                </a:lnTo>
                <a:lnTo>
                  <a:pt x="30" y="177"/>
                </a:lnTo>
                <a:lnTo>
                  <a:pt x="28" y="175"/>
                </a:lnTo>
                <a:lnTo>
                  <a:pt x="28" y="175"/>
                </a:lnTo>
                <a:lnTo>
                  <a:pt x="28" y="175"/>
                </a:lnTo>
                <a:lnTo>
                  <a:pt x="28" y="175"/>
                </a:lnTo>
                <a:lnTo>
                  <a:pt x="27" y="175"/>
                </a:lnTo>
                <a:lnTo>
                  <a:pt x="26" y="175"/>
                </a:lnTo>
                <a:lnTo>
                  <a:pt x="26" y="175"/>
                </a:lnTo>
                <a:lnTo>
                  <a:pt x="26" y="175"/>
                </a:lnTo>
                <a:lnTo>
                  <a:pt x="26" y="174"/>
                </a:lnTo>
                <a:lnTo>
                  <a:pt x="26" y="174"/>
                </a:lnTo>
                <a:lnTo>
                  <a:pt x="24" y="174"/>
                </a:lnTo>
                <a:lnTo>
                  <a:pt x="26" y="174"/>
                </a:lnTo>
                <a:lnTo>
                  <a:pt x="26" y="174"/>
                </a:lnTo>
                <a:lnTo>
                  <a:pt x="26" y="174"/>
                </a:lnTo>
                <a:lnTo>
                  <a:pt x="26" y="174"/>
                </a:lnTo>
                <a:lnTo>
                  <a:pt x="26" y="172"/>
                </a:lnTo>
                <a:lnTo>
                  <a:pt x="26" y="172"/>
                </a:lnTo>
                <a:lnTo>
                  <a:pt x="26" y="172"/>
                </a:lnTo>
                <a:lnTo>
                  <a:pt x="26" y="172"/>
                </a:lnTo>
                <a:lnTo>
                  <a:pt x="24" y="171"/>
                </a:lnTo>
                <a:lnTo>
                  <a:pt x="23" y="171"/>
                </a:lnTo>
                <a:lnTo>
                  <a:pt x="23" y="171"/>
                </a:lnTo>
                <a:lnTo>
                  <a:pt x="23" y="171"/>
                </a:lnTo>
                <a:lnTo>
                  <a:pt x="23" y="171"/>
                </a:lnTo>
                <a:lnTo>
                  <a:pt x="23" y="171"/>
                </a:lnTo>
                <a:lnTo>
                  <a:pt x="23" y="171"/>
                </a:lnTo>
                <a:lnTo>
                  <a:pt x="23" y="171"/>
                </a:lnTo>
                <a:lnTo>
                  <a:pt x="23" y="171"/>
                </a:lnTo>
                <a:lnTo>
                  <a:pt x="23" y="171"/>
                </a:lnTo>
                <a:lnTo>
                  <a:pt x="23" y="170"/>
                </a:lnTo>
                <a:lnTo>
                  <a:pt x="23" y="170"/>
                </a:lnTo>
                <a:lnTo>
                  <a:pt x="23" y="170"/>
                </a:lnTo>
                <a:lnTo>
                  <a:pt x="23" y="171"/>
                </a:lnTo>
                <a:lnTo>
                  <a:pt x="24" y="171"/>
                </a:lnTo>
                <a:lnTo>
                  <a:pt x="24" y="171"/>
                </a:lnTo>
                <a:lnTo>
                  <a:pt x="24" y="171"/>
                </a:lnTo>
                <a:lnTo>
                  <a:pt x="24" y="171"/>
                </a:lnTo>
                <a:lnTo>
                  <a:pt x="24" y="170"/>
                </a:lnTo>
                <a:lnTo>
                  <a:pt x="24" y="170"/>
                </a:lnTo>
                <a:lnTo>
                  <a:pt x="26" y="170"/>
                </a:lnTo>
                <a:lnTo>
                  <a:pt x="24" y="168"/>
                </a:lnTo>
                <a:lnTo>
                  <a:pt x="24" y="168"/>
                </a:lnTo>
                <a:lnTo>
                  <a:pt x="24" y="168"/>
                </a:lnTo>
                <a:lnTo>
                  <a:pt x="23" y="168"/>
                </a:lnTo>
                <a:lnTo>
                  <a:pt x="23" y="168"/>
                </a:lnTo>
                <a:lnTo>
                  <a:pt x="23" y="168"/>
                </a:lnTo>
                <a:lnTo>
                  <a:pt x="23" y="168"/>
                </a:lnTo>
                <a:lnTo>
                  <a:pt x="23" y="168"/>
                </a:lnTo>
                <a:lnTo>
                  <a:pt x="23" y="168"/>
                </a:lnTo>
                <a:lnTo>
                  <a:pt x="23" y="167"/>
                </a:lnTo>
                <a:lnTo>
                  <a:pt x="24" y="168"/>
                </a:lnTo>
                <a:lnTo>
                  <a:pt x="24" y="168"/>
                </a:lnTo>
                <a:lnTo>
                  <a:pt x="24" y="168"/>
                </a:lnTo>
                <a:lnTo>
                  <a:pt x="24" y="167"/>
                </a:lnTo>
                <a:lnTo>
                  <a:pt x="26" y="167"/>
                </a:lnTo>
                <a:lnTo>
                  <a:pt x="26" y="167"/>
                </a:lnTo>
                <a:lnTo>
                  <a:pt x="26" y="168"/>
                </a:lnTo>
                <a:lnTo>
                  <a:pt x="27" y="170"/>
                </a:lnTo>
                <a:lnTo>
                  <a:pt x="27" y="170"/>
                </a:lnTo>
                <a:lnTo>
                  <a:pt x="28" y="170"/>
                </a:lnTo>
                <a:lnTo>
                  <a:pt x="28" y="170"/>
                </a:lnTo>
                <a:lnTo>
                  <a:pt x="30" y="170"/>
                </a:lnTo>
                <a:lnTo>
                  <a:pt x="30" y="170"/>
                </a:lnTo>
                <a:lnTo>
                  <a:pt x="30" y="170"/>
                </a:lnTo>
                <a:lnTo>
                  <a:pt x="31" y="170"/>
                </a:lnTo>
                <a:lnTo>
                  <a:pt x="31" y="168"/>
                </a:lnTo>
                <a:lnTo>
                  <a:pt x="28" y="167"/>
                </a:lnTo>
                <a:lnTo>
                  <a:pt x="28" y="167"/>
                </a:lnTo>
                <a:lnTo>
                  <a:pt x="30" y="167"/>
                </a:lnTo>
                <a:lnTo>
                  <a:pt x="30" y="167"/>
                </a:lnTo>
                <a:lnTo>
                  <a:pt x="30" y="167"/>
                </a:lnTo>
                <a:lnTo>
                  <a:pt x="31" y="167"/>
                </a:lnTo>
                <a:lnTo>
                  <a:pt x="31" y="167"/>
                </a:lnTo>
                <a:lnTo>
                  <a:pt x="31" y="167"/>
                </a:lnTo>
                <a:lnTo>
                  <a:pt x="33" y="167"/>
                </a:lnTo>
                <a:lnTo>
                  <a:pt x="33" y="167"/>
                </a:lnTo>
                <a:lnTo>
                  <a:pt x="33" y="167"/>
                </a:lnTo>
                <a:lnTo>
                  <a:pt x="33" y="167"/>
                </a:lnTo>
                <a:lnTo>
                  <a:pt x="33" y="167"/>
                </a:lnTo>
                <a:lnTo>
                  <a:pt x="34" y="168"/>
                </a:lnTo>
                <a:lnTo>
                  <a:pt x="34" y="168"/>
                </a:lnTo>
                <a:lnTo>
                  <a:pt x="36" y="168"/>
                </a:lnTo>
                <a:lnTo>
                  <a:pt x="36" y="168"/>
                </a:lnTo>
                <a:lnTo>
                  <a:pt x="37" y="168"/>
                </a:lnTo>
                <a:lnTo>
                  <a:pt x="37" y="168"/>
                </a:lnTo>
                <a:lnTo>
                  <a:pt x="37" y="168"/>
                </a:lnTo>
                <a:lnTo>
                  <a:pt x="37" y="168"/>
                </a:lnTo>
                <a:lnTo>
                  <a:pt x="38" y="168"/>
                </a:lnTo>
                <a:lnTo>
                  <a:pt x="38" y="168"/>
                </a:lnTo>
                <a:lnTo>
                  <a:pt x="38" y="168"/>
                </a:lnTo>
                <a:lnTo>
                  <a:pt x="38" y="170"/>
                </a:lnTo>
                <a:lnTo>
                  <a:pt x="38" y="170"/>
                </a:lnTo>
                <a:lnTo>
                  <a:pt x="40" y="170"/>
                </a:lnTo>
                <a:lnTo>
                  <a:pt x="40" y="170"/>
                </a:lnTo>
                <a:lnTo>
                  <a:pt x="41" y="170"/>
                </a:lnTo>
                <a:lnTo>
                  <a:pt x="41" y="170"/>
                </a:lnTo>
                <a:lnTo>
                  <a:pt x="40" y="168"/>
                </a:lnTo>
                <a:lnTo>
                  <a:pt x="40" y="168"/>
                </a:lnTo>
                <a:lnTo>
                  <a:pt x="40" y="168"/>
                </a:lnTo>
                <a:lnTo>
                  <a:pt x="41" y="168"/>
                </a:lnTo>
                <a:lnTo>
                  <a:pt x="41" y="168"/>
                </a:lnTo>
                <a:lnTo>
                  <a:pt x="41" y="167"/>
                </a:lnTo>
                <a:lnTo>
                  <a:pt x="41" y="167"/>
                </a:lnTo>
                <a:lnTo>
                  <a:pt x="41" y="167"/>
                </a:lnTo>
                <a:lnTo>
                  <a:pt x="41" y="167"/>
                </a:lnTo>
                <a:lnTo>
                  <a:pt x="41" y="167"/>
                </a:lnTo>
                <a:lnTo>
                  <a:pt x="41" y="167"/>
                </a:lnTo>
                <a:lnTo>
                  <a:pt x="43" y="167"/>
                </a:lnTo>
                <a:lnTo>
                  <a:pt x="43" y="167"/>
                </a:lnTo>
                <a:lnTo>
                  <a:pt x="43" y="167"/>
                </a:lnTo>
                <a:lnTo>
                  <a:pt x="44" y="168"/>
                </a:lnTo>
                <a:lnTo>
                  <a:pt x="44" y="168"/>
                </a:lnTo>
                <a:lnTo>
                  <a:pt x="44" y="167"/>
                </a:lnTo>
                <a:lnTo>
                  <a:pt x="46" y="167"/>
                </a:lnTo>
                <a:lnTo>
                  <a:pt x="47" y="167"/>
                </a:lnTo>
                <a:lnTo>
                  <a:pt x="47" y="167"/>
                </a:lnTo>
                <a:lnTo>
                  <a:pt x="47" y="167"/>
                </a:lnTo>
                <a:lnTo>
                  <a:pt x="47" y="165"/>
                </a:lnTo>
                <a:lnTo>
                  <a:pt x="47" y="165"/>
                </a:lnTo>
                <a:lnTo>
                  <a:pt x="47" y="165"/>
                </a:lnTo>
                <a:lnTo>
                  <a:pt x="47" y="165"/>
                </a:lnTo>
                <a:lnTo>
                  <a:pt x="48" y="164"/>
                </a:lnTo>
                <a:lnTo>
                  <a:pt x="50" y="164"/>
                </a:lnTo>
                <a:lnTo>
                  <a:pt x="51" y="164"/>
                </a:lnTo>
                <a:lnTo>
                  <a:pt x="53" y="164"/>
                </a:lnTo>
                <a:lnTo>
                  <a:pt x="53" y="164"/>
                </a:lnTo>
                <a:lnTo>
                  <a:pt x="54" y="164"/>
                </a:lnTo>
                <a:lnTo>
                  <a:pt x="54" y="164"/>
                </a:lnTo>
                <a:lnTo>
                  <a:pt x="54" y="164"/>
                </a:lnTo>
                <a:lnTo>
                  <a:pt x="56" y="163"/>
                </a:lnTo>
                <a:lnTo>
                  <a:pt x="56" y="163"/>
                </a:lnTo>
                <a:lnTo>
                  <a:pt x="56" y="163"/>
                </a:lnTo>
                <a:lnTo>
                  <a:pt x="56" y="163"/>
                </a:lnTo>
                <a:lnTo>
                  <a:pt x="56" y="163"/>
                </a:lnTo>
                <a:lnTo>
                  <a:pt x="54" y="163"/>
                </a:lnTo>
                <a:lnTo>
                  <a:pt x="54" y="163"/>
                </a:lnTo>
                <a:lnTo>
                  <a:pt x="53" y="163"/>
                </a:lnTo>
                <a:lnTo>
                  <a:pt x="53" y="163"/>
                </a:lnTo>
                <a:lnTo>
                  <a:pt x="53" y="163"/>
                </a:lnTo>
                <a:lnTo>
                  <a:pt x="51" y="163"/>
                </a:lnTo>
                <a:lnTo>
                  <a:pt x="48" y="163"/>
                </a:lnTo>
                <a:lnTo>
                  <a:pt x="47" y="161"/>
                </a:lnTo>
                <a:lnTo>
                  <a:pt x="46" y="161"/>
                </a:lnTo>
                <a:lnTo>
                  <a:pt x="46" y="161"/>
                </a:lnTo>
                <a:lnTo>
                  <a:pt x="46" y="161"/>
                </a:lnTo>
                <a:lnTo>
                  <a:pt x="44" y="161"/>
                </a:lnTo>
                <a:lnTo>
                  <a:pt x="44" y="161"/>
                </a:lnTo>
                <a:lnTo>
                  <a:pt x="43" y="161"/>
                </a:lnTo>
                <a:lnTo>
                  <a:pt x="43" y="161"/>
                </a:lnTo>
                <a:lnTo>
                  <a:pt x="43" y="163"/>
                </a:lnTo>
                <a:lnTo>
                  <a:pt x="43" y="163"/>
                </a:lnTo>
                <a:lnTo>
                  <a:pt x="41" y="163"/>
                </a:lnTo>
                <a:lnTo>
                  <a:pt x="40" y="163"/>
                </a:lnTo>
                <a:lnTo>
                  <a:pt x="38" y="163"/>
                </a:lnTo>
                <a:lnTo>
                  <a:pt x="38" y="163"/>
                </a:lnTo>
                <a:lnTo>
                  <a:pt x="38" y="161"/>
                </a:lnTo>
                <a:lnTo>
                  <a:pt x="38" y="161"/>
                </a:lnTo>
                <a:lnTo>
                  <a:pt x="38" y="161"/>
                </a:lnTo>
                <a:lnTo>
                  <a:pt x="38" y="160"/>
                </a:lnTo>
                <a:lnTo>
                  <a:pt x="38" y="160"/>
                </a:lnTo>
                <a:lnTo>
                  <a:pt x="38" y="160"/>
                </a:lnTo>
                <a:lnTo>
                  <a:pt x="38" y="160"/>
                </a:lnTo>
                <a:lnTo>
                  <a:pt x="37" y="161"/>
                </a:lnTo>
                <a:lnTo>
                  <a:pt x="37" y="161"/>
                </a:lnTo>
                <a:lnTo>
                  <a:pt x="36" y="161"/>
                </a:lnTo>
                <a:lnTo>
                  <a:pt x="34" y="161"/>
                </a:lnTo>
                <a:lnTo>
                  <a:pt x="34" y="161"/>
                </a:lnTo>
                <a:lnTo>
                  <a:pt x="34" y="161"/>
                </a:lnTo>
                <a:lnTo>
                  <a:pt x="34" y="161"/>
                </a:lnTo>
                <a:lnTo>
                  <a:pt x="34" y="161"/>
                </a:lnTo>
                <a:lnTo>
                  <a:pt x="34" y="160"/>
                </a:lnTo>
                <a:lnTo>
                  <a:pt x="34" y="160"/>
                </a:lnTo>
                <a:lnTo>
                  <a:pt x="34" y="160"/>
                </a:lnTo>
                <a:lnTo>
                  <a:pt x="33" y="161"/>
                </a:lnTo>
                <a:lnTo>
                  <a:pt x="33" y="161"/>
                </a:lnTo>
                <a:lnTo>
                  <a:pt x="33" y="161"/>
                </a:lnTo>
                <a:lnTo>
                  <a:pt x="33" y="161"/>
                </a:lnTo>
                <a:lnTo>
                  <a:pt x="33" y="161"/>
                </a:lnTo>
                <a:lnTo>
                  <a:pt x="33" y="160"/>
                </a:lnTo>
                <a:lnTo>
                  <a:pt x="33" y="160"/>
                </a:lnTo>
                <a:lnTo>
                  <a:pt x="33" y="160"/>
                </a:lnTo>
                <a:lnTo>
                  <a:pt x="31" y="160"/>
                </a:lnTo>
                <a:lnTo>
                  <a:pt x="31" y="160"/>
                </a:lnTo>
                <a:lnTo>
                  <a:pt x="31" y="161"/>
                </a:lnTo>
                <a:lnTo>
                  <a:pt x="31" y="161"/>
                </a:lnTo>
                <a:lnTo>
                  <a:pt x="31" y="163"/>
                </a:lnTo>
                <a:lnTo>
                  <a:pt x="31" y="163"/>
                </a:lnTo>
                <a:lnTo>
                  <a:pt x="31" y="163"/>
                </a:lnTo>
                <a:lnTo>
                  <a:pt x="30" y="163"/>
                </a:lnTo>
                <a:lnTo>
                  <a:pt x="28" y="163"/>
                </a:lnTo>
                <a:lnTo>
                  <a:pt x="28" y="163"/>
                </a:lnTo>
                <a:lnTo>
                  <a:pt x="28" y="163"/>
                </a:lnTo>
                <a:lnTo>
                  <a:pt x="28" y="163"/>
                </a:lnTo>
                <a:lnTo>
                  <a:pt x="27" y="163"/>
                </a:lnTo>
                <a:lnTo>
                  <a:pt x="26" y="163"/>
                </a:lnTo>
                <a:lnTo>
                  <a:pt x="26" y="163"/>
                </a:lnTo>
                <a:lnTo>
                  <a:pt x="24" y="163"/>
                </a:lnTo>
                <a:lnTo>
                  <a:pt x="24" y="163"/>
                </a:lnTo>
                <a:lnTo>
                  <a:pt x="24" y="163"/>
                </a:lnTo>
                <a:lnTo>
                  <a:pt x="24" y="163"/>
                </a:lnTo>
                <a:lnTo>
                  <a:pt x="24" y="163"/>
                </a:lnTo>
                <a:lnTo>
                  <a:pt x="23" y="163"/>
                </a:lnTo>
                <a:lnTo>
                  <a:pt x="21" y="161"/>
                </a:lnTo>
                <a:lnTo>
                  <a:pt x="21" y="161"/>
                </a:lnTo>
                <a:lnTo>
                  <a:pt x="18" y="161"/>
                </a:lnTo>
                <a:lnTo>
                  <a:pt x="18" y="161"/>
                </a:lnTo>
                <a:lnTo>
                  <a:pt x="18" y="160"/>
                </a:lnTo>
                <a:lnTo>
                  <a:pt x="18" y="160"/>
                </a:lnTo>
                <a:lnTo>
                  <a:pt x="18" y="160"/>
                </a:lnTo>
                <a:lnTo>
                  <a:pt x="18" y="160"/>
                </a:lnTo>
                <a:lnTo>
                  <a:pt x="18" y="160"/>
                </a:lnTo>
                <a:lnTo>
                  <a:pt x="18" y="160"/>
                </a:lnTo>
                <a:lnTo>
                  <a:pt x="18" y="160"/>
                </a:lnTo>
                <a:lnTo>
                  <a:pt x="17" y="160"/>
                </a:lnTo>
                <a:lnTo>
                  <a:pt x="17" y="161"/>
                </a:lnTo>
                <a:lnTo>
                  <a:pt x="16" y="161"/>
                </a:lnTo>
                <a:lnTo>
                  <a:pt x="16" y="161"/>
                </a:lnTo>
                <a:lnTo>
                  <a:pt x="13" y="160"/>
                </a:lnTo>
                <a:lnTo>
                  <a:pt x="13" y="160"/>
                </a:lnTo>
                <a:lnTo>
                  <a:pt x="13" y="160"/>
                </a:lnTo>
                <a:lnTo>
                  <a:pt x="13" y="158"/>
                </a:lnTo>
                <a:lnTo>
                  <a:pt x="13" y="158"/>
                </a:lnTo>
                <a:lnTo>
                  <a:pt x="14" y="158"/>
                </a:lnTo>
                <a:lnTo>
                  <a:pt x="14" y="158"/>
                </a:lnTo>
                <a:lnTo>
                  <a:pt x="14" y="158"/>
                </a:lnTo>
                <a:lnTo>
                  <a:pt x="16" y="158"/>
                </a:lnTo>
                <a:lnTo>
                  <a:pt x="16" y="158"/>
                </a:lnTo>
                <a:lnTo>
                  <a:pt x="16" y="157"/>
                </a:lnTo>
                <a:lnTo>
                  <a:pt x="16" y="158"/>
                </a:lnTo>
                <a:lnTo>
                  <a:pt x="16" y="158"/>
                </a:lnTo>
                <a:lnTo>
                  <a:pt x="17" y="158"/>
                </a:lnTo>
                <a:lnTo>
                  <a:pt x="17" y="158"/>
                </a:lnTo>
                <a:lnTo>
                  <a:pt x="17" y="158"/>
                </a:lnTo>
                <a:lnTo>
                  <a:pt x="17" y="157"/>
                </a:lnTo>
                <a:lnTo>
                  <a:pt x="20" y="157"/>
                </a:lnTo>
                <a:lnTo>
                  <a:pt x="20" y="157"/>
                </a:lnTo>
                <a:lnTo>
                  <a:pt x="20" y="158"/>
                </a:lnTo>
                <a:lnTo>
                  <a:pt x="20" y="158"/>
                </a:lnTo>
                <a:lnTo>
                  <a:pt x="20" y="158"/>
                </a:lnTo>
                <a:lnTo>
                  <a:pt x="20" y="160"/>
                </a:lnTo>
                <a:lnTo>
                  <a:pt x="20" y="160"/>
                </a:lnTo>
                <a:lnTo>
                  <a:pt x="20" y="160"/>
                </a:lnTo>
                <a:lnTo>
                  <a:pt x="20" y="160"/>
                </a:lnTo>
                <a:lnTo>
                  <a:pt x="20" y="160"/>
                </a:lnTo>
                <a:lnTo>
                  <a:pt x="20" y="158"/>
                </a:lnTo>
                <a:lnTo>
                  <a:pt x="21" y="158"/>
                </a:lnTo>
                <a:lnTo>
                  <a:pt x="21" y="158"/>
                </a:lnTo>
                <a:lnTo>
                  <a:pt x="23" y="158"/>
                </a:lnTo>
                <a:lnTo>
                  <a:pt x="23" y="158"/>
                </a:lnTo>
                <a:lnTo>
                  <a:pt x="23" y="158"/>
                </a:lnTo>
                <a:lnTo>
                  <a:pt x="23" y="160"/>
                </a:lnTo>
                <a:lnTo>
                  <a:pt x="23" y="160"/>
                </a:lnTo>
                <a:lnTo>
                  <a:pt x="24" y="160"/>
                </a:lnTo>
                <a:lnTo>
                  <a:pt x="24" y="160"/>
                </a:lnTo>
                <a:lnTo>
                  <a:pt x="24" y="160"/>
                </a:lnTo>
                <a:lnTo>
                  <a:pt x="24" y="160"/>
                </a:lnTo>
                <a:lnTo>
                  <a:pt x="26" y="158"/>
                </a:lnTo>
                <a:lnTo>
                  <a:pt x="26" y="158"/>
                </a:lnTo>
                <a:lnTo>
                  <a:pt x="26" y="157"/>
                </a:lnTo>
                <a:lnTo>
                  <a:pt x="26" y="157"/>
                </a:lnTo>
                <a:lnTo>
                  <a:pt x="27" y="157"/>
                </a:lnTo>
                <a:lnTo>
                  <a:pt x="27" y="157"/>
                </a:lnTo>
                <a:lnTo>
                  <a:pt x="28" y="157"/>
                </a:lnTo>
                <a:lnTo>
                  <a:pt x="30" y="157"/>
                </a:lnTo>
                <a:lnTo>
                  <a:pt x="30" y="157"/>
                </a:lnTo>
                <a:lnTo>
                  <a:pt x="31" y="157"/>
                </a:lnTo>
                <a:lnTo>
                  <a:pt x="31" y="157"/>
                </a:lnTo>
                <a:lnTo>
                  <a:pt x="31" y="157"/>
                </a:lnTo>
                <a:lnTo>
                  <a:pt x="31" y="157"/>
                </a:lnTo>
                <a:lnTo>
                  <a:pt x="33" y="158"/>
                </a:lnTo>
                <a:lnTo>
                  <a:pt x="34" y="158"/>
                </a:lnTo>
                <a:lnTo>
                  <a:pt x="36" y="158"/>
                </a:lnTo>
                <a:lnTo>
                  <a:pt x="36" y="158"/>
                </a:lnTo>
                <a:lnTo>
                  <a:pt x="37" y="158"/>
                </a:lnTo>
                <a:lnTo>
                  <a:pt x="37" y="158"/>
                </a:lnTo>
                <a:lnTo>
                  <a:pt x="43" y="157"/>
                </a:lnTo>
                <a:lnTo>
                  <a:pt x="47" y="157"/>
                </a:lnTo>
                <a:lnTo>
                  <a:pt x="50" y="157"/>
                </a:lnTo>
                <a:lnTo>
                  <a:pt x="51" y="155"/>
                </a:lnTo>
                <a:lnTo>
                  <a:pt x="50" y="155"/>
                </a:lnTo>
                <a:lnTo>
                  <a:pt x="50" y="155"/>
                </a:lnTo>
                <a:lnTo>
                  <a:pt x="51" y="155"/>
                </a:lnTo>
                <a:lnTo>
                  <a:pt x="51" y="154"/>
                </a:lnTo>
                <a:lnTo>
                  <a:pt x="51" y="154"/>
                </a:lnTo>
                <a:lnTo>
                  <a:pt x="51" y="154"/>
                </a:lnTo>
                <a:lnTo>
                  <a:pt x="51" y="154"/>
                </a:lnTo>
                <a:lnTo>
                  <a:pt x="50" y="153"/>
                </a:lnTo>
                <a:lnTo>
                  <a:pt x="48" y="154"/>
                </a:lnTo>
                <a:lnTo>
                  <a:pt x="50" y="154"/>
                </a:lnTo>
                <a:lnTo>
                  <a:pt x="50" y="154"/>
                </a:lnTo>
                <a:lnTo>
                  <a:pt x="48" y="154"/>
                </a:lnTo>
                <a:lnTo>
                  <a:pt x="47" y="155"/>
                </a:lnTo>
                <a:lnTo>
                  <a:pt x="47" y="155"/>
                </a:lnTo>
                <a:lnTo>
                  <a:pt x="47" y="155"/>
                </a:lnTo>
                <a:lnTo>
                  <a:pt x="47" y="155"/>
                </a:lnTo>
                <a:lnTo>
                  <a:pt x="47" y="155"/>
                </a:lnTo>
                <a:lnTo>
                  <a:pt x="47" y="155"/>
                </a:lnTo>
                <a:lnTo>
                  <a:pt x="47" y="155"/>
                </a:lnTo>
                <a:lnTo>
                  <a:pt x="47" y="155"/>
                </a:lnTo>
                <a:lnTo>
                  <a:pt x="47" y="155"/>
                </a:lnTo>
                <a:lnTo>
                  <a:pt x="46" y="155"/>
                </a:lnTo>
                <a:lnTo>
                  <a:pt x="46" y="154"/>
                </a:lnTo>
                <a:lnTo>
                  <a:pt x="44" y="154"/>
                </a:lnTo>
                <a:lnTo>
                  <a:pt x="44" y="154"/>
                </a:lnTo>
                <a:lnTo>
                  <a:pt x="44" y="154"/>
                </a:lnTo>
                <a:lnTo>
                  <a:pt x="43" y="154"/>
                </a:lnTo>
                <a:lnTo>
                  <a:pt x="41" y="154"/>
                </a:lnTo>
                <a:lnTo>
                  <a:pt x="41" y="154"/>
                </a:lnTo>
                <a:lnTo>
                  <a:pt x="40" y="154"/>
                </a:lnTo>
                <a:lnTo>
                  <a:pt x="40" y="154"/>
                </a:lnTo>
                <a:lnTo>
                  <a:pt x="40" y="154"/>
                </a:lnTo>
                <a:lnTo>
                  <a:pt x="38" y="154"/>
                </a:lnTo>
                <a:lnTo>
                  <a:pt x="38" y="154"/>
                </a:lnTo>
                <a:lnTo>
                  <a:pt x="38" y="154"/>
                </a:lnTo>
                <a:lnTo>
                  <a:pt x="38" y="154"/>
                </a:lnTo>
                <a:lnTo>
                  <a:pt x="37" y="154"/>
                </a:lnTo>
                <a:lnTo>
                  <a:pt x="37" y="154"/>
                </a:lnTo>
                <a:lnTo>
                  <a:pt x="37" y="154"/>
                </a:lnTo>
                <a:lnTo>
                  <a:pt x="36" y="154"/>
                </a:lnTo>
                <a:lnTo>
                  <a:pt x="36" y="155"/>
                </a:lnTo>
                <a:lnTo>
                  <a:pt x="36" y="155"/>
                </a:lnTo>
                <a:lnTo>
                  <a:pt x="36" y="155"/>
                </a:lnTo>
                <a:lnTo>
                  <a:pt x="34" y="155"/>
                </a:lnTo>
                <a:lnTo>
                  <a:pt x="33" y="155"/>
                </a:lnTo>
                <a:lnTo>
                  <a:pt x="33" y="155"/>
                </a:lnTo>
                <a:lnTo>
                  <a:pt x="31" y="155"/>
                </a:lnTo>
                <a:lnTo>
                  <a:pt x="31" y="155"/>
                </a:lnTo>
                <a:lnTo>
                  <a:pt x="30" y="155"/>
                </a:lnTo>
                <a:lnTo>
                  <a:pt x="28" y="154"/>
                </a:lnTo>
                <a:lnTo>
                  <a:pt x="28" y="154"/>
                </a:lnTo>
                <a:lnTo>
                  <a:pt x="28" y="154"/>
                </a:lnTo>
                <a:lnTo>
                  <a:pt x="28" y="154"/>
                </a:lnTo>
                <a:lnTo>
                  <a:pt x="28" y="154"/>
                </a:lnTo>
                <a:lnTo>
                  <a:pt x="27" y="154"/>
                </a:lnTo>
                <a:lnTo>
                  <a:pt x="27" y="154"/>
                </a:lnTo>
                <a:lnTo>
                  <a:pt x="26" y="154"/>
                </a:lnTo>
                <a:lnTo>
                  <a:pt x="26" y="154"/>
                </a:lnTo>
                <a:lnTo>
                  <a:pt x="27" y="155"/>
                </a:lnTo>
                <a:lnTo>
                  <a:pt x="27" y="155"/>
                </a:lnTo>
                <a:lnTo>
                  <a:pt x="26" y="155"/>
                </a:lnTo>
                <a:lnTo>
                  <a:pt x="26" y="155"/>
                </a:lnTo>
                <a:lnTo>
                  <a:pt x="24" y="154"/>
                </a:lnTo>
                <a:lnTo>
                  <a:pt x="24" y="154"/>
                </a:lnTo>
                <a:lnTo>
                  <a:pt x="23" y="154"/>
                </a:lnTo>
                <a:lnTo>
                  <a:pt x="23" y="154"/>
                </a:lnTo>
                <a:lnTo>
                  <a:pt x="23" y="155"/>
                </a:lnTo>
                <a:lnTo>
                  <a:pt x="23" y="155"/>
                </a:lnTo>
                <a:lnTo>
                  <a:pt x="23" y="155"/>
                </a:lnTo>
                <a:lnTo>
                  <a:pt x="23" y="155"/>
                </a:lnTo>
                <a:lnTo>
                  <a:pt x="23" y="155"/>
                </a:lnTo>
                <a:lnTo>
                  <a:pt x="23" y="155"/>
                </a:lnTo>
                <a:lnTo>
                  <a:pt x="21" y="155"/>
                </a:lnTo>
                <a:lnTo>
                  <a:pt x="21" y="154"/>
                </a:lnTo>
                <a:lnTo>
                  <a:pt x="23" y="154"/>
                </a:lnTo>
                <a:lnTo>
                  <a:pt x="23" y="153"/>
                </a:lnTo>
                <a:lnTo>
                  <a:pt x="21" y="153"/>
                </a:lnTo>
                <a:lnTo>
                  <a:pt x="21" y="153"/>
                </a:lnTo>
                <a:lnTo>
                  <a:pt x="21" y="153"/>
                </a:lnTo>
                <a:lnTo>
                  <a:pt x="21" y="153"/>
                </a:lnTo>
                <a:lnTo>
                  <a:pt x="20" y="153"/>
                </a:lnTo>
                <a:lnTo>
                  <a:pt x="20" y="153"/>
                </a:lnTo>
                <a:lnTo>
                  <a:pt x="20" y="153"/>
                </a:lnTo>
                <a:lnTo>
                  <a:pt x="18" y="153"/>
                </a:lnTo>
                <a:lnTo>
                  <a:pt x="18" y="153"/>
                </a:lnTo>
                <a:lnTo>
                  <a:pt x="18" y="153"/>
                </a:lnTo>
                <a:lnTo>
                  <a:pt x="18" y="153"/>
                </a:lnTo>
                <a:lnTo>
                  <a:pt x="18" y="153"/>
                </a:lnTo>
                <a:lnTo>
                  <a:pt x="18" y="154"/>
                </a:lnTo>
                <a:lnTo>
                  <a:pt x="18" y="154"/>
                </a:lnTo>
                <a:lnTo>
                  <a:pt x="17" y="154"/>
                </a:lnTo>
                <a:lnTo>
                  <a:pt x="17" y="154"/>
                </a:lnTo>
                <a:lnTo>
                  <a:pt x="17" y="154"/>
                </a:lnTo>
                <a:lnTo>
                  <a:pt x="17" y="154"/>
                </a:lnTo>
                <a:lnTo>
                  <a:pt x="17" y="153"/>
                </a:lnTo>
                <a:lnTo>
                  <a:pt x="17" y="153"/>
                </a:lnTo>
                <a:lnTo>
                  <a:pt x="17" y="153"/>
                </a:lnTo>
                <a:lnTo>
                  <a:pt x="17" y="153"/>
                </a:lnTo>
                <a:lnTo>
                  <a:pt x="17" y="153"/>
                </a:lnTo>
                <a:lnTo>
                  <a:pt x="17" y="153"/>
                </a:lnTo>
                <a:lnTo>
                  <a:pt x="16" y="154"/>
                </a:lnTo>
                <a:lnTo>
                  <a:pt x="17" y="154"/>
                </a:lnTo>
                <a:lnTo>
                  <a:pt x="17" y="154"/>
                </a:lnTo>
                <a:lnTo>
                  <a:pt x="16" y="154"/>
                </a:lnTo>
                <a:lnTo>
                  <a:pt x="16" y="154"/>
                </a:lnTo>
                <a:lnTo>
                  <a:pt x="16" y="154"/>
                </a:lnTo>
                <a:lnTo>
                  <a:pt x="16" y="153"/>
                </a:lnTo>
                <a:lnTo>
                  <a:pt x="14" y="153"/>
                </a:lnTo>
                <a:lnTo>
                  <a:pt x="13" y="151"/>
                </a:lnTo>
                <a:lnTo>
                  <a:pt x="13" y="151"/>
                </a:lnTo>
                <a:lnTo>
                  <a:pt x="14" y="151"/>
                </a:lnTo>
                <a:lnTo>
                  <a:pt x="14" y="150"/>
                </a:lnTo>
                <a:lnTo>
                  <a:pt x="14" y="150"/>
                </a:lnTo>
                <a:lnTo>
                  <a:pt x="14" y="150"/>
                </a:lnTo>
                <a:lnTo>
                  <a:pt x="14" y="150"/>
                </a:lnTo>
                <a:lnTo>
                  <a:pt x="14" y="150"/>
                </a:lnTo>
                <a:lnTo>
                  <a:pt x="13" y="150"/>
                </a:lnTo>
                <a:lnTo>
                  <a:pt x="13" y="150"/>
                </a:lnTo>
                <a:lnTo>
                  <a:pt x="13" y="148"/>
                </a:lnTo>
                <a:lnTo>
                  <a:pt x="13" y="148"/>
                </a:lnTo>
                <a:lnTo>
                  <a:pt x="13" y="148"/>
                </a:lnTo>
                <a:lnTo>
                  <a:pt x="13" y="148"/>
                </a:lnTo>
                <a:lnTo>
                  <a:pt x="13" y="148"/>
                </a:lnTo>
                <a:lnTo>
                  <a:pt x="14" y="148"/>
                </a:lnTo>
                <a:lnTo>
                  <a:pt x="14" y="148"/>
                </a:lnTo>
                <a:lnTo>
                  <a:pt x="16" y="148"/>
                </a:lnTo>
                <a:lnTo>
                  <a:pt x="16" y="148"/>
                </a:lnTo>
                <a:lnTo>
                  <a:pt x="16" y="148"/>
                </a:lnTo>
                <a:lnTo>
                  <a:pt x="16" y="148"/>
                </a:lnTo>
                <a:lnTo>
                  <a:pt x="16" y="148"/>
                </a:lnTo>
                <a:lnTo>
                  <a:pt x="16" y="148"/>
                </a:lnTo>
                <a:lnTo>
                  <a:pt x="16" y="150"/>
                </a:lnTo>
                <a:lnTo>
                  <a:pt x="17" y="150"/>
                </a:lnTo>
                <a:lnTo>
                  <a:pt x="17" y="150"/>
                </a:lnTo>
                <a:lnTo>
                  <a:pt x="18" y="150"/>
                </a:lnTo>
                <a:lnTo>
                  <a:pt x="18" y="150"/>
                </a:lnTo>
                <a:lnTo>
                  <a:pt x="18" y="148"/>
                </a:lnTo>
                <a:lnTo>
                  <a:pt x="18" y="148"/>
                </a:lnTo>
                <a:lnTo>
                  <a:pt x="18" y="150"/>
                </a:lnTo>
                <a:lnTo>
                  <a:pt x="20" y="150"/>
                </a:lnTo>
                <a:lnTo>
                  <a:pt x="20" y="150"/>
                </a:lnTo>
                <a:lnTo>
                  <a:pt x="20" y="148"/>
                </a:lnTo>
                <a:lnTo>
                  <a:pt x="20" y="148"/>
                </a:lnTo>
                <a:lnTo>
                  <a:pt x="20" y="148"/>
                </a:lnTo>
                <a:lnTo>
                  <a:pt x="20" y="147"/>
                </a:lnTo>
                <a:lnTo>
                  <a:pt x="20" y="147"/>
                </a:lnTo>
                <a:lnTo>
                  <a:pt x="20" y="147"/>
                </a:lnTo>
                <a:lnTo>
                  <a:pt x="20" y="145"/>
                </a:lnTo>
                <a:lnTo>
                  <a:pt x="18" y="145"/>
                </a:lnTo>
                <a:lnTo>
                  <a:pt x="18" y="147"/>
                </a:lnTo>
                <a:lnTo>
                  <a:pt x="18" y="147"/>
                </a:lnTo>
                <a:lnTo>
                  <a:pt x="18" y="147"/>
                </a:lnTo>
                <a:lnTo>
                  <a:pt x="18" y="147"/>
                </a:lnTo>
                <a:lnTo>
                  <a:pt x="18" y="147"/>
                </a:lnTo>
                <a:lnTo>
                  <a:pt x="18" y="147"/>
                </a:lnTo>
                <a:lnTo>
                  <a:pt x="18" y="147"/>
                </a:lnTo>
                <a:lnTo>
                  <a:pt x="17" y="147"/>
                </a:lnTo>
                <a:lnTo>
                  <a:pt x="17" y="147"/>
                </a:lnTo>
                <a:lnTo>
                  <a:pt x="16" y="147"/>
                </a:lnTo>
                <a:lnTo>
                  <a:pt x="16" y="145"/>
                </a:lnTo>
                <a:lnTo>
                  <a:pt x="16" y="147"/>
                </a:lnTo>
                <a:lnTo>
                  <a:pt x="14" y="147"/>
                </a:lnTo>
                <a:lnTo>
                  <a:pt x="14" y="147"/>
                </a:lnTo>
                <a:lnTo>
                  <a:pt x="14" y="145"/>
                </a:lnTo>
                <a:lnTo>
                  <a:pt x="14" y="145"/>
                </a:lnTo>
                <a:lnTo>
                  <a:pt x="14" y="145"/>
                </a:lnTo>
                <a:lnTo>
                  <a:pt x="13" y="145"/>
                </a:lnTo>
                <a:lnTo>
                  <a:pt x="11" y="145"/>
                </a:lnTo>
                <a:lnTo>
                  <a:pt x="10" y="145"/>
                </a:lnTo>
                <a:lnTo>
                  <a:pt x="8" y="145"/>
                </a:lnTo>
                <a:lnTo>
                  <a:pt x="10" y="144"/>
                </a:lnTo>
                <a:lnTo>
                  <a:pt x="10" y="144"/>
                </a:lnTo>
                <a:lnTo>
                  <a:pt x="8" y="144"/>
                </a:lnTo>
                <a:lnTo>
                  <a:pt x="8" y="144"/>
                </a:lnTo>
                <a:lnTo>
                  <a:pt x="8" y="144"/>
                </a:lnTo>
                <a:lnTo>
                  <a:pt x="10" y="144"/>
                </a:lnTo>
                <a:lnTo>
                  <a:pt x="10" y="144"/>
                </a:lnTo>
                <a:lnTo>
                  <a:pt x="10" y="144"/>
                </a:lnTo>
                <a:lnTo>
                  <a:pt x="10" y="144"/>
                </a:lnTo>
                <a:lnTo>
                  <a:pt x="10" y="144"/>
                </a:lnTo>
                <a:lnTo>
                  <a:pt x="10" y="144"/>
                </a:lnTo>
                <a:lnTo>
                  <a:pt x="10" y="144"/>
                </a:lnTo>
                <a:lnTo>
                  <a:pt x="11" y="144"/>
                </a:lnTo>
                <a:lnTo>
                  <a:pt x="11" y="144"/>
                </a:lnTo>
                <a:lnTo>
                  <a:pt x="13" y="144"/>
                </a:lnTo>
                <a:lnTo>
                  <a:pt x="13" y="144"/>
                </a:lnTo>
                <a:lnTo>
                  <a:pt x="13" y="144"/>
                </a:lnTo>
                <a:lnTo>
                  <a:pt x="13" y="145"/>
                </a:lnTo>
                <a:lnTo>
                  <a:pt x="13" y="145"/>
                </a:lnTo>
                <a:lnTo>
                  <a:pt x="13" y="144"/>
                </a:lnTo>
                <a:lnTo>
                  <a:pt x="13" y="144"/>
                </a:lnTo>
                <a:lnTo>
                  <a:pt x="13" y="144"/>
                </a:lnTo>
                <a:lnTo>
                  <a:pt x="14" y="144"/>
                </a:lnTo>
                <a:lnTo>
                  <a:pt x="14" y="144"/>
                </a:lnTo>
                <a:lnTo>
                  <a:pt x="13" y="143"/>
                </a:lnTo>
                <a:lnTo>
                  <a:pt x="13" y="143"/>
                </a:lnTo>
                <a:lnTo>
                  <a:pt x="13" y="141"/>
                </a:lnTo>
                <a:lnTo>
                  <a:pt x="11" y="141"/>
                </a:lnTo>
                <a:lnTo>
                  <a:pt x="11" y="141"/>
                </a:lnTo>
                <a:lnTo>
                  <a:pt x="11" y="141"/>
                </a:lnTo>
                <a:lnTo>
                  <a:pt x="11" y="143"/>
                </a:lnTo>
                <a:lnTo>
                  <a:pt x="11" y="143"/>
                </a:lnTo>
                <a:lnTo>
                  <a:pt x="11" y="143"/>
                </a:lnTo>
                <a:lnTo>
                  <a:pt x="11" y="143"/>
                </a:lnTo>
                <a:lnTo>
                  <a:pt x="10" y="143"/>
                </a:lnTo>
                <a:lnTo>
                  <a:pt x="10" y="143"/>
                </a:lnTo>
                <a:lnTo>
                  <a:pt x="8" y="143"/>
                </a:lnTo>
                <a:lnTo>
                  <a:pt x="8" y="143"/>
                </a:lnTo>
                <a:lnTo>
                  <a:pt x="7" y="143"/>
                </a:lnTo>
                <a:lnTo>
                  <a:pt x="7" y="141"/>
                </a:lnTo>
                <a:lnTo>
                  <a:pt x="7" y="141"/>
                </a:lnTo>
                <a:lnTo>
                  <a:pt x="7" y="141"/>
                </a:lnTo>
                <a:lnTo>
                  <a:pt x="7" y="141"/>
                </a:lnTo>
                <a:lnTo>
                  <a:pt x="7" y="141"/>
                </a:lnTo>
                <a:lnTo>
                  <a:pt x="7" y="141"/>
                </a:lnTo>
                <a:lnTo>
                  <a:pt x="6" y="141"/>
                </a:lnTo>
                <a:lnTo>
                  <a:pt x="6" y="141"/>
                </a:lnTo>
                <a:lnTo>
                  <a:pt x="7" y="140"/>
                </a:lnTo>
                <a:lnTo>
                  <a:pt x="7" y="140"/>
                </a:lnTo>
                <a:lnTo>
                  <a:pt x="6" y="140"/>
                </a:lnTo>
                <a:lnTo>
                  <a:pt x="6" y="140"/>
                </a:lnTo>
                <a:lnTo>
                  <a:pt x="6" y="140"/>
                </a:lnTo>
                <a:lnTo>
                  <a:pt x="3" y="140"/>
                </a:lnTo>
                <a:lnTo>
                  <a:pt x="3" y="140"/>
                </a:lnTo>
                <a:lnTo>
                  <a:pt x="3" y="140"/>
                </a:lnTo>
                <a:lnTo>
                  <a:pt x="3" y="140"/>
                </a:lnTo>
                <a:lnTo>
                  <a:pt x="1" y="138"/>
                </a:lnTo>
                <a:lnTo>
                  <a:pt x="0" y="137"/>
                </a:lnTo>
                <a:lnTo>
                  <a:pt x="0" y="137"/>
                </a:lnTo>
                <a:lnTo>
                  <a:pt x="1" y="137"/>
                </a:lnTo>
                <a:lnTo>
                  <a:pt x="1" y="137"/>
                </a:lnTo>
                <a:lnTo>
                  <a:pt x="1" y="137"/>
                </a:lnTo>
                <a:lnTo>
                  <a:pt x="1" y="137"/>
                </a:lnTo>
                <a:lnTo>
                  <a:pt x="1" y="137"/>
                </a:lnTo>
                <a:lnTo>
                  <a:pt x="1" y="137"/>
                </a:lnTo>
                <a:lnTo>
                  <a:pt x="0" y="135"/>
                </a:lnTo>
                <a:lnTo>
                  <a:pt x="0" y="135"/>
                </a:lnTo>
                <a:lnTo>
                  <a:pt x="1" y="135"/>
                </a:lnTo>
                <a:lnTo>
                  <a:pt x="1" y="135"/>
                </a:lnTo>
                <a:lnTo>
                  <a:pt x="1" y="135"/>
                </a:lnTo>
                <a:lnTo>
                  <a:pt x="1" y="135"/>
                </a:lnTo>
                <a:lnTo>
                  <a:pt x="1" y="135"/>
                </a:lnTo>
                <a:lnTo>
                  <a:pt x="1" y="135"/>
                </a:lnTo>
                <a:lnTo>
                  <a:pt x="1" y="135"/>
                </a:lnTo>
                <a:lnTo>
                  <a:pt x="3" y="135"/>
                </a:lnTo>
                <a:lnTo>
                  <a:pt x="4" y="135"/>
                </a:lnTo>
                <a:lnTo>
                  <a:pt x="6" y="134"/>
                </a:lnTo>
                <a:lnTo>
                  <a:pt x="6" y="134"/>
                </a:lnTo>
                <a:lnTo>
                  <a:pt x="7" y="134"/>
                </a:lnTo>
                <a:lnTo>
                  <a:pt x="7" y="134"/>
                </a:lnTo>
                <a:lnTo>
                  <a:pt x="7" y="133"/>
                </a:lnTo>
                <a:lnTo>
                  <a:pt x="7" y="133"/>
                </a:lnTo>
                <a:lnTo>
                  <a:pt x="8" y="134"/>
                </a:lnTo>
                <a:lnTo>
                  <a:pt x="8" y="134"/>
                </a:lnTo>
                <a:lnTo>
                  <a:pt x="8" y="134"/>
                </a:lnTo>
                <a:lnTo>
                  <a:pt x="8" y="134"/>
                </a:lnTo>
                <a:lnTo>
                  <a:pt x="8" y="133"/>
                </a:lnTo>
                <a:lnTo>
                  <a:pt x="8" y="133"/>
                </a:lnTo>
                <a:lnTo>
                  <a:pt x="8" y="133"/>
                </a:lnTo>
                <a:lnTo>
                  <a:pt x="8" y="131"/>
                </a:lnTo>
                <a:lnTo>
                  <a:pt x="8" y="131"/>
                </a:lnTo>
                <a:lnTo>
                  <a:pt x="8" y="131"/>
                </a:lnTo>
                <a:lnTo>
                  <a:pt x="10" y="131"/>
                </a:lnTo>
                <a:lnTo>
                  <a:pt x="11" y="131"/>
                </a:lnTo>
                <a:lnTo>
                  <a:pt x="11" y="131"/>
                </a:lnTo>
                <a:lnTo>
                  <a:pt x="11" y="131"/>
                </a:lnTo>
                <a:lnTo>
                  <a:pt x="11" y="131"/>
                </a:lnTo>
                <a:lnTo>
                  <a:pt x="13" y="131"/>
                </a:lnTo>
                <a:lnTo>
                  <a:pt x="13" y="133"/>
                </a:lnTo>
                <a:lnTo>
                  <a:pt x="14" y="133"/>
                </a:lnTo>
                <a:lnTo>
                  <a:pt x="14" y="133"/>
                </a:lnTo>
                <a:lnTo>
                  <a:pt x="14" y="133"/>
                </a:lnTo>
                <a:lnTo>
                  <a:pt x="16" y="133"/>
                </a:lnTo>
                <a:lnTo>
                  <a:pt x="16" y="133"/>
                </a:lnTo>
                <a:lnTo>
                  <a:pt x="16" y="133"/>
                </a:lnTo>
                <a:lnTo>
                  <a:pt x="16" y="133"/>
                </a:lnTo>
                <a:lnTo>
                  <a:pt x="16" y="133"/>
                </a:lnTo>
                <a:lnTo>
                  <a:pt x="16" y="133"/>
                </a:lnTo>
                <a:lnTo>
                  <a:pt x="16" y="133"/>
                </a:lnTo>
                <a:lnTo>
                  <a:pt x="16" y="133"/>
                </a:lnTo>
                <a:lnTo>
                  <a:pt x="16" y="133"/>
                </a:lnTo>
                <a:lnTo>
                  <a:pt x="17" y="133"/>
                </a:lnTo>
                <a:lnTo>
                  <a:pt x="17" y="131"/>
                </a:lnTo>
                <a:lnTo>
                  <a:pt x="18" y="131"/>
                </a:lnTo>
                <a:lnTo>
                  <a:pt x="18" y="131"/>
                </a:lnTo>
                <a:lnTo>
                  <a:pt x="20" y="133"/>
                </a:lnTo>
                <a:lnTo>
                  <a:pt x="20" y="133"/>
                </a:lnTo>
                <a:lnTo>
                  <a:pt x="20" y="133"/>
                </a:lnTo>
                <a:lnTo>
                  <a:pt x="20" y="133"/>
                </a:lnTo>
                <a:lnTo>
                  <a:pt x="21" y="131"/>
                </a:lnTo>
                <a:lnTo>
                  <a:pt x="23" y="131"/>
                </a:lnTo>
                <a:lnTo>
                  <a:pt x="23" y="131"/>
                </a:lnTo>
                <a:lnTo>
                  <a:pt x="23" y="133"/>
                </a:lnTo>
                <a:lnTo>
                  <a:pt x="23" y="133"/>
                </a:lnTo>
                <a:lnTo>
                  <a:pt x="23" y="134"/>
                </a:lnTo>
                <a:lnTo>
                  <a:pt x="23" y="134"/>
                </a:lnTo>
                <a:lnTo>
                  <a:pt x="23" y="134"/>
                </a:lnTo>
                <a:lnTo>
                  <a:pt x="23" y="134"/>
                </a:lnTo>
                <a:lnTo>
                  <a:pt x="21" y="134"/>
                </a:lnTo>
                <a:lnTo>
                  <a:pt x="21" y="135"/>
                </a:lnTo>
                <a:lnTo>
                  <a:pt x="21" y="135"/>
                </a:lnTo>
                <a:lnTo>
                  <a:pt x="20" y="134"/>
                </a:lnTo>
                <a:lnTo>
                  <a:pt x="18" y="134"/>
                </a:lnTo>
                <a:lnTo>
                  <a:pt x="18" y="134"/>
                </a:lnTo>
                <a:lnTo>
                  <a:pt x="18" y="134"/>
                </a:lnTo>
                <a:lnTo>
                  <a:pt x="17" y="134"/>
                </a:lnTo>
                <a:lnTo>
                  <a:pt x="16" y="134"/>
                </a:lnTo>
                <a:lnTo>
                  <a:pt x="16" y="133"/>
                </a:lnTo>
                <a:lnTo>
                  <a:pt x="16" y="133"/>
                </a:lnTo>
                <a:lnTo>
                  <a:pt x="16" y="133"/>
                </a:lnTo>
                <a:lnTo>
                  <a:pt x="16" y="133"/>
                </a:lnTo>
                <a:lnTo>
                  <a:pt x="16" y="134"/>
                </a:lnTo>
                <a:lnTo>
                  <a:pt x="16" y="134"/>
                </a:lnTo>
                <a:lnTo>
                  <a:pt x="16" y="133"/>
                </a:lnTo>
                <a:lnTo>
                  <a:pt x="14" y="133"/>
                </a:lnTo>
                <a:lnTo>
                  <a:pt x="14" y="133"/>
                </a:lnTo>
                <a:lnTo>
                  <a:pt x="11" y="133"/>
                </a:lnTo>
                <a:lnTo>
                  <a:pt x="11" y="134"/>
                </a:lnTo>
                <a:lnTo>
                  <a:pt x="11" y="134"/>
                </a:lnTo>
                <a:lnTo>
                  <a:pt x="11" y="134"/>
                </a:lnTo>
                <a:lnTo>
                  <a:pt x="10" y="134"/>
                </a:lnTo>
                <a:lnTo>
                  <a:pt x="10" y="134"/>
                </a:lnTo>
                <a:lnTo>
                  <a:pt x="8" y="134"/>
                </a:lnTo>
                <a:lnTo>
                  <a:pt x="7" y="134"/>
                </a:lnTo>
                <a:lnTo>
                  <a:pt x="6" y="135"/>
                </a:lnTo>
                <a:lnTo>
                  <a:pt x="6" y="135"/>
                </a:lnTo>
                <a:lnTo>
                  <a:pt x="7" y="135"/>
                </a:lnTo>
                <a:lnTo>
                  <a:pt x="7" y="137"/>
                </a:lnTo>
                <a:lnTo>
                  <a:pt x="8" y="137"/>
                </a:lnTo>
                <a:lnTo>
                  <a:pt x="10" y="137"/>
                </a:lnTo>
                <a:lnTo>
                  <a:pt x="10" y="137"/>
                </a:lnTo>
                <a:lnTo>
                  <a:pt x="10" y="137"/>
                </a:lnTo>
                <a:lnTo>
                  <a:pt x="10" y="137"/>
                </a:lnTo>
                <a:lnTo>
                  <a:pt x="11" y="137"/>
                </a:lnTo>
                <a:lnTo>
                  <a:pt x="11" y="137"/>
                </a:lnTo>
                <a:lnTo>
                  <a:pt x="13" y="137"/>
                </a:lnTo>
                <a:lnTo>
                  <a:pt x="14" y="137"/>
                </a:lnTo>
                <a:lnTo>
                  <a:pt x="14" y="137"/>
                </a:lnTo>
                <a:lnTo>
                  <a:pt x="14" y="137"/>
                </a:lnTo>
                <a:lnTo>
                  <a:pt x="14" y="137"/>
                </a:lnTo>
                <a:lnTo>
                  <a:pt x="16" y="137"/>
                </a:lnTo>
                <a:lnTo>
                  <a:pt x="17" y="137"/>
                </a:lnTo>
                <a:lnTo>
                  <a:pt x="17" y="137"/>
                </a:lnTo>
                <a:lnTo>
                  <a:pt x="17" y="137"/>
                </a:lnTo>
                <a:lnTo>
                  <a:pt x="17" y="137"/>
                </a:lnTo>
                <a:lnTo>
                  <a:pt x="17" y="137"/>
                </a:lnTo>
                <a:lnTo>
                  <a:pt x="17" y="137"/>
                </a:lnTo>
                <a:lnTo>
                  <a:pt x="17" y="138"/>
                </a:lnTo>
                <a:lnTo>
                  <a:pt x="18" y="138"/>
                </a:lnTo>
                <a:lnTo>
                  <a:pt x="18" y="138"/>
                </a:lnTo>
                <a:lnTo>
                  <a:pt x="18" y="138"/>
                </a:lnTo>
                <a:lnTo>
                  <a:pt x="18" y="137"/>
                </a:lnTo>
                <a:lnTo>
                  <a:pt x="18" y="137"/>
                </a:lnTo>
                <a:lnTo>
                  <a:pt x="18" y="137"/>
                </a:lnTo>
                <a:lnTo>
                  <a:pt x="18" y="137"/>
                </a:lnTo>
                <a:lnTo>
                  <a:pt x="20" y="137"/>
                </a:lnTo>
                <a:lnTo>
                  <a:pt x="20" y="137"/>
                </a:lnTo>
                <a:lnTo>
                  <a:pt x="20" y="137"/>
                </a:lnTo>
                <a:lnTo>
                  <a:pt x="21" y="137"/>
                </a:lnTo>
                <a:lnTo>
                  <a:pt x="23" y="137"/>
                </a:lnTo>
                <a:lnTo>
                  <a:pt x="23" y="135"/>
                </a:lnTo>
                <a:lnTo>
                  <a:pt x="23" y="135"/>
                </a:lnTo>
                <a:lnTo>
                  <a:pt x="23" y="135"/>
                </a:lnTo>
                <a:lnTo>
                  <a:pt x="24" y="135"/>
                </a:lnTo>
                <a:lnTo>
                  <a:pt x="26" y="135"/>
                </a:lnTo>
                <a:lnTo>
                  <a:pt x="28" y="135"/>
                </a:lnTo>
                <a:lnTo>
                  <a:pt x="31" y="135"/>
                </a:lnTo>
                <a:lnTo>
                  <a:pt x="33" y="134"/>
                </a:lnTo>
                <a:lnTo>
                  <a:pt x="33" y="134"/>
                </a:lnTo>
                <a:lnTo>
                  <a:pt x="34" y="134"/>
                </a:lnTo>
                <a:lnTo>
                  <a:pt x="33" y="134"/>
                </a:lnTo>
                <a:lnTo>
                  <a:pt x="33" y="134"/>
                </a:lnTo>
                <a:lnTo>
                  <a:pt x="33" y="134"/>
                </a:lnTo>
                <a:lnTo>
                  <a:pt x="34" y="134"/>
                </a:lnTo>
                <a:lnTo>
                  <a:pt x="34" y="133"/>
                </a:lnTo>
                <a:lnTo>
                  <a:pt x="36" y="134"/>
                </a:lnTo>
                <a:lnTo>
                  <a:pt x="34" y="134"/>
                </a:lnTo>
                <a:lnTo>
                  <a:pt x="34" y="134"/>
                </a:lnTo>
                <a:lnTo>
                  <a:pt x="36" y="134"/>
                </a:lnTo>
                <a:lnTo>
                  <a:pt x="36" y="135"/>
                </a:lnTo>
                <a:lnTo>
                  <a:pt x="36" y="135"/>
                </a:lnTo>
                <a:lnTo>
                  <a:pt x="36" y="134"/>
                </a:lnTo>
                <a:lnTo>
                  <a:pt x="36" y="134"/>
                </a:lnTo>
                <a:lnTo>
                  <a:pt x="37" y="134"/>
                </a:lnTo>
                <a:lnTo>
                  <a:pt x="37" y="134"/>
                </a:lnTo>
                <a:lnTo>
                  <a:pt x="38" y="134"/>
                </a:lnTo>
                <a:lnTo>
                  <a:pt x="38" y="134"/>
                </a:lnTo>
                <a:lnTo>
                  <a:pt x="38" y="134"/>
                </a:lnTo>
                <a:lnTo>
                  <a:pt x="38" y="133"/>
                </a:lnTo>
                <a:lnTo>
                  <a:pt x="38" y="133"/>
                </a:lnTo>
                <a:lnTo>
                  <a:pt x="38" y="133"/>
                </a:lnTo>
                <a:lnTo>
                  <a:pt x="40" y="134"/>
                </a:lnTo>
                <a:lnTo>
                  <a:pt x="40" y="134"/>
                </a:lnTo>
                <a:lnTo>
                  <a:pt x="40" y="134"/>
                </a:lnTo>
                <a:lnTo>
                  <a:pt x="41" y="134"/>
                </a:lnTo>
                <a:lnTo>
                  <a:pt x="41" y="133"/>
                </a:lnTo>
                <a:lnTo>
                  <a:pt x="41" y="133"/>
                </a:lnTo>
                <a:lnTo>
                  <a:pt x="41" y="133"/>
                </a:lnTo>
                <a:lnTo>
                  <a:pt x="43" y="131"/>
                </a:lnTo>
                <a:lnTo>
                  <a:pt x="44" y="131"/>
                </a:lnTo>
                <a:lnTo>
                  <a:pt x="44" y="131"/>
                </a:lnTo>
                <a:lnTo>
                  <a:pt x="44" y="131"/>
                </a:lnTo>
                <a:lnTo>
                  <a:pt x="43" y="131"/>
                </a:lnTo>
                <a:lnTo>
                  <a:pt x="43" y="131"/>
                </a:lnTo>
                <a:lnTo>
                  <a:pt x="41" y="131"/>
                </a:lnTo>
                <a:lnTo>
                  <a:pt x="41" y="131"/>
                </a:lnTo>
                <a:lnTo>
                  <a:pt x="40" y="131"/>
                </a:lnTo>
                <a:lnTo>
                  <a:pt x="40" y="131"/>
                </a:lnTo>
                <a:lnTo>
                  <a:pt x="40" y="130"/>
                </a:lnTo>
                <a:lnTo>
                  <a:pt x="40" y="130"/>
                </a:lnTo>
                <a:lnTo>
                  <a:pt x="38" y="130"/>
                </a:lnTo>
                <a:lnTo>
                  <a:pt x="38" y="130"/>
                </a:lnTo>
                <a:lnTo>
                  <a:pt x="38" y="131"/>
                </a:lnTo>
                <a:lnTo>
                  <a:pt x="38" y="131"/>
                </a:lnTo>
                <a:lnTo>
                  <a:pt x="38" y="131"/>
                </a:lnTo>
                <a:lnTo>
                  <a:pt x="37" y="131"/>
                </a:lnTo>
                <a:lnTo>
                  <a:pt x="37" y="131"/>
                </a:lnTo>
                <a:lnTo>
                  <a:pt x="37" y="131"/>
                </a:lnTo>
                <a:lnTo>
                  <a:pt x="36" y="131"/>
                </a:lnTo>
                <a:lnTo>
                  <a:pt x="36" y="133"/>
                </a:lnTo>
                <a:lnTo>
                  <a:pt x="36" y="133"/>
                </a:lnTo>
                <a:lnTo>
                  <a:pt x="34" y="133"/>
                </a:lnTo>
                <a:lnTo>
                  <a:pt x="33" y="131"/>
                </a:lnTo>
                <a:lnTo>
                  <a:pt x="33" y="131"/>
                </a:lnTo>
                <a:lnTo>
                  <a:pt x="33" y="131"/>
                </a:lnTo>
                <a:lnTo>
                  <a:pt x="33" y="131"/>
                </a:lnTo>
                <a:lnTo>
                  <a:pt x="31" y="133"/>
                </a:lnTo>
                <a:lnTo>
                  <a:pt x="31" y="131"/>
                </a:lnTo>
                <a:lnTo>
                  <a:pt x="31" y="131"/>
                </a:lnTo>
                <a:lnTo>
                  <a:pt x="30" y="133"/>
                </a:lnTo>
                <a:lnTo>
                  <a:pt x="30" y="133"/>
                </a:lnTo>
                <a:lnTo>
                  <a:pt x="28" y="133"/>
                </a:lnTo>
                <a:lnTo>
                  <a:pt x="28" y="133"/>
                </a:lnTo>
                <a:lnTo>
                  <a:pt x="28" y="133"/>
                </a:lnTo>
                <a:lnTo>
                  <a:pt x="27" y="134"/>
                </a:lnTo>
                <a:lnTo>
                  <a:pt x="26" y="134"/>
                </a:lnTo>
                <a:lnTo>
                  <a:pt x="26" y="134"/>
                </a:lnTo>
                <a:lnTo>
                  <a:pt x="26" y="134"/>
                </a:lnTo>
                <a:lnTo>
                  <a:pt x="24" y="134"/>
                </a:lnTo>
                <a:lnTo>
                  <a:pt x="24" y="133"/>
                </a:lnTo>
                <a:lnTo>
                  <a:pt x="24" y="133"/>
                </a:lnTo>
                <a:lnTo>
                  <a:pt x="24" y="133"/>
                </a:lnTo>
                <a:lnTo>
                  <a:pt x="24" y="133"/>
                </a:lnTo>
                <a:lnTo>
                  <a:pt x="24" y="131"/>
                </a:lnTo>
                <a:lnTo>
                  <a:pt x="24" y="131"/>
                </a:lnTo>
                <a:lnTo>
                  <a:pt x="24" y="131"/>
                </a:lnTo>
                <a:lnTo>
                  <a:pt x="26" y="131"/>
                </a:lnTo>
                <a:lnTo>
                  <a:pt x="26" y="131"/>
                </a:lnTo>
                <a:lnTo>
                  <a:pt x="26" y="131"/>
                </a:lnTo>
                <a:lnTo>
                  <a:pt x="26" y="131"/>
                </a:lnTo>
                <a:lnTo>
                  <a:pt x="26" y="133"/>
                </a:lnTo>
                <a:lnTo>
                  <a:pt x="26" y="133"/>
                </a:lnTo>
                <a:lnTo>
                  <a:pt x="26" y="133"/>
                </a:lnTo>
                <a:lnTo>
                  <a:pt x="27" y="131"/>
                </a:lnTo>
                <a:lnTo>
                  <a:pt x="27" y="131"/>
                </a:lnTo>
                <a:lnTo>
                  <a:pt x="27" y="131"/>
                </a:lnTo>
                <a:lnTo>
                  <a:pt x="28" y="131"/>
                </a:lnTo>
                <a:lnTo>
                  <a:pt x="31" y="131"/>
                </a:lnTo>
                <a:lnTo>
                  <a:pt x="33" y="131"/>
                </a:lnTo>
                <a:lnTo>
                  <a:pt x="34" y="131"/>
                </a:lnTo>
                <a:lnTo>
                  <a:pt x="34" y="130"/>
                </a:lnTo>
                <a:lnTo>
                  <a:pt x="36" y="130"/>
                </a:lnTo>
                <a:lnTo>
                  <a:pt x="36" y="128"/>
                </a:lnTo>
                <a:lnTo>
                  <a:pt x="36" y="128"/>
                </a:lnTo>
                <a:lnTo>
                  <a:pt x="34" y="128"/>
                </a:lnTo>
                <a:lnTo>
                  <a:pt x="34" y="130"/>
                </a:lnTo>
                <a:lnTo>
                  <a:pt x="33" y="130"/>
                </a:lnTo>
                <a:lnTo>
                  <a:pt x="33" y="130"/>
                </a:lnTo>
                <a:lnTo>
                  <a:pt x="31" y="128"/>
                </a:lnTo>
                <a:lnTo>
                  <a:pt x="31" y="128"/>
                </a:lnTo>
                <a:lnTo>
                  <a:pt x="31" y="130"/>
                </a:lnTo>
                <a:lnTo>
                  <a:pt x="31" y="130"/>
                </a:lnTo>
                <a:lnTo>
                  <a:pt x="31" y="130"/>
                </a:lnTo>
                <a:lnTo>
                  <a:pt x="31" y="130"/>
                </a:lnTo>
                <a:lnTo>
                  <a:pt x="31" y="130"/>
                </a:lnTo>
                <a:lnTo>
                  <a:pt x="31" y="130"/>
                </a:lnTo>
                <a:lnTo>
                  <a:pt x="31" y="130"/>
                </a:lnTo>
                <a:lnTo>
                  <a:pt x="31" y="130"/>
                </a:lnTo>
                <a:lnTo>
                  <a:pt x="30" y="130"/>
                </a:lnTo>
                <a:lnTo>
                  <a:pt x="28" y="130"/>
                </a:lnTo>
                <a:lnTo>
                  <a:pt x="27" y="130"/>
                </a:lnTo>
                <a:lnTo>
                  <a:pt x="26" y="130"/>
                </a:lnTo>
                <a:lnTo>
                  <a:pt x="24" y="130"/>
                </a:lnTo>
                <a:lnTo>
                  <a:pt x="23" y="130"/>
                </a:lnTo>
                <a:lnTo>
                  <a:pt x="23" y="130"/>
                </a:lnTo>
                <a:lnTo>
                  <a:pt x="23" y="128"/>
                </a:lnTo>
                <a:lnTo>
                  <a:pt x="23" y="128"/>
                </a:lnTo>
                <a:lnTo>
                  <a:pt x="21" y="128"/>
                </a:lnTo>
                <a:lnTo>
                  <a:pt x="21" y="128"/>
                </a:lnTo>
                <a:lnTo>
                  <a:pt x="21" y="130"/>
                </a:lnTo>
                <a:lnTo>
                  <a:pt x="21" y="130"/>
                </a:lnTo>
                <a:lnTo>
                  <a:pt x="21" y="130"/>
                </a:lnTo>
                <a:lnTo>
                  <a:pt x="21" y="130"/>
                </a:lnTo>
                <a:lnTo>
                  <a:pt x="21" y="130"/>
                </a:lnTo>
                <a:lnTo>
                  <a:pt x="20" y="128"/>
                </a:lnTo>
                <a:lnTo>
                  <a:pt x="20" y="128"/>
                </a:lnTo>
                <a:lnTo>
                  <a:pt x="20" y="128"/>
                </a:lnTo>
                <a:lnTo>
                  <a:pt x="20" y="128"/>
                </a:lnTo>
                <a:lnTo>
                  <a:pt x="18" y="128"/>
                </a:lnTo>
                <a:lnTo>
                  <a:pt x="17" y="128"/>
                </a:lnTo>
                <a:lnTo>
                  <a:pt x="16" y="128"/>
                </a:lnTo>
                <a:lnTo>
                  <a:pt x="16" y="130"/>
                </a:lnTo>
                <a:lnTo>
                  <a:pt x="16" y="130"/>
                </a:lnTo>
                <a:lnTo>
                  <a:pt x="16" y="128"/>
                </a:lnTo>
                <a:lnTo>
                  <a:pt x="14" y="128"/>
                </a:lnTo>
                <a:lnTo>
                  <a:pt x="14" y="128"/>
                </a:lnTo>
                <a:lnTo>
                  <a:pt x="14" y="128"/>
                </a:lnTo>
                <a:lnTo>
                  <a:pt x="14" y="128"/>
                </a:lnTo>
                <a:lnTo>
                  <a:pt x="14" y="128"/>
                </a:lnTo>
                <a:lnTo>
                  <a:pt x="14" y="130"/>
                </a:lnTo>
                <a:lnTo>
                  <a:pt x="14" y="130"/>
                </a:lnTo>
                <a:lnTo>
                  <a:pt x="14" y="130"/>
                </a:lnTo>
                <a:lnTo>
                  <a:pt x="13" y="128"/>
                </a:lnTo>
                <a:lnTo>
                  <a:pt x="11" y="128"/>
                </a:lnTo>
                <a:lnTo>
                  <a:pt x="10" y="128"/>
                </a:lnTo>
                <a:lnTo>
                  <a:pt x="10" y="127"/>
                </a:lnTo>
                <a:lnTo>
                  <a:pt x="10" y="127"/>
                </a:lnTo>
                <a:lnTo>
                  <a:pt x="13" y="127"/>
                </a:lnTo>
                <a:lnTo>
                  <a:pt x="14" y="125"/>
                </a:lnTo>
                <a:lnTo>
                  <a:pt x="14" y="125"/>
                </a:lnTo>
                <a:lnTo>
                  <a:pt x="16" y="125"/>
                </a:lnTo>
                <a:lnTo>
                  <a:pt x="16" y="127"/>
                </a:lnTo>
                <a:lnTo>
                  <a:pt x="17" y="127"/>
                </a:lnTo>
                <a:lnTo>
                  <a:pt x="17" y="127"/>
                </a:lnTo>
                <a:lnTo>
                  <a:pt x="17" y="127"/>
                </a:lnTo>
                <a:lnTo>
                  <a:pt x="18" y="127"/>
                </a:lnTo>
                <a:lnTo>
                  <a:pt x="20" y="128"/>
                </a:lnTo>
                <a:lnTo>
                  <a:pt x="20" y="128"/>
                </a:lnTo>
                <a:lnTo>
                  <a:pt x="20" y="128"/>
                </a:lnTo>
                <a:lnTo>
                  <a:pt x="20" y="128"/>
                </a:lnTo>
                <a:lnTo>
                  <a:pt x="21" y="127"/>
                </a:lnTo>
                <a:lnTo>
                  <a:pt x="21" y="127"/>
                </a:lnTo>
                <a:lnTo>
                  <a:pt x="21" y="127"/>
                </a:lnTo>
                <a:lnTo>
                  <a:pt x="23" y="127"/>
                </a:lnTo>
                <a:lnTo>
                  <a:pt x="23" y="127"/>
                </a:lnTo>
                <a:lnTo>
                  <a:pt x="23" y="127"/>
                </a:lnTo>
                <a:lnTo>
                  <a:pt x="21" y="127"/>
                </a:lnTo>
                <a:lnTo>
                  <a:pt x="21" y="127"/>
                </a:lnTo>
                <a:lnTo>
                  <a:pt x="20" y="127"/>
                </a:lnTo>
                <a:lnTo>
                  <a:pt x="20" y="125"/>
                </a:lnTo>
                <a:lnTo>
                  <a:pt x="20" y="125"/>
                </a:lnTo>
                <a:lnTo>
                  <a:pt x="20" y="125"/>
                </a:lnTo>
                <a:lnTo>
                  <a:pt x="20" y="125"/>
                </a:lnTo>
                <a:lnTo>
                  <a:pt x="21" y="125"/>
                </a:lnTo>
                <a:lnTo>
                  <a:pt x="21" y="125"/>
                </a:lnTo>
                <a:lnTo>
                  <a:pt x="21" y="125"/>
                </a:lnTo>
                <a:lnTo>
                  <a:pt x="23" y="125"/>
                </a:lnTo>
                <a:lnTo>
                  <a:pt x="23" y="125"/>
                </a:lnTo>
                <a:lnTo>
                  <a:pt x="24" y="125"/>
                </a:lnTo>
                <a:lnTo>
                  <a:pt x="24" y="125"/>
                </a:lnTo>
                <a:lnTo>
                  <a:pt x="24" y="125"/>
                </a:lnTo>
                <a:lnTo>
                  <a:pt x="23" y="125"/>
                </a:lnTo>
                <a:lnTo>
                  <a:pt x="23" y="125"/>
                </a:lnTo>
                <a:lnTo>
                  <a:pt x="23" y="125"/>
                </a:lnTo>
                <a:lnTo>
                  <a:pt x="21" y="125"/>
                </a:lnTo>
                <a:lnTo>
                  <a:pt x="21" y="125"/>
                </a:lnTo>
                <a:lnTo>
                  <a:pt x="21" y="125"/>
                </a:lnTo>
                <a:lnTo>
                  <a:pt x="21" y="125"/>
                </a:lnTo>
                <a:lnTo>
                  <a:pt x="23" y="127"/>
                </a:lnTo>
                <a:lnTo>
                  <a:pt x="23" y="127"/>
                </a:lnTo>
                <a:lnTo>
                  <a:pt x="23" y="127"/>
                </a:lnTo>
                <a:lnTo>
                  <a:pt x="23" y="127"/>
                </a:lnTo>
                <a:lnTo>
                  <a:pt x="24" y="127"/>
                </a:lnTo>
                <a:lnTo>
                  <a:pt x="24" y="127"/>
                </a:lnTo>
                <a:lnTo>
                  <a:pt x="26" y="125"/>
                </a:lnTo>
                <a:lnTo>
                  <a:pt x="27" y="125"/>
                </a:lnTo>
                <a:lnTo>
                  <a:pt x="27" y="125"/>
                </a:lnTo>
                <a:lnTo>
                  <a:pt x="27" y="125"/>
                </a:lnTo>
                <a:lnTo>
                  <a:pt x="27" y="125"/>
                </a:lnTo>
                <a:lnTo>
                  <a:pt x="28" y="125"/>
                </a:lnTo>
                <a:lnTo>
                  <a:pt x="28" y="127"/>
                </a:lnTo>
                <a:lnTo>
                  <a:pt x="30" y="127"/>
                </a:lnTo>
                <a:lnTo>
                  <a:pt x="30" y="127"/>
                </a:lnTo>
                <a:lnTo>
                  <a:pt x="31" y="127"/>
                </a:lnTo>
                <a:lnTo>
                  <a:pt x="31" y="128"/>
                </a:lnTo>
                <a:lnTo>
                  <a:pt x="33" y="128"/>
                </a:lnTo>
                <a:lnTo>
                  <a:pt x="33" y="128"/>
                </a:lnTo>
                <a:lnTo>
                  <a:pt x="33" y="128"/>
                </a:lnTo>
                <a:lnTo>
                  <a:pt x="33" y="128"/>
                </a:lnTo>
                <a:lnTo>
                  <a:pt x="33" y="127"/>
                </a:lnTo>
                <a:lnTo>
                  <a:pt x="33" y="127"/>
                </a:lnTo>
                <a:lnTo>
                  <a:pt x="33" y="125"/>
                </a:lnTo>
                <a:lnTo>
                  <a:pt x="33" y="125"/>
                </a:lnTo>
                <a:lnTo>
                  <a:pt x="33" y="125"/>
                </a:lnTo>
                <a:lnTo>
                  <a:pt x="33" y="125"/>
                </a:lnTo>
                <a:lnTo>
                  <a:pt x="33" y="125"/>
                </a:lnTo>
                <a:lnTo>
                  <a:pt x="33" y="125"/>
                </a:lnTo>
                <a:lnTo>
                  <a:pt x="34" y="125"/>
                </a:lnTo>
                <a:lnTo>
                  <a:pt x="34" y="125"/>
                </a:lnTo>
                <a:lnTo>
                  <a:pt x="34" y="125"/>
                </a:lnTo>
                <a:lnTo>
                  <a:pt x="34" y="125"/>
                </a:lnTo>
                <a:lnTo>
                  <a:pt x="34" y="127"/>
                </a:lnTo>
                <a:lnTo>
                  <a:pt x="36" y="127"/>
                </a:lnTo>
                <a:lnTo>
                  <a:pt x="36" y="127"/>
                </a:lnTo>
                <a:lnTo>
                  <a:pt x="36" y="125"/>
                </a:lnTo>
                <a:lnTo>
                  <a:pt x="36" y="125"/>
                </a:lnTo>
                <a:lnTo>
                  <a:pt x="37" y="125"/>
                </a:lnTo>
                <a:lnTo>
                  <a:pt x="37" y="125"/>
                </a:lnTo>
                <a:lnTo>
                  <a:pt x="38" y="125"/>
                </a:lnTo>
                <a:lnTo>
                  <a:pt x="40" y="125"/>
                </a:lnTo>
                <a:lnTo>
                  <a:pt x="40" y="125"/>
                </a:lnTo>
                <a:lnTo>
                  <a:pt x="41" y="125"/>
                </a:lnTo>
                <a:lnTo>
                  <a:pt x="41" y="125"/>
                </a:lnTo>
                <a:lnTo>
                  <a:pt x="41" y="125"/>
                </a:lnTo>
                <a:lnTo>
                  <a:pt x="41" y="125"/>
                </a:lnTo>
                <a:lnTo>
                  <a:pt x="41" y="125"/>
                </a:lnTo>
                <a:lnTo>
                  <a:pt x="41" y="124"/>
                </a:lnTo>
                <a:lnTo>
                  <a:pt x="41" y="124"/>
                </a:lnTo>
                <a:lnTo>
                  <a:pt x="43" y="124"/>
                </a:lnTo>
                <a:lnTo>
                  <a:pt x="43" y="124"/>
                </a:lnTo>
                <a:lnTo>
                  <a:pt x="43" y="124"/>
                </a:lnTo>
                <a:lnTo>
                  <a:pt x="43" y="124"/>
                </a:lnTo>
                <a:lnTo>
                  <a:pt x="43" y="124"/>
                </a:lnTo>
                <a:lnTo>
                  <a:pt x="43" y="125"/>
                </a:lnTo>
                <a:lnTo>
                  <a:pt x="43" y="125"/>
                </a:lnTo>
                <a:lnTo>
                  <a:pt x="43" y="125"/>
                </a:lnTo>
                <a:lnTo>
                  <a:pt x="43" y="125"/>
                </a:lnTo>
                <a:lnTo>
                  <a:pt x="44" y="125"/>
                </a:lnTo>
                <a:lnTo>
                  <a:pt x="44" y="124"/>
                </a:lnTo>
                <a:lnTo>
                  <a:pt x="46" y="124"/>
                </a:lnTo>
                <a:lnTo>
                  <a:pt x="47" y="124"/>
                </a:lnTo>
                <a:lnTo>
                  <a:pt x="48" y="124"/>
                </a:lnTo>
                <a:lnTo>
                  <a:pt x="48" y="124"/>
                </a:lnTo>
                <a:lnTo>
                  <a:pt x="50" y="123"/>
                </a:lnTo>
                <a:lnTo>
                  <a:pt x="50" y="123"/>
                </a:lnTo>
                <a:lnTo>
                  <a:pt x="48" y="123"/>
                </a:lnTo>
                <a:lnTo>
                  <a:pt x="48" y="123"/>
                </a:lnTo>
                <a:lnTo>
                  <a:pt x="48" y="121"/>
                </a:lnTo>
                <a:lnTo>
                  <a:pt x="47" y="120"/>
                </a:lnTo>
                <a:lnTo>
                  <a:pt x="47" y="120"/>
                </a:lnTo>
                <a:lnTo>
                  <a:pt x="47" y="120"/>
                </a:lnTo>
                <a:lnTo>
                  <a:pt x="47" y="120"/>
                </a:lnTo>
                <a:lnTo>
                  <a:pt x="47" y="120"/>
                </a:lnTo>
                <a:lnTo>
                  <a:pt x="46" y="120"/>
                </a:lnTo>
                <a:lnTo>
                  <a:pt x="46" y="120"/>
                </a:lnTo>
                <a:lnTo>
                  <a:pt x="44" y="120"/>
                </a:lnTo>
                <a:lnTo>
                  <a:pt x="44" y="120"/>
                </a:lnTo>
                <a:lnTo>
                  <a:pt x="44" y="120"/>
                </a:lnTo>
                <a:lnTo>
                  <a:pt x="43" y="120"/>
                </a:lnTo>
                <a:lnTo>
                  <a:pt x="43" y="120"/>
                </a:lnTo>
                <a:lnTo>
                  <a:pt x="43" y="120"/>
                </a:lnTo>
                <a:lnTo>
                  <a:pt x="43" y="120"/>
                </a:lnTo>
                <a:lnTo>
                  <a:pt x="43" y="120"/>
                </a:lnTo>
                <a:lnTo>
                  <a:pt x="43" y="120"/>
                </a:lnTo>
                <a:lnTo>
                  <a:pt x="41" y="118"/>
                </a:lnTo>
                <a:lnTo>
                  <a:pt x="41" y="118"/>
                </a:lnTo>
                <a:lnTo>
                  <a:pt x="41" y="118"/>
                </a:lnTo>
                <a:lnTo>
                  <a:pt x="41" y="118"/>
                </a:lnTo>
                <a:lnTo>
                  <a:pt x="41" y="120"/>
                </a:lnTo>
                <a:lnTo>
                  <a:pt x="41" y="120"/>
                </a:lnTo>
                <a:lnTo>
                  <a:pt x="41" y="118"/>
                </a:lnTo>
                <a:lnTo>
                  <a:pt x="40" y="120"/>
                </a:lnTo>
                <a:lnTo>
                  <a:pt x="40" y="120"/>
                </a:lnTo>
                <a:lnTo>
                  <a:pt x="38" y="120"/>
                </a:lnTo>
                <a:lnTo>
                  <a:pt x="38" y="120"/>
                </a:lnTo>
                <a:lnTo>
                  <a:pt x="38" y="118"/>
                </a:lnTo>
                <a:lnTo>
                  <a:pt x="38" y="118"/>
                </a:lnTo>
                <a:lnTo>
                  <a:pt x="38" y="118"/>
                </a:lnTo>
                <a:lnTo>
                  <a:pt x="38" y="118"/>
                </a:lnTo>
                <a:lnTo>
                  <a:pt x="37" y="117"/>
                </a:lnTo>
                <a:lnTo>
                  <a:pt x="36" y="117"/>
                </a:lnTo>
                <a:lnTo>
                  <a:pt x="36" y="116"/>
                </a:lnTo>
                <a:lnTo>
                  <a:pt x="36" y="116"/>
                </a:lnTo>
                <a:lnTo>
                  <a:pt x="36" y="116"/>
                </a:lnTo>
                <a:lnTo>
                  <a:pt x="36" y="116"/>
                </a:lnTo>
                <a:lnTo>
                  <a:pt x="37" y="116"/>
                </a:lnTo>
                <a:lnTo>
                  <a:pt x="36" y="114"/>
                </a:lnTo>
                <a:lnTo>
                  <a:pt x="36" y="114"/>
                </a:lnTo>
                <a:lnTo>
                  <a:pt x="36" y="116"/>
                </a:lnTo>
                <a:lnTo>
                  <a:pt x="34" y="116"/>
                </a:lnTo>
                <a:lnTo>
                  <a:pt x="34" y="114"/>
                </a:lnTo>
                <a:lnTo>
                  <a:pt x="34" y="114"/>
                </a:lnTo>
                <a:lnTo>
                  <a:pt x="34" y="114"/>
                </a:lnTo>
                <a:lnTo>
                  <a:pt x="33" y="114"/>
                </a:lnTo>
                <a:lnTo>
                  <a:pt x="33" y="114"/>
                </a:lnTo>
                <a:lnTo>
                  <a:pt x="33" y="114"/>
                </a:lnTo>
                <a:lnTo>
                  <a:pt x="33" y="114"/>
                </a:lnTo>
                <a:lnTo>
                  <a:pt x="33" y="113"/>
                </a:lnTo>
                <a:lnTo>
                  <a:pt x="33" y="113"/>
                </a:lnTo>
                <a:lnTo>
                  <a:pt x="31" y="113"/>
                </a:lnTo>
                <a:lnTo>
                  <a:pt x="31" y="113"/>
                </a:lnTo>
                <a:lnTo>
                  <a:pt x="30" y="113"/>
                </a:lnTo>
                <a:lnTo>
                  <a:pt x="30" y="113"/>
                </a:lnTo>
                <a:lnTo>
                  <a:pt x="30" y="114"/>
                </a:lnTo>
                <a:lnTo>
                  <a:pt x="30" y="116"/>
                </a:lnTo>
                <a:lnTo>
                  <a:pt x="30" y="116"/>
                </a:lnTo>
                <a:lnTo>
                  <a:pt x="28" y="117"/>
                </a:lnTo>
                <a:lnTo>
                  <a:pt x="28" y="117"/>
                </a:lnTo>
                <a:lnTo>
                  <a:pt x="28" y="117"/>
                </a:lnTo>
                <a:lnTo>
                  <a:pt x="28" y="117"/>
                </a:lnTo>
                <a:lnTo>
                  <a:pt x="28" y="117"/>
                </a:lnTo>
                <a:lnTo>
                  <a:pt x="28" y="117"/>
                </a:lnTo>
                <a:lnTo>
                  <a:pt x="27" y="118"/>
                </a:lnTo>
                <a:lnTo>
                  <a:pt x="27" y="118"/>
                </a:lnTo>
                <a:lnTo>
                  <a:pt x="24" y="118"/>
                </a:lnTo>
                <a:lnTo>
                  <a:pt x="24" y="118"/>
                </a:lnTo>
                <a:lnTo>
                  <a:pt x="26" y="118"/>
                </a:lnTo>
                <a:lnTo>
                  <a:pt x="26" y="117"/>
                </a:lnTo>
                <a:lnTo>
                  <a:pt x="26" y="117"/>
                </a:lnTo>
                <a:lnTo>
                  <a:pt x="26" y="117"/>
                </a:lnTo>
                <a:lnTo>
                  <a:pt x="26" y="116"/>
                </a:lnTo>
                <a:lnTo>
                  <a:pt x="26" y="116"/>
                </a:lnTo>
                <a:lnTo>
                  <a:pt x="27" y="116"/>
                </a:lnTo>
                <a:lnTo>
                  <a:pt x="27" y="114"/>
                </a:lnTo>
                <a:lnTo>
                  <a:pt x="27" y="114"/>
                </a:lnTo>
                <a:lnTo>
                  <a:pt x="27" y="114"/>
                </a:lnTo>
                <a:lnTo>
                  <a:pt x="26" y="114"/>
                </a:lnTo>
                <a:lnTo>
                  <a:pt x="26" y="114"/>
                </a:lnTo>
                <a:lnTo>
                  <a:pt x="26" y="114"/>
                </a:lnTo>
                <a:lnTo>
                  <a:pt x="24" y="114"/>
                </a:lnTo>
                <a:lnTo>
                  <a:pt x="24" y="116"/>
                </a:lnTo>
                <a:lnTo>
                  <a:pt x="24" y="116"/>
                </a:lnTo>
                <a:lnTo>
                  <a:pt x="24" y="116"/>
                </a:lnTo>
                <a:lnTo>
                  <a:pt x="24" y="116"/>
                </a:lnTo>
                <a:lnTo>
                  <a:pt x="24" y="117"/>
                </a:lnTo>
                <a:lnTo>
                  <a:pt x="24" y="117"/>
                </a:lnTo>
                <a:lnTo>
                  <a:pt x="23" y="117"/>
                </a:lnTo>
                <a:lnTo>
                  <a:pt x="23" y="117"/>
                </a:lnTo>
                <a:lnTo>
                  <a:pt x="23" y="118"/>
                </a:lnTo>
                <a:lnTo>
                  <a:pt x="23" y="118"/>
                </a:lnTo>
                <a:lnTo>
                  <a:pt x="24" y="118"/>
                </a:lnTo>
                <a:lnTo>
                  <a:pt x="24" y="118"/>
                </a:lnTo>
                <a:lnTo>
                  <a:pt x="23" y="118"/>
                </a:lnTo>
                <a:lnTo>
                  <a:pt x="23" y="118"/>
                </a:lnTo>
                <a:lnTo>
                  <a:pt x="23" y="118"/>
                </a:lnTo>
                <a:lnTo>
                  <a:pt x="23" y="118"/>
                </a:lnTo>
                <a:lnTo>
                  <a:pt x="23" y="117"/>
                </a:lnTo>
                <a:lnTo>
                  <a:pt x="23" y="117"/>
                </a:lnTo>
                <a:lnTo>
                  <a:pt x="21" y="117"/>
                </a:lnTo>
                <a:lnTo>
                  <a:pt x="21" y="118"/>
                </a:lnTo>
                <a:lnTo>
                  <a:pt x="21" y="118"/>
                </a:lnTo>
                <a:lnTo>
                  <a:pt x="21" y="118"/>
                </a:lnTo>
                <a:lnTo>
                  <a:pt x="21" y="118"/>
                </a:lnTo>
                <a:lnTo>
                  <a:pt x="20" y="118"/>
                </a:lnTo>
                <a:lnTo>
                  <a:pt x="20" y="118"/>
                </a:lnTo>
                <a:lnTo>
                  <a:pt x="18" y="118"/>
                </a:lnTo>
                <a:lnTo>
                  <a:pt x="18" y="118"/>
                </a:lnTo>
                <a:lnTo>
                  <a:pt x="18" y="118"/>
                </a:lnTo>
                <a:lnTo>
                  <a:pt x="18" y="118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7" y="120"/>
                </a:lnTo>
                <a:lnTo>
                  <a:pt x="17" y="118"/>
                </a:lnTo>
                <a:lnTo>
                  <a:pt x="17" y="118"/>
                </a:lnTo>
                <a:lnTo>
                  <a:pt x="16" y="118"/>
                </a:lnTo>
                <a:lnTo>
                  <a:pt x="16" y="118"/>
                </a:lnTo>
                <a:lnTo>
                  <a:pt x="16" y="118"/>
                </a:lnTo>
                <a:lnTo>
                  <a:pt x="16" y="118"/>
                </a:lnTo>
                <a:lnTo>
                  <a:pt x="16" y="117"/>
                </a:lnTo>
                <a:lnTo>
                  <a:pt x="16" y="117"/>
                </a:lnTo>
                <a:lnTo>
                  <a:pt x="16" y="116"/>
                </a:lnTo>
                <a:lnTo>
                  <a:pt x="16" y="116"/>
                </a:lnTo>
                <a:lnTo>
                  <a:pt x="16" y="116"/>
                </a:lnTo>
                <a:lnTo>
                  <a:pt x="16" y="116"/>
                </a:lnTo>
                <a:lnTo>
                  <a:pt x="14" y="116"/>
                </a:lnTo>
                <a:lnTo>
                  <a:pt x="14" y="116"/>
                </a:lnTo>
                <a:lnTo>
                  <a:pt x="14" y="117"/>
                </a:lnTo>
                <a:lnTo>
                  <a:pt x="13" y="117"/>
                </a:lnTo>
                <a:lnTo>
                  <a:pt x="13" y="117"/>
                </a:lnTo>
                <a:lnTo>
                  <a:pt x="13" y="117"/>
                </a:lnTo>
                <a:lnTo>
                  <a:pt x="13" y="117"/>
                </a:lnTo>
                <a:lnTo>
                  <a:pt x="13" y="117"/>
                </a:lnTo>
                <a:lnTo>
                  <a:pt x="11" y="117"/>
                </a:lnTo>
                <a:lnTo>
                  <a:pt x="10" y="116"/>
                </a:lnTo>
                <a:lnTo>
                  <a:pt x="10" y="116"/>
                </a:lnTo>
                <a:lnTo>
                  <a:pt x="10" y="116"/>
                </a:lnTo>
                <a:lnTo>
                  <a:pt x="8" y="117"/>
                </a:lnTo>
                <a:lnTo>
                  <a:pt x="8" y="117"/>
                </a:lnTo>
                <a:lnTo>
                  <a:pt x="8" y="117"/>
                </a:lnTo>
                <a:lnTo>
                  <a:pt x="10" y="117"/>
                </a:lnTo>
                <a:lnTo>
                  <a:pt x="10" y="117"/>
                </a:lnTo>
                <a:lnTo>
                  <a:pt x="10" y="118"/>
                </a:lnTo>
                <a:lnTo>
                  <a:pt x="8" y="118"/>
                </a:lnTo>
                <a:lnTo>
                  <a:pt x="8" y="118"/>
                </a:lnTo>
                <a:lnTo>
                  <a:pt x="8" y="117"/>
                </a:lnTo>
                <a:lnTo>
                  <a:pt x="8" y="117"/>
                </a:lnTo>
                <a:lnTo>
                  <a:pt x="8" y="117"/>
                </a:lnTo>
                <a:lnTo>
                  <a:pt x="8" y="117"/>
                </a:lnTo>
                <a:lnTo>
                  <a:pt x="7" y="117"/>
                </a:lnTo>
                <a:lnTo>
                  <a:pt x="7" y="116"/>
                </a:lnTo>
                <a:lnTo>
                  <a:pt x="6" y="116"/>
                </a:lnTo>
                <a:lnTo>
                  <a:pt x="6" y="114"/>
                </a:lnTo>
                <a:lnTo>
                  <a:pt x="6" y="114"/>
                </a:lnTo>
                <a:lnTo>
                  <a:pt x="6" y="114"/>
                </a:lnTo>
                <a:lnTo>
                  <a:pt x="7" y="114"/>
                </a:lnTo>
                <a:lnTo>
                  <a:pt x="7" y="114"/>
                </a:lnTo>
                <a:lnTo>
                  <a:pt x="7" y="114"/>
                </a:lnTo>
                <a:lnTo>
                  <a:pt x="7" y="114"/>
                </a:lnTo>
                <a:lnTo>
                  <a:pt x="7" y="114"/>
                </a:lnTo>
                <a:lnTo>
                  <a:pt x="7" y="114"/>
                </a:lnTo>
                <a:lnTo>
                  <a:pt x="7" y="111"/>
                </a:lnTo>
                <a:lnTo>
                  <a:pt x="6" y="111"/>
                </a:lnTo>
                <a:lnTo>
                  <a:pt x="6" y="111"/>
                </a:lnTo>
                <a:lnTo>
                  <a:pt x="6" y="110"/>
                </a:lnTo>
                <a:lnTo>
                  <a:pt x="6" y="108"/>
                </a:lnTo>
                <a:lnTo>
                  <a:pt x="8" y="110"/>
                </a:lnTo>
                <a:lnTo>
                  <a:pt x="8" y="110"/>
                </a:lnTo>
                <a:lnTo>
                  <a:pt x="8" y="108"/>
                </a:lnTo>
                <a:lnTo>
                  <a:pt x="8" y="108"/>
                </a:lnTo>
                <a:lnTo>
                  <a:pt x="8" y="108"/>
                </a:lnTo>
                <a:lnTo>
                  <a:pt x="8" y="108"/>
                </a:lnTo>
                <a:lnTo>
                  <a:pt x="8" y="107"/>
                </a:lnTo>
                <a:lnTo>
                  <a:pt x="8" y="107"/>
                </a:lnTo>
                <a:lnTo>
                  <a:pt x="8" y="107"/>
                </a:lnTo>
                <a:lnTo>
                  <a:pt x="10" y="108"/>
                </a:lnTo>
                <a:lnTo>
                  <a:pt x="10" y="108"/>
                </a:lnTo>
                <a:lnTo>
                  <a:pt x="11" y="108"/>
                </a:lnTo>
                <a:lnTo>
                  <a:pt x="13" y="110"/>
                </a:lnTo>
                <a:lnTo>
                  <a:pt x="13" y="110"/>
                </a:lnTo>
                <a:lnTo>
                  <a:pt x="13" y="110"/>
                </a:lnTo>
                <a:lnTo>
                  <a:pt x="13" y="110"/>
                </a:lnTo>
                <a:lnTo>
                  <a:pt x="14" y="110"/>
                </a:lnTo>
                <a:lnTo>
                  <a:pt x="14" y="110"/>
                </a:lnTo>
                <a:lnTo>
                  <a:pt x="17" y="110"/>
                </a:lnTo>
                <a:lnTo>
                  <a:pt x="18" y="110"/>
                </a:lnTo>
                <a:lnTo>
                  <a:pt x="18" y="110"/>
                </a:lnTo>
                <a:lnTo>
                  <a:pt x="20" y="110"/>
                </a:lnTo>
                <a:lnTo>
                  <a:pt x="20" y="110"/>
                </a:lnTo>
                <a:lnTo>
                  <a:pt x="20" y="108"/>
                </a:lnTo>
                <a:lnTo>
                  <a:pt x="20" y="108"/>
                </a:lnTo>
                <a:lnTo>
                  <a:pt x="21" y="108"/>
                </a:lnTo>
                <a:lnTo>
                  <a:pt x="21" y="108"/>
                </a:lnTo>
                <a:lnTo>
                  <a:pt x="21" y="108"/>
                </a:lnTo>
                <a:lnTo>
                  <a:pt x="21" y="108"/>
                </a:lnTo>
                <a:lnTo>
                  <a:pt x="21" y="108"/>
                </a:lnTo>
                <a:lnTo>
                  <a:pt x="21" y="108"/>
                </a:lnTo>
                <a:lnTo>
                  <a:pt x="21" y="110"/>
                </a:lnTo>
                <a:lnTo>
                  <a:pt x="23" y="110"/>
                </a:lnTo>
                <a:lnTo>
                  <a:pt x="23" y="110"/>
                </a:lnTo>
                <a:lnTo>
                  <a:pt x="24" y="108"/>
                </a:lnTo>
                <a:lnTo>
                  <a:pt x="24" y="108"/>
                </a:lnTo>
                <a:lnTo>
                  <a:pt x="26" y="108"/>
                </a:lnTo>
                <a:lnTo>
                  <a:pt x="26" y="108"/>
                </a:lnTo>
                <a:lnTo>
                  <a:pt x="26" y="108"/>
                </a:lnTo>
                <a:lnTo>
                  <a:pt x="27" y="108"/>
                </a:lnTo>
                <a:lnTo>
                  <a:pt x="27" y="108"/>
                </a:lnTo>
                <a:lnTo>
                  <a:pt x="27" y="108"/>
                </a:lnTo>
                <a:lnTo>
                  <a:pt x="27" y="108"/>
                </a:lnTo>
                <a:lnTo>
                  <a:pt x="28" y="108"/>
                </a:lnTo>
                <a:lnTo>
                  <a:pt x="28" y="108"/>
                </a:lnTo>
                <a:lnTo>
                  <a:pt x="28" y="108"/>
                </a:lnTo>
                <a:lnTo>
                  <a:pt x="28" y="108"/>
                </a:lnTo>
                <a:lnTo>
                  <a:pt x="28" y="108"/>
                </a:lnTo>
                <a:lnTo>
                  <a:pt x="28" y="107"/>
                </a:lnTo>
                <a:lnTo>
                  <a:pt x="30" y="108"/>
                </a:lnTo>
                <a:lnTo>
                  <a:pt x="30" y="108"/>
                </a:lnTo>
                <a:lnTo>
                  <a:pt x="30" y="107"/>
                </a:lnTo>
                <a:lnTo>
                  <a:pt x="30" y="107"/>
                </a:lnTo>
                <a:lnTo>
                  <a:pt x="30" y="107"/>
                </a:lnTo>
                <a:lnTo>
                  <a:pt x="31" y="107"/>
                </a:lnTo>
                <a:lnTo>
                  <a:pt x="31" y="107"/>
                </a:lnTo>
                <a:lnTo>
                  <a:pt x="31" y="107"/>
                </a:lnTo>
                <a:lnTo>
                  <a:pt x="31" y="107"/>
                </a:lnTo>
                <a:lnTo>
                  <a:pt x="31" y="107"/>
                </a:lnTo>
                <a:lnTo>
                  <a:pt x="31" y="107"/>
                </a:lnTo>
                <a:lnTo>
                  <a:pt x="31" y="107"/>
                </a:lnTo>
                <a:lnTo>
                  <a:pt x="33" y="107"/>
                </a:lnTo>
                <a:lnTo>
                  <a:pt x="33" y="106"/>
                </a:lnTo>
                <a:lnTo>
                  <a:pt x="33" y="106"/>
                </a:lnTo>
                <a:lnTo>
                  <a:pt x="33" y="106"/>
                </a:lnTo>
                <a:lnTo>
                  <a:pt x="34" y="106"/>
                </a:lnTo>
                <a:lnTo>
                  <a:pt x="34" y="107"/>
                </a:lnTo>
                <a:lnTo>
                  <a:pt x="34" y="107"/>
                </a:lnTo>
                <a:lnTo>
                  <a:pt x="36" y="106"/>
                </a:lnTo>
                <a:lnTo>
                  <a:pt x="36" y="106"/>
                </a:lnTo>
                <a:lnTo>
                  <a:pt x="37" y="106"/>
                </a:lnTo>
                <a:lnTo>
                  <a:pt x="37" y="106"/>
                </a:lnTo>
                <a:lnTo>
                  <a:pt x="37" y="107"/>
                </a:lnTo>
                <a:lnTo>
                  <a:pt x="37" y="107"/>
                </a:lnTo>
                <a:lnTo>
                  <a:pt x="37" y="107"/>
                </a:lnTo>
                <a:lnTo>
                  <a:pt x="37" y="107"/>
                </a:lnTo>
                <a:lnTo>
                  <a:pt x="37" y="108"/>
                </a:lnTo>
                <a:lnTo>
                  <a:pt x="36" y="108"/>
                </a:lnTo>
                <a:lnTo>
                  <a:pt x="34" y="108"/>
                </a:lnTo>
                <a:lnTo>
                  <a:pt x="34" y="107"/>
                </a:lnTo>
                <a:lnTo>
                  <a:pt x="34" y="107"/>
                </a:lnTo>
                <a:lnTo>
                  <a:pt x="33" y="108"/>
                </a:lnTo>
                <a:lnTo>
                  <a:pt x="33" y="108"/>
                </a:lnTo>
                <a:lnTo>
                  <a:pt x="33" y="108"/>
                </a:lnTo>
                <a:lnTo>
                  <a:pt x="33" y="108"/>
                </a:lnTo>
                <a:lnTo>
                  <a:pt x="33" y="108"/>
                </a:lnTo>
                <a:lnTo>
                  <a:pt x="31" y="108"/>
                </a:lnTo>
                <a:lnTo>
                  <a:pt x="31" y="108"/>
                </a:lnTo>
                <a:lnTo>
                  <a:pt x="31" y="108"/>
                </a:lnTo>
                <a:lnTo>
                  <a:pt x="31" y="108"/>
                </a:lnTo>
                <a:lnTo>
                  <a:pt x="31" y="110"/>
                </a:lnTo>
                <a:lnTo>
                  <a:pt x="31" y="110"/>
                </a:lnTo>
                <a:lnTo>
                  <a:pt x="31" y="110"/>
                </a:lnTo>
                <a:lnTo>
                  <a:pt x="31" y="110"/>
                </a:lnTo>
                <a:lnTo>
                  <a:pt x="31" y="110"/>
                </a:lnTo>
                <a:lnTo>
                  <a:pt x="30" y="111"/>
                </a:lnTo>
                <a:lnTo>
                  <a:pt x="30" y="111"/>
                </a:lnTo>
                <a:lnTo>
                  <a:pt x="30" y="111"/>
                </a:lnTo>
                <a:lnTo>
                  <a:pt x="30" y="111"/>
                </a:lnTo>
                <a:lnTo>
                  <a:pt x="28" y="110"/>
                </a:lnTo>
                <a:lnTo>
                  <a:pt x="28" y="110"/>
                </a:lnTo>
                <a:lnTo>
                  <a:pt x="28" y="111"/>
                </a:lnTo>
                <a:lnTo>
                  <a:pt x="28" y="111"/>
                </a:lnTo>
                <a:lnTo>
                  <a:pt x="27" y="111"/>
                </a:lnTo>
                <a:lnTo>
                  <a:pt x="27" y="111"/>
                </a:lnTo>
                <a:lnTo>
                  <a:pt x="27" y="111"/>
                </a:lnTo>
                <a:lnTo>
                  <a:pt x="27" y="113"/>
                </a:lnTo>
                <a:lnTo>
                  <a:pt x="28" y="113"/>
                </a:lnTo>
                <a:lnTo>
                  <a:pt x="28" y="113"/>
                </a:lnTo>
                <a:lnTo>
                  <a:pt x="30" y="113"/>
                </a:lnTo>
                <a:lnTo>
                  <a:pt x="30" y="113"/>
                </a:lnTo>
                <a:lnTo>
                  <a:pt x="31" y="113"/>
                </a:lnTo>
                <a:lnTo>
                  <a:pt x="31" y="113"/>
                </a:lnTo>
                <a:lnTo>
                  <a:pt x="31" y="113"/>
                </a:lnTo>
                <a:lnTo>
                  <a:pt x="33" y="113"/>
                </a:lnTo>
                <a:lnTo>
                  <a:pt x="33" y="113"/>
                </a:lnTo>
                <a:lnTo>
                  <a:pt x="33" y="113"/>
                </a:lnTo>
                <a:lnTo>
                  <a:pt x="33" y="113"/>
                </a:lnTo>
                <a:lnTo>
                  <a:pt x="34" y="113"/>
                </a:lnTo>
                <a:lnTo>
                  <a:pt x="34" y="113"/>
                </a:lnTo>
                <a:lnTo>
                  <a:pt x="36" y="113"/>
                </a:lnTo>
                <a:lnTo>
                  <a:pt x="36" y="111"/>
                </a:lnTo>
                <a:lnTo>
                  <a:pt x="37" y="111"/>
                </a:lnTo>
                <a:lnTo>
                  <a:pt x="38" y="111"/>
                </a:lnTo>
                <a:lnTo>
                  <a:pt x="38" y="113"/>
                </a:lnTo>
                <a:lnTo>
                  <a:pt x="40" y="111"/>
                </a:lnTo>
                <a:lnTo>
                  <a:pt x="40" y="110"/>
                </a:lnTo>
                <a:lnTo>
                  <a:pt x="40" y="110"/>
                </a:lnTo>
                <a:lnTo>
                  <a:pt x="40" y="110"/>
                </a:lnTo>
                <a:lnTo>
                  <a:pt x="41" y="111"/>
                </a:lnTo>
                <a:lnTo>
                  <a:pt x="41" y="111"/>
                </a:lnTo>
                <a:lnTo>
                  <a:pt x="41" y="111"/>
                </a:lnTo>
                <a:lnTo>
                  <a:pt x="41" y="113"/>
                </a:lnTo>
                <a:lnTo>
                  <a:pt x="41" y="113"/>
                </a:lnTo>
                <a:lnTo>
                  <a:pt x="41" y="113"/>
                </a:lnTo>
                <a:lnTo>
                  <a:pt x="43" y="113"/>
                </a:lnTo>
                <a:lnTo>
                  <a:pt x="43" y="113"/>
                </a:lnTo>
                <a:lnTo>
                  <a:pt x="43" y="113"/>
                </a:lnTo>
                <a:lnTo>
                  <a:pt x="43" y="111"/>
                </a:lnTo>
                <a:lnTo>
                  <a:pt x="43" y="111"/>
                </a:lnTo>
                <a:lnTo>
                  <a:pt x="43" y="110"/>
                </a:lnTo>
                <a:lnTo>
                  <a:pt x="43" y="110"/>
                </a:lnTo>
                <a:lnTo>
                  <a:pt x="43" y="110"/>
                </a:lnTo>
                <a:lnTo>
                  <a:pt x="43" y="110"/>
                </a:lnTo>
                <a:lnTo>
                  <a:pt x="43" y="110"/>
                </a:lnTo>
                <a:lnTo>
                  <a:pt x="43" y="108"/>
                </a:lnTo>
                <a:lnTo>
                  <a:pt x="43" y="108"/>
                </a:lnTo>
                <a:lnTo>
                  <a:pt x="44" y="110"/>
                </a:lnTo>
                <a:lnTo>
                  <a:pt x="46" y="110"/>
                </a:lnTo>
                <a:lnTo>
                  <a:pt x="46" y="110"/>
                </a:lnTo>
                <a:lnTo>
                  <a:pt x="44" y="110"/>
                </a:lnTo>
                <a:lnTo>
                  <a:pt x="44" y="110"/>
                </a:lnTo>
                <a:lnTo>
                  <a:pt x="44" y="111"/>
                </a:lnTo>
                <a:lnTo>
                  <a:pt x="44" y="111"/>
                </a:lnTo>
                <a:lnTo>
                  <a:pt x="44" y="111"/>
                </a:lnTo>
                <a:lnTo>
                  <a:pt x="44" y="111"/>
                </a:lnTo>
                <a:lnTo>
                  <a:pt x="44" y="113"/>
                </a:lnTo>
                <a:lnTo>
                  <a:pt x="44" y="113"/>
                </a:lnTo>
                <a:lnTo>
                  <a:pt x="46" y="113"/>
                </a:lnTo>
                <a:lnTo>
                  <a:pt x="47" y="113"/>
                </a:lnTo>
                <a:lnTo>
                  <a:pt x="47" y="113"/>
                </a:lnTo>
                <a:lnTo>
                  <a:pt x="47" y="113"/>
                </a:lnTo>
                <a:lnTo>
                  <a:pt x="47" y="111"/>
                </a:lnTo>
                <a:lnTo>
                  <a:pt x="47" y="111"/>
                </a:lnTo>
                <a:lnTo>
                  <a:pt x="48" y="111"/>
                </a:lnTo>
                <a:lnTo>
                  <a:pt x="48" y="111"/>
                </a:lnTo>
                <a:lnTo>
                  <a:pt x="48" y="111"/>
                </a:lnTo>
                <a:lnTo>
                  <a:pt x="50" y="111"/>
                </a:lnTo>
                <a:lnTo>
                  <a:pt x="50" y="110"/>
                </a:lnTo>
                <a:lnTo>
                  <a:pt x="50" y="110"/>
                </a:lnTo>
                <a:lnTo>
                  <a:pt x="48" y="110"/>
                </a:lnTo>
                <a:lnTo>
                  <a:pt x="48" y="110"/>
                </a:lnTo>
                <a:lnTo>
                  <a:pt x="48" y="107"/>
                </a:lnTo>
                <a:lnTo>
                  <a:pt x="48" y="107"/>
                </a:lnTo>
                <a:lnTo>
                  <a:pt x="47" y="108"/>
                </a:lnTo>
                <a:lnTo>
                  <a:pt x="47" y="108"/>
                </a:lnTo>
                <a:lnTo>
                  <a:pt x="47" y="108"/>
                </a:lnTo>
                <a:lnTo>
                  <a:pt x="47" y="108"/>
                </a:lnTo>
                <a:lnTo>
                  <a:pt x="47" y="107"/>
                </a:lnTo>
                <a:lnTo>
                  <a:pt x="47" y="107"/>
                </a:lnTo>
                <a:lnTo>
                  <a:pt x="47" y="107"/>
                </a:lnTo>
                <a:lnTo>
                  <a:pt x="47" y="107"/>
                </a:lnTo>
                <a:lnTo>
                  <a:pt x="46" y="107"/>
                </a:lnTo>
                <a:lnTo>
                  <a:pt x="44" y="107"/>
                </a:lnTo>
                <a:lnTo>
                  <a:pt x="43" y="108"/>
                </a:lnTo>
                <a:lnTo>
                  <a:pt x="43" y="108"/>
                </a:lnTo>
                <a:lnTo>
                  <a:pt x="41" y="108"/>
                </a:lnTo>
                <a:lnTo>
                  <a:pt x="41" y="108"/>
                </a:lnTo>
                <a:lnTo>
                  <a:pt x="40" y="108"/>
                </a:lnTo>
                <a:lnTo>
                  <a:pt x="38" y="107"/>
                </a:lnTo>
                <a:lnTo>
                  <a:pt x="38" y="107"/>
                </a:lnTo>
                <a:lnTo>
                  <a:pt x="38" y="107"/>
                </a:lnTo>
                <a:lnTo>
                  <a:pt x="38" y="107"/>
                </a:lnTo>
                <a:lnTo>
                  <a:pt x="38" y="106"/>
                </a:lnTo>
                <a:lnTo>
                  <a:pt x="40" y="106"/>
                </a:lnTo>
                <a:lnTo>
                  <a:pt x="40" y="107"/>
                </a:lnTo>
                <a:lnTo>
                  <a:pt x="40" y="107"/>
                </a:lnTo>
                <a:lnTo>
                  <a:pt x="40" y="107"/>
                </a:lnTo>
                <a:lnTo>
                  <a:pt x="41" y="106"/>
                </a:lnTo>
                <a:lnTo>
                  <a:pt x="41" y="106"/>
                </a:lnTo>
                <a:lnTo>
                  <a:pt x="41" y="106"/>
                </a:lnTo>
                <a:lnTo>
                  <a:pt x="41" y="106"/>
                </a:lnTo>
                <a:lnTo>
                  <a:pt x="41" y="107"/>
                </a:lnTo>
                <a:lnTo>
                  <a:pt x="43" y="107"/>
                </a:lnTo>
                <a:lnTo>
                  <a:pt x="43" y="107"/>
                </a:lnTo>
                <a:lnTo>
                  <a:pt x="43" y="107"/>
                </a:lnTo>
                <a:lnTo>
                  <a:pt x="43" y="104"/>
                </a:lnTo>
                <a:lnTo>
                  <a:pt x="43" y="104"/>
                </a:lnTo>
                <a:lnTo>
                  <a:pt x="43" y="104"/>
                </a:lnTo>
                <a:lnTo>
                  <a:pt x="41" y="104"/>
                </a:lnTo>
                <a:lnTo>
                  <a:pt x="41" y="104"/>
                </a:lnTo>
                <a:lnTo>
                  <a:pt x="41" y="104"/>
                </a:lnTo>
                <a:lnTo>
                  <a:pt x="38" y="104"/>
                </a:lnTo>
                <a:lnTo>
                  <a:pt x="37" y="104"/>
                </a:lnTo>
                <a:lnTo>
                  <a:pt x="36" y="104"/>
                </a:lnTo>
                <a:lnTo>
                  <a:pt x="34" y="104"/>
                </a:lnTo>
                <a:lnTo>
                  <a:pt x="33" y="104"/>
                </a:lnTo>
                <a:lnTo>
                  <a:pt x="30" y="104"/>
                </a:lnTo>
                <a:lnTo>
                  <a:pt x="30" y="103"/>
                </a:lnTo>
                <a:lnTo>
                  <a:pt x="30" y="103"/>
                </a:lnTo>
                <a:lnTo>
                  <a:pt x="31" y="103"/>
                </a:lnTo>
                <a:lnTo>
                  <a:pt x="31" y="103"/>
                </a:lnTo>
                <a:lnTo>
                  <a:pt x="31" y="103"/>
                </a:lnTo>
                <a:lnTo>
                  <a:pt x="33" y="101"/>
                </a:lnTo>
                <a:lnTo>
                  <a:pt x="33" y="101"/>
                </a:lnTo>
                <a:lnTo>
                  <a:pt x="33" y="103"/>
                </a:lnTo>
                <a:lnTo>
                  <a:pt x="33" y="103"/>
                </a:lnTo>
                <a:lnTo>
                  <a:pt x="33" y="103"/>
                </a:lnTo>
                <a:lnTo>
                  <a:pt x="33" y="103"/>
                </a:lnTo>
                <a:lnTo>
                  <a:pt x="33" y="103"/>
                </a:lnTo>
                <a:lnTo>
                  <a:pt x="34" y="103"/>
                </a:lnTo>
                <a:lnTo>
                  <a:pt x="34" y="103"/>
                </a:lnTo>
                <a:lnTo>
                  <a:pt x="34" y="103"/>
                </a:lnTo>
                <a:lnTo>
                  <a:pt x="34" y="103"/>
                </a:lnTo>
                <a:lnTo>
                  <a:pt x="33" y="101"/>
                </a:lnTo>
                <a:lnTo>
                  <a:pt x="33" y="101"/>
                </a:lnTo>
                <a:lnTo>
                  <a:pt x="33" y="101"/>
                </a:lnTo>
                <a:lnTo>
                  <a:pt x="31" y="100"/>
                </a:lnTo>
                <a:lnTo>
                  <a:pt x="31" y="100"/>
                </a:lnTo>
                <a:lnTo>
                  <a:pt x="31" y="101"/>
                </a:lnTo>
                <a:lnTo>
                  <a:pt x="30" y="103"/>
                </a:lnTo>
                <a:lnTo>
                  <a:pt x="28" y="101"/>
                </a:lnTo>
                <a:lnTo>
                  <a:pt x="28" y="101"/>
                </a:lnTo>
                <a:lnTo>
                  <a:pt x="28" y="103"/>
                </a:lnTo>
                <a:lnTo>
                  <a:pt x="28" y="103"/>
                </a:lnTo>
                <a:lnTo>
                  <a:pt x="27" y="103"/>
                </a:lnTo>
                <a:lnTo>
                  <a:pt x="27" y="104"/>
                </a:lnTo>
                <a:lnTo>
                  <a:pt x="27" y="104"/>
                </a:lnTo>
                <a:lnTo>
                  <a:pt x="27" y="104"/>
                </a:lnTo>
                <a:lnTo>
                  <a:pt x="26" y="104"/>
                </a:lnTo>
                <a:lnTo>
                  <a:pt x="26" y="104"/>
                </a:lnTo>
                <a:lnTo>
                  <a:pt x="26" y="104"/>
                </a:lnTo>
                <a:lnTo>
                  <a:pt x="26" y="104"/>
                </a:lnTo>
                <a:lnTo>
                  <a:pt x="26" y="103"/>
                </a:lnTo>
                <a:lnTo>
                  <a:pt x="24" y="103"/>
                </a:lnTo>
                <a:lnTo>
                  <a:pt x="24" y="103"/>
                </a:lnTo>
                <a:lnTo>
                  <a:pt x="24" y="103"/>
                </a:lnTo>
                <a:lnTo>
                  <a:pt x="23" y="103"/>
                </a:lnTo>
                <a:lnTo>
                  <a:pt x="23" y="103"/>
                </a:lnTo>
                <a:lnTo>
                  <a:pt x="21" y="103"/>
                </a:lnTo>
                <a:lnTo>
                  <a:pt x="21" y="103"/>
                </a:lnTo>
                <a:lnTo>
                  <a:pt x="20" y="103"/>
                </a:lnTo>
                <a:lnTo>
                  <a:pt x="20" y="104"/>
                </a:lnTo>
                <a:lnTo>
                  <a:pt x="20" y="104"/>
                </a:lnTo>
                <a:lnTo>
                  <a:pt x="20" y="104"/>
                </a:lnTo>
                <a:lnTo>
                  <a:pt x="20" y="104"/>
                </a:lnTo>
                <a:lnTo>
                  <a:pt x="20" y="104"/>
                </a:lnTo>
                <a:lnTo>
                  <a:pt x="20" y="103"/>
                </a:lnTo>
                <a:lnTo>
                  <a:pt x="20" y="103"/>
                </a:lnTo>
                <a:lnTo>
                  <a:pt x="20" y="103"/>
                </a:lnTo>
                <a:lnTo>
                  <a:pt x="18" y="103"/>
                </a:lnTo>
                <a:lnTo>
                  <a:pt x="18" y="104"/>
                </a:lnTo>
                <a:lnTo>
                  <a:pt x="17" y="104"/>
                </a:lnTo>
                <a:lnTo>
                  <a:pt x="17" y="103"/>
                </a:lnTo>
                <a:lnTo>
                  <a:pt x="16" y="104"/>
                </a:lnTo>
                <a:lnTo>
                  <a:pt x="16" y="104"/>
                </a:lnTo>
                <a:lnTo>
                  <a:pt x="16" y="104"/>
                </a:lnTo>
                <a:lnTo>
                  <a:pt x="16" y="104"/>
                </a:lnTo>
                <a:lnTo>
                  <a:pt x="16" y="104"/>
                </a:lnTo>
                <a:lnTo>
                  <a:pt x="16" y="104"/>
                </a:lnTo>
                <a:lnTo>
                  <a:pt x="16" y="104"/>
                </a:lnTo>
                <a:lnTo>
                  <a:pt x="14" y="104"/>
                </a:lnTo>
                <a:lnTo>
                  <a:pt x="14" y="104"/>
                </a:lnTo>
                <a:lnTo>
                  <a:pt x="13" y="104"/>
                </a:lnTo>
                <a:lnTo>
                  <a:pt x="13" y="104"/>
                </a:lnTo>
                <a:lnTo>
                  <a:pt x="13" y="104"/>
                </a:lnTo>
                <a:lnTo>
                  <a:pt x="13" y="104"/>
                </a:lnTo>
                <a:lnTo>
                  <a:pt x="13" y="106"/>
                </a:lnTo>
                <a:lnTo>
                  <a:pt x="13" y="106"/>
                </a:lnTo>
                <a:lnTo>
                  <a:pt x="13" y="106"/>
                </a:lnTo>
                <a:lnTo>
                  <a:pt x="10" y="106"/>
                </a:lnTo>
                <a:lnTo>
                  <a:pt x="8" y="104"/>
                </a:lnTo>
                <a:lnTo>
                  <a:pt x="7" y="104"/>
                </a:lnTo>
                <a:lnTo>
                  <a:pt x="7" y="104"/>
                </a:lnTo>
                <a:lnTo>
                  <a:pt x="6" y="104"/>
                </a:lnTo>
                <a:lnTo>
                  <a:pt x="6" y="104"/>
                </a:lnTo>
                <a:lnTo>
                  <a:pt x="6" y="106"/>
                </a:lnTo>
                <a:lnTo>
                  <a:pt x="6" y="106"/>
                </a:lnTo>
                <a:lnTo>
                  <a:pt x="6" y="107"/>
                </a:lnTo>
                <a:lnTo>
                  <a:pt x="6" y="107"/>
                </a:lnTo>
                <a:lnTo>
                  <a:pt x="6" y="106"/>
                </a:lnTo>
                <a:lnTo>
                  <a:pt x="4" y="106"/>
                </a:lnTo>
                <a:lnTo>
                  <a:pt x="4" y="106"/>
                </a:lnTo>
                <a:lnTo>
                  <a:pt x="3" y="106"/>
                </a:lnTo>
                <a:lnTo>
                  <a:pt x="3" y="106"/>
                </a:lnTo>
                <a:lnTo>
                  <a:pt x="3" y="104"/>
                </a:lnTo>
                <a:lnTo>
                  <a:pt x="1" y="104"/>
                </a:lnTo>
                <a:lnTo>
                  <a:pt x="1" y="104"/>
                </a:lnTo>
                <a:lnTo>
                  <a:pt x="1" y="104"/>
                </a:lnTo>
                <a:lnTo>
                  <a:pt x="3" y="104"/>
                </a:lnTo>
                <a:lnTo>
                  <a:pt x="3" y="104"/>
                </a:lnTo>
                <a:lnTo>
                  <a:pt x="3" y="103"/>
                </a:lnTo>
                <a:lnTo>
                  <a:pt x="3" y="103"/>
                </a:lnTo>
                <a:lnTo>
                  <a:pt x="3" y="103"/>
                </a:lnTo>
                <a:lnTo>
                  <a:pt x="3" y="103"/>
                </a:lnTo>
                <a:lnTo>
                  <a:pt x="3" y="103"/>
                </a:lnTo>
                <a:lnTo>
                  <a:pt x="4" y="103"/>
                </a:lnTo>
                <a:lnTo>
                  <a:pt x="4" y="103"/>
                </a:lnTo>
                <a:lnTo>
                  <a:pt x="6" y="103"/>
                </a:lnTo>
                <a:lnTo>
                  <a:pt x="6" y="103"/>
                </a:lnTo>
                <a:lnTo>
                  <a:pt x="6" y="103"/>
                </a:lnTo>
                <a:lnTo>
                  <a:pt x="4" y="103"/>
                </a:lnTo>
                <a:lnTo>
                  <a:pt x="4" y="104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3"/>
                </a:lnTo>
                <a:lnTo>
                  <a:pt x="7" y="101"/>
                </a:lnTo>
                <a:lnTo>
                  <a:pt x="7" y="101"/>
                </a:lnTo>
                <a:lnTo>
                  <a:pt x="7" y="101"/>
                </a:lnTo>
                <a:lnTo>
                  <a:pt x="6" y="101"/>
                </a:lnTo>
                <a:lnTo>
                  <a:pt x="4" y="101"/>
                </a:lnTo>
                <a:lnTo>
                  <a:pt x="3" y="101"/>
                </a:lnTo>
                <a:lnTo>
                  <a:pt x="1" y="101"/>
                </a:lnTo>
                <a:lnTo>
                  <a:pt x="1" y="101"/>
                </a:lnTo>
                <a:lnTo>
                  <a:pt x="1" y="103"/>
                </a:lnTo>
                <a:lnTo>
                  <a:pt x="0" y="103"/>
                </a:lnTo>
                <a:lnTo>
                  <a:pt x="0" y="103"/>
                </a:lnTo>
                <a:lnTo>
                  <a:pt x="1" y="101"/>
                </a:lnTo>
                <a:lnTo>
                  <a:pt x="1" y="100"/>
                </a:lnTo>
                <a:lnTo>
                  <a:pt x="1" y="100"/>
                </a:lnTo>
                <a:lnTo>
                  <a:pt x="1" y="100"/>
                </a:lnTo>
                <a:lnTo>
                  <a:pt x="1" y="100"/>
                </a:lnTo>
                <a:lnTo>
                  <a:pt x="3" y="100"/>
                </a:lnTo>
                <a:lnTo>
                  <a:pt x="3" y="100"/>
                </a:lnTo>
                <a:lnTo>
                  <a:pt x="3" y="98"/>
                </a:lnTo>
                <a:lnTo>
                  <a:pt x="3" y="98"/>
                </a:lnTo>
                <a:lnTo>
                  <a:pt x="3" y="98"/>
                </a:lnTo>
                <a:lnTo>
                  <a:pt x="3" y="100"/>
                </a:lnTo>
                <a:lnTo>
                  <a:pt x="3" y="100"/>
                </a:lnTo>
                <a:lnTo>
                  <a:pt x="3" y="100"/>
                </a:lnTo>
                <a:lnTo>
                  <a:pt x="4" y="100"/>
                </a:lnTo>
                <a:lnTo>
                  <a:pt x="4" y="101"/>
                </a:lnTo>
                <a:lnTo>
                  <a:pt x="6" y="100"/>
                </a:lnTo>
                <a:lnTo>
                  <a:pt x="6" y="100"/>
                </a:lnTo>
                <a:lnTo>
                  <a:pt x="6" y="100"/>
                </a:lnTo>
                <a:lnTo>
                  <a:pt x="6" y="100"/>
                </a:lnTo>
                <a:lnTo>
                  <a:pt x="6" y="100"/>
                </a:lnTo>
                <a:lnTo>
                  <a:pt x="6" y="98"/>
                </a:lnTo>
                <a:lnTo>
                  <a:pt x="6" y="98"/>
                </a:lnTo>
                <a:lnTo>
                  <a:pt x="6" y="98"/>
                </a:lnTo>
                <a:lnTo>
                  <a:pt x="6" y="98"/>
                </a:lnTo>
                <a:lnTo>
                  <a:pt x="4" y="98"/>
                </a:lnTo>
                <a:lnTo>
                  <a:pt x="4" y="98"/>
                </a:lnTo>
                <a:lnTo>
                  <a:pt x="6" y="98"/>
                </a:lnTo>
                <a:lnTo>
                  <a:pt x="7" y="97"/>
                </a:lnTo>
                <a:lnTo>
                  <a:pt x="7" y="97"/>
                </a:lnTo>
                <a:lnTo>
                  <a:pt x="8" y="97"/>
                </a:lnTo>
                <a:lnTo>
                  <a:pt x="8" y="97"/>
                </a:lnTo>
                <a:lnTo>
                  <a:pt x="10" y="97"/>
                </a:lnTo>
                <a:lnTo>
                  <a:pt x="10" y="97"/>
                </a:lnTo>
                <a:lnTo>
                  <a:pt x="10" y="97"/>
                </a:lnTo>
                <a:lnTo>
                  <a:pt x="10" y="97"/>
                </a:lnTo>
                <a:lnTo>
                  <a:pt x="10" y="97"/>
                </a:lnTo>
                <a:lnTo>
                  <a:pt x="10" y="97"/>
                </a:lnTo>
                <a:lnTo>
                  <a:pt x="10" y="97"/>
                </a:lnTo>
                <a:lnTo>
                  <a:pt x="10" y="97"/>
                </a:lnTo>
                <a:lnTo>
                  <a:pt x="11" y="97"/>
                </a:lnTo>
                <a:lnTo>
                  <a:pt x="11" y="97"/>
                </a:lnTo>
                <a:lnTo>
                  <a:pt x="13" y="97"/>
                </a:lnTo>
                <a:lnTo>
                  <a:pt x="13" y="97"/>
                </a:lnTo>
                <a:lnTo>
                  <a:pt x="13" y="97"/>
                </a:lnTo>
                <a:lnTo>
                  <a:pt x="13" y="97"/>
                </a:lnTo>
                <a:lnTo>
                  <a:pt x="13" y="97"/>
                </a:lnTo>
                <a:lnTo>
                  <a:pt x="14" y="96"/>
                </a:lnTo>
                <a:lnTo>
                  <a:pt x="14" y="96"/>
                </a:lnTo>
                <a:lnTo>
                  <a:pt x="14" y="97"/>
                </a:lnTo>
                <a:lnTo>
                  <a:pt x="14" y="97"/>
                </a:lnTo>
                <a:lnTo>
                  <a:pt x="16" y="98"/>
                </a:lnTo>
                <a:lnTo>
                  <a:pt x="16" y="98"/>
                </a:lnTo>
                <a:lnTo>
                  <a:pt x="16" y="100"/>
                </a:lnTo>
                <a:lnTo>
                  <a:pt x="16" y="100"/>
                </a:lnTo>
                <a:lnTo>
                  <a:pt x="17" y="100"/>
                </a:lnTo>
                <a:lnTo>
                  <a:pt x="17" y="100"/>
                </a:lnTo>
                <a:lnTo>
                  <a:pt x="17" y="100"/>
                </a:lnTo>
                <a:lnTo>
                  <a:pt x="17" y="98"/>
                </a:lnTo>
                <a:lnTo>
                  <a:pt x="17" y="98"/>
                </a:lnTo>
                <a:lnTo>
                  <a:pt x="17" y="98"/>
                </a:lnTo>
                <a:lnTo>
                  <a:pt x="17" y="98"/>
                </a:lnTo>
                <a:lnTo>
                  <a:pt x="18" y="98"/>
                </a:lnTo>
                <a:lnTo>
                  <a:pt x="18" y="98"/>
                </a:lnTo>
                <a:lnTo>
                  <a:pt x="20" y="98"/>
                </a:lnTo>
                <a:lnTo>
                  <a:pt x="20" y="98"/>
                </a:lnTo>
                <a:lnTo>
                  <a:pt x="20" y="98"/>
                </a:lnTo>
                <a:lnTo>
                  <a:pt x="20" y="98"/>
                </a:lnTo>
                <a:lnTo>
                  <a:pt x="21" y="98"/>
                </a:lnTo>
                <a:lnTo>
                  <a:pt x="21" y="97"/>
                </a:lnTo>
                <a:lnTo>
                  <a:pt x="21" y="97"/>
                </a:lnTo>
                <a:lnTo>
                  <a:pt x="21" y="97"/>
                </a:lnTo>
                <a:lnTo>
                  <a:pt x="20" y="97"/>
                </a:lnTo>
                <a:lnTo>
                  <a:pt x="20" y="97"/>
                </a:lnTo>
                <a:lnTo>
                  <a:pt x="20" y="97"/>
                </a:lnTo>
                <a:lnTo>
                  <a:pt x="18" y="97"/>
                </a:lnTo>
                <a:lnTo>
                  <a:pt x="18" y="97"/>
                </a:lnTo>
                <a:lnTo>
                  <a:pt x="18" y="97"/>
                </a:lnTo>
                <a:lnTo>
                  <a:pt x="18" y="96"/>
                </a:lnTo>
                <a:lnTo>
                  <a:pt x="20" y="96"/>
                </a:lnTo>
                <a:lnTo>
                  <a:pt x="20" y="94"/>
                </a:lnTo>
                <a:lnTo>
                  <a:pt x="20" y="94"/>
                </a:lnTo>
                <a:lnTo>
                  <a:pt x="20" y="94"/>
                </a:lnTo>
                <a:lnTo>
                  <a:pt x="21" y="94"/>
                </a:lnTo>
                <a:lnTo>
                  <a:pt x="21" y="94"/>
                </a:lnTo>
                <a:lnTo>
                  <a:pt x="21" y="96"/>
                </a:lnTo>
                <a:lnTo>
                  <a:pt x="21" y="96"/>
                </a:lnTo>
                <a:lnTo>
                  <a:pt x="23" y="96"/>
                </a:lnTo>
                <a:lnTo>
                  <a:pt x="23" y="96"/>
                </a:lnTo>
                <a:lnTo>
                  <a:pt x="23" y="94"/>
                </a:lnTo>
                <a:lnTo>
                  <a:pt x="23" y="94"/>
                </a:lnTo>
                <a:lnTo>
                  <a:pt x="24" y="94"/>
                </a:lnTo>
                <a:lnTo>
                  <a:pt x="26" y="94"/>
                </a:lnTo>
                <a:lnTo>
                  <a:pt x="26" y="94"/>
                </a:lnTo>
                <a:lnTo>
                  <a:pt x="26" y="93"/>
                </a:lnTo>
                <a:lnTo>
                  <a:pt x="26" y="93"/>
                </a:lnTo>
                <a:lnTo>
                  <a:pt x="27" y="94"/>
                </a:lnTo>
                <a:lnTo>
                  <a:pt x="28" y="94"/>
                </a:lnTo>
                <a:lnTo>
                  <a:pt x="28" y="94"/>
                </a:lnTo>
                <a:lnTo>
                  <a:pt x="28" y="94"/>
                </a:lnTo>
                <a:lnTo>
                  <a:pt x="28" y="94"/>
                </a:lnTo>
                <a:lnTo>
                  <a:pt x="28" y="93"/>
                </a:lnTo>
                <a:lnTo>
                  <a:pt x="28" y="93"/>
                </a:lnTo>
                <a:lnTo>
                  <a:pt x="30" y="91"/>
                </a:lnTo>
                <a:lnTo>
                  <a:pt x="30" y="91"/>
                </a:lnTo>
                <a:lnTo>
                  <a:pt x="30" y="93"/>
                </a:lnTo>
                <a:lnTo>
                  <a:pt x="30" y="93"/>
                </a:lnTo>
                <a:lnTo>
                  <a:pt x="31" y="93"/>
                </a:lnTo>
                <a:lnTo>
                  <a:pt x="31" y="93"/>
                </a:lnTo>
                <a:lnTo>
                  <a:pt x="33" y="93"/>
                </a:lnTo>
                <a:lnTo>
                  <a:pt x="33" y="93"/>
                </a:lnTo>
                <a:lnTo>
                  <a:pt x="33" y="93"/>
                </a:lnTo>
                <a:lnTo>
                  <a:pt x="34" y="93"/>
                </a:lnTo>
                <a:lnTo>
                  <a:pt x="36" y="93"/>
                </a:lnTo>
                <a:lnTo>
                  <a:pt x="36" y="93"/>
                </a:lnTo>
                <a:lnTo>
                  <a:pt x="36" y="93"/>
                </a:lnTo>
                <a:lnTo>
                  <a:pt x="36" y="94"/>
                </a:lnTo>
                <a:lnTo>
                  <a:pt x="36" y="94"/>
                </a:lnTo>
                <a:lnTo>
                  <a:pt x="37" y="94"/>
                </a:lnTo>
                <a:lnTo>
                  <a:pt x="37" y="94"/>
                </a:lnTo>
                <a:lnTo>
                  <a:pt x="38" y="94"/>
                </a:lnTo>
                <a:lnTo>
                  <a:pt x="38" y="93"/>
                </a:lnTo>
                <a:lnTo>
                  <a:pt x="40" y="93"/>
                </a:lnTo>
                <a:lnTo>
                  <a:pt x="40" y="93"/>
                </a:lnTo>
                <a:lnTo>
                  <a:pt x="38" y="93"/>
                </a:lnTo>
                <a:lnTo>
                  <a:pt x="38" y="93"/>
                </a:lnTo>
                <a:lnTo>
                  <a:pt x="38" y="93"/>
                </a:lnTo>
                <a:lnTo>
                  <a:pt x="37" y="91"/>
                </a:lnTo>
                <a:lnTo>
                  <a:pt x="37" y="91"/>
                </a:lnTo>
                <a:lnTo>
                  <a:pt x="37" y="91"/>
                </a:lnTo>
                <a:lnTo>
                  <a:pt x="37" y="91"/>
                </a:lnTo>
                <a:lnTo>
                  <a:pt x="37" y="91"/>
                </a:lnTo>
                <a:lnTo>
                  <a:pt x="38" y="91"/>
                </a:lnTo>
                <a:lnTo>
                  <a:pt x="40" y="91"/>
                </a:lnTo>
                <a:lnTo>
                  <a:pt x="41" y="91"/>
                </a:lnTo>
                <a:lnTo>
                  <a:pt x="41" y="90"/>
                </a:lnTo>
                <a:lnTo>
                  <a:pt x="43" y="90"/>
                </a:lnTo>
                <a:lnTo>
                  <a:pt x="43" y="88"/>
                </a:lnTo>
                <a:lnTo>
                  <a:pt x="41" y="88"/>
                </a:lnTo>
                <a:lnTo>
                  <a:pt x="41" y="87"/>
                </a:lnTo>
                <a:lnTo>
                  <a:pt x="41" y="87"/>
                </a:lnTo>
                <a:lnTo>
                  <a:pt x="41" y="87"/>
                </a:lnTo>
                <a:lnTo>
                  <a:pt x="40" y="87"/>
                </a:lnTo>
                <a:lnTo>
                  <a:pt x="40" y="87"/>
                </a:lnTo>
                <a:lnTo>
                  <a:pt x="40" y="87"/>
                </a:lnTo>
                <a:lnTo>
                  <a:pt x="40" y="87"/>
                </a:lnTo>
                <a:lnTo>
                  <a:pt x="40" y="87"/>
                </a:lnTo>
                <a:lnTo>
                  <a:pt x="40" y="87"/>
                </a:lnTo>
                <a:lnTo>
                  <a:pt x="38" y="87"/>
                </a:lnTo>
                <a:lnTo>
                  <a:pt x="38" y="87"/>
                </a:lnTo>
                <a:lnTo>
                  <a:pt x="38" y="87"/>
                </a:lnTo>
                <a:lnTo>
                  <a:pt x="38" y="87"/>
                </a:lnTo>
                <a:lnTo>
                  <a:pt x="38" y="87"/>
                </a:lnTo>
                <a:lnTo>
                  <a:pt x="38" y="87"/>
                </a:lnTo>
                <a:lnTo>
                  <a:pt x="37" y="87"/>
                </a:lnTo>
                <a:lnTo>
                  <a:pt x="37" y="88"/>
                </a:lnTo>
                <a:lnTo>
                  <a:pt x="36" y="88"/>
                </a:lnTo>
                <a:lnTo>
                  <a:pt x="36" y="88"/>
                </a:lnTo>
                <a:lnTo>
                  <a:pt x="34" y="88"/>
                </a:lnTo>
                <a:lnTo>
                  <a:pt x="34" y="88"/>
                </a:lnTo>
                <a:lnTo>
                  <a:pt x="34" y="88"/>
                </a:lnTo>
                <a:lnTo>
                  <a:pt x="34" y="88"/>
                </a:lnTo>
                <a:lnTo>
                  <a:pt x="34" y="87"/>
                </a:lnTo>
                <a:lnTo>
                  <a:pt x="34" y="87"/>
                </a:lnTo>
                <a:lnTo>
                  <a:pt x="33" y="87"/>
                </a:lnTo>
                <a:lnTo>
                  <a:pt x="33" y="87"/>
                </a:lnTo>
                <a:lnTo>
                  <a:pt x="33" y="88"/>
                </a:lnTo>
                <a:lnTo>
                  <a:pt x="33" y="88"/>
                </a:lnTo>
                <a:lnTo>
                  <a:pt x="33" y="88"/>
                </a:lnTo>
                <a:lnTo>
                  <a:pt x="31" y="88"/>
                </a:lnTo>
                <a:lnTo>
                  <a:pt x="31" y="87"/>
                </a:lnTo>
                <a:lnTo>
                  <a:pt x="31" y="88"/>
                </a:lnTo>
                <a:lnTo>
                  <a:pt x="30" y="88"/>
                </a:lnTo>
                <a:lnTo>
                  <a:pt x="30" y="88"/>
                </a:lnTo>
                <a:lnTo>
                  <a:pt x="28" y="88"/>
                </a:lnTo>
                <a:lnTo>
                  <a:pt x="28" y="88"/>
                </a:lnTo>
                <a:lnTo>
                  <a:pt x="28" y="88"/>
                </a:lnTo>
                <a:lnTo>
                  <a:pt x="28" y="88"/>
                </a:lnTo>
                <a:lnTo>
                  <a:pt x="28" y="88"/>
                </a:lnTo>
                <a:lnTo>
                  <a:pt x="27" y="88"/>
                </a:lnTo>
                <a:lnTo>
                  <a:pt x="27" y="88"/>
                </a:lnTo>
                <a:lnTo>
                  <a:pt x="26" y="88"/>
                </a:lnTo>
                <a:lnTo>
                  <a:pt x="26" y="88"/>
                </a:lnTo>
                <a:lnTo>
                  <a:pt x="26" y="88"/>
                </a:lnTo>
                <a:lnTo>
                  <a:pt x="26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3" y="90"/>
                </a:lnTo>
                <a:lnTo>
                  <a:pt x="21" y="90"/>
                </a:lnTo>
                <a:lnTo>
                  <a:pt x="21" y="91"/>
                </a:lnTo>
                <a:lnTo>
                  <a:pt x="20" y="91"/>
                </a:lnTo>
                <a:lnTo>
                  <a:pt x="20" y="91"/>
                </a:lnTo>
                <a:lnTo>
                  <a:pt x="18" y="91"/>
                </a:lnTo>
                <a:lnTo>
                  <a:pt x="18" y="91"/>
                </a:lnTo>
                <a:lnTo>
                  <a:pt x="18" y="91"/>
                </a:lnTo>
                <a:lnTo>
                  <a:pt x="20" y="90"/>
                </a:lnTo>
                <a:lnTo>
                  <a:pt x="20" y="90"/>
                </a:lnTo>
                <a:lnTo>
                  <a:pt x="21" y="90"/>
                </a:lnTo>
                <a:lnTo>
                  <a:pt x="21" y="90"/>
                </a:lnTo>
                <a:lnTo>
                  <a:pt x="21" y="90"/>
                </a:lnTo>
                <a:lnTo>
                  <a:pt x="21" y="88"/>
                </a:lnTo>
                <a:lnTo>
                  <a:pt x="21" y="88"/>
                </a:lnTo>
                <a:lnTo>
                  <a:pt x="20" y="88"/>
                </a:lnTo>
                <a:lnTo>
                  <a:pt x="20" y="88"/>
                </a:lnTo>
                <a:lnTo>
                  <a:pt x="20" y="88"/>
                </a:lnTo>
                <a:lnTo>
                  <a:pt x="18" y="88"/>
                </a:lnTo>
                <a:lnTo>
                  <a:pt x="18" y="90"/>
                </a:lnTo>
                <a:lnTo>
                  <a:pt x="18" y="90"/>
                </a:lnTo>
                <a:lnTo>
                  <a:pt x="18" y="90"/>
                </a:lnTo>
                <a:lnTo>
                  <a:pt x="18" y="90"/>
                </a:lnTo>
                <a:lnTo>
                  <a:pt x="17" y="90"/>
                </a:lnTo>
                <a:lnTo>
                  <a:pt x="17" y="90"/>
                </a:lnTo>
                <a:lnTo>
                  <a:pt x="17" y="88"/>
                </a:lnTo>
                <a:lnTo>
                  <a:pt x="16" y="88"/>
                </a:lnTo>
                <a:lnTo>
                  <a:pt x="16" y="88"/>
                </a:lnTo>
                <a:lnTo>
                  <a:pt x="16" y="90"/>
                </a:lnTo>
                <a:lnTo>
                  <a:pt x="16" y="90"/>
                </a:lnTo>
                <a:lnTo>
                  <a:pt x="16" y="90"/>
                </a:lnTo>
                <a:lnTo>
                  <a:pt x="14" y="90"/>
                </a:lnTo>
                <a:lnTo>
                  <a:pt x="13" y="90"/>
                </a:lnTo>
                <a:lnTo>
                  <a:pt x="13" y="90"/>
                </a:lnTo>
                <a:lnTo>
                  <a:pt x="11" y="90"/>
                </a:lnTo>
                <a:lnTo>
                  <a:pt x="11" y="90"/>
                </a:lnTo>
                <a:lnTo>
                  <a:pt x="11" y="90"/>
                </a:lnTo>
                <a:lnTo>
                  <a:pt x="11" y="90"/>
                </a:lnTo>
                <a:lnTo>
                  <a:pt x="10" y="90"/>
                </a:lnTo>
                <a:lnTo>
                  <a:pt x="10" y="90"/>
                </a:lnTo>
                <a:lnTo>
                  <a:pt x="10" y="90"/>
                </a:lnTo>
                <a:lnTo>
                  <a:pt x="10" y="90"/>
                </a:lnTo>
                <a:lnTo>
                  <a:pt x="8" y="90"/>
                </a:lnTo>
                <a:lnTo>
                  <a:pt x="8" y="88"/>
                </a:lnTo>
                <a:lnTo>
                  <a:pt x="8" y="88"/>
                </a:lnTo>
                <a:lnTo>
                  <a:pt x="10" y="88"/>
                </a:lnTo>
                <a:lnTo>
                  <a:pt x="10" y="88"/>
                </a:lnTo>
                <a:lnTo>
                  <a:pt x="11" y="88"/>
                </a:lnTo>
                <a:lnTo>
                  <a:pt x="11" y="88"/>
                </a:lnTo>
                <a:lnTo>
                  <a:pt x="13" y="88"/>
                </a:lnTo>
                <a:lnTo>
                  <a:pt x="13" y="88"/>
                </a:lnTo>
                <a:lnTo>
                  <a:pt x="13" y="88"/>
                </a:lnTo>
                <a:lnTo>
                  <a:pt x="13" y="88"/>
                </a:lnTo>
                <a:lnTo>
                  <a:pt x="14" y="88"/>
                </a:lnTo>
                <a:lnTo>
                  <a:pt x="14" y="88"/>
                </a:lnTo>
                <a:lnTo>
                  <a:pt x="14" y="88"/>
                </a:lnTo>
                <a:lnTo>
                  <a:pt x="16" y="88"/>
                </a:lnTo>
                <a:lnTo>
                  <a:pt x="16" y="88"/>
                </a:lnTo>
                <a:lnTo>
                  <a:pt x="16" y="88"/>
                </a:lnTo>
                <a:lnTo>
                  <a:pt x="16" y="88"/>
                </a:lnTo>
                <a:lnTo>
                  <a:pt x="17" y="88"/>
                </a:lnTo>
                <a:lnTo>
                  <a:pt x="18" y="88"/>
                </a:lnTo>
                <a:lnTo>
                  <a:pt x="18" y="87"/>
                </a:lnTo>
                <a:lnTo>
                  <a:pt x="20" y="86"/>
                </a:lnTo>
                <a:lnTo>
                  <a:pt x="20" y="86"/>
                </a:lnTo>
                <a:lnTo>
                  <a:pt x="18" y="86"/>
                </a:lnTo>
                <a:lnTo>
                  <a:pt x="18" y="86"/>
                </a:lnTo>
                <a:lnTo>
                  <a:pt x="18" y="86"/>
                </a:lnTo>
                <a:lnTo>
                  <a:pt x="17" y="86"/>
                </a:lnTo>
                <a:lnTo>
                  <a:pt x="17" y="86"/>
                </a:lnTo>
                <a:lnTo>
                  <a:pt x="16" y="87"/>
                </a:lnTo>
                <a:lnTo>
                  <a:pt x="14" y="87"/>
                </a:lnTo>
                <a:lnTo>
                  <a:pt x="14" y="87"/>
                </a:lnTo>
                <a:lnTo>
                  <a:pt x="14" y="87"/>
                </a:lnTo>
                <a:lnTo>
                  <a:pt x="14" y="86"/>
                </a:lnTo>
                <a:lnTo>
                  <a:pt x="13" y="86"/>
                </a:lnTo>
                <a:lnTo>
                  <a:pt x="13" y="86"/>
                </a:lnTo>
                <a:lnTo>
                  <a:pt x="13" y="86"/>
                </a:lnTo>
                <a:lnTo>
                  <a:pt x="13" y="87"/>
                </a:lnTo>
                <a:lnTo>
                  <a:pt x="11" y="87"/>
                </a:lnTo>
                <a:lnTo>
                  <a:pt x="11" y="87"/>
                </a:lnTo>
                <a:lnTo>
                  <a:pt x="13" y="86"/>
                </a:lnTo>
                <a:lnTo>
                  <a:pt x="13" y="86"/>
                </a:lnTo>
                <a:lnTo>
                  <a:pt x="14" y="86"/>
                </a:lnTo>
                <a:lnTo>
                  <a:pt x="16" y="84"/>
                </a:lnTo>
                <a:lnTo>
                  <a:pt x="16" y="84"/>
                </a:lnTo>
                <a:lnTo>
                  <a:pt x="16" y="84"/>
                </a:lnTo>
                <a:lnTo>
                  <a:pt x="17" y="84"/>
                </a:lnTo>
                <a:lnTo>
                  <a:pt x="17" y="86"/>
                </a:lnTo>
                <a:lnTo>
                  <a:pt x="18" y="86"/>
                </a:lnTo>
                <a:lnTo>
                  <a:pt x="18" y="86"/>
                </a:lnTo>
                <a:lnTo>
                  <a:pt x="18" y="84"/>
                </a:lnTo>
                <a:lnTo>
                  <a:pt x="18" y="84"/>
                </a:lnTo>
                <a:lnTo>
                  <a:pt x="18" y="84"/>
                </a:lnTo>
                <a:lnTo>
                  <a:pt x="18" y="84"/>
                </a:lnTo>
                <a:lnTo>
                  <a:pt x="18" y="84"/>
                </a:lnTo>
                <a:lnTo>
                  <a:pt x="18" y="84"/>
                </a:lnTo>
                <a:lnTo>
                  <a:pt x="20" y="86"/>
                </a:lnTo>
                <a:lnTo>
                  <a:pt x="20" y="86"/>
                </a:lnTo>
                <a:lnTo>
                  <a:pt x="20" y="84"/>
                </a:lnTo>
                <a:lnTo>
                  <a:pt x="20" y="84"/>
                </a:lnTo>
                <a:lnTo>
                  <a:pt x="20" y="84"/>
                </a:lnTo>
                <a:lnTo>
                  <a:pt x="21" y="84"/>
                </a:lnTo>
                <a:lnTo>
                  <a:pt x="21" y="84"/>
                </a:lnTo>
                <a:lnTo>
                  <a:pt x="21" y="84"/>
                </a:lnTo>
                <a:lnTo>
                  <a:pt x="21" y="84"/>
                </a:lnTo>
                <a:lnTo>
                  <a:pt x="21" y="83"/>
                </a:lnTo>
                <a:lnTo>
                  <a:pt x="21" y="83"/>
                </a:lnTo>
                <a:lnTo>
                  <a:pt x="23" y="83"/>
                </a:lnTo>
                <a:lnTo>
                  <a:pt x="24" y="83"/>
                </a:lnTo>
                <a:lnTo>
                  <a:pt x="24" y="81"/>
                </a:lnTo>
                <a:lnTo>
                  <a:pt x="26" y="81"/>
                </a:lnTo>
                <a:lnTo>
                  <a:pt x="26" y="81"/>
                </a:lnTo>
                <a:lnTo>
                  <a:pt x="26" y="81"/>
                </a:lnTo>
                <a:lnTo>
                  <a:pt x="27" y="83"/>
                </a:lnTo>
                <a:lnTo>
                  <a:pt x="27" y="83"/>
                </a:lnTo>
                <a:lnTo>
                  <a:pt x="27" y="84"/>
                </a:lnTo>
                <a:lnTo>
                  <a:pt x="27" y="84"/>
                </a:lnTo>
                <a:lnTo>
                  <a:pt x="28" y="83"/>
                </a:lnTo>
                <a:lnTo>
                  <a:pt x="28" y="83"/>
                </a:lnTo>
                <a:lnTo>
                  <a:pt x="28" y="84"/>
                </a:lnTo>
                <a:lnTo>
                  <a:pt x="30" y="84"/>
                </a:lnTo>
                <a:lnTo>
                  <a:pt x="30" y="83"/>
                </a:lnTo>
                <a:lnTo>
                  <a:pt x="31" y="83"/>
                </a:lnTo>
                <a:lnTo>
                  <a:pt x="31" y="83"/>
                </a:lnTo>
                <a:lnTo>
                  <a:pt x="31" y="83"/>
                </a:lnTo>
                <a:lnTo>
                  <a:pt x="30" y="83"/>
                </a:lnTo>
                <a:lnTo>
                  <a:pt x="30" y="83"/>
                </a:lnTo>
                <a:lnTo>
                  <a:pt x="30" y="83"/>
                </a:lnTo>
                <a:lnTo>
                  <a:pt x="31" y="81"/>
                </a:lnTo>
                <a:lnTo>
                  <a:pt x="31" y="81"/>
                </a:lnTo>
                <a:lnTo>
                  <a:pt x="31" y="81"/>
                </a:lnTo>
                <a:lnTo>
                  <a:pt x="31" y="81"/>
                </a:lnTo>
                <a:lnTo>
                  <a:pt x="31" y="81"/>
                </a:lnTo>
                <a:lnTo>
                  <a:pt x="31" y="81"/>
                </a:lnTo>
                <a:lnTo>
                  <a:pt x="31" y="81"/>
                </a:lnTo>
                <a:lnTo>
                  <a:pt x="30" y="80"/>
                </a:lnTo>
                <a:lnTo>
                  <a:pt x="30" y="78"/>
                </a:lnTo>
                <a:lnTo>
                  <a:pt x="30" y="78"/>
                </a:lnTo>
                <a:lnTo>
                  <a:pt x="31" y="78"/>
                </a:lnTo>
                <a:lnTo>
                  <a:pt x="31" y="78"/>
                </a:lnTo>
                <a:lnTo>
                  <a:pt x="33" y="78"/>
                </a:lnTo>
                <a:lnTo>
                  <a:pt x="33" y="78"/>
                </a:lnTo>
                <a:lnTo>
                  <a:pt x="33" y="80"/>
                </a:lnTo>
                <a:lnTo>
                  <a:pt x="33" y="80"/>
                </a:lnTo>
                <a:lnTo>
                  <a:pt x="31" y="80"/>
                </a:lnTo>
                <a:lnTo>
                  <a:pt x="31" y="80"/>
                </a:lnTo>
                <a:lnTo>
                  <a:pt x="31" y="80"/>
                </a:lnTo>
                <a:lnTo>
                  <a:pt x="31" y="80"/>
                </a:lnTo>
                <a:lnTo>
                  <a:pt x="31" y="81"/>
                </a:lnTo>
                <a:lnTo>
                  <a:pt x="31" y="81"/>
                </a:lnTo>
                <a:lnTo>
                  <a:pt x="31" y="81"/>
                </a:lnTo>
                <a:lnTo>
                  <a:pt x="31" y="81"/>
                </a:lnTo>
                <a:lnTo>
                  <a:pt x="33" y="83"/>
                </a:lnTo>
                <a:lnTo>
                  <a:pt x="33" y="83"/>
                </a:lnTo>
                <a:lnTo>
                  <a:pt x="33" y="83"/>
                </a:lnTo>
                <a:lnTo>
                  <a:pt x="34" y="83"/>
                </a:lnTo>
                <a:lnTo>
                  <a:pt x="34" y="83"/>
                </a:lnTo>
                <a:lnTo>
                  <a:pt x="34" y="83"/>
                </a:lnTo>
                <a:lnTo>
                  <a:pt x="34" y="83"/>
                </a:lnTo>
                <a:lnTo>
                  <a:pt x="36" y="81"/>
                </a:lnTo>
                <a:lnTo>
                  <a:pt x="36" y="81"/>
                </a:lnTo>
                <a:lnTo>
                  <a:pt x="37" y="83"/>
                </a:lnTo>
                <a:lnTo>
                  <a:pt x="37" y="83"/>
                </a:lnTo>
                <a:lnTo>
                  <a:pt x="38" y="83"/>
                </a:lnTo>
                <a:lnTo>
                  <a:pt x="38" y="81"/>
                </a:lnTo>
                <a:lnTo>
                  <a:pt x="40" y="81"/>
                </a:lnTo>
                <a:lnTo>
                  <a:pt x="41" y="81"/>
                </a:lnTo>
                <a:lnTo>
                  <a:pt x="41" y="81"/>
                </a:lnTo>
                <a:lnTo>
                  <a:pt x="41" y="80"/>
                </a:lnTo>
                <a:lnTo>
                  <a:pt x="41" y="80"/>
                </a:lnTo>
                <a:lnTo>
                  <a:pt x="41" y="80"/>
                </a:lnTo>
                <a:lnTo>
                  <a:pt x="41" y="80"/>
                </a:lnTo>
                <a:lnTo>
                  <a:pt x="41" y="80"/>
                </a:lnTo>
                <a:lnTo>
                  <a:pt x="43" y="81"/>
                </a:lnTo>
                <a:lnTo>
                  <a:pt x="43" y="81"/>
                </a:lnTo>
                <a:lnTo>
                  <a:pt x="43" y="81"/>
                </a:lnTo>
                <a:lnTo>
                  <a:pt x="44" y="80"/>
                </a:lnTo>
                <a:lnTo>
                  <a:pt x="44" y="80"/>
                </a:lnTo>
                <a:lnTo>
                  <a:pt x="44" y="80"/>
                </a:lnTo>
                <a:lnTo>
                  <a:pt x="44" y="80"/>
                </a:lnTo>
                <a:lnTo>
                  <a:pt x="44" y="80"/>
                </a:lnTo>
                <a:lnTo>
                  <a:pt x="44" y="78"/>
                </a:lnTo>
                <a:lnTo>
                  <a:pt x="44" y="78"/>
                </a:lnTo>
                <a:lnTo>
                  <a:pt x="44" y="78"/>
                </a:lnTo>
                <a:lnTo>
                  <a:pt x="46" y="77"/>
                </a:lnTo>
                <a:lnTo>
                  <a:pt x="46" y="77"/>
                </a:lnTo>
                <a:lnTo>
                  <a:pt x="44" y="77"/>
                </a:lnTo>
                <a:lnTo>
                  <a:pt x="44" y="77"/>
                </a:lnTo>
                <a:lnTo>
                  <a:pt x="44" y="77"/>
                </a:lnTo>
                <a:lnTo>
                  <a:pt x="44" y="77"/>
                </a:lnTo>
                <a:lnTo>
                  <a:pt x="44" y="77"/>
                </a:lnTo>
                <a:lnTo>
                  <a:pt x="44" y="77"/>
                </a:lnTo>
                <a:lnTo>
                  <a:pt x="44" y="77"/>
                </a:lnTo>
                <a:lnTo>
                  <a:pt x="44" y="78"/>
                </a:lnTo>
                <a:lnTo>
                  <a:pt x="43" y="77"/>
                </a:lnTo>
                <a:lnTo>
                  <a:pt x="43" y="77"/>
                </a:lnTo>
                <a:lnTo>
                  <a:pt x="44" y="77"/>
                </a:lnTo>
                <a:lnTo>
                  <a:pt x="44" y="76"/>
                </a:lnTo>
                <a:lnTo>
                  <a:pt x="44" y="76"/>
                </a:lnTo>
                <a:lnTo>
                  <a:pt x="44" y="76"/>
                </a:lnTo>
                <a:lnTo>
                  <a:pt x="43" y="76"/>
                </a:lnTo>
                <a:lnTo>
                  <a:pt x="41" y="76"/>
                </a:lnTo>
                <a:lnTo>
                  <a:pt x="41" y="76"/>
                </a:lnTo>
                <a:lnTo>
                  <a:pt x="41" y="76"/>
                </a:lnTo>
                <a:lnTo>
                  <a:pt x="41" y="76"/>
                </a:lnTo>
                <a:lnTo>
                  <a:pt x="40" y="76"/>
                </a:lnTo>
                <a:lnTo>
                  <a:pt x="40" y="76"/>
                </a:lnTo>
                <a:lnTo>
                  <a:pt x="40" y="76"/>
                </a:lnTo>
                <a:lnTo>
                  <a:pt x="38" y="76"/>
                </a:lnTo>
                <a:lnTo>
                  <a:pt x="38" y="76"/>
                </a:lnTo>
                <a:lnTo>
                  <a:pt x="37" y="78"/>
                </a:lnTo>
                <a:lnTo>
                  <a:pt x="37" y="78"/>
                </a:lnTo>
                <a:lnTo>
                  <a:pt x="37" y="78"/>
                </a:lnTo>
                <a:lnTo>
                  <a:pt x="37" y="78"/>
                </a:lnTo>
                <a:lnTo>
                  <a:pt x="37" y="78"/>
                </a:lnTo>
                <a:lnTo>
                  <a:pt x="36" y="78"/>
                </a:lnTo>
                <a:lnTo>
                  <a:pt x="36" y="78"/>
                </a:lnTo>
                <a:lnTo>
                  <a:pt x="37" y="78"/>
                </a:lnTo>
                <a:lnTo>
                  <a:pt x="37" y="78"/>
                </a:lnTo>
                <a:lnTo>
                  <a:pt x="37" y="77"/>
                </a:lnTo>
                <a:lnTo>
                  <a:pt x="36" y="77"/>
                </a:lnTo>
                <a:lnTo>
                  <a:pt x="36" y="77"/>
                </a:lnTo>
                <a:lnTo>
                  <a:pt x="37" y="77"/>
                </a:lnTo>
                <a:lnTo>
                  <a:pt x="37" y="77"/>
                </a:lnTo>
                <a:lnTo>
                  <a:pt x="37" y="77"/>
                </a:lnTo>
                <a:lnTo>
                  <a:pt x="37" y="76"/>
                </a:lnTo>
                <a:lnTo>
                  <a:pt x="37" y="76"/>
                </a:lnTo>
                <a:lnTo>
                  <a:pt x="36" y="76"/>
                </a:lnTo>
                <a:lnTo>
                  <a:pt x="36" y="76"/>
                </a:lnTo>
                <a:lnTo>
                  <a:pt x="36" y="76"/>
                </a:lnTo>
                <a:lnTo>
                  <a:pt x="34" y="76"/>
                </a:lnTo>
                <a:lnTo>
                  <a:pt x="33" y="76"/>
                </a:lnTo>
                <a:lnTo>
                  <a:pt x="33" y="76"/>
                </a:lnTo>
                <a:lnTo>
                  <a:pt x="34" y="76"/>
                </a:lnTo>
                <a:lnTo>
                  <a:pt x="33" y="76"/>
                </a:lnTo>
                <a:lnTo>
                  <a:pt x="33" y="76"/>
                </a:lnTo>
                <a:lnTo>
                  <a:pt x="33" y="76"/>
                </a:lnTo>
                <a:lnTo>
                  <a:pt x="33" y="76"/>
                </a:lnTo>
                <a:lnTo>
                  <a:pt x="33" y="76"/>
                </a:lnTo>
                <a:lnTo>
                  <a:pt x="31" y="77"/>
                </a:lnTo>
                <a:lnTo>
                  <a:pt x="31" y="77"/>
                </a:lnTo>
                <a:lnTo>
                  <a:pt x="31" y="77"/>
                </a:lnTo>
                <a:lnTo>
                  <a:pt x="31" y="76"/>
                </a:lnTo>
                <a:lnTo>
                  <a:pt x="31" y="74"/>
                </a:lnTo>
                <a:lnTo>
                  <a:pt x="31" y="74"/>
                </a:lnTo>
                <a:lnTo>
                  <a:pt x="30" y="73"/>
                </a:lnTo>
                <a:lnTo>
                  <a:pt x="30" y="74"/>
                </a:lnTo>
                <a:lnTo>
                  <a:pt x="30" y="74"/>
                </a:lnTo>
                <a:lnTo>
                  <a:pt x="30" y="73"/>
                </a:lnTo>
                <a:lnTo>
                  <a:pt x="30" y="73"/>
                </a:lnTo>
                <a:lnTo>
                  <a:pt x="30" y="73"/>
                </a:lnTo>
                <a:lnTo>
                  <a:pt x="30" y="73"/>
                </a:lnTo>
                <a:lnTo>
                  <a:pt x="30" y="73"/>
                </a:lnTo>
                <a:lnTo>
                  <a:pt x="28" y="71"/>
                </a:lnTo>
                <a:lnTo>
                  <a:pt x="28" y="71"/>
                </a:lnTo>
                <a:lnTo>
                  <a:pt x="28" y="71"/>
                </a:lnTo>
                <a:lnTo>
                  <a:pt x="30" y="71"/>
                </a:lnTo>
                <a:lnTo>
                  <a:pt x="30" y="73"/>
                </a:lnTo>
                <a:lnTo>
                  <a:pt x="30" y="71"/>
                </a:lnTo>
                <a:lnTo>
                  <a:pt x="30" y="71"/>
                </a:lnTo>
                <a:lnTo>
                  <a:pt x="30" y="71"/>
                </a:lnTo>
                <a:lnTo>
                  <a:pt x="30" y="71"/>
                </a:lnTo>
                <a:lnTo>
                  <a:pt x="28" y="70"/>
                </a:lnTo>
                <a:lnTo>
                  <a:pt x="30" y="70"/>
                </a:lnTo>
                <a:lnTo>
                  <a:pt x="30" y="70"/>
                </a:lnTo>
                <a:lnTo>
                  <a:pt x="30" y="70"/>
                </a:lnTo>
                <a:lnTo>
                  <a:pt x="28" y="70"/>
                </a:lnTo>
                <a:lnTo>
                  <a:pt x="28" y="70"/>
                </a:lnTo>
                <a:lnTo>
                  <a:pt x="28" y="70"/>
                </a:lnTo>
                <a:lnTo>
                  <a:pt x="28" y="70"/>
                </a:lnTo>
                <a:lnTo>
                  <a:pt x="28" y="70"/>
                </a:lnTo>
                <a:lnTo>
                  <a:pt x="28" y="70"/>
                </a:lnTo>
                <a:lnTo>
                  <a:pt x="27" y="70"/>
                </a:lnTo>
                <a:lnTo>
                  <a:pt x="27" y="70"/>
                </a:lnTo>
                <a:lnTo>
                  <a:pt x="26" y="70"/>
                </a:lnTo>
                <a:lnTo>
                  <a:pt x="26" y="70"/>
                </a:lnTo>
                <a:lnTo>
                  <a:pt x="26" y="70"/>
                </a:lnTo>
                <a:lnTo>
                  <a:pt x="26" y="70"/>
                </a:lnTo>
                <a:lnTo>
                  <a:pt x="26" y="70"/>
                </a:lnTo>
                <a:lnTo>
                  <a:pt x="26" y="71"/>
                </a:lnTo>
                <a:lnTo>
                  <a:pt x="26" y="73"/>
                </a:lnTo>
                <a:lnTo>
                  <a:pt x="26" y="73"/>
                </a:lnTo>
                <a:lnTo>
                  <a:pt x="26" y="73"/>
                </a:lnTo>
                <a:lnTo>
                  <a:pt x="26" y="71"/>
                </a:lnTo>
                <a:lnTo>
                  <a:pt x="26" y="71"/>
                </a:lnTo>
                <a:lnTo>
                  <a:pt x="26" y="73"/>
                </a:lnTo>
                <a:lnTo>
                  <a:pt x="24" y="73"/>
                </a:lnTo>
                <a:lnTo>
                  <a:pt x="23" y="70"/>
                </a:lnTo>
                <a:lnTo>
                  <a:pt x="23" y="70"/>
                </a:lnTo>
                <a:lnTo>
                  <a:pt x="23" y="71"/>
                </a:lnTo>
                <a:lnTo>
                  <a:pt x="23" y="71"/>
                </a:lnTo>
                <a:lnTo>
                  <a:pt x="23" y="73"/>
                </a:lnTo>
                <a:lnTo>
                  <a:pt x="23" y="73"/>
                </a:lnTo>
                <a:lnTo>
                  <a:pt x="23" y="71"/>
                </a:lnTo>
                <a:lnTo>
                  <a:pt x="21" y="71"/>
                </a:lnTo>
                <a:lnTo>
                  <a:pt x="21" y="71"/>
                </a:lnTo>
                <a:lnTo>
                  <a:pt x="20" y="71"/>
                </a:lnTo>
                <a:lnTo>
                  <a:pt x="20" y="71"/>
                </a:lnTo>
                <a:lnTo>
                  <a:pt x="20" y="71"/>
                </a:lnTo>
                <a:lnTo>
                  <a:pt x="20" y="71"/>
                </a:lnTo>
                <a:lnTo>
                  <a:pt x="20" y="71"/>
                </a:lnTo>
                <a:lnTo>
                  <a:pt x="18" y="71"/>
                </a:lnTo>
                <a:lnTo>
                  <a:pt x="18" y="71"/>
                </a:lnTo>
                <a:lnTo>
                  <a:pt x="17" y="73"/>
                </a:lnTo>
                <a:lnTo>
                  <a:pt x="17" y="73"/>
                </a:lnTo>
                <a:lnTo>
                  <a:pt x="17" y="73"/>
                </a:lnTo>
                <a:lnTo>
                  <a:pt x="16" y="73"/>
                </a:lnTo>
                <a:lnTo>
                  <a:pt x="16" y="73"/>
                </a:lnTo>
                <a:lnTo>
                  <a:pt x="14" y="73"/>
                </a:lnTo>
                <a:lnTo>
                  <a:pt x="14" y="73"/>
                </a:lnTo>
                <a:lnTo>
                  <a:pt x="14" y="73"/>
                </a:lnTo>
                <a:lnTo>
                  <a:pt x="13" y="74"/>
                </a:lnTo>
                <a:lnTo>
                  <a:pt x="13" y="74"/>
                </a:lnTo>
                <a:lnTo>
                  <a:pt x="13" y="74"/>
                </a:lnTo>
                <a:lnTo>
                  <a:pt x="11" y="74"/>
                </a:lnTo>
                <a:lnTo>
                  <a:pt x="11" y="76"/>
                </a:lnTo>
                <a:lnTo>
                  <a:pt x="11" y="76"/>
                </a:lnTo>
                <a:lnTo>
                  <a:pt x="11" y="76"/>
                </a:lnTo>
                <a:lnTo>
                  <a:pt x="10" y="76"/>
                </a:lnTo>
                <a:lnTo>
                  <a:pt x="10" y="76"/>
                </a:lnTo>
                <a:lnTo>
                  <a:pt x="8" y="76"/>
                </a:lnTo>
                <a:lnTo>
                  <a:pt x="8" y="76"/>
                </a:lnTo>
                <a:lnTo>
                  <a:pt x="10" y="76"/>
                </a:lnTo>
                <a:lnTo>
                  <a:pt x="10" y="74"/>
                </a:lnTo>
                <a:lnTo>
                  <a:pt x="10" y="74"/>
                </a:lnTo>
                <a:lnTo>
                  <a:pt x="8" y="73"/>
                </a:lnTo>
                <a:lnTo>
                  <a:pt x="10" y="73"/>
                </a:lnTo>
                <a:lnTo>
                  <a:pt x="10" y="73"/>
                </a:lnTo>
                <a:lnTo>
                  <a:pt x="10" y="73"/>
                </a:lnTo>
                <a:lnTo>
                  <a:pt x="10" y="71"/>
                </a:lnTo>
                <a:lnTo>
                  <a:pt x="10" y="71"/>
                </a:lnTo>
                <a:lnTo>
                  <a:pt x="10" y="71"/>
                </a:lnTo>
                <a:lnTo>
                  <a:pt x="10" y="71"/>
                </a:lnTo>
                <a:lnTo>
                  <a:pt x="10" y="71"/>
                </a:lnTo>
                <a:lnTo>
                  <a:pt x="10" y="70"/>
                </a:lnTo>
                <a:lnTo>
                  <a:pt x="13" y="70"/>
                </a:lnTo>
                <a:lnTo>
                  <a:pt x="13" y="69"/>
                </a:lnTo>
                <a:lnTo>
                  <a:pt x="13" y="69"/>
                </a:lnTo>
                <a:lnTo>
                  <a:pt x="13" y="69"/>
                </a:lnTo>
                <a:lnTo>
                  <a:pt x="13" y="67"/>
                </a:lnTo>
                <a:lnTo>
                  <a:pt x="13" y="67"/>
                </a:lnTo>
                <a:lnTo>
                  <a:pt x="13" y="67"/>
                </a:lnTo>
                <a:lnTo>
                  <a:pt x="14" y="69"/>
                </a:lnTo>
                <a:lnTo>
                  <a:pt x="14" y="69"/>
                </a:lnTo>
                <a:lnTo>
                  <a:pt x="16" y="69"/>
                </a:lnTo>
                <a:lnTo>
                  <a:pt x="16" y="69"/>
                </a:lnTo>
                <a:lnTo>
                  <a:pt x="17" y="69"/>
                </a:lnTo>
                <a:lnTo>
                  <a:pt x="18" y="69"/>
                </a:lnTo>
                <a:lnTo>
                  <a:pt x="20" y="67"/>
                </a:lnTo>
                <a:lnTo>
                  <a:pt x="20" y="67"/>
                </a:lnTo>
                <a:lnTo>
                  <a:pt x="21" y="67"/>
                </a:lnTo>
                <a:lnTo>
                  <a:pt x="21" y="67"/>
                </a:lnTo>
                <a:lnTo>
                  <a:pt x="21" y="67"/>
                </a:lnTo>
                <a:lnTo>
                  <a:pt x="23" y="67"/>
                </a:lnTo>
                <a:lnTo>
                  <a:pt x="24" y="67"/>
                </a:lnTo>
                <a:lnTo>
                  <a:pt x="24" y="67"/>
                </a:lnTo>
                <a:lnTo>
                  <a:pt x="24" y="67"/>
                </a:lnTo>
                <a:lnTo>
                  <a:pt x="24" y="67"/>
                </a:lnTo>
                <a:lnTo>
                  <a:pt x="24" y="66"/>
                </a:lnTo>
                <a:lnTo>
                  <a:pt x="24" y="66"/>
                </a:lnTo>
                <a:lnTo>
                  <a:pt x="24" y="66"/>
                </a:lnTo>
                <a:lnTo>
                  <a:pt x="26" y="66"/>
                </a:lnTo>
                <a:lnTo>
                  <a:pt x="26" y="66"/>
                </a:lnTo>
                <a:lnTo>
                  <a:pt x="27" y="66"/>
                </a:lnTo>
                <a:lnTo>
                  <a:pt x="27" y="64"/>
                </a:lnTo>
                <a:lnTo>
                  <a:pt x="27" y="66"/>
                </a:lnTo>
                <a:lnTo>
                  <a:pt x="27" y="66"/>
                </a:lnTo>
                <a:lnTo>
                  <a:pt x="28" y="66"/>
                </a:lnTo>
                <a:lnTo>
                  <a:pt x="28" y="66"/>
                </a:lnTo>
                <a:lnTo>
                  <a:pt x="30" y="66"/>
                </a:lnTo>
                <a:lnTo>
                  <a:pt x="31" y="66"/>
                </a:lnTo>
                <a:lnTo>
                  <a:pt x="33" y="64"/>
                </a:lnTo>
                <a:lnTo>
                  <a:pt x="33" y="64"/>
                </a:lnTo>
                <a:lnTo>
                  <a:pt x="33" y="64"/>
                </a:lnTo>
                <a:lnTo>
                  <a:pt x="33" y="64"/>
                </a:lnTo>
                <a:lnTo>
                  <a:pt x="34" y="64"/>
                </a:lnTo>
                <a:lnTo>
                  <a:pt x="36" y="64"/>
                </a:lnTo>
                <a:lnTo>
                  <a:pt x="36" y="64"/>
                </a:lnTo>
                <a:lnTo>
                  <a:pt x="37" y="63"/>
                </a:lnTo>
                <a:lnTo>
                  <a:pt x="37" y="63"/>
                </a:lnTo>
                <a:lnTo>
                  <a:pt x="37" y="63"/>
                </a:lnTo>
                <a:lnTo>
                  <a:pt x="37" y="63"/>
                </a:lnTo>
                <a:lnTo>
                  <a:pt x="37" y="63"/>
                </a:lnTo>
                <a:lnTo>
                  <a:pt x="37" y="61"/>
                </a:lnTo>
                <a:lnTo>
                  <a:pt x="38" y="61"/>
                </a:lnTo>
                <a:lnTo>
                  <a:pt x="38" y="61"/>
                </a:lnTo>
                <a:lnTo>
                  <a:pt x="38" y="61"/>
                </a:lnTo>
                <a:lnTo>
                  <a:pt x="38" y="61"/>
                </a:lnTo>
                <a:lnTo>
                  <a:pt x="40" y="61"/>
                </a:lnTo>
                <a:lnTo>
                  <a:pt x="40" y="61"/>
                </a:lnTo>
                <a:lnTo>
                  <a:pt x="40" y="60"/>
                </a:lnTo>
                <a:lnTo>
                  <a:pt x="40" y="60"/>
                </a:lnTo>
                <a:lnTo>
                  <a:pt x="40" y="60"/>
                </a:lnTo>
                <a:lnTo>
                  <a:pt x="40" y="59"/>
                </a:lnTo>
                <a:lnTo>
                  <a:pt x="40" y="59"/>
                </a:lnTo>
                <a:lnTo>
                  <a:pt x="40" y="59"/>
                </a:lnTo>
                <a:lnTo>
                  <a:pt x="40" y="56"/>
                </a:lnTo>
                <a:lnTo>
                  <a:pt x="40" y="56"/>
                </a:lnTo>
                <a:lnTo>
                  <a:pt x="38" y="56"/>
                </a:lnTo>
                <a:lnTo>
                  <a:pt x="38" y="57"/>
                </a:lnTo>
                <a:lnTo>
                  <a:pt x="38" y="57"/>
                </a:lnTo>
                <a:lnTo>
                  <a:pt x="38" y="57"/>
                </a:lnTo>
                <a:lnTo>
                  <a:pt x="37" y="57"/>
                </a:lnTo>
                <a:lnTo>
                  <a:pt x="37" y="57"/>
                </a:lnTo>
                <a:lnTo>
                  <a:pt x="37" y="57"/>
                </a:lnTo>
                <a:lnTo>
                  <a:pt x="37" y="56"/>
                </a:lnTo>
                <a:lnTo>
                  <a:pt x="37" y="54"/>
                </a:lnTo>
                <a:lnTo>
                  <a:pt x="37" y="54"/>
                </a:lnTo>
                <a:lnTo>
                  <a:pt x="38" y="54"/>
                </a:lnTo>
                <a:lnTo>
                  <a:pt x="38" y="54"/>
                </a:lnTo>
                <a:lnTo>
                  <a:pt x="38" y="54"/>
                </a:lnTo>
                <a:lnTo>
                  <a:pt x="38" y="53"/>
                </a:lnTo>
                <a:lnTo>
                  <a:pt x="38" y="53"/>
                </a:lnTo>
                <a:lnTo>
                  <a:pt x="38" y="53"/>
                </a:lnTo>
                <a:lnTo>
                  <a:pt x="40" y="54"/>
                </a:lnTo>
                <a:lnTo>
                  <a:pt x="40" y="54"/>
                </a:lnTo>
                <a:lnTo>
                  <a:pt x="40" y="54"/>
                </a:lnTo>
                <a:lnTo>
                  <a:pt x="40" y="54"/>
                </a:lnTo>
                <a:lnTo>
                  <a:pt x="40" y="56"/>
                </a:lnTo>
                <a:lnTo>
                  <a:pt x="41" y="56"/>
                </a:lnTo>
                <a:lnTo>
                  <a:pt x="41" y="56"/>
                </a:lnTo>
                <a:lnTo>
                  <a:pt x="41" y="56"/>
                </a:lnTo>
                <a:lnTo>
                  <a:pt x="41" y="56"/>
                </a:lnTo>
                <a:lnTo>
                  <a:pt x="43" y="56"/>
                </a:lnTo>
                <a:lnTo>
                  <a:pt x="43" y="56"/>
                </a:lnTo>
                <a:lnTo>
                  <a:pt x="43" y="57"/>
                </a:lnTo>
                <a:lnTo>
                  <a:pt x="43" y="56"/>
                </a:lnTo>
                <a:lnTo>
                  <a:pt x="43" y="56"/>
                </a:lnTo>
                <a:lnTo>
                  <a:pt x="44" y="56"/>
                </a:lnTo>
                <a:lnTo>
                  <a:pt x="44" y="57"/>
                </a:lnTo>
                <a:lnTo>
                  <a:pt x="43" y="57"/>
                </a:lnTo>
                <a:lnTo>
                  <a:pt x="43" y="57"/>
                </a:lnTo>
                <a:lnTo>
                  <a:pt x="43" y="57"/>
                </a:lnTo>
                <a:lnTo>
                  <a:pt x="43" y="59"/>
                </a:lnTo>
                <a:lnTo>
                  <a:pt x="43" y="59"/>
                </a:lnTo>
                <a:lnTo>
                  <a:pt x="41" y="60"/>
                </a:lnTo>
                <a:lnTo>
                  <a:pt x="41" y="60"/>
                </a:lnTo>
                <a:lnTo>
                  <a:pt x="41" y="60"/>
                </a:lnTo>
                <a:lnTo>
                  <a:pt x="41" y="60"/>
                </a:lnTo>
                <a:lnTo>
                  <a:pt x="41" y="60"/>
                </a:lnTo>
                <a:lnTo>
                  <a:pt x="43" y="61"/>
                </a:lnTo>
                <a:lnTo>
                  <a:pt x="44" y="61"/>
                </a:lnTo>
                <a:lnTo>
                  <a:pt x="44" y="61"/>
                </a:lnTo>
                <a:lnTo>
                  <a:pt x="44" y="61"/>
                </a:lnTo>
                <a:lnTo>
                  <a:pt x="44" y="61"/>
                </a:lnTo>
                <a:lnTo>
                  <a:pt x="46" y="61"/>
                </a:lnTo>
                <a:lnTo>
                  <a:pt x="46" y="61"/>
                </a:lnTo>
                <a:lnTo>
                  <a:pt x="46" y="60"/>
                </a:lnTo>
                <a:lnTo>
                  <a:pt x="46" y="61"/>
                </a:lnTo>
                <a:lnTo>
                  <a:pt x="47" y="60"/>
                </a:lnTo>
                <a:lnTo>
                  <a:pt x="47" y="60"/>
                </a:lnTo>
                <a:lnTo>
                  <a:pt x="46" y="60"/>
                </a:lnTo>
                <a:lnTo>
                  <a:pt x="46" y="59"/>
                </a:lnTo>
                <a:lnTo>
                  <a:pt x="46" y="59"/>
                </a:lnTo>
                <a:lnTo>
                  <a:pt x="46" y="57"/>
                </a:lnTo>
                <a:lnTo>
                  <a:pt x="46" y="57"/>
                </a:lnTo>
                <a:lnTo>
                  <a:pt x="46" y="57"/>
                </a:lnTo>
                <a:lnTo>
                  <a:pt x="47" y="57"/>
                </a:lnTo>
                <a:lnTo>
                  <a:pt x="47" y="57"/>
                </a:lnTo>
                <a:lnTo>
                  <a:pt x="46" y="57"/>
                </a:lnTo>
                <a:lnTo>
                  <a:pt x="46" y="59"/>
                </a:lnTo>
                <a:lnTo>
                  <a:pt x="46" y="60"/>
                </a:lnTo>
                <a:lnTo>
                  <a:pt x="46" y="60"/>
                </a:lnTo>
                <a:lnTo>
                  <a:pt x="47" y="60"/>
                </a:lnTo>
                <a:lnTo>
                  <a:pt x="48" y="59"/>
                </a:lnTo>
                <a:lnTo>
                  <a:pt x="48" y="59"/>
                </a:lnTo>
                <a:lnTo>
                  <a:pt x="48" y="59"/>
                </a:lnTo>
                <a:lnTo>
                  <a:pt x="48" y="57"/>
                </a:lnTo>
                <a:lnTo>
                  <a:pt x="48" y="57"/>
                </a:lnTo>
                <a:lnTo>
                  <a:pt x="48" y="56"/>
                </a:lnTo>
                <a:lnTo>
                  <a:pt x="48" y="56"/>
                </a:lnTo>
                <a:lnTo>
                  <a:pt x="48" y="56"/>
                </a:lnTo>
                <a:lnTo>
                  <a:pt x="48" y="54"/>
                </a:lnTo>
                <a:lnTo>
                  <a:pt x="48" y="54"/>
                </a:lnTo>
                <a:lnTo>
                  <a:pt x="48" y="54"/>
                </a:lnTo>
                <a:lnTo>
                  <a:pt x="48" y="54"/>
                </a:lnTo>
                <a:lnTo>
                  <a:pt x="48" y="54"/>
                </a:lnTo>
                <a:lnTo>
                  <a:pt x="48" y="53"/>
                </a:lnTo>
                <a:lnTo>
                  <a:pt x="48" y="53"/>
                </a:lnTo>
                <a:lnTo>
                  <a:pt x="50" y="51"/>
                </a:lnTo>
                <a:lnTo>
                  <a:pt x="50" y="51"/>
                </a:lnTo>
                <a:lnTo>
                  <a:pt x="51" y="51"/>
                </a:lnTo>
                <a:lnTo>
                  <a:pt x="51" y="50"/>
                </a:lnTo>
                <a:lnTo>
                  <a:pt x="51" y="50"/>
                </a:lnTo>
                <a:lnTo>
                  <a:pt x="50" y="50"/>
                </a:lnTo>
                <a:lnTo>
                  <a:pt x="50" y="50"/>
                </a:lnTo>
                <a:lnTo>
                  <a:pt x="50" y="49"/>
                </a:lnTo>
                <a:lnTo>
                  <a:pt x="50" y="49"/>
                </a:lnTo>
                <a:lnTo>
                  <a:pt x="50" y="49"/>
                </a:lnTo>
                <a:lnTo>
                  <a:pt x="48" y="49"/>
                </a:lnTo>
                <a:lnTo>
                  <a:pt x="48" y="49"/>
                </a:lnTo>
                <a:lnTo>
                  <a:pt x="48" y="50"/>
                </a:lnTo>
                <a:lnTo>
                  <a:pt x="48" y="50"/>
                </a:lnTo>
                <a:lnTo>
                  <a:pt x="48" y="50"/>
                </a:lnTo>
                <a:lnTo>
                  <a:pt x="47" y="50"/>
                </a:lnTo>
                <a:lnTo>
                  <a:pt x="47" y="50"/>
                </a:lnTo>
                <a:lnTo>
                  <a:pt x="47" y="50"/>
                </a:lnTo>
                <a:lnTo>
                  <a:pt x="47" y="50"/>
                </a:lnTo>
                <a:lnTo>
                  <a:pt x="47" y="50"/>
                </a:lnTo>
                <a:lnTo>
                  <a:pt x="47" y="50"/>
                </a:lnTo>
                <a:lnTo>
                  <a:pt x="47" y="49"/>
                </a:lnTo>
                <a:lnTo>
                  <a:pt x="47" y="47"/>
                </a:lnTo>
                <a:lnTo>
                  <a:pt x="47" y="47"/>
                </a:lnTo>
                <a:lnTo>
                  <a:pt x="47" y="47"/>
                </a:lnTo>
                <a:lnTo>
                  <a:pt x="47" y="47"/>
                </a:lnTo>
                <a:lnTo>
                  <a:pt x="48" y="47"/>
                </a:lnTo>
                <a:lnTo>
                  <a:pt x="51" y="47"/>
                </a:lnTo>
                <a:lnTo>
                  <a:pt x="51" y="47"/>
                </a:lnTo>
                <a:lnTo>
                  <a:pt x="50" y="47"/>
                </a:lnTo>
                <a:lnTo>
                  <a:pt x="50" y="47"/>
                </a:lnTo>
                <a:lnTo>
                  <a:pt x="50" y="47"/>
                </a:lnTo>
                <a:lnTo>
                  <a:pt x="51" y="49"/>
                </a:lnTo>
                <a:lnTo>
                  <a:pt x="51" y="49"/>
                </a:lnTo>
                <a:lnTo>
                  <a:pt x="53" y="49"/>
                </a:lnTo>
                <a:lnTo>
                  <a:pt x="53" y="50"/>
                </a:lnTo>
                <a:lnTo>
                  <a:pt x="53" y="50"/>
                </a:lnTo>
                <a:lnTo>
                  <a:pt x="53" y="50"/>
                </a:lnTo>
                <a:lnTo>
                  <a:pt x="53" y="50"/>
                </a:lnTo>
                <a:lnTo>
                  <a:pt x="53" y="50"/>
                </a:lnTo>
                <a:lnTo>
                  <a:pt x="53" y="50"/>
                </a:lnTo>
                <a:lnTo>
                  <a:pt x="53" y="50"/>
                </a:lnTo>
                <a:lnTo>
                  <a:pt x="53" y="50"/>
                </a:lnTo>
                <a:lnTo>
                  <a:pt x="53" y="50"/>
                </a:lnTo>
                <a:lnTo>
                  <a:pt x="53" y="50"/>
                </a:lnTo>
                <a:lnTo>
                  <a:pt x="51" y="50"/>
                </a:lnTo>
                <a:lnTo>
                  <a:pt x="51" y="51"/>
                </a:lnTo>
                <a:lnTo>
                  <a:pt x="51" y="51"/>
                </a:lnTo>
                <a:lnTo>
                  <a:pt x="53" y="51"/>
                </a:lnTo>
                <a:lnTo>
                  <a:pt x="54" y="51"/>
                </a:lnTo>
                <a:lnTo>
                  <a:pt x="54" y="50"/>
                </a:lnTo>
                <a:lnTo>
                  <a:pt x="54" y="50"/>
                </a:lnTo>
                <a:lnTo>
                  <a:pt x="54" y="50"/>
                </a:lnTo>
                <a:lnTo>
                  <a:pt x="54" y="49"/>
                </a:lnTo>
                <a:lnTo>
                  <a:pt x="54" y="47"/>
                </a:lnTo>
                <a:lnTo>
                  <a:pt x="54" y="47"/>
                </a:lnTo>
                <a:lnTo>
                  <a:pt x="54" y="46"/>
                </a:lnTo>
                <a:lnTo>
                  <a:pt x="54" y="46"/>
                </a:lnTo>
                <a:lnTo>
                  <a:pt x="56" y="46"/>
                </a:lnTo>
                <a:lnTo>
                  <a:pt x="56" y="46"/>
                </a:lnTo>
                <a:lnTo>
                  <a:pt x="56" y="46"/>
                </a:lnTo>
                <a:lnTo>
                  <a:pt x="56" y="44"/>
                </a:lnTo>
                <a:lnTo>
                  <a:pt x="57" y="44"/>
                </a:lnTo>
                <a:lnTo>
                  <a:pt x="57" y="43"/>
                </a:lnTo>
                <a:lnTo>
                  <a:pt x="57" y="43"/>
                </a:lnTo>
                <a:lnTo>
                  <a:pt x="57" y="43"/>
                </a:lnTo>
                <a:lnTo>
                  <a:pt x="56" y="43"/>
                </a:lnTo>
                <a:lnTo>
                  <a:pt x="56" y="41"/>
                </a:lnTo>
                <a:lnTo>
                  <a:pt x="56" y="43"/>
                </a:lnTo>
                <a:lnTo>
                  <a:pt x="54" y="43"/>
                </a:lnTo>
                <a:lnTo>
                  <a:pt x="54" y="43"/>
                </a:lnTo>
                <a:lnTo>
                  <a:pt x="54" y="43"/>
                </a:lnTo>
                <a:lnTo>
                  <a:pt x="54" y="43"/>
                </a:lnTo>
                <a:lnTo>
                  <a:pt x="54" y="43"/>
                </a:lnTo>
                <a:lnTo>
                  <a:pt x="54" y="41"/>
                </a:lnTo>
                <a:lnTo>
                  <a:pt x="54" y="41"/>
                </a:lnTo>
                <a:lnTo>
                  <a:pt x="54" y="41"/>
                </a:lnTo>
                <a:lnTo>
                  <a:pt x="54" y="40"/>
                </a:lnTo>
                <a:lnTo>
                  <a:pt x="54" y="40"/>
                </a:lnTo>
                <a:lnTo>
                  <a:pt x="54" y="40"/>
                </a:lnTo>
                <a:lnTo>
                  <a:pt x="54" y="40"/>
                </a:lnTo>
                <a:lnTo>
                  <a:pt x="54" y="39"/>
                </a:lnTo>
                <a:lnTo>
                  <a:pt x="54" y="39"/>
                </a:lnTo>
                <a:lnTo>
                  <a:pt x="54" y="39"/>
                </a:lnTo>
                <a:lnTo>
                  <a:pt x="54" y="37"/>
                </a:lnTo>
                <a:lnTo>
                  <a:pt x="56" y="39"/>
                </a:lnTo>
                <a:lnTo>
                  <a:pt x="56" y="39"/>
                </a:lnTo>
                <a:lnTo>
                  <a:pt x="56" y="39"/>
                </a:lnTo>
                <a:lnTo>
                  <a:pt x="56" y="37"/>
                </a:lnTo>
                <a:lnTo>
                  <a:pt x="56" y="37"/>
                </a:lnTo>
                <a:lnTo>
                  <a:pt x="57" y="37"/>
                </a:lnTo>
                <a:lnTo>
                  <a:pt x="57" y="37"/>
                </a:lnTo>
                <a:lnTo>
                  <a:pt x="57" y="37"/>
                </a:lnTo>
                <a:lnTo>
                  <a:pt x="58" y="37"/>
                </a:lnTo>
                <a:lnTo>
                  <a:pt x="60" y="36"/>
                </a:lnTo>
                <a:lnTo>
                  <a:pt x="60" y="36"/>
                </a:lnTo>
                <a:lnTo>
                  <a:pt x="61" y="36"/>
                </a:lnTo>
                <a:lnTo>
                  <a:pt x="61" y="36"/>
                </a:lnTo>
                <a:lnTo>
                  <a:pt x="61" y="34"/>
                </a:lnTo>
                <a:lnTo>
                  <a:pt x="61" y="34"/>
                </a:lnTo>
                <a:lnTo>
                  <a:pt x="63" y="34"/>
                </a:lnTo>
                <a:lnTo>
                  <a:pt x="63" y="34"/>
                </a:lnTo>
                <a:lnTo>
                  <a:pt x="64" y="34"/>
                </a:lnTo>
                <a:lnTo>
                  <a:pt x="64" y="33"/>
                </a:lnTo>
                <a:lnTo>
                  <a:pt x="65" y="33"/>
                </a:lnTo>
                <a:lnTo>
                  <a:pt x="67" y="31"/>
                </a:lnTo>
                <a:lnTo>
                  <a:pt x="67" y="31"/>
                </a:lnTo>
                <a:lnTo>
                  <a:pt x="67" y="31"/>
                </a:lnTo>
                <a:lnTo>
                  <a:pt x="65" y="30"/>
                </a:lnTo>
                <a:lnTo>
                  <a:pt x="65" y="30"/>
                </a:lnTo>
                <a:lnTo>
                  <a:pt x="65" y="31"/>
                </a:lnTo>
                <a:lnTo>
                  <a:pt x="64" y="31"/>
                </a:lnTo>
                <a:lnTo>
                  <a:pt x="64" y="31"/>
                </a:lnTo>
                <a:lnTo>
                  <a:pt x="64" y="30"/>
                </a:lnTo>
                <a:lnTo>
                  <a:pt x="64" y="30"/>
                </a:lnTo>
                <a:lnTo>
                  <a:pt x="64" y="30"/>
                </a:lnTo>
                <a:lnTo>
                  <a:pt x="64" y="30"/>
                </a:lnTo>
                <a:lnTo>
                  <a:pt x="65" y="30"/>
                </a:lnTo>
                <a:lnTo>
                  <a:pt x="65" y="30"/>
                </a:lnTo>
                <a:lnTo>
                  <a:pt x="67" y="30"/>
                </a:lnTo>
                <a:lnTo>
                  <a:pt x="67" y="29"/>
                </a:lnTo>
                <a:lnTo>
                  <a:pt x="67" y="29"/>
                </a:lnTo>
                <a:lnTo>
                  <a:pt x="67" y="29"/>
                </a:lnTo>
                <a:lnTo>
                  <a:pt x="67" y="29"/>
                </a:lnTo>
                <a:lnTo>
                  <a:pt x="68" y="27"/>
                </a:lnTo>
                <a:lnTo>
                  <a:pt x="68" y="27"/>
                </a:lnTo>
                <a:lnTo>
                  <a:pt x="70" y="26"/>
                </a:lnTo>
                <a:lnTo>
                  <a:pt x="70" y="26"/>
                </a:lnTo>
                <a:lnTo>
                  <a:pt x="70" y="26"/>
                </a:lnTo>
                <a:lnTo>
                  <a:pt x="70" y="24"/>
                </a:lnTo>
                <a:lnTo>
                  <a:pt x="70" y="24"/>
                </a:lnTo>
                <a:lnTo>
                  <a:pt x="70" y="23"/>
                </a:lnTo>
                <a:lnTo>
                  <a:pt x="71" y="23"/>
                </a:lnTo>
                <a:lnTo>
                  <a:pt x="71" y="24"/>
                </a:lnTo>
                <a:lnTo>
                  <a:pt x="71" y="24"/>
                </a:lnTo>
                <a:lnTo>
                  <a:pt x="71" y="24"/>
                </a:lnTo>
                <a:lnTo>
                  <a:pt x="71" y="24"/>
                </a:lnTo>
                <a:lnTo>
                  <a:pt x="73" y="23"/>
                </a:lnTo>
                <a:lnTo>
                  <a:pt x="73" y="23"/>
                </a:lnTo>
                <a:lnTo>
                  <a:pt x="73" y="23"/>
                </a:lnTo>
                <a:lnTo>
                  <a:pt x="74" y="23"/>
                </a:lnTo>
                <a:lnTo>
                  <a:pt x="74" y="23"/>
                </a:lnTo>
                <a:lnTo>
                  <a:pt x="74" y="23"/>
                </a:lnTo>
                <a:lnTo>
                  <a:pt x="74" y="23"/>
                </a:lnTo>
                <a:lnTo>
                  <a:pt x="75" y="22"/>
                </a:lnTo>
                <a:lnTo>
                  <a:pt x="75" y="22"/>
                </a:lnTo>
                <a:lnTo>
                  <a:pt x="77" y="22"/>
                </a:lnTo>
                <a:lnTo>
                  <a:pt x="78" y="22"/>
                </a:lnTo>
                <a:lnTo>
                  <a:pt x="78" y="22"/>
                </a:lnTo>
                <a:lnTo>
                  <a:pt x="80" y="20"/>
                </a:lnTo>
                <a:lnTo>
                  <a:pt x="80" y="20"/>
                </a:lnTo>
                <a:lnTo>
                  <a:pt x="80" y="22"/>
                </a:lnTo>
                <a:lnTo>
                  <a:pt x="80" y="22"/>
                </a:lnTo>
                <a:lnTo>
                  <a:pt x="81" y="22"/>
                </a:lnTo>
                <a:lnTo>
                  <a:pt x="81" y="22"/>
                </a:lnTo>
                <a:lnTo>
                  <a:pt x="81" y="20"/>
                </a:lnTo>
                <a:lnTo>
                  <a:pt x="83" y="20"/>
                </a:lnTo>
                <a:lnTo>
                  <a:pt x="83" y="20"/>
                </a:lnTo>
                <a:lnTo>
                  <a:pt x="84" y="20"/>
                </a:lnTo>
                <a:lnTo>
                  <a:pt x="84" y="20"/>
                </a:lnTo>
                <a:lnTo>
                  <a:pt x="84" y="20"/>
                </a:lnTo>
                <a:lnTo>
                  <a:pt x="85" y="20"/>
                </a:lnTo>
                <a:lnTo>
                  <a:pt x="85" y="19"/>
                </a:lnTo>
                <a:lnTo>
                  <a:pt x="85" y="19"/>
                </a:lnTo>
                <a:lnTo>
                  <a:pt x="85" y="20"/>
                </a:lnTo>
                <a:lnTo>
                  <a:pt x="87" y="20"/>
                </a:lnTo>
                <a:lnTo>
                  <a:pt x="87" y="19"/>
                </a:lnTo>
                <a:lnTo>
                  <a:pt x="88" y="19"/>
                </a:lnTo>
                <a:lnTo>
                  <a:pt x="88" y="19"/>
                </a:lnTo>
                <a:lnTo>
                  <a:pt x="88" y="19"/>
                </a:lnTo>
                <a:lnTo>
                  <a:pt x="88" y="19"/>
                </a:lnTo>
                <a:lnTo>
                  <a:pt x="88" y="19"/>
                </a:lnTo>
                <a:lnTo>
                  <a:pt x="88" y="19"/>
                </a:lnTo>
                <a:lnTo>
                  <a:pt x="88" y="19"/>
                </a:lnTo>
                <a:lnTo>
                  <a:pt x="88" y="19"/>
                </a:lnTo>
                <a:lnTo>
                  <a:pt x="90" y="19"/>
                </a:lnTo>
                <a:lnTo>
                  <a:pt x="90" y="19"/>
                </a:lnTo>
                <a:lnTo>
                  <a:pt x="90" y="19"/>
                </a:lnTo>
                <a:lnTo>
                  <a:pt x="91" y="19"/>
                </a:lnTo>
                <a:lnTo>
                  <a:pt x="91" y="19"/>
                </a:lnTo>
                <a:lnTo>
                  <a:pt x="91" y="19"/>
                </a:lnTo>
                <a:lnTo>
                  <a:pt x="91" y="19"/>
                </a:lnTo>
                <a:lnTo>
                  <a:pt x="91" y="17"/>
                </a:lnTo>
                <a:lnTo>
                  <a:pt x="91" y="17"/>
                </a:lnTo>
                <a:lnTo>
                  <a:pt x="91" y="17"/>
                </a:lnTo>
                <a:lnTo>
                  <a:pt x="93" y="17"/>
                </a:lnTo>
                <a:lnTo>
                  <a:pt x="93" y="17"/>
                </a:lnTo>
                <a:lnTo>
                  <a:pt x="93" y="17"/>
                </a:lnTo>
                <a:lnTo>
                  <a:pt x="93" y="17"/>
                </a:lnTo>
                <a:lnTo>
                  <a:pt x="94" y="19"/>
                </a:lnTo>
                <a:lnTo>
                  <a:pt x="94" y="19"/>
                </a:lnTo>
                <a:lnTo>
                  <a:pt x="94" y="17"/>
                </a:lnTo>
                <a:lnTo>
                  <a:pt x="94" y="17"/>
                </a:lnTo>
                <a:lnTo>
                  <a:pt x="94" y="19"/>
                </a:lnTo>
                <a:lnTo>
                  <a:pt x="95" y="19"/>
                </a:lnTo>
                <a:lnTo>
                  <a:pt x="95" y="19"/>
                </a:lnTo>
                <a:lnTo>
                  <a:pt x="97" y="17"/>
                </a:lnTo>
                <a:lnTo>
                  <a:pt x="98" y="17"/>
                </a:lnTo>
                <a:lnTo>
                  <a:pt x="98" y="17"/>
                </a:lnTo>
                <a:lnTo>
                  <a:pt x="98" y="17"/>
                </a:lnTo>
                <a:lnTo>
                  <a:pt x="98" y="17"/>
                </a:lnTo>
                <a:lnTo>
                  <a:pt x="98" y="17"/>
                </a:lnTo>
                <a:lnTo>
                  <a:pt x="98" y="17"/>
                </a:lnTo>
                <a:lnTo>
                  <a:pt x="100" y="17"/>
                </a:lnTo>
                <a:lnTo>
                  <a:pt x="101" y="17"/>
                </a:lnTo>
                <a:lnTo>
                  <a:pt x="101" y="17"/>
                </a:lnTo>
                <a:lnTo>
                  <a:pt x="103" y="17"/>
                </a:lnTo>
                <a:lnTo>
                  <a:pt x="103" y="17"/>
                </a:lnTo>
                <a:lnTo>
                  <a:pt x="103" y="17"/>
                </a:lnTo>
                <a:lnTo>
                  <a:pt x="103" y="17"/>
                </a:lnTo>
                <a:lnTo>
                  <a:pt x="104" y="17"/>
                </a:lnTo>
                <a:lnTo>
                  <a:pt x="104" y="17"/>
                </a:lnTo>
                <a:lnTo>
                  <a:pt x="104" y="17"/>
                </a:lnTo>
                <a:lnTo>
                  <a:pt x="104" y="17"/>
                </a:lnTo>
                <a:lnTo>
                  <a:pt x="104" y="17"/>
                </a:lnTo>
                <a:lnTo>
                  <a:pt x="104" y="17"/>
                </a:lnTo>
                <a:lnTo>
                  <a:pt x="104" y="17"/>
                </a:lnTo>
                <a:lnTo>
                  <a:pt x="105" y="17"/>
                </a:lnTo>
                <a:lnTo>
                  <a:pt x="105" y="17"/>
                </a:lnTo>
                <a:lnTo>
                  <a:pt x="105" y="17"/>
                </a:lnTo>
                <a:lnTo>
                  <a:pt x="105" y="17"/>
                </a:lnTo>
                <a:lnTo>
                  <a:pt x="105" y="17"/>
                </a:lnTo>
                <a:lnTo>
                  <a:pt x="105" y="16"/>
                </a:lnTo>
                <a:lnTo>
                  <a:pt x="105" y="16"/>
                </a:lnTo>
                <a:lnTo>
                  <a:pt x="105" y="14"/>
                </a:lnTo>
                <a:lnTo>
                  <a:pt x="105" y="14"/>
                </a:lnTo>
                <a:lnTo>
                  <a:pt x="107" y="14"/>
                </a:lnTo>
                <a:lnTo>
                  <a:pt x="107" y="14"/>
                </a:lnTo>
                <a:lnTo>
                  <a:pt x="107" y="14"/>
                </a:lnTo>
                <a:lnTo>
                  <a:pt x="108" y="14"/>
                </a:lnTo>
                <a:lnTo>
                  <a:pt x="108" y="14"/>
                </a:lnTo>
                <a:lnTo>
                  <a:pt x="108" y="14"/>
                </a:lnTo>
                <a:lnTo>
                  <a:pt x="110" y="14"/>
                </a:lnTo>
                <a:lnTo>
                  <a:pt x="110" y="14"/>
                </a:lnTo>
                <a:lnTo>
                  <a:pt x="110" y="14"/>
                </a:lnTo>
                <a:lnTo>
                  <a:pt x="110" y="16"/>
                </a:lnTo>
                <a:lnTo>
                  <a:pt x="110" y="17"/>
                </a:lnTo>
                <a:lnTo>
                  <a:pt x="110" y="17"/>
                </a:lnTo>
                <a:lnTo>
                  <a:pt x="110" y="17"/>
                </a:lnTo>
                <a:lnTo>
                  <a:pt x="110" y="17"/>
                </a:lnTo>
                <a:lnTo>
                  <a:pt x="110" y="16"/>
                </a:lnTo>
                <a:lnTo>
                  <a:pt x="111" y="14"/>
                </a:lnTo>
                <a:lnTo>
                  <a:pt x="111" y="14"/>
                </a:lnTo>
                <a:lnTo>
                  <a:pt x="111" y="14"/>
                </a:lnTo>
                <a:lnTo>
                  <a:pt x="111" y="13"/>
                </a:lnTo>
                <a:lnTo>
                  <a:pt x="112" y="14"/>
                </a:lnTo>
                <a:lnTo>
                  <a:pt x="112" y="16"/>
                </a:lnTo>
                <a:lnTo>
                  <a:pt x="112" y="16"/>
                </a:lnTo>
                <a:lnTo>
                  <a:pt x="114" y="16"/>
                </a:lnTo>
                <a:lnTo>
                  <a:pt x="114" y="14"/>
                </a:lnTo>
                <a:lnTo>
                  <a:pt x="114" y="14"/>
                </a:lnTo>
                <a:lnTo>
                  <a:pt x="115" y="13"/>
                </a:lnTo>
                <a:lnTo>
                  <a:pt x="115" y="13"/>
                </a:lnTo>
                <a:lnTo>
                  <a:pt x="115" y="13"/>
                </a:lnTo>
                <a:lnTo>
                  <a:pt x="115" y="13"/>
                </a:lnTo>
                <a:lnTo>
                  <a:pt x="118" y="13"/>
                </a:lnTo>
                <a:lnTo>
                  <a:pt x="120" y="13"/>
                </a:lnTo>
                <a:lnTo>
                  <a:pt x="121" y="13"/>
                </a:lnTo>
                <a:lnTo>
                  <a:pt x="121" y="13"/>
                </a:lnTo>
                <a:lnTo>
                  <a:pt x="122" y="13"/>
                </a:lnTo>
                <a:lnTo>
                  <a:pt x="122" y="14"/>
                </a:lnTo>
                <a:lnTo>
                  <a:pt x="122" y="14"/>
                </a:lnTo>
                <a:lnTo>
                  <a:pt x="122" y="14"/>
                </a:lnTo>
                <a:lnTo>
                  <a:pt x="124" y="13"/>
                </a:lnTo>
                <a:lnTo>
                  <a:pt x="124" y="13"/>
                </a:lnTo>
                <a:lnTo>
                  <a:pt x="124" y="13"/>
                </a:lnTo>
                <a:lnTo>
                  <a:pt x="124" y="13"/>
                </a:lnTo>
                <a:lnTo>
                  <a:pt x="124" y="13"/>
                </a:lnTo>
                <a:lnTo>
                  <a:pt x="125" y="13"/>
                </a:lnTo>
                <a:lnTo>
                  <a:pt x="125" y="13"/>
                </a:lnTo>
                <a:lnTo>
                  <a:pt x="125" y="14"/>
                </a:lnTo>
                <a:lnTo>
                  <a:pt x="125" y="14"/>
                </a:lnTo>
                <a:lnTo>
                  <a:pt x="125" y="13"/>
                </a:lnTo>
                <a:lnTo>
                  <a:pt x="127" y="13"/>
                </a:lnTo>
                <a:lnTo>
                  <a:pt x="128" y="13"/>
                </a:lnTo>
                <a:lnTo>
                  <a:pt x="128" y="13"/>
                </a:lnTo>
                <a:lnTo>
                  <a:pt x="130" y="13"/>
                </a:lnTo>
                <a:lnTo>
                  <a:pt x="130" y="13"/>
                </a:lnTo>
                <a:lnTo>
                  <a:pt x="130" y="13"/>
                </a:lnTo>
                <a:lnTo>
                  <a:pt x="130" y="13"/>
                </a:lnTo>
                <a:lnTo>
                  <a:pt x="130" y="12"/>
                </a:lnTo>
                <a:lnTo>
                  <a:pt x="130" y="12"/>
                </a:lnTo>
                <a:lnTo>
                  <a:pt x="131" y="12"/>
                </a:lnTo>
                <a:lnTo>
                  <a:pt x="131" y="12"/>
                </a:lnTo>
                <a:lnTo>
                  <a:pt x="131" y="12"/>
                </a:lnTo>
                <a:lnTo>
                  <a:pt x="131" y="12"/>
                </a:lnTo>
                <a:lnTo>
                  <a:pt x="131" y="13"/>
                </a:lnTo>
                <a:lnTo>
                  <a:pt x="131" y="13"/>
                </a:lnTo>
                <a:lnTo>
                  <a:pt x="131" y="12"/>
                </a:lnTo>
                <a:lnTo>
                  <a:pt x="131" y="12"/>
                </a:lnTo>
                <a:lnTo>
                  <a:pt x="131" y="12"/>
                </a:lnTo>
                <a:lnTo>
                  <a:pt x="131" y="13"/>
                </a:lnTo>
                <a:lnTo>
                  <a:pt x="131" y="13"/>
                </a:lnTo>
                <a:lnTo>
                  <a:pt x="132" y="13"/>
                </a:lnTo>
                <a:lnTo>
                  <a:pt x="134" y="13"/>
                </a:lnTo>
                <a:lnTo>
                  <a:pt x="135" y="13"/>
                </a:lnTo>
                <a:lnTo>
                  <a:pt x="135" y="13"/>
                </a:lnTo>
                <a:lnTo>
                  <a:pt x="135" y="13"/>
                </a:lnTo>
                <a:lnTo>
                  <a:pt x="135" y="13"/>
                </a:lnTo>
                <a:lnTo>
                  <a:pt x="135" y="13"/>
                </a:lnTo>
                <a:lnTo>
                  <a:pt x="135" y="14"/>
                </a:lnTo>
                <a:lnTo>
                  <a:pt x="135" y="14"/>
                </a:lnTo>
                <a:lnTo>
                  <a:pt x="135" y="14"/>
                </a:lnTo>
                <a:lnTo>
                  <a:pt x="135" y="14"/>
                </a:lnTo>
                <a:lnTo>
                  <a:pt x="135" y="13"/>
                </a:lnTo>
                <a:lnTo>
                  <a:pt x="137" y="13"/>
                </a:lnTo>
                <a:lnTo>
                  <a:pt x="137" y="13"/>
                </a:lnTo>
                <a:lnTo>
                  <a:pt x="137" y="14"/>
                </a:lnTo>
                <a:lnTo>
                  <a:pt x="138" y="14"/>
                </a:lnTo>
                <a:lnTo>
                  <a:pt x="138" y="14"/>
                </a:lnTo>
                <a:lnTo>
                  <a:pt x="140" y="14"/>
                </a:lnTo>
                <a:lnTo>
                  <a:pt x="140" y="14"/>
                </a:lnTo>
                <a:lnTo>
                  <a:pt x="141" y="14"/>
                </a:lnTo>
                <a:lnTo>
                  <a:pt x="142" y="14"/>
                </a:lnTo>
                <a:lnTo>
                  <a:pt x="142" y="13"/>
                </a:lnTo>
                <a:lnTo>
                  <a:pt x="144" y="13"/>
                </a:lnTo>
                <a:lnTo>
                  <a:pt x="144" y="13"/>
                </a:lnTo>
                <a:lnTo>
                  <a:pt x="144" y="13"/>
                </a:lnTo>
                <a:lnTo>
                  <a:pt x="145" y="13"/>
                </a:lnTo>
                <a:lnTo>
                  <a:pt x="145" y="13"/>
                </a:lnTo>
                <a:lnTo>
                  <a:pt x="144" y="14"/>
                </a:lnTo>
                <a:lnTo>
                  <a:pt x="144" y="14"/>
                </a:lnTo>
                <a:lnTo>
                  <a:pt x="145" y="14"/>
                </a:lnTo>
                <a:lnTo>
                  <a:pt x="145" y="14"/>
                </a:lnTo>
                <a:lnTo>
                  <a:pt x="145" y="14"/>
                </a:lnTo>
                <a:lnTo>
                  <a:pt x="145" y="14"/>
                </a:lnTo>
                <a:lnTo>
                  <a:pt x="147" y="14"/>
                </a:lnTo>
                <a:lnTo>
                  <a:pt x="147" y="14"/>
                </a:lnTo>
                <a:lnTo>
                  <a:pt x="147" y="13"/>
                </a:lnTo>
                <a:lnTo>
                  <a:pt x="147" y="13"/>
                </a:lnTo>
                <a:lnTo>
                  <a:pt x="147" y="14"/>
                </a:lnTo>
                <a:lnTo>
                  <a:pt x="148" y="14"/>
                </a:lnTo>
                <a:lnTo>
                  <a:pt x="150" y="13"/>
                </a:lnTo>
                <a:lnTo>
                  <a:pt x="150" y="13"/>
                </a:lnTo>
                <a:lnTo>
                  <a:pt x="150" y="13"/>
                </a:lnTo>
                <a:lnTo>
                  <a:pt x="150" y="13"/>
                </a:lnTo>
                <a:lnTo>
                  <a:pt x="150" y="13"/>
                </a:lnTo>
                <a:lnTo>
                  <a:pt x="150" y="14"/>
                </a:lnTo>
                <a:lnTo>
                  <a:pt x="150" y="14"/>
                </a:lnTo>
                <a:lnTo>
                  <a:pt x="151" y="13"/>
                </a:lnTo>
                <a:lnTo>
                  <a:pt x="151" y="13"/>
                </a:lnTo>
                <a:lnTo>
                  <a:pt x="151" y="13"/>
                </a:lnTo>
                <a:lnTo>
                  <a:pt x="151" y="13"/>
                </a:lnTo>
                <a:lnTo>
                  <a:pt x="151" y="13"/>
                </a:lnTo>
                <a:lnTo>
                  <a:pt x="152" y="14"/>
                </a:lnTo>
                <a:lnTo>
                  <a:pt x="152" y="14"/>
                </a:lnTo>
                <a:lnTo>
                  <a:pt x="152" y="14"/>
                </a:lnTo>
                <a:lnTo>
                  <a:pt x="154" y="14"/>
                </a:lnTo>
                <a:lnTo>
                  <a:pt x="154" y="14"/>
                </a:lnTo>
                <a:lnTo>
                  <a:pt x="154" y="14"/>
                </a:lnTo>
                <a:lnTo>
                  <a:pt x="154" y="13"/>
                </a:lnTo>
                <a:lnTo>
                  <a:pt x="154" y="13"/>
                </a:lnTo>
                <a:lnTo>
                  <a:pt x="155" y="14"/>
                </a:lnTo>
                <a:lnTo>
                  <a:pt x="155" y="14"/>
                </a:lnTo>
                <a:lnTo>
                  <a:pt x="155" y="14"/>
                </a:lnTo>
                <a:lnTo>
                  <a:pt x="155" y="14"/>
                </a:lnTo>
                <a:lnTo>
                  <a:pt x="155" y="13"/>
                </a:lnTo>
                <a:lnTo>
                  <a:pt x="158" y="14"/>
                </a:lnTo>
                <a:lnTo>
                  <a:pt x="157" y="14"/>
                </a:lnTo>
                <a:lnTo>
                  <a:pt x="157" y="14"/>
                </a:lnTo>
                <a:lnTo>
                  <a:pt x="157" y="14"/>
                </a:lnTo>
                <a:lnTo>
                  <a:pt x="157" y="16"/>
                </a:lnTo>
                <a:lnTo>
                  <a:pt x="155" y="16"/>
                </a:lnTo>
                <a:lnTo>
                  <a:pt x="155" y="16"/>
                </a:lnTo>
                <a:lnTo>
                  <a:pt x="155" y="16"/>
                </a:lnTo>
                <a:lnTo>
                  <a:pt x="155" y="17"/>
                </a:lnTo>
                <a:lnTo>
                  <a:pt x="155" y="17"/>
                </a:lnTo>
                <a:lnTo>
                  <a:pt x="155" y="17"/>
                </a:lnTo>
                <a:lnTo>
                  <a:pt x="157" y="17"/>
                </a:lnTo>
                <a:lnTo>
                  <a:pt x="157" y="17"/>
                </a:lnTo>
                <a:lnTo>
                  <a:pt x="158" y="19"/>
                </a:lnTo>
                <a:lnTo>
                  <a:pt x="158" y="19"/>
                </a:lnTo>
                <a:lnTo>
                  <a:pt x="158" y="19"/>
                </a:lnTo>
                <a:lnTo>
                  <a:pt x="158" y="19"/>
                </a:lnTo>
                <a:lnTo>
                  <a:pt x="160" y="19"/>
                </a:lnTo>
                <a:lnTo>
                  <a:pt x="160" y="19"/>
                </a:lnTo>
                <a:lnTo>
                  <a:pt x="161" y="20"/>
                </a:lnTo>
                <a:lnTo>
                  <a:pt x="161" y="20"/>
                </a:lnTo>
                <a:lnTo>
                  <a:pt x="162" y="19"/>
                </a:lnTo>
                <a:lnTo>
                  <a:pt x="162" y="19"/>
                </a:lnTo>
                <a:lnTo>
                  <a:pt x="162" y="19"/>
                </a:lnTo>
                <a:lnTo>
                  <a:pt x="162" y="17"/>
                </a:lnTo>
                <a:lnTo>
                  <a:pt x="162" y="17"/>
                </a:lnTo>
                <a:lnTo>
                  <a:pt x="162" y="16"/>
                </a:lnTo>
                <a:lnTo>
                  <a:pt x="162" y="16"/>
                </a:lnTo>
                <a:lnTo>
                  <a:pt x="162" y="14"/>
                </a:lnTo>
                <a:lnTo>
                  <a:pt x="162" y="14"/>
                </a:lnTo>
                <a:lnTo>
                  <a:pt x="162" y="14"/>
                </a:lnTo>
                <a:lnTo>
                  <a:pt x="162" y="14"/>
                </a:lnTo>
                <a:lnTo>
                  <a:pt x="162" y="13"/>
                </a:lnTo>
                <a:lnTo>
                  <a:pt x="164" y="13"/>
                </a:lnTo>
                <a:lnTo>
                  <a:pt x="164" y="13"/>
                </a:lnTo>
                <a:lnTo>
                  <a:pt x="164" y="13"/>
                </a:lnTo>
                <a:lnTo>
                  <a:pt x="165" y="14"/>
                </a:lnTo>
                <a:lnTo>
                  <a:pt x="165" y="14"/>
                </a:lnTo>
                <a:lnTo>
                  <a:pt x="167" y="14"/>
                </a:lnTo>
                <a:lnTo>
                  <a:pt x="167" y="14"/>
                </a:lnTo>
                <a:lnTo>
                  <a:pt x="167" y="16"/>
                </a:lnTo>
                <a:lnTo>
                  <a:pt x="167" y="16"/>
                </a:lnTo>
                <a:lnTo>
                  <a:pt x="165" y="16"/>
                </a:lnTo>
                <a:lnTo>
                  <a:pt x="165" y="16"/>
                </a:lnTo>
                <a:lnTo>
                  <a:pt x="165" y="16"/>
                </a:lnTo>
                <a:lnTo>
                  <a:pt x="167" y="16"/>
                </a:lnTo>
                <a:lnTo>
                  <a:pt x="168" y="17"/>
                </a:lnTo>
                <a:lnTo>
                  <a:pt x="168" y="17"/>
                </a:lnTo>
                <a:lnTo>
                  <a:pt x="169" y="17"/>
                </a:lnTo>
                <a:lnTo>
                  <a:pt x="169" y="17"/>
                </a:lnTo>
                <a:lnTo>
                  <a:pt x="169" y="17"/>
                </a:lnTo>
                <a:lnTo>
                  <a:pt x="171" y="17"/>
                </a:lnTo>
                <a:lnTo>
                  <a:pt x="171" y="17"/>
                </a:lnTo>
                <a:lnTo>
                  <a:pt x="172" y="17"/>
                </a:lnTo>
                <a:lnTo>
                  <a:pt x="174" y="17"/>
                </a:lnTo>
                <a:lnTo>
                  <a:pt x="174" y="17"/>
                </a:lnTo>
                <a:lnTo>
                  <a:pt x="174" y="17"/>
                </a:lnTo>
                <a:lnTo>
                  <a:pt x="174" y="17"/>
                </a:lnTo>
                <a:lnTo>
                  <a:pt x="174" y="17"/>
                </a:lnTo>
                <a:lnTo>
                  <a:pt x="174" y="17"/>
                </a:lnTo>
                <a:lnTo>
                  <a:pt x="174" y="16"/>
                </a:lnTo>
                <a:lnTo>
                  <a:pt x="174" y="16"/>
                </a:lnTo>
                <a:lnTo>
                  <a:pt x="174" y="16"/>
                </a:lnTo>
                <a:lnTo>
                  <a:pt x="175" y="17"/>
                </a:lnTo>
                <a:lnTo>
                  <a:pt x="175" y="17"/>
                </a:lnTo>
                <a:lnTo>
                  <a:pt x="175" y="16"/>
                </a:lnTo>
                <a:lnTo>
                  <a:pt x="175" y="16"/>
                </a:lnTo>
                <a:lnTo>
                  <a:pt x="175" y="16"/>
                </a:lnTo>
                <a:lnTo>
                  <a:pt x="175" y="16"/>
                </a:lnTo>
                <a:lnTo>
                  <a:pt x="175" y="14"/>
                </a:lnTo>
                <a:lnTo>
                  <a:pt x="174" y="14"/>
                </a:lnTo>
                <a:lnTo>
                  <a:pt x="174" y="14"/>
                </a:lnTo>
                <a:lnTo>
                  <a:pt x="174" y="14"/>
                </a:lnTo>
                <a:lnTo>
                  <a:pt x="174" y="14"/>
                </a:lnTo>
                <a:lnTo>
                  <a:pt x="175" y="14"/>
                </a:lnTo>
                <a:lnTo>
                  <a:pt x="175" y="14"/>
                </a:lnTo>
                <a:lnTo>
                  <a:pt x="175" y="14"/>
                </a:lnTo>
                <a:lnTo>
                  <a:pt x="175" y="14"/>
                </a:lnTo>
                <a:lnTo>
                  <a:pt x="177" y="16"/>
                </a:lnTo>
                <a:lnTo>
                  <a:pt x="177" y="16"/>
                </a:lnTo>
                <a:lnTo>
                  <a:pt x="175" y="16"/>
                </a:lnTo>
                <a:lnTo>
                  <a:pt x="175" y="17"/>
                </a:lnTo>
                <a:lnTo>
                  <a:pt x="175" y="17"/>
                </a:lnTo>
                <a:lnTo>
                  <a:pt x="177" y="17"/>
                </a:lnTo>
                <a:lnTo>
                  <a:pt x="177" y="17"/>
                </a:lnTo>
                <a:lnTo>
                  <a:pt x="177" y="17"/>
                </a:lnTo>
                <a:lnTo>
                  <a:pt x="177" y="17"/>
                </a:lnTo>
                <a:lnTo>
                  <a:pt x="177" y="17"/>
                </a:lnTo>
                <a:lnTo>
                  <a:pt x="177" y="17"/>
                </a:lnTo>
                <a:lnTo>
                  <a:pt x="178" y="16"/>
                </a:lnTo>
                <a:lnTo>
                  <a:pt x="178" y="16"/>
                </a:lnTo>
                <a:lnTo>
                  <a:pt x="178" y="17"/>
                </a:lnTo>
                <a:lnTo>
                  <a:pt x="179" y="17"/>
                </a:lnTo>
                <a:lnTo>
                  <a:pt x="179" y="17"/>
                </a:lnTo>
                <a:lnTo>
                  <a:pt x="179" y="16"/>
                </a:lnTo>
                <a:lnTo>
                  <a:pt x="179" y="16"/>
                </a:lnTo>
                <a:lnTo>
                  <a:pt x="181" y="17"/>
                </a:lnTo>
                <a:lnTo>
                  <a:pt x="181" y="17"/>
                </a:lnTo>
                <a:lnTo>
                  <a:pt x="182" y="17"/>
                </a:lnTo>
                <a:lnTo>
                  <a:pt x="184" y="17"/>
                </a:lnTo>
                <a:lnTo>
                  <a:pt x="184" y="17"/>
                </a:lnTo>
                <a:lnTo>
                  <a:pt x="184" y="16"/>
                </a:lnTo>
                <a:lnTo>
                  <a:pt x="185" y="16"/>
                </a:lnTo>
                <a:lnTo>
                  <a:pt x="185" y="16"/>
                </a:lnTo>
                <a:lnTo>
                  <a:pt x="187" y="16"/>
                </a:lnTo>
                <a:lnTo>
                  <a:pt x="188" y="16"/>
                </a:lnTo>
                <a:lnTo>
                  <a:pt x="188" y="16"/>
                </a:lnTo>
                <a:lnTo>
                  <a:pt x="188" y="14"/>
                </a:lnTo>
                <a:lnTo>
                  <a:pt x="188" y="14"/>
                </a:lnTo>
                <a:lnTo>
                  <a:pt x="188" y="13"/>
                </a:lnTo>
                <a:lnTo>
                  <a:pt x="188" y="13"/>
                </a:lnTo>
                <a:lnTo>
                  <a:pt x="188" y="13"/>
                </a:lnTo>
                <a:lnTo>
                  <a:pt x="189" y="13"/>
                </a:lnTo>
                <a:lnTo>
                  <a:pt x="189" y="13"/>
                </a:lnTo>
                <a:lnTo>
                  <a:pt x="191" y="13"/>
                </a:lnTo>
                <a:lnTo>
                  <a:pt x="191" y="13"/>
                </a:lnTo>
                <a:lnTo>
                  <a:pt x="191" y="13"/>
                </a:lnTo>
                <a:lnTo>
                  <a:pt x="191" y="13"/>
                </a:lnTo>
                <a:lnTo>
                  <a:pt x="189" y="13"/>
                </a:lnTo>
                <a:lnTo>
                  <a:pt x="188" y="13"/>
                </a:lnTo>
                <a:lnTo>
                  <a:pt x="188" y="14"/>
                </a:lnTo>
                <a:lnTo>
                  <a:pt x="188" y="14"/>
                </a:lnTo>
                <a:lnTo>
                  <a:pt x="188" y="14"/>
                </a:lnTo>
                <a:lnTo>
                  <a:pt x="188" y="14"/>
                </a:lnTo>
                <a:lnTo>
                  <a:pt x="189" y="16"/>
                </a:lnTo>
                <a:lnTo>
                  <a:pt x="189" y="16"/>
                </a:lnTo>
                <a:lnTo>
                  <a:pt x="191" y="16"/>
                </a:lnTo>
                <a:lnTo>
                  <a:pt x="192" y="16"/>
                </a:lnTo>
                <a:lnTo>
                  <a:pt x="195" y="16"/>
                </a:lnTo>
                <a:lnTo>
                  <a:pt x="195" y="16"/>
                </a:lnTo>
                <a:lnTo>
                  <a:pt x="195" y="14"/>
                </a:lnTo>
                <a:lnTo>
                  <a:pt x="195" y="14"/>
                </a:lnTo>
                <a:lnTo>
                  <a:pt x="197" y="14"/>
                </a:lnTo>
                <a:lnTo>
                  <a:pt x="197" y="14"/>
                </a:lnTo>
                <a:lnTo>
                  <a:pt x="198" y="14"/>
                </a:lnTo>
                <a:lnTo>
                  <a:pt x="198" y="14"/>
                </a:lnTo>
                <a:lnTo>
                  <a:pt x="198" y="14"/>
                </a:lnTo>
                <a:lnTo>
                  <a:pt x="198" y="14"/>
                </a:lnTo>
                <a:lnTo>
                  <a:pt x="199" y="14"/>
                </a:lnTo>
                <a:lnTo>
                  <a:pt x="199" y="14"/>
                </a:lnTo>
                <a:lnTo>
                  <a:pt x="201" y="14"/>
                </a:lnTo>
                <a:lnTo>
                  <a:pt x="202" y="14"/>
                </a:lnTo>
                <a:lnTo>
                  <a:pt x="202" y="14"/>
                </a:lnTo>
                <a:lnTo>
                  <a:pt x="204" y="14"/>
                </a:lnTo>
                <a:lnTo>
                  <a:pt x="205" y="13"/>
                </a:lnTo>
                <a:lnTo>
                  <a:pt x="205" y="13"/>
                </a:lnTo>
                <a:lnTo>
                  <a:pt x="205" y="13"/>
                </a:lnTo>
                <a:lnTo>
                  <a:pt x="205" y="13"/>
                </a:lnTo>
                <a:lnTo>
                  <a:pt x="205" y="13"/>
                </a:lnTo>
                <a:lnTo>
                  <a:pt x="207" y="13"/>
                </a:lnTo>
                <a:lnTo>
                  <a:pt x="207" y="13"/>
                </a:lnTo>
                <a:lnTo>
                  <a:pt x="207" y="13"/>
                </a:lnTo>
                <a:lnTo>
                  <a:pt x="208" y="13"/>
                </a:lnTo>
                <a:lnTo>
                  <a:pt x="208" y="13"/>
                </a:lnTo>
                <a:lnTo>
                  <a:pt x="208" y="13"/>
                </a:lnTo>
                <a:lnTo>
                  <a:pt x="208" y="13"/>
                </a:lnTo>
                <a:lnTo>
                  <a:pt x="209" y="13"/>
                </a:lnTo>
                <a:lnTo>
                  <a:pt x="209" y="13"/>
                </a:lnTo>
                <a:lnTo>
                  <a:pt x="209" y="13"/>
                </a:lnTo>
                <a:lnTo>
                  <a:pt x="211" y="13"/>
                </a:lnTo>
                <a:lnTo>
                  <a:pt x="212" y="13"/>
                </a:lnTo>
                <a:lnTo>
                  <a:pt x="214" y="13"/>
                </a:lnTo>
                <a:lnTo>
                  <a:pt x="215" y="12"/>
                </a:lnTo>
                <a:lnTo>
                  <a:pt x="215" y="12"/>
                </a:lnTo>
                <a:lnTo>
                  <a:pt x="215" y="12"/>
                </a:lnTo>
                <a:lnTo>
                  <a:pt x="215" y="12"/>
                </a:lnTo>
                <a:lnTo>
                  <a:pt x="215" y="12"/>
                </a:lnTo>
                <a:lnTo>
                  <a:pt x="215" y="12"/>
                </a:lnTo>
                <a:lnTo>
                  <a:pt x="216" y="12"/>
                </a:lnTo>
                <a:lnTo>
                  <a:pt x="216" y="12"/>
                </a:lnTo>
                <a:lnTo>
                  <a:pt x="216" y="12"/>
                </a:lnTo>
                <a:lnTo>
                  <a:pt x="216" y="13"/>
                </a:lnTo>
                <a:lnTo>
                  <a:pt x="216" y="13"/>
                </a:lnTo>
                <a:lnTo>
                  <a:pt x="216" y="13"/>
                </a:lnTo>
                <a:lnTo>
                  <a:pt x="218" y="14"/>
                </a:lnTo>
                <a:lnTo>
                  <a:pt x="218" y="14"/>
                </a:lnTo>
                <a:lnTo>
                  <a:pt x="218" y="13"/>
                </a:lnTo>
                <a:lnTo>
                  <a:pt x="219" y="13"/>
                </a:lnTo>
                <a:lnTo>
                  <a:pt x="221" y="13"/>
                </a:lnTo>
                <a:lnTo>
                  <a:pt x="221" y="13"/>
                </a:lnTo>
                <a:lnTo>
                  <a:pt x="221" y="13"/>
                </a:lnTo>
                <a:lnTo>
                  <a:pt x="222" y="13"/>
                </a:lnTo>
                <a:lnTo>
                  <a:pt x="222" y="13"/>
                </a:lnTo>
                <a:lnTo>
                  <a:pt x="222" y="13"/>
                </a:lnTo>
                <a:lnTo>
                  <a:pt x="224" y="13"/>
                </a:lnTo>
                <a:lnTo>
                  <a:pt x="224" y="13"/>
                </a:lnTo>
                <a:lnTo>
                  <a:pt x="224" y="13"/>
                </a:lnTo>
                <a:lnTo>
                  <a:pt x="224" y="13"/>
                </a:lnTo>
                <a:lnTo>
                  <a:pt x="224" y="13"/>
                </a:lnTo>
                <a:lnTo>
                  <a:pt x="225" y="12"/>
                </a:lnTo>
                <a:lnTo>
                  <a:pt x="225" y="12"/>
                </a:lnTo>
                <a:lnTo>
                  <a:pt x="225" y="12"/>
                </a:lnTo>
                <a:lnTo>
                  <a:pt x="225" y="12"/>
                </a:lnTo>
                <a:lnTo>
                  <a:pt x="225" y="12"/>
                </a:lnTo>
                <a:lnTo>
                  <a:pt x="226" y="12"/>
                </a:lnTo>
                <a:lnTo>
                  <a:pt x="226" y="12"/>
                </a:lnTo>
                <a:lnTo>
                  <a:pt x="226" y="12"/>
                </a:lnTo>
                <a:lnTo>
                  <a:pt x="226" y="12"/>
                </a:lnTo>
                <a:lnTo>
                  <a:pt x="228" y="12"/>
                </a:lnTo>
                <a:lnTo>
                  <a:pt x="228" y="12"/>
                </a:lnTo>
                <a:lnTo>
                  <a:pt x="228" y="12"/>
                </a:lnTo>
                <a:lnTo>
                  <a:pt x="228" y="10"/>
                </a:lnTo>
                <a:lnTo>
                  <a:pt x="228" y="10"/>
                </a:lnTo>
                <a:lnTo>
                  <a:pt x="228" y="10"/>
                </a:lnTo>
                <a:lnTo>
                  <a:pt x="228" y="10"/>
                </a:lnTo>
                <a:lnTo>
                  <a:pt x="228" y="10"/>
                </a:lnTo>
                <a:lnTo>
                  <a:pt x="229" y="10"/>
                </a:lnTo>
                <a:lnTo>
                  <a:pt x="229" y="10"/>
                </a:lnTo>
                <a:lnTo>
                  <a:pt x="228" y="10"/>
                </a:lnTo>
                <a:lnTo>
                  <a:pt x="228" y="10"/>
                </a:lnTo>
                <a:lnTo>
                  <a:pt x="226" y="10"/>
                </a:lnTo>
                <a:lnTo>
                  <a:pt x="226" y="10"/>
                </a:lnTo>
                <a:lnTo>
                  <a:pt x="228" y="10"/>
                </a:lnTo>
                <a:lnTo>
                  <a:pt x="228" y="9"/>
                </a:lnTo>
                <a:lnTo>
                  <a:pt x="229" y="9"/>
                </a:lnTo>
                <a:lnTo>
                  <a:pt x="229" y="10"/>
                </a:lnTo>
                <a:lnTo>
                  <a:pt x="229" y="10"/>
                </a:lnTo>
                <a:lnTo>
                  <a:pt x="231" y="10"/>
                </a:lnTo>
                <a:lnTo>
                  <a:pt x="231" y="10"/>
                </a:lnTo>
                <a:lnTo>
                  <a:pt x="232" y="10"/>
                </a:lnTo>
                <a:lnTo>
                  <a:pt x="232" y="10"/>
                </a:lnTo>
                <a:lnTo>
                  <a:pt x="234" y="9"/>
                </a:lnTo>
                <a:lnTo>
                  <a:pt x="234" y="9"/>
                </a:lnTo>
                <a:lnTo>
                  <a:pt x="234" y="9"/>
                </a:lnTo>
                <a:lnTo>
                  <a:pt x="234" y="9"/>
                </a:lnTo>
                <a:lnTo>
                  <a:pt x="234" y="9"/>
                </a:lnTo>
                <a:lnTo>
                  <a:pt x="232" y="9"/>
                </a:lnTo>
                <a:lnTo>
                  <a:pt x="232" y="9"/>
                </a:lnTo>
                <a:lnTo>
                  <a:pt x="232" y="7"/>
                </a:lnTo>
                <a:lnTo>
                  <a:pt x="232" y="7"/>
                </a:lnTo>
                <a:lnTo>
                  <a:pt x="234" y="7"/>
                </a:lnTo>
                <a:lnTo>
                  <a:pt x="234" y="7"/>
                </a:lnTo>
                <a:lnTo>
                  <a:pt x="234" y="9"/>
                </a:lnTo>
                <a:lnTo>
                  <a:pt x="234" y="9"/>
                </a:lnTo>
                <a:lnTo>
                  <a:pt x="235" y="9"/>
                </a:lnTo>
                <a:lnTo>
                  <a:pt x="235" y="9"/>
                </a:lnTo>
                <a:lnTo>
                  <a:pt x="236" y="9"/>
                </a:lnTo>
                <a:lnTo>
                  <a:pt x="238" y="9"/>
                </a:lnTo>
                <a:lnTo>
                  <a:pt x="238" y="9"/>
                </a:lnTo>
                <a:lnTo>
                  <a:pt x="238" y="7"/>
                </a:lnTo>
                <a:lnTo>
                  <a:pt x="238" y="7"/>
                </a:lnTo>
                <a:lnTo>
                  <a:pt x="238" y="6"/>
                </a:lnTo>
                <a:lnTo>
                  <a:pt x="238" y="6"/>
                </a:lnTo>
                <a:lnTo>
                  <a:pt x="238" y="6"/>
                </a:lnTo>
                <a:lnTo>
                  <a:pt x="238" y="7"/>
                </a:lnTo>
                <a:lnTo>
                  <a:pt x="238" y="7"/>
                </a:lnTo>
                <a:lnTo>
                  <a:pt x="238" y="7"/>
                </a:lnTo>
                <a:lnTo>
                  <a:pt x="238" y="7"/>
                </a:lnTo>
                <a:lnTo>
                  <a:pt x="239" y="7"/>
                </a:lnTo>
                <a:lnTo>
                  <a:pt x="239" y="9"/>
                </a:lnTo>
                <a:lnTo>
                  <a:pt x="239" y="9"/>
                </a:lnTo>
                <a:lnTo>
                  <a:pt x="241" y="9"/>
                </a:lnTo>
                <a:lnTo>
                  <a:pt x="242" y="9"/>
                </a:lnTo>
                <a:lnTo>
                  <a:pt x="244" y="7"/>
                </a:lnTo>
                <a:lnTo>
                  <a:pt x="244" y="7"/>
                </a:lnTo>
                <a:lnTo>
                  <a:pt x="244" y="7"/>
                </a:lnTo>
                <a:lnTo>
                  <a:pt x="244" y="7"/>
                </a:lnTo>
                <a:lnTo>
                  <a:pt x="244" y="7"/>
                </a:lnTo>
                <a:lnTo>
                  <a:pt x="244" y="7"/>
                </a:lnTo>
                <a:lnTo>
                  <a:pt x="245" y="6"/>
                </a:lnTo>
                <a:lnTo>
                  <a:pt x="246" y="6"/>
                </a:lnTo>
                <a:lnTo>
                  <a:pt x="246" y="6"/>
                </a:lnTo>
                <a:lnTo>
                  <a:pt x="246" y="7"/>
                </a:lnTo>
                <a:lnTo>
                  <a:pt x="246" y="7"/>
                </a:lnTo>
                <a:lnTo>
                  <a:pt x="246" y="7"/>
                </a:lnTo>
                <a:lnTo>
                  <a:pt x="246" y="7"/>
                </a:lnTo>
                <a:lnTo>
                  <a:pt x="246" y="7"/>
                </a:lnTo>
                <a:lnTo>
                  <a:pt x="248" y="7"/>
                </a:lnTo>
                <a:lnTo>
                  <a:pt x="248" y="6"/>
                </a:lnTo>
                <a:lnTo>
                  <a:pt x="248" y="6"/>
                </a:lnTo>
                <a:lnTo>
                  <a:pt x="248" y="6"/>
                </a:lnTo>
                <a:lnTo>
                  <a:pt x="248" y="4"/>
                </a:lnTo>
                <a:lnTo>
                  <a:pt x="248" y="4"/>
                </a:lnTo>
                <a:lnTo>
                  <a:pt x="248" y="4"/>
                </a:lnTo>
                <a:lnTo>
                  <a:pt x="248" y="4"/>
                </a:lnTo>
                <a:lnTo>
                  <a:pt x="248" y="4"/>
                </a:lnTo>
                <a:lnTo>
                  <a:pt x="248" y="4"/>
                </a:lnTo>
                <a:lnTo>
                  <a:pt x="248" y="4"/>
                </a:lnTo>
                <a:lnTo>
                  <a:pt x="248" y="3"/>
                </a:lnTo>
                <a:lnTo>
                  <a:pt x="248" y="3"/>
                </a:lnTo>
                <a:lnTo>
                  <a:pt x="248" y="4"/>
                </a:lnTo>
                <a:lnTo>
                  <a:pt x="248" y="4"/>
                </a:lnTo>
                <a:lnTo>
                  <a:pt x="249" y="3"/>
                </a:lnTo>
                <a:lnTo>
                  <a:pt x="249" y="3"/>
                </a:lnTo>
                <a:lnTo>
                  <a:pt x="251" y="3"/>
                </a:lnTo>
                <a:lnTo>
                  <a:pt x="251" y="3"/>
                </a:lnTo>
                <a:lnTo>
                  <a:pt x="252" y="4"/>
                </a:lnTo>
                <a:lnTo>
                  <a:pt x="249" y="6"/>
                </a:lnTo>
                <a:lnTo>
                  <a:pt x="249" y="6"/>
                </a:lnTo>
                <a:lnTo>
                  <a:pt x="251" y="6"/>
                </a:lnTo>
                <a:lnTo>
                  <a:pt x="251" y="6"/>
                </a:lnTo>
                <a:lnTo>
                  <a:pt x="252" y="6"/>
                </a:lnTo>
                <a:lnTo>
                  <a:pt x="252" y="6"/>
                </a:lnTo>
                <a:lnTo>
                  <a:pt x="252" y="6"/>
                </a:lnTo>
                <a:lnTo>
                  <a:pt x="254" y="6"/>
                </a:lnTo>
                <a:lnTo>
                  <a:pt x="255" y="6"/>
                </a:lnTo>
                <a:lnTo>
                  <a:pt x="256" y="4"/>
                </a:lnTo>
                <a:lnTo>
                  <a:pt x="258" y="4"/>
                </a:lnTo>
                <a:lnTo>
                  <a:pt x="258" y="4"/>
                </a:lnTo>
                <a:lnTo>
                  <a:pt x="259" y="4"/>
                </a:lnTo>
                <a:lnTo>
                  <a:pt x="259" y="4"/>
                </a:lnTo>
                <a:lnTo>
                  <a:pt x="259" y="4"/>
                </a:lnTo>
                <a:lnTo>
                  <a:pt x="259" y="4"/>
                </a:lnTo>
                <a:lnTo>
                  <a:pt x="261" y="4"/>
                </a:lnTo>
                <a:lnTo>
                  <a:pt x="262" y="4"/>
                </a:lnTo>
                <a:lnTo>
                  <a:pt x="264" y="4"/>
                </a:lnTo>
                <a:lnTo>
                  <a:pt x="265" y="3"/>
                </a:lnTo>
                <a:lnTo>
                  <a:pt x="265" y="3"/>
                </a:lnTo>
                <a:lnTo>
                  <a:pt x="265" y="4"/>
                </a:lnTo>
                <a:lnTo>
                  <a:pt x="264" y="4"/>
                </a:lnTo>
                <a:lnTo>
                  <a:pt x="262" y="4"/>
                </a:lnTo>
                <a:lnTo>
                  <a:pt x="261" y="6"/>
                </a:lnTo>
                <a:lnTo>
                  <a:pt x="261" y="6"/>
                </a:lnTo>
                <a:lnTo>
                  <a:pt x="261" y="6"/>
                </a:lnTo>
                <a:lnTo>
                  <a:pt x="259" y="6"/>
                </a:lnTo>
                <a:lnTo>
                  <a:pt x="258" y="6"/>
                </a:lnTo>
                <a:lnTo>
                  <a:pt x="258" y="6"/>
                </a:lnTo>
                <a:lnTo>
                  <a:pt x="256" y="6"/>
                </a:lnTo>
                <a:lnTo>
                  <a:pt x="256" y="7"/>
                </a:lnTo>
                <a:lnTo>
                  <a:pt x="256" y="7"/>
                </a:lnTo>
                <a:lnTo>
                  <a:pt x="258" y="7"/>
                </a:lnTo>
                <a:lnTo>
                  <a:pt x="258" y="7"/>
                </a:lnTo>
                <a:lnTo>
                  <a:pt x="259" y="7"/>
                </a:lnTo>
                <a:lnTo>
                  <a:pt x="261" y="7"/>
                </a:lnTo>
                <a:lnTo>
                  <a:pt x="262" y="9"/>
                </a:lnTo>
                <a:lnTo>
                  <a:pt x="262" y="9"/>
                </a:lnTo>
                <a:lnTo>
                  <a:pt x="264" y="9"/>
                </a:lnTo>
                <a:lnTo>
                  <a:pt x="264" y="9"/>
                </a:lnTo>
                <a:lnTo>
                  <a:pt x="264" y="9"/>
                </a:lnTo>
                <a:lnTo>
                  <a:pt x="264" y="9"/>
                </a:lnTo>
                <a:lnTo>
                  <a:pt x="264" y="9"/>
                </a:lnTo>
                <a:lnTo>
                  <a:pt x="264" y="7"/>
                </a:lnTo>
                <a:lnTo>
                  <a:pt x="264" y="7"/>
                </a:lnTo>
                <a:lnTo>
                  <a:pt x="264" y="7"/>
                </a:lnTo>
                <a:lnTo>
                  <a:pt x="264" y="6"/>
                </a:lnTo>
                <a:lnTo>
                  <a:pt x="265" y="6"/>
                </a:lnTo>
                <a:lnTo>
                  <a:pt x="265" y="6"/>
                </a:lnTo>
                <a:lnTo>
                  <a:pt x="266" y="6"/>
                </a:lnTo>
                <a:lnTo>
                  <a:pt x="266" y="6"/>
                </a:lnTo>
                <a:lnTo>
                  <a:pt x="266" y="6"/>
                </a:lnTo>
                <a:lnTo>
                  <a:pt x="266" y="6"/>
                </a:lnTo>
                <a:lnTo>
                  <a:pt x="268" y="6"/>
                </a:lnTo>
                <a:lnTo>
                  <a:pt x="268" y="6"/>
                </a:lnTo>
                <a:lnTo>
                  <a:pt x="269" y="6"/>
                </a:lnTo>
                <a:lnTo>
                  <a:pt x="271" y="6"/>
                </a:lnTo>
                <a:lnTo>
                  <a:pt x="271" y="6"/>
                </a:lnTo>
                <a:lnTo>
                  <a:pt x="271" y="6"/>
                </a:lnTo>
                <a:lnTo>
                  <a:pt x="271" y="6"/>
                </a:lnTo>
                <a:lnTo>
                  <a:pt x="272" y="6"/>
                </a:lnTo>
                <a:lnTo>
                  <a:pt x="272" y="6"/>
                </a:lnTo>
                <a:lnTo>
                  <a:pt x="273" y="6"/>
                </a:lnTo>
                <a:lnTo>
                  <a:pt x="273" y="6"/>
                </a:lnTo>
                <a:lnTo>
                  <a:pt x="273" y="7"/>
                </a:lnTo>
                <a:lnTo>
                  <a:pt x="273" y="9"/>
                </a:lnTo>
                <a:lnTo>
                  <a:pt x="273" y="9"/>
                </a:lnTo>
                <a:lnTo>
                  <a:pt x="275" y="7"/>
                </a:lnTo>
                <a:lnTo>
                  <a:pt x="275" y="7"/>
                </a:lnTo>
                <a:lnTo>
                  <a:pt x="275" y="9"/>
                </a:lnTo>
                <a:lnTo>
                  <a:pt x="276" y="10"/>
                </a:lnTo>
                <a:lnTo>
                  <a:pt x="276" y="10"/>
                </a:lnTo>
                <a:lnTo>
                  <a:pt x="276" y="10"/>
                </a:lnTo>
                <a:lnTo>
                  <a:pt x="278" y="10"/>
                </a:lnTo>
                <a:lnTo>
                  <a:pt x="278" y="10"/>
                </a:lnTo>
                <a:lnTo>
                  <a:pt x="278" y="10"/>
                </a:lnTo>
                <a:lnTo>
                  <a:pt x="278" y="10"/>
                </a:lnTo>
                <a:lnTo>
                  <a:pt x="279" y="9"/>
                </a:lnTo>
                <a:lnTo>
                  <a:pt x="279" y="7"/>
                </a:lnTo>
                <a:lnTo>
                  <a:pt x="279" y="7"/>
                </a:lnTo>
                <a:lnTo>
                  <a:pt x="279" y="7"/>
                </a:lnTo>
                <a:lnTo>
                  <a:pt x="281" y="7"/>
                </a:lnTo>
                <a:lnTo>
                  <a:pt x="281" y="7"/>
                </a:lnTo>
                <a:lnTo>
                  <a:pt x="281" y="7"/>
                </a:lnTo>
                <a:lnTo>
                  <a:pt x="282" y="7"/>
                </a:lnTo>
                <a:lnTo>
                  <a:pt x="282" y="7"/>
                </a:lnTo>
                <a:lnTo>
                  <a:pt x="283" y="6"/>
                </a:lnTo>
                <a:lnTo>
                  <a:pt x="283" y="6"/>
                </a:lnTo>
                <a:lnTo>
                  <a:pt x="282" y="6"/>
                </a:lnTo>
                <a:lnTo>
                  <a:pt x="281" y="6"/>
                </a:lnTo>
                <a:lnTo>
                  <a:pt x="281" y="6"/>
                </a:lnTo>
                <a:lnTo>
                  <a:pt x="279" y="6"/>
                </a:lnTo>
                <a:lnTo>
                  <a:pt x="279" y="6"/>
                </a:lnTo>
                <a:lnTo>
                  <a:pt x="279" y="6"/>
                </a:lnTo>
                <a:lnTo>
                  <a:pt x="279" y="6"/>
                </a:lnTo>
                <a:lnTo>
                  <a:pt x="279" y="7"/>
                </a:lnTo>
                <a:lnTo>
                  <a:pt x="278" y="7"/>
                </a:lnTo>
                <a:lnTo>
                  <a:pt x="278" y="7"/>
                </a:lnTo>
                <a:lnTo>
                  <a:pt x="279" y="7"/>
                </a:lnTo>
                <a:lnTo>
                  <a:pt x="279" y="6"/>
                </a:lnTo>
                <a:lnTo>
                  <a:pt x="279" y="6"/>
                </a:lnTo>
                <a:lnTo>
                  <a:pt x="278" y="6"/>
                </a:lnTo>
                <a:lnTo>
                  <a:pt x="278" y="6"/>
                </a:lnTo>
                <a:lnTo>
                  <a:pt x="276" y="6"/>
                </a:lnTo>
                <a:lnTo>
                  <a:pt x="276" y="6"/>
                </a:lnTo>
                <a:lnTo>
                  <a:pt x="275" y="6"/>
                </a:lnTo>
                <a:lnTo>
                  <a:pt x="275" y="4"/>
                </a:lnTo>
                <a:lnTo>
                  <a:pt x="278" y="4"/>
                </a:lnTo>
                <a:lnTo>
                  <a:pt x="278" y="4"/>
                </a:lnTo>
                <a:lnTo>
                  <a:pt x="278" y="4"/>
                </a:lnTo>
                <a:lnTo>
                  <a:pt x="278" y="4"/>
                </a:lnTo>
                <a:lnTo>
                  <a:pt x="279" y="4"/>
                </a:lnTo>
                <a:lnTo>
                  <a:pt x="279" y="4"/>
                </a:lnTo>
                <a:lnTo>
                  <a:pt x="279" y="4"/>
                </a:lnTo>
                <a:lnTo>
                  <a:pt x="279" y="4"/>
                </a:lnTo>
                <a:lnTo>
                  <a:pt x="279" y="4"/>
                </a:lnTo>
                <a:lnTo>
                  <a:pt x="281" y="6"/>
                </a:lnTo>
                <a:lnTo>
                  <a:pt x="281" y="6"/>
                </a:lnTo>
                <a:lnTo>
                  <a:pt x="281" y="6"/>
                </a:lnTo>
                <a:lnTo>
                  <a:pt x="281" y="6"/>
                </a:lnTo>
                <a:lnTo>
                  <a:pt x="281" y="4"/>
                </a:lnTo>
                <a:lnTo>
                  <a:pt x="282" y="4"/>
                </a:lnTo>
                <a:lnTo>
                  <a:pt x="283" y="4"/>
                </a:lnTo>
                <a:lnTo>
                  <a:pt x="283" y="4"/>
                </a:lnTo>
                <a:lnTo>
                  <a:pt x="283" y="4"/>
                </a:lnTo>
                <a:lnTo>
                  <a:pt x="283" y="4"/>
                </a:lnTo>
                <a:lnTo>
                  <a:pt x="283" y="3"/>
                </a:lnTo>
                <a:lnTo>
                  <a:pt x="282" y="3"/>
                </a:lnTo>
                <a:lnTo>
                  <a:pt x="282" y="3"/>
                </a:lnTo>
                <a:lnTo>
                  <a:pt x="283" y="3"/>
                </a:lnTo>
                <a:lnTo>
                  <a:pt x="285" y="3"/>
                </a:lnTo>
                <a:lnTo>
                  <a:pt x="286" y="2"/>
                </a:lnTo>
                <a:lnTo>
                  <a:pt x="289" y="2"/>
                </a:lnTo>
                <a:lnTo>
                  <a:pt x="291" y="2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close/>
              </a:path>
            </a:pathLst>
          </a:cu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HanyiSentyTang" panose="02000500000000000000" pitchFamily="2" charset="-120"/>
              <a:ea typeface="HanyiSentyTang" panose="02000500000000000000" pitchFamily="2" charset="-120"/>
            </a:endParaRPr>
          </a:p>
        </p:txBody>
      </p:sp>
      <p:sp>
        <p:nvSpPr>
          <p:cNvPr id="23" name="Freeform 1961"/>
          <p:cNvSpPr>
            <a:spLocks/>
          </p:cNvSpPr>
          <p:nvPr/>
        </p:nvSpPr>
        <p:spPr bwMode="auto">
          <a:xfrm>
            <a:off x="5321530" y="2372025"/>
            <a:ext cx="1950719" cy="1182882"/>
          </a:xfrm>
          <a:custGeom>
            <a:avLst/>
            <a:gdLst>
              <a:gd name="T0" fmla="*/ 299 w 376"/>
              <a:gd name="T1" fmla="*/ 23 h 228"/>
              <a:gd name="T2" fmla="*/ 295 w 376"/>
              <a:gd name="T3" fmla="*/ 33 h 228"/>
              <a:gd name="T4" fmla="*/ 312 w 376"/>
              <a:gd name="T5" fmla="*/ 16 h 228"/>
              <a:gd name="T6" fmla="*/ 333 w 376"/>
              <a:gd name="T7" fmla="*/ 24 h 228"/>
              <a:gd name="T8" fmla="*/ 340 w 376"/>
              <a:gd name="T9" fmla="*/ 22 h 228"/>
              <a:gd name="T10" fmla="*/ 350 w 376"/>
              <a:gd name="T11" fmla="*/ 17 h 228"/>
              <a:gd name="T12" fmla="*/ 369 w 376"/>
              <a:gd name="T13" fmla="*/ 23 h 228"/>
              <a:gd name="T14" fmla="*/ 345 w 376"/>
              <a:gd name="T15" fmla="*/ 40 h 228"/>
              <a:gd name="T16" fmla="*/ 308 w 376"/>
              <a:gd name="T17" fmla="*/ 56 h 228"/>
              <a:gd name="T18" fmla="*/ 299 w 376"/>
              <a:gd name="T19" fmla="*/ 59 h 228"/>
              <a:gd name="T20" fmla="*/ 264 w 376"/>
              <a:gd name="T21" fmla="*/ 74 h 228"/>
              <a:gd name="T22" fmla="*/ 348 w 376"/>
              <a:gd name="T23" fmla="*/ 51 h 228"/>
              <a:gd name="T24" fmla="*/ 328 w 376"/>
              <a:gd name="T25" fmla="*/ 67 h 228"/>
              <a:gd name="T26" fmla="*/ 303 w 376"/>
              <a:gd name="T27" fmla="*/ 83 h 228"/>
              <a:gd name="T28" fmla="*/ 316 w 376"/>
              <a:gd name="T29" fmla="*/ 101 h 228"/>
              <a:gd name="T30" fmla="*/ 349 w 376"/>
              <a:gd name="T31" fmla="*/ 98 h 228"/>
              <a:gd name="T32" fmla="*/ 301 w 376"/>
              <a:gd name="T33" fmla="*/ 123 h 228"/>
              <a:gd name="T34" fmla="*/ 346 w 376"/>
              <a:gd name="T35" fmla="*/ 108 h 228"/>
              <a:gd name="T36" fmla="*/ 358 w 376"/>
              <a:gd name="T37" fmla="*/ 113 h 228"/>
              <a:gd name="T38" fmla="*/ 342 w 376"/>
              <a:gd name="T39" fmla="*/ 121 h 228"/>
              <a:gd name="T40" fmla="*/ 336 w 376"/>
              <a:gd name="T41" fmla="*/ 125 h 228"/>
              <a:gd name="T42" fmla="*/ 319 w 376"/>
              <a:gd name="T43" fmla="*/ 127 h 228"/>
              <a:gd name="T44" fmla="*/ 272 w 376"/>
              <a:gd name="T45" fmla="*/ 140 h 228"/>
              <a:gd name="T46" fmla="*/ 255 w 376"/>
              <a:gd name="T47" fmla="*/ 157 h 228"/>
              <a:gd name="T48" fmla="*/ 322 w 376"/>
              <a:gd name="T49" fmla="*/ 135 h 228"/>
              <a:gd name="T50" fmla="*/ 345 w 376"/>
              <a:gd name="T51" fmla="*/ 135 h 228"/>
              <a:gd name="T52" fmla="*/ 316 w 376"/>
              <a:gd name="T53" fmla="*/ 153 h 228"/>
              <a:gd name="T54" fmla="*/ 343 w 376"/>
              <a:gd name="T55" fmla="*/ 145 h 228"/>
              <a:gd name="T56" fmla="*/ 336 w 376"/>
              <a:gd name="T57" fmla="*/ 154 h 228"/>
              <a:gd name="T58" fmla="*/ 299 w 376"/>
              <a:gd name="T59" fmla="*/ 164 h 228"/>
              <a:gd name="T60" fmla="*/ 245 w 376"/>
              <a:gd name="T61" fmla="*/ 190 h 228"/>
              <a:gd name="T62" fmla="*/ 219 w 376"/>
              <a:gd name="T63" fmla="*/ 207 h 228"/>
              <a:gd name="T64" fmla="*/ 195 w 376"/>
              <a:gd name="T65" fmla="*/ 212 h 228"/>
              <a:gd name="T66" fmla="*/ 154 w 376"/>
              <a:gd name="T67" fmla="*/ 222 h 228"/>
              <a:gd name="T68" fmla="*/ 104 w 376"/>
              <a:gd name="T69" fmla="*/ 227 h 228"/>
              <a:gd name="T70" fmla="*/ 85 w 376"/>
              <a:gd name="T71" fmla="*/ 221 h 228"/>
              <a:gd name="T72" fmla="*/ 70 w 376"/>
              <a:gd name="T73" fmla="*/ 211 h 228"/>
              <a:gd name="T74" fmla="*/ 40 w 376"/>
              <a:gd name="T75" fmla="*/ 207 h 228"/>
              <a:gd name="T76" fmla="*/ 46 w 376"/>
              <a:gd name="T77" fmla="*/ 200 h 228"/>
              <a:gd name="T78" fmla="*/ 65 w 376"/>
              <a:gd name="T79" fmla="*/ 192 h 228"/>
              <a:gd name="T80" fmla="*/ 84 w 376"/>
              <a:gd name="T81" fmla="*/ 178 h 228"/>
              <a:gd name="T82" fmla="*/ 37 w 376"/>
              <a:gd name="T83" fmla="*/ 178 h 228"/>
              <a:gd name="T84" fmla="*/ 47 w 376"/>
              <a:gd name="T85" fmla="*/ 165 h 228"/>
              <a:gd name="T86" fmla="*/ 23 w 376"/>
              <a:gd name="T87" fmla="*/ 160 h 228"/>
              <a:gd name="T88" fmla="*/ 16 w 376"/>
              <a:gd name="T89" fmla="*/ 154 h 228"/>
              <a:gd name="T90" fmla="*/ 1 w 376"/>
              <a:gd name="T91" fmla="*/ 135 h 228"/>
              <a:gd name="T92" fmla="*/ 33 w 376"/>
              <a:gd name="T93" fmla="*/ 134 h 228"/>
              <a:gd name="T94" fmla="*/ 14 w 376"/>
              <a:gd name="T95" fmla="*/ 128 h 228"/>
              <a:gd name="T96" fmla="*/ 44 w 376"/>
              <a:gd name="T97" fmla="*/ 120 h 228"/>
              <a:gd name="T98" fmla="*/ 8 w 376"/>
              <a:gd name="T99" fmla="*/ 117 h 228"/>
              <a:gd name="T100" fmla="*/ 27 w 376"/>
              <a:gd name="T101" fmla="*/ 111 h 228"/>
              <a:gd name="T102" fmla="*/ 31 w 376"/>
              <a:gd name="T103" fmla="*/ 100 h 228"/>
              <a:gd name="T104" fmla="*/ 10 w 376"/>
              <a:gd name="T105" fmla="*/ 97 h 228"/>
              <a:gd name="T106" fmla="*/ 33 w 376"/>
              <a:gd name="T107" fmla="*/ 88 h 228"/>
              <a:gd name="T108" fmla="*/ 23 w 376"/>
              <a:gd name="T109" fmla="*/ 83 h 228"/>
              <a:gd name="T110" fmla="*/ 31 w 376"/>
              <a:gd name="T111" fmla="*/ 77 h 228"/>
              <a:gd name="T112" fmla="*/ 33 w 376"/>
              <a:gd name="T113" fmla="*/ 64 h 228"/>
              <a:gd name="T114" fmla="*/ 51 w 376"/>
              <a:gd name="T115" fmla="*/ 47 h 228"/>
              <a:gd name="T116" fmla="*/ 84 w 376"/>
              <a:gd name="T117" fmla="*/ 20 h 228"/>
              <a:gd name="T118" fmla="*/ 132 w 376"/>
              <a:gd name="T119" fmla="*/ 13 h 228"/>
              <a:gd name="T120" fmla="*/ 175 w 376"/>
              <a:gd name="T121" fmla="*/ 14 h 228"/>
              <a:gd name="T122" fmla="*/ 228 w 376"/>
              <a:gd name="T123" fmla="*/ 10 h 228"/>
              <a:gd name="T124" fmla="*/ 265 w 376"/>
              <a:gd name="T125" fmla="*/ 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6" h="228">
                <a:moveTo>
                  <a:pt x="293" y="0"/>
                </a:moveTo>
                <a:lnTo>
                  <a:pt x="293" y="0"/>
                </a:lnTo>
                <a:lnTo>
                  <a:pt x="292" y="2"/>
                </a:lnTo>
                <a:lnTo>
                  <a:pt x="292" y="2"/>
                </a:lnTo>
                <a:lnTo>
                  <a:pt x="292" y="2"/>
                </a:lnTo>
                <a:lnTo>
                  <a:pt x="292" y="2"/>
                </a:lnTo>
                <a:lnTo>
                  <a:pt x="295" y="3"/>
                </a:lnTo>
                <a:lnTo>
                  <a:pt x="295" y="3"/>
                </a:lnTo>
                <a:lnTo>
                  <a:pt x="296" y="3"/>
                </a:lnTo>
                <a:lnTo>
                  <a:pt x="296" y="2"/>
                </a:lnTo>
                <a:lnTo>
                  <a:pt x="296" y="2"/>
                </a:lnTo>
                <a:lnTo>
                  <a:pt x="296" y="2"/>
                </a:lnTo>
                <a:lnTo>
                  <a:pt x="296" y="3"/>
                </a:lnTo>
                <a:lnTo>
                  <a:pt x="298" y="3"/>
                </a:lnTo>
                <a:lnTo>
                  <a:pt x="298" y="3"/>
                </a:lnTo>
                <a:lnTo>
                  <a:pt x="298" y="3"/>
                </a:lnTo>
                <a:lnTo>
                  <a:pt x="296" y="3"/>
                </a:lnTo>
                <a:lnTo>
                  <a:pt x="296" y="4"/>
                </a:lnTo>
                <a:lnTo>
                  <a:pt x="296" y="4"/>
                </a:lnTo>
                <a:lnTo>
                  <a:pt x="296" y="4"/>
                </a:lnTo>
                <a:lnTo>
                  <a:pt x="296" y="4"/>
                </a:lnTo>
                <a:lnTo>
                  <a:pt x="296" y="6"/>
                </a:lnTo>
                <a:lnTo>
                  <a:pt x="296" y="6"/>
                </a:lnTo>
                <a:lnTo>
                  <a:pt x="296" y="6"/>
                </a:lnTo>
                <a:lnTo>
                  <a:pt x="296" y="6"/>
                </a:lnTo>
                <a:lnTo>
                  <a:pt x="296" y="6"/>
                </a:lnTo>
                <a:lnTo>
                  <a:pt x="296" y="7"/>
                </a:lnTo>
                <a:lnTo>
                  <a:pt x="296" y="7"/>
                </a:lnTo>
                <a:lnTo>
                  <a:pt x="296" y="7"/>
                </a:lnTo>
                <a:lnTo>
                  <a:pt x="296" y="7"/>
                </a:lnTo>
                <a:lnTo>
                  <a:pt x="296" y="7"/>
                </a:lnTo>
                <a:lnTo>
                  <a:pt x="296" y="7"/>
                </a:lnTo>
                <a:lnTo>
                  <a:pt x="296" y="7"/>
                </a:lnTo>
                <a:lnTo>
                  <a:pt x="296" y="7"/>
                </a:lnTo>
                <a:lnTo>
                  <a:pt x="295" y="7"/>
                </a:lnTo>
                <a:lnTo>
                  <a:pt x="292" y="9"/>
                </a:lnTo>
                <a:lnTo>
                  <a:pt x="295" y="12"/>
                </a:lnTo>
                <a:lnTo>
                  <a:pt x="295" y="12"/>
                </a:lnTo>
                <a:lnTo>
                  <a:pt x="296" y="10"/>
                </a:lnTo>
                <a:lnTo>
                  <a:pt x="298" y="10"/>
                </a:lnTo>
                <a:lnTo>
                  <a:pt x="301" y="10"/>
                </a:lnTo>
                <a:lnTo>
                  <a:pt x="301" y="10"/>
                </a:lnTo>
                <a:lnTo>
                  <a:pt x="299" y="10"/>
                </a:lnTo>
                <a:lnTo>
                  <a:pt x="299" y="10"/>
                </a:lnTo>
                <a:lnTo>
                  <a:pt x="298" y="12"/>
                </a:lnTo>
                <a:lnTo>
                  <a:pt x="298" y="12"/>
                </a:lnTo>
                <a:lnTo>
                  <a:pt x="298" y="12"/>
                </a:lnTo>
                <a:lnTo>
                  <a:pt x="296" y="12"/>
                </a:lnTo>
                <a:lnTo>
                  <a:pt x="295" y="13"/>
                </a:lnTo>
                <a:lnTo>
                  <a:pt x="295" y="13"/>
                </a:lnTo>
                <a:lnTo>
                  <a:pt x="295" y="13"/>
                </a:lnTo>
                <a:lnTo>
                  <a:pt x="295" y="13"/>
                </a:lnTo>
                <a:lnTo>
                  <a:pt x="295" y="13"/>
                </a:lnTo>
                <a:lnTo>
                  <a:pt x="295" y="13"/>
                </a:lnTo>
                <a:lnTo>
                  <a:pt x="296" y="13"/>
                </a:lnTo>
                <a:lnTo>
                  <a:pt x="296" y="13"/>
                </a:lnTo>
                <a:lnTo>
                  <a:pt x="296" y="13"/>
                </a:lnTo>
                <a:lnTo>
                  <a:pt x="298" y="13"/>
                </a:lnTo>
                <a:lnTo>
                  <a:pt x="298" y="13"/>
                </a:lnTo>
                <a:lnTo>
                  <a:pt x="298" y="13"/>
                </a:lnTo>
                <a:lnTo>
                  <a:pt x="298" y="13"/>
                </a:lnTo>
                <a:lnTo>
                  <a:pt x="299" y="13"/>
                </a:lnTo>
                <a:lnTo>
                  <a:pt x="299" y="14"/>
                </a:lnTo>
                <a:lnTo>
                  <a:pt x="299" y="14"/>
                </a:lnTo>
                <a:lnTo>
                  <a:pt x="298" y="16"/>
                </a:lnTo>
                <a:lnTo>
                  <a:pt x="298" y="16"/>
                </a:lnTo>
                <a:lnTo>
                  <a:pt x="298" y="16"/>
                </a:lnTo>
                <a:lnTo>
                  <a:pt x="298" y="16"/>
                </a:lnTo>
                <a:lnTo>
                  <a:pt x="298" y="16"/>
                </a:lnTo>
                <a:lnTo>
                  <a:pt x="298" y="16"/>
                </a:lnTo>
                <a:lnTo>
                  <a:pt x="296" y="14"/>
                </a:lnTo>
                <a:lnTo>
                  <a:pt x="296" y="14"/>
                </a:lnTo>
                <a:lnTo>
                  <a:pt x="296" y="14"/>
                </a:lnTo>
                <a:lnTo>
                  <a:pt x="296" y="14"/>
                </a:lnTo>
                <a:lnTo>
                  <a:pt x="295" y="14"/>
                </a:lnTo>
                <a:lnTo>
                  <a:pt x="295" y="14"/>
                </a:lnTo>
                <a:lnTo>
                  <a:pt x="295" y="14"/>
                </a:lnTo>
                <a:lnTo>
                  <a:pt x="295" y="14"/>
                </a:lnTo>
                <a:lnTo>
                  <a:pt x="295" y="16"/>
                </a:lnTo>
                <a:lnTo>
                  <a:pt x="295" y="16"/>
                </a:lnTo>
                <a:lnTo>
                  <a:pt x="295" y="17"/>
                </a:lnTo>
                <a:lnTo>
                  <a:pt x="296" y="17"/>
                </a:lnTo>
                <a:lnTo>
                  <a:pt x="296" y="17"/>
                </a:lnTo>
                <a:lnTo>
                  <a:pt x="296" y="17"/>
                </a:lnTo>
                <a:lnTo>
                  <a:pt x="295" y="17"/>
                </a:lnTo>
                <a:lnTo>
                  <a:pt x="295" y="17"/>
                </a:lnTo>
                <a:lnTo>
                  <a:pt x="293" y="19"/>
                </a:lnTo>
                <a:lnTo>
                  <a:pt x="293" y="19"/>
                </a:lnTo>
                <a:lnTo>
                  <a:pt x="292" y="19"/>
                </a:lnTo>
                <a:lnTo>
                  <a:pt x="292" y="19"/>
                </a:lnTo>
                <a:lnTo>
                  <a:pt x="292" y="17"/>
                </a:lnTo>
                <a:lnTo>
                  <a:pt x="292" y="17"/>
                </a:lnTo>
                <a:lnTo>
                  <a:pt x="292" y="16"/>
                </a:lnTo>
                <a:lnTo>
                  <a:pt x="291" y="16"/>
                </a:lnTo>
                <a:lnTo>
                  <a:pt x="291" y="16"/>
                </a:lnTo>
                <a:lnTo>
                  <a:pt x="291" y="16"/>
                </a:lnTo>
                <a:lnTo>
                  <a:pt x="289" y="17"/>
                </a:lnTo>
                <a:lnTo>
                  <a:pt x="289" y="17"/>
                </a:lnTo>
                <a:lnTo>
                  <a:pt x="288" y="17"/>
                </a:lnTo>
                <a:lnTo>
                  <a:pt x="286" y="19"/>
                </a:lnTo>
                <a:lnTo>
                  <a:pt x="285" y="19"/>
                </a:lnTo>
                <a:lnTo>
                  <a:pt x="285" y="19"/>
                </a:lnTo>
                <a:lnTo>
                  <a:pt x="285" y="20"/>
                </a:lnTo>
                <a:lnTo>
                  <a:pt x="285" y="20"/>
                </a:lnTo>
                <a:lnTo>
                  <a:pt x="285" y="22"/>
                </a:lnTo>
                <a:lnTo>
                  <a:pt x="286" y="22"/>
                </a:lnTo>
                <a:lnTo>
                  <a:pt x="286" y="22"/>
                </a:lnTo>
                <a:lnTo>
                  <a:pt x="286" y="20"/>
                </a:lnTo>
                <a:lnTo>
                  <a:pt x="288" y="20"/>
                </a:lnTo>
                <a:lnTo>
                  <a:pt x="288" y="20"/>
                </a:lnTo>
                <a:lnTo>
                  <a:pt x="289" y="20"/>
                </a:lnTo>
                <a:lnTo>
                  <a:pt x="289" y="22"/>
                </a:lnTo>
                <a:lnTo>
                  <a:pt x="289" y="22"/>
                </a:lnTo>
                <a:lnTo>
                  <a:pt x="289" y="22"/>
                </a:lnTo>
                <a:lnTo>
                  <a:pt x="289" y="22"/>
                </a:lnTo>
                <a:lnTo>
                  <a:pt x="289" y="22"/>
                </a:lnTo>
                <a:lnTo>
                  <a:pt x="291" y="22"/>
                </a:lnTo>
                <a:lnTo>
                  <a:pt x="291" y="22"/>
                </a:lnTo>
                <a:lnTo>
                  <a:pt x="291" y="22"/>
                </a:lnTo>
                <a:lnTo>
                  <a:pt x="292" y="22"/>
                </a:lnTo>
                <a:lnTo>
                  <a:pt x="293" y="20"/>
                </a:lnTo>
                <a:lnTo>
                  <a:pt x="295" y="20"/>
                </a:lnTo>
                <a:lnTo>
                  <a:pt x="296" y="20"/>
                </a:lnTo>
                <a:lnTo>
                  <a:pt x="296" y="19"/>
                </a:lnTo>
                <a:lnTo>
                  <a:pt x="296" y="19"/>
                </a:lnTo>
                <a:lnTo>
                  <a:pt x="298" y="20"/>
                </a:lnTo>
                <a:lnTo>
                  <a:pt x="298" y="20"/>
                </a:lnTo>
                <a:lnTo>
                  <a:pt x="298" y="20"/>
                </a:lnTo>
                <a:lnTo>
                  <a:pt x="298" y="20"/>
                </a:lnTo>
                <a:lnTo>
                  <a:pt x="298" y="20"/>
                </a:lnTo>
                <a:lnTo>
                  <a:pt x="299" y="22"/>
                </a:lnTo>
                <a:lnTo>
                  <a:pt x="299" y="23"/>
                </a:lnTo>
                <a:lnTo>
                  <a:pt x="299" y="23"/>
                </a:lnTo>
                <a:lnTo>
                  <a:pt x="301" y="23"/>
                </a:lnTo>
                <a:lnTo>
                  <a:pt x="301" y="23"/>
                </a:lnTo>
                <a:lnTo>
                  <a:pt x="302" y="23"/>
                </a:lnTo>
                <a:lnTo>
                  <a:pt x="302" y="23"/>
                </a:lnTo>
                <a:lnTo>
                  <a:pt x="303" y="22"/>
                </a:lnTo>
                <a:lnTo>
                  <a:pt x="303" y="22"/>
                </a:lnTo>
                <a:lnTo>
                  <a:pt x="303" y="22"/>
                </a:lnTo>
                <a:lnTo>
                  <a:pt x="303" y="22"/>
                </a:lnTo>
                <a:lnTo>
                  <a:pt x="302" y="20"/>
                </a:lnTo>
                <a:lnTo>
                  <a:pt x="302" y="20"/>
                </a:lnTo>
                <a:lnTo>
                  <a:pt x="302" y="20"/>
                </a:lnTo>
                <a:lnTo>
                  <a:pt x="302" y="20"/>
                </a:lnTo>
                <a:lnTo>
                  <a:pt x="302" y="20"/>
                </a:lnTo>
                <a:lnTo>
                  <a:pt x="303" y="20"/>
                </a:lnTo>
                <a:lnTo>
                  <a:pt x="303" y="20"/>
                </a:lnTo>
                <a:lnTo>
                  <a:pt x="303" y="19"/>
                </a:lnTo>
                <a:lnTo>
                  <a:pt x="303" y="19"/>
                </a:lnTo>
                <a:lnTo>
                  <a:pt x="303" y="20"/>
                </a:lnTo>
                <a:lnTo>
                  <a:pt x="305" y="22"/>
                </a:lnTo>
                <a:lnTo>
                  <a:pt x="305" y="23"/>
                </a:lnTo>
                <a:lnTo>
                  <a:pt x="305" y="23"/>
                </a:lnTo>
                <a:lnTo>
                  <a:pt x="303" y="23"/>
                </a:lnTo>
                <a:lnTo>
                  <a:pt x="303" y="23"/>
                </a:lnTo>
                <a:lnTo>
                  <a:pt x="303" y="23"/>
                </a:lnTo>
                <a:lnTo>
                  <a:pt x="302" y="23"/>
                </a:lnTo>
                <a:lnTo>
                  <a:pt x="302" y="23"/>
                </a:lnTo>
                <a:lnTo>
                  <a:pt x="302" y="23"/>
                </a:lnTo>
                <a:lnTo>
                  <a:pt x="302" y="23"/>
                </a:lnTo>
                <a:lnTo>
                  <a:pt x="301" y="23"/>
                </a:lnTo>
                <a:lnTo>
                  <a:pt x="299" y="24"/>
                </a:lnTo>
                <a:lnTo>
                  <a:pt x="299" y="24"/>
                </a:lnTo>
                <a:lnTo>
                  <a:pt x="299" y="24"/>
                </a:lnTo>
                <a:lnTo>
                  <a:pt x="299" y="24"/>
                </a:lnTo>
                <a:lnTo>
                  <a:pt x="299" y="26"/>
                </a:lnTo>
                <a:lnTo>
                  <a:pt x="299" y="26"/>
                </a:lnTo>
                <a:lnTo>
                  <a:pt x="299" y="26"/>
                </a:lnTo>
                <a:lnTo>
                  <a:pt x="299" y="26"/>
                </a:lnTo>
                <a:lnTo>
                  <a:pt x="301" y="27"/>
                </a:lnTo>
                <a:lnTo>
                  <a:pt x="301" y="26"/>
                </a:lnTo>
                <a:lnTo>
                  <a:pt x="301" y="26"/>
                </a:lnTo>
                <a:lnTo>
                  <a:pt x="301" y="27"/>
                </a:lnTo>
                <a:lnTo>
                  <a:pt x="301" y="27"/>
                </a:lnTo>
                <a:lnTo>
                  <a:pt x="302" y="27"/>
                </a:lnTo>
                <a:lnTo>
                  <a:pt x="302" y="27"/>
                </a:lnTo>
                <a:lnTo>
                  <a:pt x="302" y="26"/>
                </a:lnTo>
                <a:lnTo>
                  <a:pt x="302" y="26"/>
                </a:lnTo>
                <a:lnTo>
                  <a:pt x="302" y="24"/>
                </a:lnTo>
                <a:lnTo>
                  <a:pt x="302" y="24"/>
                </a:lnTo>
                <a:lnTo>
                  <a:pt x="302" y="24"/>
                </a:lnTo>
                <a:lnTo>
                  <a:pt x="302" y="24"/>
                </a:lnTo>
                <a:lnTo>
                  <a:pt x="302" y="24"/>
                </a:lnTo>
                <a:lnTo>
                  <a:pt x="303" y="24"/>
                </a:lnTo>
                <a:lnTo>
                  <a:pt x="303" y="26"/>
                </a:lnTo>
                <a:lnTo>
                  <a:pt x="303" y="26"/>
                </a:lnTo>
                <a:lnTo>
                  <a:pt x="303" y="26"/>
                </a:lnTo>
                <a:lnTo>
                  <a:pt x="305" y="26"/>
                </a:lnTo>
                <a:lnTo>
                  <a:pt x="305" y="26"/>
                </a:lnTo>
                <a:lnTo>
                  <a:pt x="305" y="26"/>
                </a:lnTo>
                <a:lnTo>
                  <a:pt x="305" y="27"/>
                </a:lnTo>
                <a:lnTo>
                  <a:pt x="305" y="27"/>
                </a:lnTo>
                <a:lnTo>
                  <a:pt x="305" y="29"/>
                </a:lnTo>
                <a:lnTo>
                  <a:pt x="305" y="29"/>
                </a:lnTo>
                <a:lnTo>
                  <a:pt x="303" y="30"/>
                </a:lnTo>
                <a:lnTo>
                  <a:pt x="303" y="30"/>
                </a:lnTo>
                <a:lnTo>
                  <a:pt x="305" y="30"/>
                </a:lnTo>
                <a:lnTo>
                  <a:pt x="305" y="30"/>
                </a:lnTo>
                <a:lnTo>
                  <a:pt x="305" y="30"/>
                </a:lnTo>
                <a:lnTo>
                  <a:pt x="305" y="31"/>
                </a:lnTo>
                <a:lnTo>
                  <a:pt x="305" y="31"/>
                </a:lnTo>
                <a:lnTo>
                  <a:pt x="305" y="31"/>
                </a:lnTo>
                <a:lnTo>
                  <a:pt x="305" y="33"/>
                </a:lnTo>
                <a:lnTo>
                  <a:pt x="303" y="31"/>
                </a:lnTo>
                <a:lnTo>
                  <a:pt x="303" y="31"/>
                </a:lnTo>
                <a:lnTo>
                  <a:pt x="303" y="31"/>
                </a:lnTo>
                <a:lnTo>
                  <a:pt x="305" y="31"/>
                </a:lnTo>
                <a:lnTo>
                  <a:pt x="303" y="31"/>
                </a:lnTo>
                <a:lnTo>
                  <a:pt x="303" y="31"/>
                </a:lnTo>
                <a:lnTo>
                  <a:pt x="303" y="30"/>
                </a:lnTo>
                <a:lnTo>
                  <a:pt x="303" y="30"/>
                </a:lnTo>
                <a:lnTo>
                  <a:pt x="303" y="30"/>
                </a:lnTo>
                <a:lnTo>
                  <a:pt x="303" y="30"/>
                </a:lnTo>
                <a:lnTo>
                  <a:pt x="302" y="29"/>
                </a:lnTo>
                <a:lnTo>
                  <a:pt x="301" y="29"/>
                </a:lnTo>
                <a:lnTo>
                  <a:pt x="301" y="29"/>
                </a:lnTo>
                <a:lnTo>
                  <a:pt x="301" y="29"/>
                </a:lnTo>
                <a:lnTo>
                  <a:pt x="301" y="29"/>
                </a:lnTo>
                <a:lnTo>
                  <a:pt x="301" y="30"/>
                </a:lnTo>
                <a:lnTo>
                  <a:pt x="301" y="30"/>
                </a:lnTo>
                <a:lnTo>
                  <a:pt x="301" y="30"/>
                </a:lnTo>
                <a:lnTo>
                  <a:pt x="301" y="30"/>
                </a:lnTo>
                <a:lnTo>
                  <a:pt x="301" y="30"/>
                </a:lnTo>
                <a:lnTo>
                  <a:pt x="299" y="31"/>
                </a:lnTo>
                <a:lnTo>
                  <a:pt x="299" y="31"/>
                </a:lnTo>
                <a:lnTo>
                  <a:pt x="299" y="31"/>
                </a:lnTo>
                <a:lnTo>
                  <a:pt x="299" y="31"/>
                </a:lnTo>
                <a:lnTo>
                  <a:pt x="299" y="33"/>
                </a:lnTo>
                <a:lnTo>
                  <a:pt x="299" y="33"/>
                </a:lnTo>
                <a:lnTo>
                  <a:pt x="299" y="33"/>
                </a:lnTo>
                <a:lnTo>
                  <a:pt x="299" y="33"/>
                </a:lnTo>
                <a:lnTo>
                  <a:pt x="301" y="33"/>
                </a:lnTo>
                <a:lnTo>
                  <a:pt x="301" y="33"/>
                </a:lnTo>
                <a:lnTo>
                  <a:pt x="301" y="33"/>
                </a:lnTo>
                <a:lnTo>
                  <a:pt x="302" y="33"/>
                </a:lnTo>
                <a:lnTo>
                  <a:pt x="302" y="33"/>
                </a:lnTo>
                <a:lnTo>
                  <a:pt x="299" y="34"/>
                </a:lnTo>
                <a:lnTo>
                  <a:pt x="298" y="34"/>
                </a:lnTo>
                <a:lnTo>
                  <a:pt x="298" y="33"/>
                </a:lnTo>
                <a:lnTo>
                  <a:pt x="298" y="33"/>
                </a:lnTo>
                <a:lnTo>
                  <a:pt x="298" y="33"/>
                </a:lnTo>
                <a:lnTo>
                  <a:pt x="298" y="33"/>
                </a:lnTo>
                <a:lnTo>
                  <a:pt x="298" y="31"/>
                </a:lnTo>
                <a:lnTo>
                  <a:pt x="298" y="31"/>
                </a:lnTo>
                <a:lnTo>
                  <a:pt x="298" y="31"/>
                </a:lnTo>
                <a:lnTo>
                  <a:pt x="298" y="30"/>
                </a:lnTo>
                <a:lnTo>
                  <a:pt x="296" y="30"/>
                </a:lnTo>
                <a:lnTo>
                  <a:pt x="296" y="30"/>
                </a:lnTo>
                <a:lnTo>
                  <a:pt x="296" y="30"/>
                </a:lnTo>
                <a:lnTo>
                  <a:pt x="296" y="30"/>
                </a:lnTo>
                <a:lnTo>
                  <a:pt x="296" y="30"/>
                </a:lnTo>
                <a:lnTo>
                  <a:pt x="296" y="30"/>
                </a:lnTo>
                <a:lnTo>
                  <a:pt x="296" y="31"/>
                </a:lnTo>
                <a:lnTo>
                  <a:pt x="296" y="31"/>
                </a:lnTo>
                <a:lnTo>
                  <a:pt x="296" y="33"/>
                </a:lnTo>
                <a:lnTo>
                  <a:pt x="295" y="34"/>
                </a:lnTo>
                <a:lnTo>
                  <a:pt x="295" y="34"/>
                </a:lnTo>
                <a:lnTo>
                  <a:pt x="296" y="34"/>
                </a:lnTo>
                <a:lnTo>
                  <a:pt x="296" y="34"/>
                </a:lnTo>
                <a:lnTo>
                  <a:pt x="296" y="34"/>
                </a:lnTo>
                <a:lnTo>
                  <a:pt x="296" y="34"/>
                </a:lnTo>
                <a:lnTo>
                  <a:pt x="295" y="34"/>
                </a:lnTo>
                <a:lnTo>
                  <a:pt x="295" y="33"/>
                </a:lnTo>
                <a:lnTo>
                  <a:pt x="295" y="33"/>
                </a:lnTo>
                <a:lnTo>
                  <a:pt x="295" y="33"/>
                </a:lnTo>
                <a:lnTo>
                  <a:pt x="295" y="33"/>
                </a:lnTo>
                <a:lnTo>
                  <a:pt x="295" y="31"/>
                </a:lnTo>
                <a:lnTo>
                  <a:pt x="295" y="31"/>
                </a:lnTo>
                <a:lnTo>
                  <a:pt x="295" y="31"/>
                </a:lnTo>
                <a:lnTo>
                  <a:pt x="293" y="31"/>
                </a:lnTo>
                <a:lnTo>
                  <a:pt x="292" y="31"/>
                </a:lnTo>
                <a:lnTo>
                  <a:pt x="292" y="31"/>
                </a:lnTo>
                <a:lnTo>
                  <a:pt x="292" y="31"/>
                </a:lnTo>
                <a:lnTo>
                  <a:pt x="291" y="33"/>
                </a:lnTo>
                <a:lnTo>
                  <a:pt x="291" y="33"/>
                </a:lnTo>
                <a:lnTo>
                  <a:pt x="291" y="33"/>
                </a:lnTo>
                <a:lnTo>
                  <a:pt x="291" y="33"/>
                </a:lnTo>
                <a:lnTo>
                  <a:pt x="289" y="33"/>
                </a:lnTo>
                <a:lnTo>
                  <a:pt x="289" y="33"/>
                </a:lnTo>
                <a:lnTo>
                  <a:pt x="289" y="33"/>
                </a:lnTo>
                <a:lnTo>
                  <a:pt x="289" y="33"/>
                </a:lnTo>
                <a:lnTo>
                  <a:pt x="289" y="33"/>
                </a:lnTo>
                <a:lnTo>
                  <a:pt x="291" y="33"/>
                </a:lnTo>
                <a:lnTo>
                  <a:pt x="291" y="34"/>
                </a:lnTo>
                <a:lnTo>
                  <a:pt x="291" y="34"/>
                </a:lnTo>
                <a:lnTo>
                  <a:pt x="291" y="36"/>
                </a:lnTo>
                <a:lnTo>
                  <a:pt x="291" y="36"/>
                </a:lnTo>
                <a:lnTo>
                  <a:pt x="292" y="36"/>
                </a:lnTo>
                <a:lnTo>
                  <a:pt x="292" y="36"/>
                </a:lnTo>
                <a:lnTo>
                  <a:pt x="291" y="36"/>
                </a:lnTo>
                <a:lnTo>
                  <a:pt x="289" y="36"/>
                </a:lnTo>
                <a:lnTo>
                  <a:pt x="289" y="37"/>
                </a:lnTo>
                <a:lnTo>
                  <a:pt x="288" y="37"/>
                </a:lnTo>
                <a:lnTo>
                  <a:pt x="288" y="37"/>
                </a:lnTo>
                <a:lnTo>
                  <a:pt x="286" y="37"/>
                </a:lnTo>
                <a:lnTo>
                  <a:pt x="286" y="37"/>
                </a:lnTo>
                <a:lnTo>
                  <a:pt x="285" y="37"/>
                </a:lnTo>
                <a:lnTo>
                  <a:pt x="285" y="37"/>
                </a:lnTo>
                <a:lnTo>
                  <a:pt x="285" y="39"/>
                </a:lnTo>
                <a:lnTo>
                  <a:pt x="285" y="39"/>
                </a:lnTo>
                <a:lnTo>
                  <a:pt x="285" y="39"/>
                </a:lnTo>
                <a:lnTo>
                  <a:pt x="285" y="39"/>
                </a:lnTo>
                <a:lnTo>
                  <a:pt x="286" y="39"/>
                </a:lnTo>
                <a:lnTo>
                  <a:pt x="288" y="39"/>
                </a:lnTo>
                <a:lnTo>
                  <a:pt x="289" y="39"/>
                </a:lnTo>
                <a:lnTo>
                  <a:pt x="289" y="39"/>
                </a:lnTo>
                <a:lnTo>
                  <a:pt x="289" y="39"/>
                </a:lnTo>
                <a:lnTo>
                  <a:pt x="289" y="39"/>
                </a:lnTo>
                <a:lnTo>
                  <a:pt x="289" y="39"/>
                </a:lnTo>
                <a:lnTo>
                  <a:pt x="289" y="37"/>
                </a:lnTo>
                <a:lnTo>
                  <a:pt x="291" y="37"/>
                </a:lnTo>
                <a:lnTo>
                  <a:pt x="292" y="37"/>
                </a:lnTo>
                <a:lnTo>
                  <a:pt x="292" y="37"/>
                </a:lnTo>
                <a:lnTo>
                  <a:pt x="292" y="37"/>
                </a:lnTo>
                <a:lnTo>
                  <a:pt x="292" y="37"/>
                </a:lnTo>
                <a:lnTo>
                  <a:pt x="292" y="37"/>
                </a:lnTo>
                <a:lnTo>
                  <a:pt x="292" y="37"/>
                </a:lnTo>
                <a:lnTo>
                  <a:pt x="292" y="37"/>
                </a:lnTo>
                <a:lnTo>
                  <a:pt x="292" y="37"/>
                </a:lnTo>
                <a:lnTo>
                  <a:pt x="292" y="37"/>
                </a:lnTo>
                <a:lnTo>
                  <a:pt x="293" y="37"/>
                </a:lnTo>
                <a:lnTo>
                  <a:pt x="293" y="37"/>
                </a:lnTo>
                <a:lnTo>
                  <a:pt x="295" y="37"/>
                </a:lnTo>
                <a:lnTo>
                  <a:pt x="296" y="36"/>
                </a:lnTo>
                <a:lnTo>
                  <a:pt x="296" y="36"/>
                </a:lnTo>
                <a:lnTo>
                  <a:pt x="298" y="36"/>
                </a:lnTo>
                <a:lnTo>
                  <a:pt x="298" y="36"/>
                </a:lnTo>
                <a:lnTo>
                  <a:pt x="298" y="36"/>
                </a:lnTo>
                <a:lnTo>
                  <a:pt x="298" y="36"/>
                </a:lnTo>
                <a:lnTo>
                  <a:pt x="299" y="36"/>
                </a:lnTo>
                <a:lnTo>
                  <a:pt x="301" y="36"/>
                </a:lnTo>
                <a:lnTo>
                  <a:pt x="302" y="34"/>
                </a:lnTo>
                <a:lnTo>
                  <a:pt x="302" y="34"/>
                </a:lnTo>
                <a:lnTo>
                  <a:pt x="303" y="34"/>
                </a:lnTo>
                <a:lnTo>
                  <a:pt x="305" y="34"/>
                </a:lnTo>
                <a:lnTo>
                  <a:pt x="306" y="33"/>
                </a:lnTo>
                <a:lnTo>
                  <a:pt x="306" y="33"/>
                </a:lnTo>
                <a:lnTo>
                  <a:pt x="308" y="33"/>
                </a:lnTo>
                <a:lnTo>
                  <a:pt x="308" y="33"/>
                </a:lnTo>
                <a:lnTo>
                  <a:pt x="309" y="33"/>
                </a:lnTo>
                <a:lnTo>
                  <a:pt x="309" y="31"/>
                </a:lnTo>
                <a:lnTo>
                  <a:pt x="311" y="31"/>
                </a:lnTo>
                <a:lnTo>
                  <a:pt x="311" y="31"/>
                </a:lnTo>
                <a:lnTo>
                  <a:pt x="311" y="31"/>
                </a:lnTo>
                <a:lnTo>
                  <a:pt x="309" y="31"/>
                </a:lnTo>
                <a:lnTo>
                  <a:pt x="309" y="31"/>
                </a:lnTo>
                <a:lnTo>
                  <a:pt x="309" y="30"/>
                </a:lnTo>
                <a:lnTo>
                  <a:pt x="309" y="30"/>
                </a:lnTo>
                <a:lnTo>
                  <a:pt x="309" y="30"/>
                </a:lnTo>
                <a:lnTo>
                  <a:pt x="309" y="30"/>
                </a:lnTo>
                <a:lnTo>
                  <a:pt x="309" y="29"/>
                </a:lnTo>
                <a:lnTo>
                  <a:pt x="309" y="29"/>
                </a:lnTo>
                <a:lnTo>
                  <a:pt x="306" y="26"/>
                </a:lnTo>
                <a:lnTo>
                  <a:pt x="308" y="26"/>
                </a:lnTo>
                <a:lnTo>
                  <a:pt x="308" y="26"/>
                </a:lnTo>
                <a:lnTo>
                  <a:pt x="308" y="26"/>
                </a:lnTo>
                <a:lnTo>
                  <a:pt x="308" y="26"/>
                </a:lnTo>
                <a:lnTo>
                  <a:pt x="308" y="26"/>
                </a:lnTo>
                <a:lnTo>
                  <a:pt x="308" y="26"/>
                </a:lnTo>
                <a:lnTo>
                  <a:pt x="308" y="24"/>
                </a:lnTo>
                <a:lnTo>
                  <a:pt x="305" y="24"/>
                </a:lnTo>
                <a:lnTo>
                  <a:pt x="305" y="24"/>
                </a:lnTo>
                <a:lnTo>
                  <a:pt x="305" y="24"/>
                </a:lnTo>
                <a:lnTo>
                  <a:pt x="306" y="24"/>
                </a:lnTo>
                <a:lnTo>
                  <a:pt x="306" y="23"/>
                </a:lnTo>
                <a:lnTo>
                  <a:pt x="308" y="23"/>
                </a:lnTo>
                <a:lnTo>
                  <a:pt x="308" y="23"/>
                </a:lnTo>
                <a:lnTo>
                  <a:pt x="308" y="23"/>
                </a:lnTo>
                <a:lnTo>
                  <a:pt x="308" y="23"/>
                </a:lnTo>
                <a:lnTo>
                  <a:pt x="308" y="22"/>
                </a:lnTo>
                <a:lnTo>
                  <a:pt x="308" y="22"/>
                </a:lnTo>
                <a:lnTo>
                  <a:pt x="308" y="22"/>
                </a:lnTo>
                <a:lnTo>
                  <a:pt x="308" y="22"/>
                </a:lnTo>
                <a:lnTo>
                  <a:pt x="308" y="20"/>
                </a:lnTo>
                <a:lnTo>
                  <a:pt x="305" y="23"/>
                </a:lnTo>
                <a:lnTo>
                  <a:pt x="305" y="23"/>
                </a:lnTo>
                <a:lnTo>
                  <a:pt x="305" y="23"/>
                </a:lnTo>
                <a:lnTo>
                  <a:pt x="306" y="22"/>
                </a:lnTo>
                <a:lnTo>
                  <a:pt x="306" y="22"/>
                </a:lnTo>
                <a:lnTo>
                  <a:pt x="306" y="22"/>
                </a:lnTo>
                <a:lnTo>
                  <a:pt x="306" y="22"/>
                </a:lnTo>
                <a:lnTo>
                  <a:pt x="306" y="20"/>
                </a:lnTo>
                <a:lnTo>
                  <a:pt x="306" y="20"/>
                </a:lnTo>
                <a:lnTo>
                  <a:pt x="308" y="20"/>
                </a:lnTo>
                <a:lnTo>
                  <a:pt x="308" y="20"/>
                </a:lnTo>
                <a:lnTo>
                  <a:pt x="308" y="20"/>
                </a:lnTo>
                <a:lnTo>
                  <a:pt x="308" y="19"/>
                </a:lnTo>
                <a:lnTo>
                  <a:pt x="308" y="19"/>
                </a:lnTo>
                <a:lnTo>
                  <a:pt x="308" y="19"/>
                </a:lnTo>
                <a:lnTo>
                  <a:pt x="308" y="19"/>
                </a:lnTo>
                <a:lnTo>
                  <a:pt x="309" y="17"/>
                </a:lnTo>
                <a:lnTo>
                  <a:pt x="309" y="17"/>
                </a:lnTo>
                <a:lnTo>
                  <a:pt x="309" y="16"/>
                </a:lnTo>
                <a:lnTo>
                  <a:pt x="309" y="16"/>
                </a:lnTo>
                <a:lnTo>
                  <a:pt x="311" y="16"/>
                </a:lnTo>
                <a:lnTo>
                  <a:pt x="312" y="16"/>
                </a:lnTo>
                <a:lnTo>
                  <a:pt x="312" y="16"/>
                </a:lnTo>
                <a:lnTo>
                  <a:pt x="312" y="16"/>
                </a:lnTo>
                <a:lnTo>
                  <a:pt x="312" y="17"/>
                </a:lnTo>
                <a:lnTo>
                  <a:pt x="312" y="17"/>
                </a:lnTo>
                <a:lnTo>
                  <a:pt x="312" y="17"/>
                </a:lnTo>
                <a:lnTo>
                  <a:pt x="312" y="17"/>
                </a:lnTo>
                <a:lnTo>
                  <a:pt x="313" y="17"/>
                </a:lnTo>
                <a:lnTo>
                  <a:pt x="313" y="17"/>
                </a:lnTo>
                <a:lnTo>
                  <a:pt x="313" y="17"/>
                </a:lnTo>
                <a:lnTo>
                  <a:pt x="313" y="16"/>
                </a:lnTo>
                <a:lnTo>
                  <a:pt x="313" y="16"/>
                </a:lnTo>
                <a:lnTo>
                  <a:pt x="313" y="17"/>
                </a:lnTo>
                <a:lnTo>
                  <a:pt x="315" y="17"/>
                </a:lnTo>
                <a:lnTo>
                  <a:pt x="315" y="17"/>
                </a:lnTo>
                <a:lnTo>
                  <a:pt x="315" y="19"/>
                </a:lnTo>
                <a:lnTo>
                  <a:pt x="315" y="19"/>
                </a:lnTo>
                <a:lnTo>
                  <a:pt x="315" y="19"/>
                </a:lnTo>
                <a:lnTo>
                  <a:pt x="316" y="19"/>
                </a:lnTo>
                <a:lnTo>
                  <a:pt x="316" y="17"/>
                </a:lnTo>
                <a:lnTo>
                  <a:pt x="316" y="17"/>
                </a:lnTo>
                <a:lnTo>
                  <a:pt x="316" y="17"/>
                </a:lnTo>
                <a:lnTo>
                  <a:pt x="316" y="17"/>
                </a:lnTo>
                <a:lnTo>
                  <a:pt x="316" y="17"/>
                </a:lnTo>
                <a:lnTo>
                  <a:pt x="315" y="17"/>
                </a:lnTo>
                <a:lnTo>
                  <a:pt x="315" y="17"/>
                </a:lnTo>
                <a:lnTo>
                  <a:pt x="316" y="17"/>
                </a:lnTo>
                <a:lnTo>
                  <a:pt x="316" y="16"/>
                </a:lnTo>
                <a:lnTo>
                  <a:pt x="316" y="16"/>
                </a:lnTo>
                <a:lnTo>
                  <a:pt x="318" y="16"/>
                </a:lnTo>
                <a:lnTo>
                  <a:pt x="318" y="16"/>
                </a:lnTo>
                <a:lnTo>
                  <a:pt x="318" y="16"/>
                </a:lnTo>
                <a:lnTo>
                  <a:pt x="318" y="16"/>
                </a:lnTo>
                <a:lnTo>
                  <a:pt x="318" y="17"/>
                </a:lnTo>
                <a:lnTo>
                  <a:pt x="319" y="17"/>
                </a:lnTo>
                <a:lnTo>
                  <a:pt x="319" y="17"/>
                </a:lnTo>
                <a:lnTo>
                  <a:pt x="319" y="16"/>
                </a:lnTo>
                <a:lnTo>
                  <a:pt x="320" y="17"/>
                </a:lnTo>
                <a:lnTo>
                  <a:pt x="320" y="17"/>
                </a:lnTo>
                <a:lnTo>
                  <a:pt x="319" y="17"/>
                </a:lnTo>
                <a:lnTo>
                  <a:pt x="319" y="17"/>
                </a:lnTo>
                <a:lnTo>
                  <a:pt x="319" y="19"/>
                </a:lnTo>
                <a:lnTo>
                  <a:pt x="318" y="19"/>
                </a:lnTo>
                <a:lnTo>
                  <a:pt x="318" y="19"/>
                </a:lnTo>
                <a:lnTo>
                  <a:pt x="318" y="19"/>
                </a:lnTo>
                <a:lnTo>
                  <a:pt x="318" y="19"/>
                </a:lnTo>
                <a:lnTo>
                  <a:pt x="318" y="19"/>
                </a:lnTo>
                <a:lnTo>
                  <a:pt x="316" y="19"/>
                </a:lnTo>
                <a:lnTo>
                  <a:pt x="316" y="19"/>
                </a:lnTo>
                <a:lnTo>
                  <a:pt x="316" y="19"/>
                </a:lnTo>
                <a:lnTo>
                  <a:pt x="316" y="19"/>
                </a:lnTo>
                <a:lnTo>
                  <a:pt x="315" y="19"/>
                </a:lnTo>
                <a:lnTo>
                  <a:pt x="313" y="20"/>
                </a:lnTo>
                <a:lnTo>
                  <a:pt x="313" y="20"/>
                </a:lnTo>
                <a:lnTo>
                  <a:pt x="312" y="20"/>
                </a:lnTo>
                <a:lnTo>
                  <a:pt x="311" y="22"/>
                </a:lnTo>
                <a:lnTo>
                  <a:pt x="311" y="22"/>
                </a:lnTo>
                <a:lnTo>
                  <a:pt x="312" y="22"/>
                </a:lnTo>
                <a:lnTo>
                  <a:pt x="312" y="23"/>
                </a:lnTo>
                <a:lnTo>
                  <a:pt x="312" y="23"/>
                </a:lnTo>
                <a:lnTo>
                  <a:pt x="312" y="23"/>
                </a:lnTo>
                <a:lnTo>
                  <a:pt x="312" y="23"/>
                </a:lnTo>
                <a:lnTo>
                  <a:pt x="312" y="23"/>
                </a:lnTo>
                <a:lnTo>
                  <a:pt x="312" y="23"/>
                </a:lnTo>
                <a:lnTo>
                  <a:pt x="312" y="23"/>
                </a:lnTo>
                <a:lnTo>
                  <a:pt x="312" y="24"/>
                </a:lnTo>
                <a:lnTo>
                  <a:pt x="313" y="24"/>
                </a:lnTo>
                <a:lnTo>
                  <a:pt x="313" y="26"/>
                </a:lnTo>
                <a:lnTo>
                  <a:pt x="313" y="24"/>
                </a:lnTo>
                <a:lnTo>
                  <a:pt x="313" y="24"/>
                </a:lnTo>
                <a:lnTo>
                  <a:pt x="313" y="24"/>
                </a:lnTo>
                <a:lnTo>
                  <a:pt x="313" y="24"/>
                </a:lnTo>
                <a:lnTo>
                  <a:pt x="313" y="24"/>
                </a:lnTo>
                <a:lnTo>
                  <a:pt x="313" y="24"/>
                </a:lnTo>
                <a:lnTo>
                  <a:pt x="313" y="24"/>
                </a:lnTo>
                <a:lnTo>
                  <a:pt x="315" y="24"/>
                </a:lnTo>
                <a:lnTo>
                  <a:pt x="315" y="24"/>
                </a:lnTo>
                <a:lnTo>
                  <a:pt x="315" y="24"/>
                </a:lnTo>
                <a:lnTo>
                  <a:pt x="315" y="24"/>
                </a:lnTo>
                <a:lnTo>
                  <a:pt x="315" y="24"/>
                </a:lnTo>
                <a:lnTo>
                  <a:pt x="316" y="23"/>
                </a:lnTo>
                <a:lnTo>
                  <a:pt x="316" y="23"/>
                </a:lnTo>
                <a:lnTo>
                  <a:pt x="316" y="24"/>
                </a:lnTo>
                <a:lnTo>
                  <a:pt x="318" y="24"/>
                </a:lnTo>
                <a:lnTo>
                  <a:pt x="318" y="24"/>
                </a:lnTo>
                <a:lnTo>
                  <a:pt x="319" y="24"/>
                </a:lnTo>
                <a:lnTo>
                  <a:pt x="319" y="23"/>
                </a:lnTo>
                <a:lnTo>
                  <a:pt x="319" y="23"/>
                </a:lnTo>
                <a:lnTo>
                  <a:pt x="319" y="23"/>
                </a:lnTo>
                <a:lnTo>
                  <a:pt x="320" y="23"/>
                </a:lnTo>
                <a:lnTo>
                  <a:pt x="322" y="23"/>
                </a:lnTo>
                <a:lnTo>
                  <a:pt x="322" y="23"/>
                </a:lnTo>
                <a:lnTo>
                  <a:pt x="322" y="23"/>
                </a:lnTo>
                <a:lnTo>
                  <a:pt x="322" y="23"/>
                </a:lnTo>
                <a:lnTo>
                  <a:pt x="322" y="23"/>
                </a:lnTo>
                <a:lnTo>
                  <a:pt x="323" y="23"/>
                </a:lnTo>
                <a:lnTo>
                  <a:pt x="323" y="22"/>
                </a:lnTo>
                <a:lnTo>
                  <a:pt x="323" y="22"/>
                </a:lnTo>
                <a:lnTo>
                  <a:pt x="325" y="22"/>
                </a:lnTo>
                <a:lnTo>
                  <a:pt x="325" y="22"/>
                </a:lnTo>
                <a:lnTo>
                  <a:pt x="325" y="22"/>
                </a:lnTo>
                <a:lnTo>
                  <a:pt x="325" y="22"/>
                </a:lnTo>
                <a:lnTo>
                  <a:pt x="325" y="22"/>
                </a:lnTo>
                <a:lnTo>
                  <a:pt x="325" y="20"/>
                </a:lnTo>
                <a:lnTo>
                  <a:pt x="325" y="20"/>
                </a:lnTo>
                <a:lnTo>
                  <a:pt x="325" y="20"/>
                </a:lnTo>
                <a:lnTo>
                  <a:pt x="325" y="20"/>
                </a:lnTo>
                <a:lnTo>
                  <a:pt x="326" y="20"/>
                </a:lnTo>
                <a:lnTo>
                  <a:pt x="326" y="20"/>
                </a:lnTo>
                <a:lnTo>
                  <a:pt x="326" y="20"/>
                </a:lnTo>
                <a:lnTo>
                  <a:pt x="326" y="20"/>
                </a:lnTo>
                <a:lnTo>
                  <a:pt x="325" y="19"/>
                </a:lnTo>
                <a:lnTo>
                  <a:pt x="325" y="19"/>
                </a:lnTo>
                <a:lnTo>
                  <a:pt x="325" y="19"/>
                </a:lnTo>
                <a:lnTo>
                  <a:pt x="323" y="20"/>
                </a:lnTo>
                <a:lnTo>
                  <a:pt x="323" y="20"/>
                </a:lnTo>
                <a:lnTo>
                  <a:pt x="323" y="20"/>
                </a:lnTo>
                <a:lnTo>
                  <a:pt x="323" y="20"/>
                </a:lnTo>
                <a:lnTo>
                  <a:pt x="323" y="20"/>
                </a:lnTo>
                <a:lnTo>
                  <a:pt x="323" y="20"/>
                </a:lnTo>
                <a:lnTo>
                  <a:pt x="323" y="20"/>
                </a:lnTo>
                <a:lnTo>
                  <a:pt x="323" y="20"/>
                </a:lnTo>
                <a:lnTo>
                  <a:pt x="325" y="19"/>
                </a:lnTo>
                <a:lnTo>
                  <a:pt x="328" y="19"/>
                </a:lnTo>
                <a:lnTo>
                  <a:pt x="330" y="19"/>
                </a:lnTo>
                <a:lnTo>
                  <a:pt x="330" y="19"/>
                </a:lnTo>
                <a:lnTo>
                  <a:pt x="330" y="19"/>
                </a:lnTo>
                <a:lnTo>
                  <a:pt x="332" y="19"/>
                </a:lnTo>
                <a:lnTo>
                  <a:pt x="332" y="19"/>
                </a:lnTo>
                <a:lnTo>
                  <a:pt x="332" y="19"/>
                </a:lnTo>
                <a:lnTo>
                  <a:pt x="332" y="20"/>
                </a:lnTo>
                <a:lnTo>
                  <a:pt x="332" y="22"/>
                </a:lnTo>
                <a:lnTo>
                  <a:pt x="332" y="23"/>
                </a:lnTo>
                <a:lnTo>
                  <a:pt x="333" y="23"/>
                </a:lnTo>
                <a:lnTo>
                  <a:pt x="333" y="24"/>
                </a:lnTo>
                <a:lnTo>
                  <a:pt x="333" y="24"/>
                </a:lnTo>
                <a:lnTo>
                  <a:pt x="333" y="24"/>
                </a:lnTo>
                <a:lnTo>
                  <a:pt x="333" y="24"/>
                </a:lnTo>
                <a:lnTo>
                  <a:pt x="333" y="24"/>
                </a:lnTo>
                <a:lnTo>
                  <a:pt x="333" y="24"/>
                </a:lnTo>
                <a:lnTo>
                  <a:pt x="332" y="23"/>
                </a:lnTo>
                <a:lnTo>
                  <a:pt x="332" y="23"/>
                </a:lnTo>
                <a:lnTo>
                  <a:pt x="332" y="24"/>
                </a:lnTo>
                <a:lnTo>
                  <a:pt x="332" y="24"/>
                </a:lnTo>
                <a:lnTo>
                  <a:pt x="332" y="24"/>
                </a:lnTo>
                <a:lnTo>
                  <a:pt x="330" y="26"/>
                </a:lnTo>
                <a:lnTo>
                  <a:pt x="330" y="26"/>
                </a:lnTo>
                <a:lnTo>
                  <a:pt x="330" y="24"/>
                </a:lnTo>
                <a:lnTo>
                  <a:pt x="330" y="24"/>
                </a:lnTo>
                <a:lnTo>
                  <a:pt x="329" y="26"/>
                </a:lnTo>
                <a:lnTo>
                  <a:pt x="329" y="26"/>
                </a:lnTo>
                <a:lnTo>
                  <a:pt x="329" y="26"/>
                </a:lnTo>
                <a:lnTo>
                  <a:pt x="329" y="26"/>
                </a:lnTo>
                <a:lnTo>
                  <a:pt x="329" y="26"/>
                </a:lnTo>
                <a:lnTo>
                  <a:pt x="328" y="24"/>
                </a:lnTo>
                <a:lnTo>
                  <a:pt x="328" y="24"/>
                </a:lnTo>
                <a:lnTo>
                  <a:pt x="328" y="26"/>
                </a:lnTo>
                <a:lnTo>
                  <a:pt x="328" y="26"/>
                </a:lnTo>
                <a:lnTo>
                  <a:pt x="326" y="27"/>
                </a:lnTo>
                <a:lnTo>
                  <a:pt x="326" y="26"/>
                </a:lnTo>
                <a:lnTo>
                  <a:pt x="325" y="26"/>
                </a:lnTo>
                <a:lnTo>
                  <a:pt x="325" y="26"/>
                </a:lnTo>
                <a:lnTo>
                  <a:pt x="325" y="26"/>
                </a:lnTo>
                <a:lnTo>
                  <a:pt x="325" y="26"/>
                </a:lnTo>
                <a:lnTo>
                  <a:pt x="325" y="26"/>
                </a:lnTo>
                <a:lnTo>
                  <a:pt x="325" y="26"/>
                </a:lnTo>
                <a:lnTo>
                  <a:pt x="325" y="26"/>
                </a:lnTo>
                <a:lnTo>
                  <a:pt x="325" y="26"/>
                </a:lnTo>
                <a:lnTo>
                  <a:pt x="325" y="26"/>
                </a:lnTo>
                <a:lnTo>
                  <a:pt x="325" y="26"/>
                </a:lnTo>
                <a:lnTo>
                  <a:pt x="325" y="27"/>
                </a:lnTo>
                <a:lnTo>
                  <a:pt x="323" y="27"/>
                </a:lnTo>
                <a:lnTo>
                  <a:pt x="323" y="27"/>
                </a:lnTo>
                <a:lnTo>
                  <a:pt x="323" y="27"/>
                </a:lnTo>
                <a:lnTo>
                  <a:pt x="320" y="27"/>
                </a:lnTo>
                <a:lnTo>
                  <a:pt x="320" y="27"/>
                </a:lnTo>
                <a:lnTo>
                  <a:pt x="320" y="27"/>
                </a:lnTo>
                <a:lnTo>
                  <a:pt x="322" y="27"/>
                </a:lnTo>
                <a:lnTo>
                  <a:pt x="322" y="26"/>
                </a:lnTo>
                <a:lnTo>
                  <a:pt x="323" y="26"/>
                </a:lnTo>
                <a:lnTo>
                  <a:pt x="323" y="26"/>
                </a:lnTo>
                <a:lnTo>
                  <a:pt x="323" y="26"/>
                </a:lnTo>
                <a:lnTo>
                  <a:pt x="323" y="26"/>
                </a:lnTo>
                <a:lnTo>
                  <a:pt x="323" y="26"/>
                </a:lnTo>
                <a:lnTo>
                  <a:pt x="322" y="24"/>
                </a:lnTo>
                <a:lnTo>
                  <a:pt x="322" y="24"/>
                </a:lnTo>
                <a:lnTo>
                  <a:pt x="322" y="23"/>
                </a:lnTo>
                <a:lnTo>
                  <a:pt x="320" y="23"/>
                </a:lnTo>
                <a:lnTo>
                  <a:pt x="320" y="24"/>
                </a:lnTo>
                <a:lnTo>
                  <a:pt x="320" y="24"/>
                </a:lnTo>
                <a:lnTo>
                  <a:pt x="320" y="24"/>
                </a:lnTo>
                <a:lnTo>
                  <a:pt x="319" y="24"/>
                </a:lnTo>
                <a:lnTo>
                  <a:pt x="319" y="24"/>
                </a:lnTo>
                <a:lnTo>
                  <a:pt x="319" y="24"/>
                </a:lnTo>
                <a:lnTo>
                  <a:pt x="319" y="24"/>
                </a:lnTo>
                <a:lnTo>
                  <a:pt x="319" y="26"/>
                </a:lnTo>
                <a:lnTo>
                  <a:pt x="319" y="26"/>
                </a:lnTo>
                <a:lnTo>
                  <a:pt x="319" y="26"/>
                </a:lnTo>
                <a:lnTo>
                  <a:pt x="319" y="27"/>
                </a:lnTo>
                <a:lnTo>
                  <a:pt x="320" y="27"/>
                </a:lnTo>
                <a:lnTo>
                  <a:pt x="320" y="29"/>
                </a:lnTo>
                <a:lnTo>
                  <a:pt x="322" y="29"/>
                </a:lnTo>
                <a:lnTo>
                  <a:pt x="322" y="29"/>
                </a:lnTo>
                <a:lnTo>
                  <a:pt x="320" y="29"/>
                </a:lnTo>
                <a:lnTo>
                  <a:pt x="319" y="29"/>
                </a:lnTo>
                <a:lnTo>
                  <a:pt x="319" y="29"/>
                </a:lnTo>
                <a:lnTo>
                  <a:pt x="318" y="29"/>
                </a:lnTo>
                <a:lnTo>
                  <a:pt x="318" y="29"/>
                </a:lnTo>
                <a:lnTo>
                  <a:pt x="319" y="30"/>
                </a:lnTo>
                <a:lnTo>
                  <a:pt x="319" y="30"/>
                </a:lnTo>
                <a:lnTo>
                  <a:pt x="320" y="30"/>
                </a:lnTo>
                <a:lnTo>
                  <a:pt x="320" y="30"/>
                </a:lnTo>
                <a:lnTo>
                  <a:pt x="320" y="30"/>
                </a:lnTo>
                <a:lnTo>
                  <a:pt x="322" y="29"/>
                </a:lnTo>
                <a:lnTo>
                  <a:pt x="322" y="29"/>
                </a:lnTo>
                <a:lnTo>
                  <a:pt x="323" y="29"/>
                </a:lnTo>
                <a:lnTo>
                  <a:pt x="323" y="29"/>
                </a:lnTo>
                <a:lnTo>
                  <a:pt x="323" y="29"/>
                </a:lnTo>
                <a:lnTo>
                  <a:pt x="325" y="29"/>
                </a:lnTo>
                <a:lnTo>
                  <a:pt x="325" y="29"/>
                </a:lnTo>
                <a:lnTo>
                  <a:pt x="325" y="29"/>
                </a:lnTo>
                <a:lnTo>
                  <a:pt x="326" y="29"/>
                </a:lnTo>
                <a:lnTo>
                  <a:pt x="326" y="27"/>
                </a:lnTo>
                <a:lnTo>
                  <a:pt x="328" y="27"/>
                </a:lnTo>
                <a:lnTo>
                  <a:pt x="328" y="27"/>
                </a:lnTo>
                <a:lnTo>
                  <a:pt x="329" y="27"/>
                </a:lnTo>
                <a:lnTo>
                  <a:pt x="329" y="27"/>
                </a:lnTo>
                <a:lnTo>
                  <a:pt x="329" y="27"/>
                </a:lnTo>
                <a:lnTo>
                  <a:pt x="330" y="26"/>
                </a:lnTo>
                <a:lnTo>
                  <a:pt x="330" y="26"/>
                </a:lnTo>
                <a:lnTo>
                  <a:pt x="332" y="26"/>
                </a:lnTo>
                <a:lnTo>
                  <a:pt x="335" y="26"/>
                </a:lnTo>
                <a:lnTo>
                  <a:pt x="335" y="26"/>
                </a:lnTo>
                <a:lnTo>
                  <a:pt x="335" y="26"/>
                </a:lnTo>
                <a:lnTo>
                  <a:pt x="335" y="26"/>
                </a:lnTo>
                <a:lnTo>
                  <a:pt x="335" y="26"/>
                </a:lnTo>
                <a:lnTo>
                  <a:pt x="336" y="26"/>
                </a:lnTo>
                <a:lnTo>
                  <a:pt x="336" y="26"/>
                </a:lnTo>
                <a:lnTo>
                  <a:pt x="336" y="26"/>
                </a:lnTo>
                <a:lnTo>
                  <a:pt x="336" y="24"/>
                </a:lnTo>
                <a:lnTo>
                  <a:pt x="336" y="24"/>
                </a:lnTo>
                <a:lnTo>
                  <a:pt x="336" y="24"/>
                </a:lnTo>
                <a:lnTo>
                  <a:pt x="336" y="24"/>
                </a:lnTo>
                <a:lnTo>
                  <a:pt x="338" y="24"/>
                </a:lnTo>
                <a:lnTo>
                  <a:pt x="338" y="24"/>
                </a:lnTo>
                <a:lnTo>
                  <a:pt x="339" y="24"/>
                </a:lnTo>
                <a:lnTo>
                  <a:pt x="340" y="23"/>
                </a:lnTo>
                <a:lnTo>
                  <a:pt x="340" y="23"/>
                </a:lnTo>
                <a:lnTo>
                  <a:pt x="342" y="23"/>
                </a:lnTo>
                <a:lnTo>
                  <a:pt x="342" y="23"/>
                </a:lnTo>
                <a:lnTo>
                  <a:pt x="342" y="23"/>
                </a:lnTo>
                <a:lnTo>
                  <a:pt x="343" y="23"/>
                </a:lnTo>
                <a:lnTo>
                  <a:pt x="345" y="22"/>
                </a:lnTo>
                <a:lnTo>
                  <a:pt x="345" y="22"/>
                </a:lnTo>
                <a:lnTo>
                  <a:pt x="345" y="22"/>
                </a:lnTo>
                <a:lnTo>
                  <a:pt x="345" y="22"/>
                </a:lnTo>
                <a:lnTo>
                  <a:pt x="345" y="22"/>
                </a:lnTo>
                <a:lnTo>
                  <a:pt x="345" y="20"/>
                </a:lnTo>
                <a:lnTo>
                  <a:pt x="343" y="20"/>
                </a:lnTo>
                <a:lnTo>
                  <a:pt x="343" y="20"/>
                </a:lnTo>
                <a:lnTo>
                  <a:pt x="343" y="22"/>
                </a:lnTo>
                <a:lnTo>
                  <a:pt x="343" y="22"/>
                </a:lnTo>
                <a:lnTo>
                  <a:pt x="342" y="22"/>
                </a:lnTo>
                <a:lnTo>
                  <a:pt x="342" y="22"/>
                </a:lnTo>
                <a:lnTo>
                  <a:pt x="342" y="20"/>
                </a:lnTo>
                <a:lnTo>
                  <a:pt x="342" y="20"/>
                </a:lnTo>
                <a:lnTo>
                  <a:pt x="342" y="20"/>
                </a:lnTo>
                <a:lnTo>
                  <a:pt x="340" y="20"/>
                </a:lnTo>
                <a:lnTo>
                  <a:pt x="340" y="22"/>
                </a:lnTo>
                <a:lnTo>
                  <a:pt x="340" y="22"/>
                </a:lnTo>
                <a:lnTo>
                  <a:pt x="340" y="22"/>
                </a:lnTo>
                <a:lnTo>
                  <a:pt x="340" y="20"/>
                </a:lnTo>
                <a:lnTo>
                  <a:pt x="340" y="20"/>
                </a:lnTo>
                <a:lnTo>
                  <a:pt x="340" y="19"/>
                </a:lnTo>
                <a:lnTo>
                  <a:pt x="340" y="19"/>
                </a:lnTo>
                <a:lnTo>
                  <a:pt x="342" y="19"/>
                </a:lnTo>
                <a:lnTo>
                  <a:pt x="342" y="19"/>
                </a:lnTo>
                <a:lnTo>
                  <a:pt x="342" y="19"/>
                </a:lnTo>
                <a:lnTo>
                  <a:pt x="342" y="19"/>
                </a:lnTo>
                <a:lnTo>
                  <a:pt x="342" y="19"/>
                </a:lnTo>
                <a:lnTo>
                  <a:pt x="342" y="19"/>
                </a:lnTo>
                <a:lnTo>
                  <a:pt x="343" y="19"/>
                </a:lnTo>
                <a:lnTo>
                  <a:pt x="345" y="17"/>
                </a:lnTo>
                <a:lnTo>
                  <a:pt x="345" y="17"/>
                </a:lnTo>
                <a:lnTo>
                  <a:pt x="343" y="17"/>
                </a:lnTo>
                <a:lnTo>
                  <a:pt x="342" y="16"/>
                </a:lnTo>
                <a:lnTo>
                  <a:pt x="340" y="16"/>
                </a:lnTo>
                <a:lnTo>
                  <a:pt x="340" y="17"/>
                </a:lnTo>
                <a:lnTo>
                  <a:pt x="340" y="17"/>
                </a:lnTo>
                <a:lnTo>
                  <a:pt x="338" y="19"/>
                </a:lnTo>
                <a:lnTo>
                  <a:pt x="338" y="20"/>
                </a:lnTo>
                <a:lnTo>
                  <a:pt x="338" y="20"/>
                </a:lnTo>
                <a:lnTo>
                  <a:pt x="338" y="19"/>
                </a:lnTo>
                <a:lnTo>
                  <a:pt x="338" y="19"/>
                </a:lnTo>
                <a:lnTo>
                  <a:pt x="336" y="20"/>
                </a:lnTo>
                <a:lnTo>
                  <a:pt x="335" y="20"/>
                </a:lnTo>
                <a:lnTo>
                  <a:pt x="335" y="20"/>
                </a:lnTo>
                <a:lnTo>
                  <a:pt x="335" y="20"/>
                </a:lnTo>
                <a:lnTo>
                  <a:pt x="335" y="20"/>
                </a:lnTo>
                <a:lnTo>
                  <a:pt x="335" y="19"/>
                </a:lnTo>
                <a:lnTo>
                  <a:pt x="335" y="19"/>
                </a:lnTo>
                <a:lnTo>
                  <a:pt x="333" y="19"/>
                </a:lnTo>
                <a:lnTo>
                  <a:pt x="335" y="17"/>
                </a:lnTo>
                <a:lnTo>
                  <a:pt x="335" y="17"/>
                </a:lnTo>
                <a:lnTo>
                  <a:pt x="335" y="17"/>
                </a:lnTo>
                <a:lnTo>
                  <a:pt x="335" y="17"/>
                </a:lnTo>
                <a:lnTo>
                  <a:pt x="335" y="17"/>
                </a:lnTo>
                <a:lnTo>
                  <a:pt x="335" y="17"/>
                </a:lnTo>
                <a:lnTo>
                  <a:pt x="335" y="17"/>
                </a:lnTo>
                <a:lnTo>
                  <a:pt x="335" y="17"/>
                </a:lnTo>
                <a:lnTo>
                  <a:pt x="335" y="17"/>
                </a:lnTo>
                <a:lnTo>
                  <a:pt x="336" y="17"/>
                </a:lnTo>
                <a:lnTo>
                  <a:pt x="336" y="17"/>
                </a:lnTo>
                <a:lnTo>
                  <a:pt x="336" y="17"/>
                </a:lnTo>
                <a:lnTo>
                  <a:pt x="336" y="16"/>
                </a:lnTo>
                <a:lnTo>
                  <a:pt x="336" y="16"/>
                </a:lnTo>
                <a:lnTo>
                  <a:pt x="336" y="17"/>
                </a:lnTo>
                <a:lnTo>
                  <a:pt x="336" y="17"/>
                </a:lnTo>
                <a:lnTo>
                  <a:pt x="336" y="16"/>
                </a:lnTo>
                <a:lnTo>
                  <a:pt x="338" y="16"/>
                </a:lnTo>
                <a:lnTo>
                  <a:pt x="338" y="16"/>
                </a:lnTo>
                <a:lnTo>
                  <a:pt x="338" y="16"/>
                </a:lnTo>
                <a:lnTo>
                  <a:pt x="338" y="14"/>
                </a:lnTo>
                <a:lnTo>
                  <a:pt x="338" y="14"/>
                </a:lnTo>
                <a:lnTo>
                  <a:pt x="339" y="14"/>
                </a:lnTo>
                <a:lnTo>
                  <a:pt x="340" y="14"/>
                </a:lnTo>
                <a:lnTo>
                  <a:pt x="340" y="16"/>
                </a:lnTo>
                <a:lnTo>
                  <a:pt x="340" y="16"/>
                </a:lnTo>
                <a:lnTo>
                  <a:pt x="342" y="16"/>
                </a:lnTo>
                <a:lnTo>
                  <a:pt x="342" y="16"/>
                </a:lnTo>
                <a:lnTo>
                  <a:pt x="342" y="16"/>
                </a:lnTo>
                <a:lnTo>
                  <a:pt x="342" y="16"/>
                </a:lnTo>
                <a:lnTo>
                  <a:pt x="342" y="14"/>
                </a:lnTo>
                <a:lnTo>
                  <a:pt x="342" y="14"/>
                </a:lnTo>
                <a:lnTo>
                  <a:pt x="342" y="14"/>
                </a:lnTo>
                <a:lnTo>
                  <a:pt x="343" y="14"/>
                </a:lnTo>
                <a:lnTo>
                  <a:pt x="345" y="14"/>
                </a:lnTo>
                <a:lnTo>
                  <a:pt x="345" y="14"/>
                </a:lnTo>
                <a:lnTo>
                  <a:pt x="346" y="16"/>
                </a:lnTo>
                <a:lnTo>
                  <a:pt x="348" y="16"/>
                </a:lnTo>
                <a:lnTo>
                  <a:pt x="348" y="16"/>
                </a:lnTo>
                <a:lnTo>
                  <a:pt x="348" y="16"/>
                </a:lnTo>
                <a:lnTo>
                  <a:pt x="348" y="14"/>
                </a:lnTo>
                <a:lnTo>
                  <a:pt x="349" y="14"/>
                </a:lnTo>
                <a:lnTo>
                  <a:pt x="350" y="14"/>
                </a:lnTo>
                <a:lnTo>
                  <a:pt x="350" y="13"/>
                </a:lnTo>
                <a:lnTo>
                  <a:pt x="350" y="13"/>
                </a:lnTo>
                <a:lnTo>
                  <a:pt x="350" y="13"/>
                </a:lnTo>
                <a:lnTo>
                  <a:pt x="350" y="13"/>
                </a:lnTo>
                <a:lnTo>
                  <a:pt x="350" y="13"/>
                </a:lnTo>
                <a:lnTo>
                  <a:pt x="350" y="12"/>
                </a:lnTo>
                <a:lnTo>
                  <a:pt x="352" y="12"/>
                </a:lnTo>
                <a:lnTo>
                  <a:pt x="352" y="12"/>
                </a:lnTo>
                <a:lnTo>
                  <a:pt x="353" y="12"/>
                </a:lnTo>
                <a:lnTo>
                  <a:pt x="353" y="12"/>
                </a:lnTo>
                <a:lnTo>
                  <a:pt x="355" y="12"/>
                </a:lnTo>
                <a:lnTo>
                  <a:pt x="355" y="12"/>
                </a:lnTo>
                <a:lnTo>
                  <a:pt x="355" y="12"/>
                </a:lnTo>
                <a:lnTo>
                  <a:pt x="355" y="12"/>
                </a:lnTo>
                <a:lnTo>
                  <a:pt x="355" y="10"/>
                </a:lnTo>
                <a:lnTo>
                  <a:pt x="355" y="10"/>
                </a:lnTo>
                <a:lnTo>
                  <a:pt x="355" y="10"/>
                </a:lnTo>
                <a:lnTo>
                  <a:pt x="353" y="10"/>
                </a:lnTo>
                <a:lnTo>
                  <a:pt x="353" y="10"/>
                </a:lnTo>
                <a:lnTo>
                  <a:pt x="353" y="10"/>
                </a:lnTo>
                <a:lnTo>
                  <a:pt x="353" y="10"/>
                </a:lnTo>
                <a:lnTo>
                  <a:pt x="353" y="10"/>
                </a:lnTo>
                <a:lnTo>
                  <a:pt x="355" y="10"/>
                </a:lnTo>
                <a:lnTo>
                  <a:pt x="355" y="10"/>
                </a:lnTo>
                <a:lnTo>
                  <a:pt x="355" y="10"/>
                </a:lnTo>
                <a:lnTo>
                  <a:pt x="355" y="10"/>
                </a:lnTo>
                <a:lnTo>
                  <a:pt x="355" y="10"/>
                </a:lnTo>
                <a:lnTo>
                  <a:pt x="355" y="12"/>
                </a:lnTo>
                <a:lnTo>
                  <a:pt x="356" y="12"/>
                </a:lnTo>
                <a:lnTo>
                  <a:pt x="356" y="12"/>
                </a:lnTo>
                <a:lnTo>
                  <a:pt x="356" y="12"/>
                </a:lnTo>
                <a:lnTo>
                  <a:pt x="356" y="12"/>
                </a:lnTo>
                <a:lnTo>
                  <a:pt x="356" y="13"/>
                </a:lnTo>
                <a:lnTo>
                  <a:pt x="358" y="13"/>
                </a:lnTo>
                <a:lnTo>
                  <a:pt x="358" y="13"/>
                </a:lnTo>
                <a:lnTo>
                  <a:pt x="355" y="13"/>
                </a:lnTo>
                <a:lnTo>
                  <a:pt x="355" y="14"/>
                </a:lnTo>
                <a:lnTo>
                  <a:pt x="353" y="14"/>
                </a:lnTo>
                <a:lnTo>
                  <a:pt x="353" y="14"/>
                </a:lnTo>
                <a:lnTo>
                  <a:pt x="353" y="14"/>
                </a:lnTo>
                <a:lnTo>
                  <a:pt x="353" y="14"/>
                </a:lnTo>
                <a:lnTo>
                  <a:pt x="352" y="14"/>
                </a:lnTo>
                <a:lnTo>
                  <a:pt x="352" y="16"/>
                </a:lnTo>
                <a:lnTo>
                  <a:pt x="352" y="16"/>
                </a:lnTo>
                <a:lnTo>
                  <a:pt x="352" y="17"/>
                </a:lnTo>
                <a:lnTo>
                  <a:pt x="352" y="17"/>
                </a:lnTo>
                <a:lnTo>
                  <a:pt x="352" y="17"/>
                </a:lnTo>
                <a:lnTo>
                  <a:pt x="352" y="17"/>
                </a:lnTo>
                <a:lnTo>
                  <a:pt x="352" y="16"/>
                </a:lnTo>
                <a:lnTo>
                  <a:pt x="352" y="16"/>
                </a:lnTo>
                <a:lnTo>
                  <a:pt x="352" y="16"/>
                </a:lnTo>
                <a:lnTo>
                  <a:pt x="352" y="16"/>
                </a:lnTo>
                <a:lnTo>
                  <a:pt x="352" y="16"/>
                </a:lnTo>
                <a:lnTo>
                  <a:pt x="352" y="16"/>
                </a:lnTo>
                <a:lnTo>
                  <a:pt x="350" y="16"/>
                </a:lnTo>
                <a:lnTo>
                  <a:pt x="350" y="17"/>
                </a:lnTo>
                <a:lnTo>
                  <a:pt x="350" y="17"/>
                </a:lnTo>
                <a:lnTo>
                  <a:pt x="350" y="17"/>
                </a:lnTo>
                <a:lnTo>
                  <a:pt x="350" y="17"/>
                </a:lnTo>
                <a:lnTo>
                  <a:pt x="350" y="16"/>
                </a:lnTo>
                <a:lnTo>
                  <a:pt x="349" y="16"/>
                </a:lnTo>
                <a:lnTo>
                  <a:pt x="349" y="16"/>
                </a:lnTo>
                <a:lnTo>
                  <a:pt x="345" y="17"/>
                </a:lnTo>
                <a:lnTo>
                  <a:pt x="345" y="17"/>
                </a:lnTo>
                <a:lnTo>
                  <a:pt x="345" y="17"/>
                </a:lnTo>
                <a:lnTo>
                  <a:pt x="345" y="17"/>
                </a:lnTo>
                <a:lnTo>
                  <a:pt x="345" y="17"/>
                </a:lnTo>
                <a:lnTo>
                  <a:pt x="345" y="19"/>
                </a:lnTo>
                <a:lnTo>
                  <a:pt x="345" y="19"/>
                </a:lnTo>
                <a:lnTo>
                  <a:pt x="345" y="17"/>
                </a:lnTo>
                <a:lnTo>
                  <a:pt x="345" y="17"/>
                </a:lnTo>
                <a:lnTo>
                  <a:pt x="343" y="19"/>
                </a:lnTo>
                <a:lnTo>
                  <a:pt x="343" y="19"/>
                </a:lnTo>
                <a:lnTo>
                  <a:pt x="342" y="20"/>
                </a:lnTo>
                <a:lnTo>
                  <a:pt x="342" y="20"/>
                </a:lnTo>
                <a:lnTo>
                  <a:pt x="342" y="20"/>
                </a:lnTo>
                <a:lnTo>
                  <a:pt x="342" y="20"/>
                </a:lnTo>
                <a:lnTo>
                  <a:pt x="343" y="20"/>
                </a:lnTo>
                <a:lnTo>
                  <a:pt x="345" y="20"/>
                </a:lnTo>
                <a:lnTo>
                  <a:pt x="346" y="20"/>
                </a:lnTo>
                <a:lnTo>
                  <a:pt x="348" y="20"/>
                </a:lnTo>
                <a:lnTo>
                  <a:pt x="346" y="20"/>
                </a:lnTo>
                <a:lnTo>
                  <a:pt x="346" y="20"/>
                </a:lnTo>
                <a:lnTo>
                  <a:pt x="348" y="22"/>
                </a:lnTo>
                <a:lnTo>
                  <a:pt x="348" y="22"/>
                </a:lnTo>
                <a:lnTo>
                  <a:pt x="348" y="22"/>
                </a:lnTo>
                <a:lnTo>
                  <a:pt x="349" y="22"/>
                </a:lnTo>
                <a:lnTo>
                  <a:pt x="350" y="20"/>
                </a:lnTo>
                <a:lnTo>
                  <a:pt x="350" y="20"/>
                </a:lnTo>
                <a:lnTo>
                  <a:pt x="350" y="20"/>
                </a:lnTo>
                <a:lnTo>
                  <a:pt x="350" y="20"/>
                </a:lnTo>
                <a:lnTo>
                  <a:pt x="350" y="19"/>
                </a:lnTo>
                <a:lnTo>
                  <a:pt x="350" y="19"/>
                </a:lnTo>
                <a:lnTo>
                  <a:pt x="350" y="19"/>
                </a:lnTo>
                <a:lnTo>
                  <a:pt x="350" y="19"/>
                </a:lnTo>
                <a:lnTo>
                  <a:pt x="350" y="19"/>
                </a:lnTo>
                <a:lnTo>
                  <a:pt x="350" y="19"/>
                </a:lnTo>
                <a:lnTo>
                  <a:pt x="350" y="19"/>
                </a:lnTo>
                <a:lnTo>
                  <a:pt x="350" y="19"/>
                </a:lnTo>
                <a:lnTo>
                  <a:pt x="352" y="19"/>
                </a:lnTo>
                <a:lnTo>
                  <a:pt x="352" y="19"/>
                </a:lnTo>
                <a:lnTo>
                  <a:pt x="352" y="17"/>
                </a:lnTo>
                <a:lnTo>
                  <a:pt x="352" y="17"/>
                </a:lnTo>
                <a:lnTo>
                  <a:pt x="352" y="19"/>
                </a:lnTo>
                <a:lnTo>
                  <a:pt x="352" y="20"/>
                </a:lnTo>
                <a:lnTo>
                  <a:pt x="352" y="20"/>
                </a:lnTo>
                <a:lnTo>
                  <a:pt x="352" y="20"/>
                </a:lnTo>
                <a:lnTo>
                  <a:pt x="352" y="20"/>
                </a:lnTo>
                <a:lnTo>
                  <a:pt x="353" y="20"/>
                </a:lnTo>
                <a:lnTo>
                  <a:pt x="353" y="19"/>
                </a:lnTo>
                <a:lnTo>
                  <a:pt x="353" y="19"/>
                </a:lnTo>
                <a:lnTo>
                  <a:pt x="353" y="20"/>
                </a:lnTo>
                <a:lnTo>
                  <a:pt x="353" y="20"/>
                </a:lnTo>
                <a:lnTo>
                  <a:pt x="353" y="20"/>
                </a:lnTo>
                <a:lnTo>
                  <a:pt x="355" y="19"/>
                </a:lnTo>
                <a:lnTo>
                  <a:pt x="355" y="19"/>
                </a:lnTo>
                <a:lnTo>
                  <a:pt x="355" y="19"/>
                </a:lnTo>
                <a:lnTo>
                  <a:pt x="355" y="19"/>
                </a:lnTo>
                <a:lnTo>
                  <a:pt x="353" y="17"/>
                </a:lnTo>
                <a:lnTo>
                  <a:pt x="353" y="17"/>
                </a:lnTo>
                <a:lnTo>
                  <a:pt x="353" y="17"/>
                </a:lnTo>
                <a:lnTo>
                  <a:pt x="353" y="17"/>
                </a:lnTo>
                <a:lnTo>
                  <a:pt x="353" y="16"/>
                </a:lnTo>
                <a:lnTo>
                  <a:pt x="353" y="16"/>
                </a:lnTo>
                <a:lnTo>
                  <a:pt x="353" y="16"/>
                </a:lnTo>
                <a:lnTo>
                  <a:pt x="353" y="17"/>
                </a:lnTo>
                <a:lnTo>
                  <a:pt x="355" y="17"/>
                </a:lnTo>
                <a:lnTo>
                  <a:pt x="355" y="17"/>
                </a:lnTo>
                <a:lnTo>
                  <a:pt x="355" y="17"/>
                </a:lnTo>
                <a:lnTo>
                  <a:pt x="356" y="17"/>
                </a:lnTo>
                <a:lnTo>
                  <a:pt x="358" y="19"/>
                </a:lnTo>
                <a:lnTo>
                  <a:pt x="358" y="17"/>
                </a:lnTo>
                <a:lnTo>
                  <a:pt x="360" y="17"/>
                </a:lnTo>
                <a:lnTo>
                  <a:pt x="362" y="16"/>
                </a:lnTo>
                <a:lnTo>
                  <a:pt x="363" y="16"/>
                </a:lnTo>
                <a:lnTo>
                  <a:pt x="363" y="16"/>
                </a:lnTo>
                <a:lnTo>
                  <a:pt x="363" y="17"/>
                </a:lnTo>
                <a:lnTo>
                  <a:pt x="362" y="17"/>
                </a:lnTo>
                <a:lnTo>
                  <a:pt x="362" y="17"/>
                </a:lnTo>
                <a:lnTo>
                  <a:pt x="362" y="19"/>
                </a:lnTo>
                <a:lnTo>
                  <a:pt x="362" y="19"/>
                </a:lnTo>
                <a:lnTo>
                  <a:pt x="362" y="19"/>
                </a:lnTo>
                <a:lnTo>
                  <a:pt x="363" y="19"/>
                </a:lnTo>
                <a:lnTo>
                  <a:pt x="363" y="19"/>
                </a:lnTo>
                <a:lnTo>
                  <a:pt x="363" y="20"/>
                </a:lnTo>
                <a:lnTo>
                  <a:pt x="363" y="20"/>
                </a:lnTo>
                <a:lnTo>
                  <a:pt x="363" y="20"/>
                </a:lnTo>
                <a:lnTo>
                  <a:pt x="363" y="20"/>
                </a:lnTo>
                <a:lnTo>
                  <a:pt x="363" y="20"/>
                </a:lnTo>
                <a:lnTo>
                  <a:pt x="362" y="20"/>
                </a:lnTo>
                <a:lnTo>
                  <a:pt x="362" y="20"/>
                </a:lnTo>
                <a:lnTo>
                  <a:pt x="362" y="20"/>
                </a:lnTo>
                <a:lnTo>
                  <a:pt x="360" y="20"/>
                </a:lnTo>
                <a:lnTo>
                  <a:pt x="360" y="20"/>
                </a:lnTo>
                <a:lnTo>
                  <a:pt x="360" y="22"/>
                </a:lnTo>
                <a:lnTo>
                  <a:pt x="360" y="22"/>
                </a:lnTo>
                <a:lnTo>
                  <a:pt x="360" y="22"/>
                </a:lnTo>
                <a:lnTo>
                  <a:pt x="360" y="22"/>
                </a:lnTo>
                <a:lnTo>
                  <a:pt x="362" y="22"/>
                </a:lnTo>
                <a:lnTo>
                  <a:pt x="362" y="22"/>
                </a:lnTo>
                <a:lnTo>
                  <a:pt x="362" y="22"/>
                </a:lnTo>
                <a:lnTo>
                  <a:pt x="362" y="23"/>
                </a:lnTo>
                <a:lnTo>
                  <a:pt x="360" y="23"/>
                </a:lnTo>
                <a:lnTo>
                  <a:pt x="360" y="23"/>
                </a:lnTo>
                <a:lnTo>
                  <a:pt x="359" y="23"/>
                </a:lnTo>
                <a:lnTo>
                  <a:pt x="359" y="24"/>
                </a:lnTo>
                <a:lnTo>
                  <a:pt x="359" y="24"/>
                </a:lnTo>
                <a:lnTo>
                  <a:pt x="360" y="24"/>
                </a:lnTo>
                <a:lnTo>
                  <a:pt x="360" y="24"/>
                </a:lnTo>
                <a:lnTo>
                  <a:pt x="360" y="24"/>
                </a:lnTo>
                <a:lnTo>
                  <a:pt x="360" y="24"/>
                </a:lnTo>
                <a:lnTo>
                  <a:pt x="360" y="24"/>
                </a:lnTo>
                <a:lnTo>
                  <a:pt x="362" y="24"/>
                </a:lnTo>
                <a:lnTo>
                  <a:pt x="362" y="24"/>
                </a:lnTo>
                <a:lnTo>
                  <a:pt x="362" y="24"/>
                </a:lnTo>
                <a:lnTo>
                  <a:pt x="363" y="24"/>
                </a:lnTo>
                <a:lnTo>
                  <a:pt x="363" y="24"/>
                </a:lnTo>
                <a:lnTo>
                  <a:pt x="365" y="23"/>
                </a:lnTo>
                <a:lnTo>
                  <a:pt x="365" y="23"/>
                </a:lnTo>
                <a:lnTo>
                  <a:pt x="365" y="24"/>
                </a:lnTo>
                <a:lnTo>
                  <a:pt x="365" y="24"/>
                </a:lnTo>
                <a:lnTo>
                  <a:pt x="365" y="24"/>
                </a:lnTo>
                <a:lnTo>
                  <a:pt x="365" y="24"/>
                </a:lnTo>
                <a:lnTo>
                  <a:pt x="365" y="23"/>
                </a:lnTo>
                <a:lnTo>
                  <a:pt x="366" y="23"/>
                </a:lnTo>
                <a:lnTo>
                  <a:pt x="366" y="23"/>
                </a:lnTo>
                <a:lnTo>
                  <a:pt x="366" y="23"/>
                </a:lnTo>
                <a:lnTo>
                  <a:pt x="367" y="23"/>
                </a:lnTo>
                <a:lnTo>
                  <a:pt x="367" y="23"/>
                </a:lnTo>
                <a:lnTo>
                  <a:pt x="369" y="23"/>
                </a:lnTo>
                <a:lnTo>
                  <a:pt x="369" y="23"/>
                </a:lnTo>
                <a:lnTo>
                  <a:pt x="369" y="23"/>
                </a:lnTo>
                <a:lnTo>
                  <a:pt x="369" y="23"/>
                </a:lnTo>
                <a:lnTo>
                  <a:pt x="369" y="23"/>
                </a:lnTo>
                <a:lnTo>
                  <a:pt x="370" y="23"/>
                </a:lnTo>
                <a:lnTo>
                  <a:pt x="370" y="23"/>
                </a:lnTo>
                <a:lnTo>
                  <a:pt x="370" y="23"/>
                </a:lnTo>
                <a:lnTo>
                  <a:pt x="370" y="23"/>
                </a:lnTo>
                <a:lnTo>
                  <a:pt x="370" y="23"/>
                </a:lnTo>
                <a:lnTo>
                  <a:pt x="369" y="23"/>
                </a:lnTo>
                <a:lnTo>
                  <a:pt x="367" y="24"/>
                </a:lnTo>
                <a:lnTo>
                  <a:pt x="367" y="24"/>
                </a:lnTo>
                <a:lnTo>
                  <a:pt x="366" y="26"/>
                </a:lnTo>
                <a:lnTo>
                  <a:pt x="365" y="26"/>
                </a:lnTo>
                <a:lnTo>
                  <a:pt x="365" y="26"/>
                </a:lnTo>
                <a:lnTo>
                  <a:pt x="365" y="26"/>
                </a:lnTo>
                <a:lnTo>
                  <a:pt x="365" y="26"/>
                </a:lnTo>
                <a:lnTo>
                  <a:pt x="365" y="26"/>
                </a:lnTo>
                <a:lnTo>
                  <a:pt x="365" y="26"/>
                </a:lnTo>
                <a:lnTo>
                  <a:pt x="363" y="26"/>
                </a:lnTo>
                <a:lnTo>
                  <a:pt x="363" y="26"/>
                </a:lnTo>
                <a:lnTo>
                  <a:pt x="363" y="26"/>
                </a:lnTo>
                <a:lnTo>
                  <a:pt x="363" y="26"/>
                </a:lnTo>
                <a:lnTo>
                  <a:pt x="363" y="26"/>
                </a:lnTo>
                <a:lnTo>
                  <a:pt x="363" y="26"/>
                </a:lnTo>
                <a:lnTo>
                  <a:pt x="363" y="27"/>
                </a:lnTo>
                <a:lnTo>
                  <a:pt x="363" y="27"/>
                </a:lnTo>
                <a:lnTo>
                  <a:pt x="363" y="27"/>
                </a:lnTo>
                <a:lnTo>
                  <a:pt x="363" y="27"/>
                </a:lnTo>
                <a:lnTo>
                  <a:pt x="363" y="29"/>
                </a:lnTo>
                <a:lnTo>
                  <a:pt x="363" y="29"/>
                </a:lnTo>
                <a:lnTo>
                  <a:pt x="362" y="29"/>
                </a:lnTo>
                <a:lnTo>
                  <a:pt x="362" y="29"/>
                </a:lnTo>
                <a:lnTo>
                  <a:pt x="362" y="29"/>
                </a:lnTo>
                <a:lnTo>
                  <a:pt x="362" y="29"/>
                </a:lnTo>
                <a:lnTo>
                  <a:pt x="362" y="27"/>
                </a:lnTo>
                <a:lnTo>
                  <a:pt x="362" y="27"/>
                </a:lnTo>
                <a:lnTo>
                  <a:pt x="362" y="27"/>
                </a:lnTo>
                <a:lnTo>
                  <a:pt x="360" y="27"/>
                </a:lnTo>
                <a:lnTo>
                  <a:pt x="360" y="27"/>
                </a:lnTo>
                <a:lnTo>
                  <a:pt x="360" y="27"/>
                </a:lnTo>
                <a:lnTo>
                  <a:pt x="360" y="27"/>
                </a:lnTo>
                <a:lnTo>
                  <a:pt x="360" y="27"/>
                </a:lnTo>
                <a:lnTo>
                  <a:pt x="360" y="27"/>
                </a:lnTo>
                <a:lnTo>
                  <a:pt x="360" y="27"/>
                </a:lnTo>
                <a:lnTo>
                  <a:pt x="360" y="27"/>
                </a:lnTo>
                <a:lnTo>
                  <a:pt x="359" y="27"/>
                </a:lnTo>
                <a:lnTo>
                  <a:pt x="359" y="29"/>
                </a:lnTo>
                <a:lnTo>
                  <a:pt x="359" y="29"/>
                </a:lnTo>
                <a:lnTo>
                  <a:pt x="359" y="30"/>
                </a:lnTo>
                <a:lnTo>
                  <a:pt x="359" y="30"/>
                </a:lnTo>
                <a:lnTo>
                  <a:pt x="359" y="30"/>
                </a:lnTo>
                <a:lnTo>
                  <a:pt x="359" y="30"/>
                </a:lnTo>
                <a:lnTo>
                  <a:pt x="358" y="30"/>
                </a:lnTo>
                <a:lnTo>
                  <a:pt x="358" y="30"/>
                </a:lnTo>
                <a:lnTo>
                  <a:pt x="358" y="31"/>
                </a:lnTo>
                <a:lnTo>
                  <a:pt x="358" y="31"/>
                </a:lnTo>
                <a:lnTo>
                  <a:pt x="356" y="30"/>
                </a:lnTo>
                <a:lnTo>
                  <a:pt x="356" y="30"/>
                </a:lnTo>
                <a:lnTo>
                  <a:pt x="356" y="30"/>
                </a:lnTo>
                <a:lnTo>
                  <a:pt x="355" y="30"/>
                </a:lnTo>
                <a:lnTo>
                  <a:pt x="355" y="30"/>
                </a:lnTo>
                <a:lnTo>
                  <a:pt x="355" y="30"/>
                </a:lnTo>
                <a:lnTo>
                  <a:pt x="355" y="30"/>
                </a:lnTo>
                <a:lnTo>
                  <a:pt x="355" y="31"/>
                </a:lnTo>
                <a:lnTo>
                  <a:pt x="355" y="31"/>
                </a:lnTo>
                <a:lnTo>
                  <a:pt x="355" y="31"/>
                </a:lnTo>
                <a:lnTo>
                  <a:pt x="356" y="31"/>
                </a:lnTo>
                <a:lnTo>
                  <a:pt x="355" y="31"/>
                </a:lnTo>
                <a:lnTo>
                  <a:pt x="355" y="31"/>
                </a:lnTo>
                <a:lnTo>
                  <a:pt x="355" y="31"/>
                </a:lnTo>
                <a:lnTo>
                  <a:pt x="353" y="30"/>
                </a:lnTo>
                <a:lnTo>
                  <a:pt x="353" y="30"/>
                </a:lnTo>
                <a:lnTo>
                  <a:pt x="353" y="30"/>
                </a:lnTo>
                <a:lnTo>
                  <a:pt x="352" y="30"/>
                </a:lnTo>
                <a:lnTo>
                  <a:pt x="352" y="31"/>
                </a:lnTo>
                <a:lnTo>
                  <a:pt x="352" y="31"/>
                </a:lnTo>
                <a:lnTo>
                  <a:pt x="352" y="31"/>
                </a:lnTo>
                <a:lnTo>
                  <a:pt x="352" y="31"/>
                </a:lnTo>
                <a:lnTo>
                  <a:pt x="352" y="33"/>
                </a:lnTo>
                <a:lnTo>
                  <a:pt x="352" y="33"/>
                </a:lnTo>
                <a:lnTo>
                  <a:pt x="352" y="34"/>
                </a:lnTo>
                <a:lnTo>
                  <a:pt x="353" y="34"/>
                </a:lnTo>
                <a:lnTo>
                  <a:pt x="353" y="33"/>
                </a:lnTo>
                <a:lnTo>
                  <a:pt x="353" y="34"/>
                </a:lnTo>
                <a:lnTo>
                  <a:pt x="353" y="34"/>
                </a:lnTo>
                <a:lnTo>
                  <a:pt x="352" y="34"/>
                </a:lnTo>
                <a:lnTo>
                  <a:pt x="352" y="34"/>
                </a:lnTo>
                <a:lnTo>
                  <a:pt x="350" y="34"/>
                </a:lnTo>
                <a:lnTo>
                  <a:pt x="350" y="34"/>
                </a:lnTo>
                <a:lnTo>
                  <a:pt x="350" y="34"/>
                </a:lnTo>
                <a:lnTo>
                  <a:pt x="350" y="34"/>
                </a:lnTo>
                <a:lnTo>
                  <a:pt x="350" y="34"/>
                </a:lnTo>
                <a:lnTo>
                  <a:pt x="350" y="36"/>
                </a:lnTo>
                <a:lnTo>
                  <a:pt x="352" y="36"/>
                </a:lnTo>
                <a:lnTo>
                  <a:pt x="352" y="36"/>
                </a:lnTo>
                <a:lnTo>
                  <a:pt x="352" y="36"/>
                </a:lnTo>
                <a:lnTo>
                  <a:pt x="352" y="36"/>
                </a:lnTo>
                <a:lnTo>
                  <a:pt x="353" y="36"/>
                </a:lnTo>
                <a:lnTo>
                  <a:pt x="353" y="36"/>
                </a:lnTo>
                <a:lnTo>
                  <a:pt x="352" y="36"/>
                </a:lnTo>
                <a:lnTo>
                  <a:pt x="352" y="36"/>
                </a:lnTo>
                <a:lnTo>
                  <a:pt x="353" y="37"/>
                </a:lnTo>
                <a:lnTo>
                  <a:pt x="353" y="37"/>
                </a:lnTo>
                <a:lnTo>
                  <a:pt x="353" y="37"/>
                </a:lnTo>
                <a:lnTo>
                  <a:pt x="353" y="39"/>
                </a:lnTo>
                <a:lnTo>
                  <a:pt x="355" y="39"/>
                </a:lnTo>
                <a:lnTo>
                  <a:pt x="355" y="39"/>
                </a:lnTo>
                <a:lnTo>
                  <a:pt x="353" y="39"/>
                </a:lnTo>
                <a:lnTo>
                  <a:pt x="353" y="39"/>
                </a:lnTo>
                <a:lnTo>
                  <a:pt x="352" y="40"/>
                </a:lnTo>
                <a:lnTo>
                  <a:pt x="352" y="41"/>
                </a:lnTo>
                <a:lnTo>
                  <a:pt x="352" y="41"/>
                </a:lnTo>
                <a:lnTo>
                  <a:pt x="350" y="41"/>
                </a:lnTo>
                <a:lnTo>
                  <a:pt x="350" y="41"/>
                </a:lnTo>
                <a:lnTo>
                  <a:pt x="350" y="41"/>
                </a:lnTo>
                <a:lnTo>
                  <a:pt x="350" y="41"/>
                </a:lnTo>
                <a:lnTo>
                  <a:pt x="349" y="41"/>
                </a:lnTo>
                <a:lnTo>
                  <a:pt x="349" y="41"/>
                </a:lnTo>
                <a:lnTo>
                  <a:pt x="349" y="41"/>
                </a:lnTo>
                <a:lnTo>
                  <a:pt x="349" y="41"/>
                </a:lnTo>
                <a:lnTo>
                  <a:pt x="348" y="41"/>
                </a:lnTo>
                <a:lnTo>
                  <a:pt x="348" y="41"/>
                </a:lnTo>
                <a:lnTo>
                  <a:pt x="348" y="40"/>
                </a:lnTo>
                <a:lnTo>
                  <a:pt x="348" y="40"/>
                </a:lnTo>
                <a:lnTo>
                  <a:pt x="348" y="39"/>
                </a:lnTo>
                <a:lnTo>
                  <a:pt x="346" y="39"/>
                </a:lnTo>
                <a:lnTo>
                  <a:pt x="346" y="40"/>
                </a:lnTo>
                <a:lnTo>
                  <a:pt x="346" y="40"/>
                </a:lnTo>
                <a:lnTo>
                  <a:pt x="346" y="40"/>
                </a:lnTo>
                <a:lnTo>
                  <a:pt x="345" y="40"/>
                </a:lnTo>
                <a:lnTo>
                  <a:pt x="345" y="40"/>
                </a:lnTo>
                <a:lnTo>
                  <a:pt x="345" y="40"/>
                </a:lnTo>
                <a:lnTo>
                  <a:pt x="345" y="41"/>
                </a:lnTo>
                <a:lnTo>
                  <a:pt x="345" y="41"/>
                </a:lnTo>
                <a:lnTo>
                  <a:pt x="345" y="41"/>
                </a:lnTo>
                <a:lnTo>
                  <a:pt x="345" y="41"/>
                </a:lnTo>
                <a:lnTo>
                  <a:pt x="345" y="41"/>
                </a:lnTo>
                <a:lnTo>
                  <a:pt x="343" y="43"/>
                </a:lnTo>
                <a:lnTo>
                  <a:pt x="345" y="43"/>
                </a:lnTo>
                <a:lnTo>
                  <a:pt x="345" y="43"/>
                </a:lnTo>
                <a:lnTo>
                  <a:pt x="345" y="43"/>
                </a:lnTo>
                <a:lnTo>
                  <a:pt x="345" y="43"/>
                </a:lnTo>
                <a:lnTo>
                  <a:pt x="343" y="43"/>
                </a:lnTo>
                <a:lnTo>
                  <a:pt x="342" y="43"/>
                </a:lnTo>
                <a:lnTo>
                  <a:pt x="342" y="43"/>
                </a:lnTo>
                <a:lnTo>
                  <a:pt x="342" y="43"/>
                </a:lnTo>
                <a:lnTo>
                  <a:pt x="342" y="44"/>
                </a:lnTo>
                <a:lnTo>
                  <a:pt x="342" y="44"/>
                </a:lnTo>
                <a:lnTo>
                  <a:pt x="342" y="44"/>
                </a:lnTo>
                <a:lnTo>
                  <a:pt x="342" y="44"/>
                </a:lnTo>
                <a:lnTo>
                  <a:pt x="340" y="44"/>
                </a:lnTo>
                <a:lnTo>
                  <a:pt x="340" y="44"/>
                </a:lnTo>
                <a:lnTo>
                  <a:pt x="340" y="44"/>
                </a:lnTo>
                <a:lnTo>
                  <a:pt x="340" y="44"/>
                </a:lnTo>
                <a:lnTo>
                  <a:pt x="340" y="43"/>
                </a:lnTo>
                <a:lnTo>
                  <a:pt x="340" y="43"/>
                </a:lnTo>
                <a:lnTo>
                  <a:pt x="340" y="43"/>
                </a:lnTo>
                <a:lnTo>
                  <a:pt x="339" y="46"/>
                </a:lnTo>
                <a:lnTo>
                  <a:pt x="339" y="46"/>
                </a:lnTo>
                <a:lnTo>
                  <a:pt x="339" y="44"/>
                </a:lnTo>
                <a:lnTo>
                  <a:pt x="338" y="44"/>
                </a:lnTo>
                <a:lnTo>
                  <a:pt x="338" y="44"/>
                </a:lnTo>
                <a:lnTo>
                  <a:pt x="338" y="44"/>
                </a:lnTo>
                <a:lnTo>
                  <a:pt x="338" y="44"/>
                </a:lnTo>
                <a:lnTo>
                  <a:pt x="338" y="44"/>
                </a:lnTo>
                <a:lnTo>
                  <a:pt x="338" y="44"/>
                </a:lnTo>
                <a:lnTo>
                  <a:pt x="338" y="46"/>
                </a:lnTo>
                <a:lnTo>
                  <a:pt x="338" y="46"/>
                </a:lnTo>
                <a:lnTo>
                  <a:pt x="338" y="44"/>
                </a:lnTo>
                <a:lnTo>
                  <a:pt x="336" y="44"/>
                </a:lnTo>
                <a:lnTo>
                  <a:pt x="336" y="46"/>
                </a:lnTo>
                <a:lnTo>
                  <a:pt x="335" y="46"/>
                </a:lnTo>
                <a:lnTo>
                  <a:pt x="335" y="46"/>
                </a:lnTo>
                <a:lnTo>
                  <a:pt x="333" y="46"/>
                </a:lnTo>
                <a:lnTo>
                  <a:pt x="333" y="46"/>
                </a:lnTo>
                <a:lnTo>
                  <a:pt x="333" y="46"/>
                </a:lnTo>
                <a:lnTo>
                  <a:pt x="333" y="46"/>
                </a:lnTo>
                <a:lnTo>
                  <a:pt x="332" y="46"/>
                </a:lnTo>
                <a:lnTo>
                  <a:pt x="332" y="46"/>
                </a:lnTo>
                <a:lnTo>
                  <a:pt x="332" y="46"/>
                </a:lnTo>
                <a:lnTo>
                  <a:pt x="332" y="46"/>
                </a:lnTo>
                <a:lnTo>
                  <a:pt x="332" y="47"/>
                </a:lnTo>
                <a:lnTo>
                  <a:pt x="330" y="47"/>
                </a:lnTo>
                <a:lnTo>
                  <a:pt x="330" y="49"/>
                </a:lnTo>
                <a:lnTo>
                  <a:pt x="330" y="49"/>
                </a:lnTo>
                <a:lnTo>
                  <a:pt x="330" y="49"/>
                </a:lnTo>
                <a:lnTo>
                  <a:pt x="330" y="49"/>
                </a:lnTo>
                <a:lnTo>
                  <a:pt x="329" y="47"/>
                </a:lnTo>
                <a:lnTo>
                  <a:pt x="329" y="47"/>
                </a:lnTo>
                <a:lnTo>
                  <a:pt x="329" y="47"/>
                </a:lnTo>
                <a:lnTo>
                  <a:pt x="328" y="47"/>
                </a:lnTo>
                <a:lnTo>
                  <a:pt x="328" y="47"/>
                </a:lnTo>
                <a:lnTo>
                  <a:pt x="328" y="47"/>
                </a:lnTo>
                <a:lnTo>
                  <a:pt x="328" y="47"/>
                </a:lnTo>
                <a:lnTo>
                  <a:pt x="328" y="47"/>
                </a:lnTo>
                <a:lnTo>
                  <a:pt x="326" y="49"/>
                </a:lnTo>
                <a:lnTo>
                  <a:pt x="326" y="49"/>
                </a:lnTo>
                <a:lnTo>
                  <a:pt x="326" y="49"/>
                </a:lnTo>
                <a:lnTo>
                  <a:pt x="326" y="49"/>
                </a:lnTo>
                <a:lnTo>
                  <a:pt x="325" y="49"/>
                </a:lnTo>
                <a:lnTo>
                  <a:pt x="325" y="47"/>
                </a:lnTo>
                <a:lnTo>
                  <a:pt x="325" y="47"/>
                </a:lnTo>
                <a:lnTo>
                  <a:pt x="325" y="47"/>
                </a:lnTo>
                <a:lnTo>
                  <a:pt x="323" y="49"/>
                </a:lnTo>
                <a:lnTo>
                  <a:pt x="323" y="49"/>
                </a:lnTo>
                <a:lnTo>
                  <a:pt x="323" y="49"/>
                </a:lnTo>
                <a:lnTo>
                  <a:pt x="323" y="49"/>
                </a:lnTo>
                <a:lnTo>
                  <a:pt x="323" y="50"/>
                </a:lnTo>
                <a:lnTo>
                  <a:pt x="323" y="50"/>
                </a:lnTo>
                <a:lnTo>
                  <a:pt x="323" y="49"/>
                </a:lnTo>
                <a:lnTo>
                  <a:pt x="323" y="49"/>
                </a:lnTo>
                <a:lnTo>
                  <a:pt x="320" y="50"/>
                </a:lnTo>
                <a:lnTo>
                  <a:pt x="320" y="51"/>
                </a:lnTo>
                <a:lnTo>
                  <a:pt x="319" y="51"/>
                </a:lnTo>
                <a:lnTo>
                  <a:pt x="319" y="51"/>
                </a:lnTo>
                <a:lnTo>
                  <a:pt x="319" y="51"/>
                </a:lnTo>
                <a:lnTo>
                  <a:pt x="319" y="51"/>
                </a:lnTo>
                <a:lnTo>
                  <a:pt x="319" y="51"/>
                </a:lnTo>
                <a:lnTo>
                  <a:pt x="319" y="53"/>
                </a:lnTo>
                <a:lnTo>
                  <a:pt x="319" y="53"/>
                </a:lnTo>
                <a:lnTo>
                  <a:pt x="319" y="53"/>
                </a:lnTo>
                <a:lnTo>
                  <a:pt x="318" y="53"/>
                </a:lnTo>
                <a:lnTo>
                  <a:pt x="318" y="54"/>
                </a:lnTo>
                <a:lnTo>
                  <a:pt x="318" y="54"/>
                </a:lnTo>
                <a:lnTo>
                  <a:pt x="316" y="54"/>
                </a:lnTo>
                <a:lnTo>
                  <a:pt x="316" y="54"/>
                </a:lnTo>
                <a:lnTo>
                  <a:pt x="318" y="54"/>
                </a:lnTo>
                <a:lnTo>
                  <a:pt x="318" y="54"/>
                </a:lnTo>
                <a:lnTo>
                  <a:pt x="316" y="56"/>
                </a:lnTo>
                <a:lnTo>
                  <a:pt x="316" y="56"/>
                </a:lnTo>
                <a:lnTo>
                  <a:pt x="318" y="54"/>
                </a:lnTo>
                <a:lnTo>
                  <a:pt x="316" y="54"/>
                </a:lnTo>
                <a:lnTo>
                  <a:pt x="316" y="53"/>
                </a:lnTo>
                <a:lnTo>
                  <a:pt x="316" y="53"/>
                </a:lnTo>
                <a:lnTo>
                  <a:pt x="318" y="53"/>
                </a:lnTo>
                <a:lnTo>
                  <a:pt x="318" y="53"/>
                </a:lnTo>
                <a:lnTo>
                  <a:pt x="316" y="53"/>
                </a:lnTo>
                <a:lnTo>
                  <a:pt x="316" y="53"/>
                </a:lnTo>
                <a:lnTo>
                  <a:pt x="315" y="51"/>
                </a:lnTo>
                <a:lnTo>
                  <a:pt x="315" y="51"/>
                </a:lnTo>
                <a:lnTo>
                  <a:pt x="315" y="53"/>
                </a:lnTo>
                <a:lnTo>
                  <a:pt x="315" y="53"/>
                </a:lnTo>
                <a:lnTo>
                  <a:pt x="313" y="53"/>
                </a:lnTo>
                <a:lnTo>
                  <a:pt x="313" y="53"/>
                </a:lnTo>
                <a:lnTo>
                  <a:pt x="313" y="53"/>
                </a:lnTo>
                <a:lnTo>
                  <a:pt x="312" y="53"/>
                </a:lnTo>
                <a:lnTo>
                  <a:pt x="312" y="53"/>
                </a:lnTo>
                <a:lnTo>
                  <a:pt x="312" y="54"/>
                </a:lnTo>
                <a:lnTo>
                  <a:pt x="312" y="54"/>
                </a:lnTo>
                <a:lnTo>
                  <a:pt x="311" y="53"/>
                </a:lnTo>
                <a:lnTo>
                  <a:pt x="311" y="53"/>
                </a:lnTo>
                <a:lnTo>
                  <a:pt x="309" y="53"/>
                </a:lnTo>
                <a:lnTo>
                  <a:pt x="309" y="54"/>
                </a:lnTo>
                <a:lnTo>
                  <a:pt x="309" y="54"/>
                </a:lnTo>
                <a:lnTo>
                  <a:pt x="308" y="54"/>
                </a:lnTo>
                <a:lnTo>
                  <a:pt x="308" y="54"/>
                </a:lnTo>
                <a:lnTo>
                  <a:pt x="308" y="54"/>
                </a:lnTo>
                <a:lnTo>
                  <a:pt x="308" y="54"/>
                </a:lnTo>
                <a:lnTo>
                  <a:pt x="308" y="56"/>
                </a:lnTo>
                <a:lnTo>
                  <a:pt x="308" y="56"/>
                </a:lnTo>
                <a:lnTo>
                  <a:pt x="308" y="56"/>
                </a:lnTo>
                <a:lnTo>
                  <a:pt x="308" y="56"/>
                </a:lnTo>
                <a:lnTo>
                  <a:pt x="308" y="56"/>
                </a:lnTo>
                <a:lnTo>
                  <a:pt x="308" y="56"/>
                </a:lnTo>
                <a:lnTo>
                  <a:pt x="308" y="56"/>
                </a:lnTo>
                <a:lnTo>
                  <a:pt x="308" y="56"/>
                </a:lnTo>
                <a:lnTo>
                  <a:pt x="306" y="56"/>
                </a:lnTo>
                <a:lnTo>
                  <a:pt x="306" y="56"/>
                </a:lnTo>
                <a:lnTo>
                  <a:pt x="306" y="54"/>
                </a:lnTo>
                <a:lnTo>
                  <a:pt x="306" y="54"/>
                </a:lnTo>
                <a:lnTo>
                  <a:pt x="305" y="56"/>
                </a:lnTo>
                <a:lnTo>
                  <a:pt x="305" y="56"/>
                </a:lnTo>
                <a:lnTo>
                  <a:pt x="305" y="56"/>
                </a:lnTo>
                <a:lnTo>
                  <a:pt x="305" y="57"/>
                </a:lnTo>
                <a:lnTo>
                  <a:pt x="305" y="57"/>
                </a:lnTo>
                <a:lnTo>
                  <a:pt x="305" y="57"/>
                </a:lnTo>
                <a:lnTo>
                  <a:pt x="305" y="57"/>
                </a:lnTo>
                <a:lnTo>
                  <a:pt x="306" y="57"/>
                </a:lnTo>
                <a:lnTo>
                  <a:pt x="306" y="57"/>
                </a:lnTo>
                <a:lnTo>
                  <a:pt x="306" y="57"/>
                </a:lnTo>
                <a:lnTo>
                  <a:pt x="306" y="57"/>
                </a:lnTo>
                <a:lnTo>
                  <a:pt x="306" y="59"/>
                </a:lnTo>
                <a:lnTo>
                  <a:pt x="306" y="59"/>
                </a:lnTo>
                <a:lnTo>
                  <a:pt x="308" y="59"/>
                </a:lnTo>
                <a:lnTo>
                  <a:pt x="308" y="59"/>
                </a:lnTo>
                <a:lnTo>
                  <a:pt x="308" y="57"/>
                </a:lnTo>
                <a:lnTo>
                  <a:pt x="308" y="57"/>
                </a:lnTo>
                <a:lnTo>
                  <a:pt x="309" y="57"/>
                </a:lnTo>
                <a:lnTo>
                  <a:pt x="311" y="57"/>
                </a:lnTo>
                <a:lnTo>
                  <a:pt x="312" y="56"/>
                </a:lnTo>
                <a:lnTo>
                  <a:pt x="312" y="54"/>
                </a:lnTo>
                <a:lnTo>
                  <a:pt x="312" y="54"/>
                </a:lnTo>
                <a:lnTo>
                  <a:pt x="312" y="54"/>
                </a:lnTo>
                <a:lnTo>
                  <a:pt x="313" y="54"/>
                </a:lnTo>
                <a:lnTo>
                  <a:pt x="313" y="56"/>
                </a:lnTo>
                <a:lnTo>
                  <a:pt x="313" y="56"/>
                </a:lnTo>
                <a:lnTo>
                  <a:pt x="313" y="56"/>
                </a:lnTo>
                <a:lnTo>
                  <a:pt x="313" y="56"/>
                </a:lnTo>
                <a:lnTo>
                  <a:pt x="315" y="56"/>
                </a:lnTo>
                <a:lnTo>
                  <a:pt x="315" y="56"/>
                </a:lnTo>
                <a:lnTo>
                  <a:pt x="315" y="56"/>
                </a:lnTo>
                <a:lnTo>
                  <a:pt x="315" y="54"/>
                </a:lnTo>
                <a:lnTo>
                  <a:pt x="315" y="54"/>
                </a:lnTo>
                <a:lnTo>
                  <a:pt x="315" y="54"/>
                </a:lnTo>
                <a:lnTo>
                  <a:pt x="315" y="54"/>
                </a:lnTo>
                <a:lnTo>
                  <a:pt x="315" y="54"/>
                </a:lnTo>
                <a:lnTo>
                  <a:pt x="315" y="56"/>
                </a:lnTo>
                <a:lnTo>
                  <a:pt x="315" y="56"/>
                </a:lnTo>
                <a:lnTo>
                  <a:pt x="316" y="56"/>
                </a:lnTo>
                <a:lnTo>
                  <a:pt x="316" y="56"/>
                </a:lnTo>
                <a:lnTo>
                  <a:pt x="315" y="57"/>
                </a:lnTo>
                <a:lnTo>
                  <a:pt x="315" y="57"/>
                </a:lnTo>
                <a:lnTo>
                  <a:pt x="315" y="56"/>
                </a:lnTo>
                <a:lnTo>
                  <a:pt x="313" y="56"/>
                </a:lnTo>
                <a:lnTo>
                  <a:pt x="313" y="56"/>
                </a:lnTo>
                <a:lnTo>
                  <a:pt x="313" y="57"/>
                </a:lnTo>
                <a:lnTo>
                  <a:pt x="313" y="57"/>
                </a:lnTo>
                <a:lnTo>
                  <a:pt x="313" y="57"/>
                </a:lnTo>
                <a:lnTo>
                  <a:pt x="313" y="57"/>
                </a:lnTo>
                <a:lnTo>
                  <a:pt x="312" y="57"/>
                </a:lnTo>
                <a:lnTo>
                  <a:pt x="311" y="57"/>
                </a:lnTo>
                <a:lnTo>
                  <a:pt x="311" y="57"/>
                </a:lnTo>
                <a:lnTo>
                  <a:pt x="309" y="57"/>
                </a:lnTo>
                <a:lnTo>
                  <a:pt x="309" y="57"/>
                </a:lnTo>
                <a:lnTo>
                  <a:pt x="309" y="59"/>
                </a:lnTo>
                <a:lnTo>
                  <a:pt x="309" y="59"/>
                </a:lnTo>
                <a:lnTo>
                  <a:pt x="309" y="59"/>
                </a:lnTo>
                <a:lnTo>
                  <a:pt x="308" y="59"/>
                </a:lnTo>
                <a:lnTo>
                  <a:pt x="308" y="59"/>
                </a:lnTo>
                <a:lnTo>
                  <a:pt x="308" y="60"/>
                </a:lnTo>
                <a:lnTo>
                  <a:pt x="308" y="60"/>
                </a:lnTo>
                <a:lnTo>
                  <a:pt x="309" y="60"/>
                </a:lnTo>
                <a:lnTo>
                  <a:pt x="309" y="60"/>
                </a:lnTo>
                <a:lnTo>
                  <a:pt x="311" y="60"/>
                </a:lnTo>
                <a:lnTo>
                  <a:pt x="309" y="61"/>
                </a:lnTo>
                <a:lnTo>
                  <a:pt x="309" y="61"/>
                </a:lnTo>
                <a:lnTo>
                  <a:pt x="309" y="61"/>
                </a:lnTo>
                <a:lnTo>
                  <a:pt x="309" y="61"/>
                </a:lnTo>
                <a:lnTo>
                  <a:pt x="309" y="61"/>
                </a:lnTo>
                <a:lnTo>
                  <a:pt x="308" y="61"/>
                </a:lnTo>
                <a:lnTo>
                  <a:pt x="308" y="61"/>
                </a:lnTo>
                <a:lnTo>
                  <a:pt x="305" y="61"/>
                </a:lnTo>
                <a:lnTo>
                  <a:pt x="305" y="61"/>
                </a:lnTo>
                <a:lnTo>
                  <a:pt x="306" y="60"/>
                </a:lnTo>
                <a:lnTo>
                  <a:pt x="308" y="60"/>
                </a:lnTo>
                <a:lnTo>
                  <a:pt x="308" y="60"/>
                </a:lnTo>
                <a:lnTo>
                  <a:pt x="306" y="59"/>
                </a:lnTo>
                <a:lnTo>
                  <a:pt x="306" y="59"/>
                </a:lnTo>
                <a:lnTo>
                  <a:pt x="306" y="59"/>
                </a:lnTo>
                <a:lnTo>
                  <a:pt x="306" y="59"/>
                </a:lnTo>
                <a:lnTo>
                  <a:pt x="306" y="60"/>
                </a:lnTo>
                <a:lnTo>
                  <a:pt x="306" y="60"/>
                </a:lnTo>
                <a:lnTo>
                  <a:pt x="305" y="60"/>
                </a:lnTo>
                <a:lnTo>
                  <a:pt x="303" y="60"/>
                </a:lnTo>
                <a:lnTo>
                  <a:pt x="302" y="60"/>
                </a:lnTo>
                <a:lnTo>
                  <a:pt x="302" y="60"/>
                </a:lnTo>
                <a:lnTo>
                  <a:pt x="302" y="60"/>
                </a:lnTo>
                <a:lnTo>
                  <a:pt x="302" y="61"/>
                </a:lnTo>
                <a:lnTo>
                  <a:pt x="302" y="61"/>
                </a:lnTo>
                <a:lnTo>
                  <a:pt x="302" y="61"/>
                </a:lnTo>
                <a:lnTo>
                  <a:pt x="302" y="61"/>
                </a:lnTo>
                <a:lnTo>
                  <a:pt x="302" y="61"/>
                </a:lnTo>
                <a:lnTo>
                  <a:pt x="303" y="61"/>
                </a:lnTo>
                <a:lnTo>
                  <a:pt x="303" y="61"/>
                </a:lnTo>
                <a:lnTo>
                  <a:pt x="305" y="61"/>
                </a:lnTo>
                <a:lnTo>
                  <a:pt x="305" y="61"/>
                </a:lnTo>
                <a:lnTo>
                  <a:pt x="303" y="61"/>
                </a:lnTo>
                <a:lnTo>
                  <a:pt x="302" y="61"/>
                </a:lnTo>
                <a:lnTo>
                  <a:pt x="302" y="61"/>
                </a:lnTo>
                <a:lnTo>
                  <a:pt x="302" y="61"/>
                </a:lnTo>
                <a:lnTo>
                  <a:pt x="302" y="61"/>
                </a:lnTo>
                <a:lnTo>
                  <a:pt x="302" y="61"/>
                </a:lnTo>
                <a:lnTo>
                  <a:pt x="302" y="61"/>
                </a:lnTo>
                <a:lnTo>
                  <a:pt x="301" y="60"/>
                </a:lnTo>
                <a:lnTo>
                  <a:pt x="301" y="60"/>
                </a:lnTo>
                <a:lnTo>
                  <a:pt x="299" y="60"/>
                </a:lnTo>
                <a:lnTo>
                  <a:pt x="299" y="61"/>
                </a:lnTo>
                <a:lnTo>
                  <a:pt x="299" y="61"/>
                </a:lnTo>
                <a:lnTo>
                  <a:pt x="299" y="61"/>
                </a:lnTo>
                <a:lnTo>
                  <a:pt x="298" y="61"/>
                </a:lnTo>
                <a:lnTo>
                  <a:pt x="298" y="61"/>
                </a:lnTo>
                <a:lnTo>
                  <a:pt x="298" y="61"/>
                </a:lnTo>
                <a:lnTo>
                  <a:pt x="298" y="60"/>
                </a:lnTo>
                <a:lnTo>
                  <a:pt x="298" y="60"/>
                </a:lnTo>
                <a:lnTo>
                  <a:pt x="299" y="60"/>
                </a:lnTo>
                <a:lnTo>
                  <a:pt x="299" y="60"/>
                </a:lnTo>
                <a:lnTo>
                  <a:pt x="299" y="60"/>
                </a:lnTo>
                <a:lnTo>
                  <a:pt x="299" y="60"/>
                </a:lnTo>
                <a:lnTo>
                  <a:pt x="299" y="60"/>
                </a:lnTo>
                <a:lnTo>
                  <a:pt x="299" y="60"/>
                </a:lnTo>
                <a:lnTo>
                  <a:pt x="301" y="60"/>
                </a:lnTo>
                <a:lnTo>
                  <a:pt x="301" y="59"/>
                </a:lnTo>
                <a:lnTo>
                  <a:pt x="301" y="59"/>
                </a:lnTo>
                <a:lnTo>
                  <a:pt x="301" y="57"/>
                </a:lnTo>
                <a:lnTo>
                  <a:pt x="301" y="57"/>
                </a:lnTo>
                <a:lnTo>
                  <a:pt x="301" y="57"/>
                </a:lnTo>
                <a:lnTo>
                  <a:pt x="299" y="57"/>
                </a:lnTo>
                <a:lnTo>
                  <a:pt x="299" y="59"/>
                </a:lnTo>
                <a:lnTo>
                  <a:pt x="298" y="59"/>
                </a:lnTo>
                <a:lnTo>
                  <a:pt x="298" y="59"/>
                </a:lnTo>
                <a:lnTo>
                  <a:pt x="298" y="59"/>
                </a:lnTo>
                <a:lnTo>
                  <a:pt x="298" y="57"/>
                </a:lnTo>
                <a:lnTo>
                  <a:pt x="298" y="57"/>
                </a:lnTo>
                <a:lnTo>
                  <a:pt x="295" y="57"/>
                </a:lnTo>
                <a:lnTo>
                  <a:pt x="295" y="57"/>
                </a:lnTo>
                <a:lnTo>
                  <a:pt x="295" y="57"/>
                </a:lnTo>
                <a:lnTo>
                  <a:pt x="295" y="57"/>
                </a:lnTo>
                <a:lnTo>
                  <a:pt x="295" y="59"/>
                </a:lnTo>
                <a:lnTo>
                  <a:pt x="295" y="59"/>
                </a:lnTo>
                <a:lnTo>
                  <a:pt x="296" y="59"/>
                </a:lnTo>
                <a:lnTo>
                  <a:pt x="296" y="59"/>
                </a:lnTo>
                <a:lnTo>
                  <a:pt x="296" y="59"/>
                </a:lnTo>
                <a:lnTo>
                  <a:pt x="296" y="60"/>
                </a:lnTo>
                <a:lnTo>
                  <a:pt x="295" y="60"/>
                </a:lnTo>
                <a:lnTo>
                  <a:pt x="295" y="60"/>
                </a:lnTo>
                <a:lnTo>
                  <a:pt x="295" y="60"/>
                </a:lnTo>
                <a:lnTo>
                  <a:pt x="295" y="60"/>
                </a:lnTo>
                <a:lnTo>
                  <a:pt x="295" y="60"/>
                </a:lnTo>
                <a:lnTo>
                  <a:pt x="293" y="60"/>
                </a:lnTo>
                <a:lnTo>
                  <a:pt x="293" y="61"/>
                </a:lnTo>
                <a:lnTo>
                  <a:pt x="293" y="61"/>
                </a:lnTo>
                <a:lnTo>
                  <a:pt x="293" y="61"/>
                </a:lnTo>
                <a:lnTo>
                  <a:pt x="293" y="61"/>
                </a:lnTo>
                <a:lnTo>
                  <a:pt x="293" y="61"/>
                </a:lnTo>
                <a:lnTo>
                  <a:pt x="293" y="61"/>
                </a:lnTo>
                <a:lnTo>
                  <a:pt x="295" y="61"/>
                </a:lnTo>
                <a:lnTo>
                  <a:pt x="296" y="61"/>
                </a:lnTo>
                <a:lnTo>
                  <a:pt x="296" y="61"/>
                </a:lnTo>
                <a:lnTo>
                  <a:pt x="295" y="61"/>
                </a:lnTo>
                <a:lnTo>
                  <a:pt x="295" y="61"/>
                </a:lnTo>
                <a:lnTo>
                  <a:pt x="295" y="63"/>
                </a:lnTo>
                <a:lnTo>
                  <a:pt x="293" y="63"/>
                </a:lnTo>
                <a:lnTo>
                  <a:pt x="293" y="63"/>
                </a:lnTo>
                <a:lnTo>
                  <a:pt x="292" y="63"/>
                </a:lnTo>
                <a:lnTo>
                  <a:pt x="292" y="63"/>
                </a:lnTo>
                <a:lnTo>
                  <a:pt x="292" y="63"/>
                </a:lnTo>
                <a:lnTo>
                  <a:pt x="292" y="63"/>
                </a:lnTo>
                <a:lnTo>
                  <a:pt x="291" y="64"/>
                </a:lnTo>
                <a:lnTo>
                  <a:pt x="291" y="64"/>
                </a:lnTo>
                <a:lnTo>
                  <a:pt x="289" y="64"/>
                </a:lnTo>
                <a:lnTo>
                  <a:pt x="289" y="64"/>
                </a:lnTo>
                <a:lnTo>
                  <a:pt x="288" y="64"/>
                </a:lnTo>
                <a:lnTo>
                  <a:pt x="288" y="64"/>
                </a:lnTo>
                <a:lnTo>
                  <a:pt x="286" y="64"/>
                </a:lnTo>
                <a:lnTo>
                  <a:pt x="286" y="64"/>
                </a:lnTo>
                <a:lnTo>
                  <a:pt x="286" y="64"/>
                </a:lnTo>
                <a:lnTo>
                  <a:pt x="286" y="64"/>
                </a:lnTo>
                <a:lnTo>
                  <a:pt x="286" y="63"/>
                </a:lnTo>
                <a:lnTo>
                  <a:pt x="286" y="63"/>
                </a:lnTo>
                <a:lnTo>
                  <a:pt x="286" y="63"/>
                </a:lnTo>
                <a:lnTo>
                  <a:pt x="286" y="63"/>
                </a:lnTo>
                <a:lnTo>
                  <a:pt x="285" y="63"/>
                </a:lnTo>
                <a:lnTo>
                  <a:pt x="285" y="63"/>
                </a:lnTo>
                <a:lnTo>
                  <a:pt x="283" y="64"/>
                </a:lnTo>
                <a:lnTo>
                  <a:pt x="282" y="64"/>
                </a:lnTo>
                <a:lnTo>
                  <a:pt x="282" y="64"/>
                </a:lnTo>
                <a:lnTo>
                  <a:pt x="283" y="64"/>
                </a:lnTo>
                <a:lnTo>
                  <a:pt x="285" y="64"/>
                </a:lnTo>
                <a:lnTo>
                  <a:pt x="285" y="64"/>
                </a:lnTo>
                <a:lnTo>
                  <a:pt x="285" y="64"/>
                </a:lnTo>
                <a:lnTo>
                  <a:pt x="285" y="66"/>
                </a:lnTo>
                <a:lnTo>
                  <a:pt x="283" y="66"/>
                </a:lnTo>
                <a:lnTo>
                  <a:pt x="285" y="66"/>
                </a:lnTo>
                <a:lnTo>
                  <a:pt x="285" y="66"/>
                </a:lnTo>
                <a:lnTo>
                  <a:pt x="285" y="66"/>
                </a:lnTo>
                <a:lnTo>
                  <a:pt x="285" y="66"/>
                </a:lnTo>
                <a:lnTo>
                  <a:pt x="283" y="66"/>
                </a:lnTo>
                <a:lnTo>
                  <a:pt x="283" y="66"/>
                </a:lnTo>
                <a:lnTo>
                  <a:pt x="282" y="66"/>
                </a:lnTo>
                <a:lnTo>
                  <a:pt x="282" y="67"/>
                </a:lnTo>
                <a:lnTo>
                  <a:pt x="282" y="67"/>
                </a:lnTo>
                <a:lnTo>
                  <a:pt x="282" y="67"/>
                </a:lnTo>
                <a:lnTo>
                  <a:pt x="281" y="67"/>
                </a:lnTo>
                <a:lnTo>
                  <a:pt x="279" y="69"/>
                </a:lnTo>
                <a:lnTo>
                  <a:pt x="279" y="69"/>
                </a:lnTo>
                <a:lnTo>
                  <a:pt x="279" y="69"/>
                </a:lnTo>
                <a:lnTo>
                  <a:pt x="278" y="69"/>
                </a:lnTo>
                <a:lnTo>
                  <a:pt x="278" y="67"/>
                </a:lnTo>
                <a:lnTo>
                  <a:pt x="276" y="67"/>
                </a:lnTo>
                <a:lnTo>
                  <a:pt x="275" y="67"/>
                </a:lnTo>
                <a:lnTo>
                  <a:pt x="275" y="69"/>
                </a:lnTo>
                <a:lnTo>
                  <a:pt x="275" y="69"/>
                </a:lnTo>
                <a:lnTo>
                  <a:pt x="275" y="69"/>
                </a:lnTo>
                <a:lnTo>
                  <a:pt x="275" y="69"/>
                </a:lnTo>
                <a:lnTo>
                  <a:pt x="275" y="69"/>
                </a:lnTo>
                <a:lnTo>
                  <a:pt x="275" y="69"/>
                </a:lnTo>
                <a:lnTo>
                  <a:pt x="273" y="69"/>
                </a:lnTo>
                <a:lnTo>
                  <a:pt x="273" y="69"/>
                </a:lnTo>
                <a:lnTo>
                  <a:pt x="273" y="69"/>
                </a:lnTo>
                <a:lnTo>
                  <a:pt x="272" y="69"/>
                </a:lnTo>
                <a:lnTo>
                  <a:pt x="272" y="69"/>
                </a:lnTo>
                <a:lnTo>
                  <a:pt x="271" y="69"/>
                </a:lnTo>
                <a:lnTo>
                  <a:pt x="271" y="70"/>
                </a:lnTo>
                <a:lnTo>
                  <a:pt x="271" y="70"/>
                </a:lnTo>
                <a:lnTo>
                  <a:pt x="271" y="69"/>
                </a:lnTo>
                <a:lnTo>
                  <a:pt x="271" y="69"/>
                </a:lnTo>
                <a:lnTo>
                  <a:pt x="269" y="70"/>
                </a:lnTo>
                <a:lnTo>
                  <a:pt x="269" y="70"/>
                </a:lnTo>
                <a:lnTo>
                  <a:pt x="269" y="70"/>
                </a:lnTo>
                <a:lnTo>
                  <a:pt x="268" y="70"/>
                </a:lnTo>
                <a:lnTo>
                  <a:pt x="268" y="70"/>
                </a:lnTo>
                <a:lnTo>
                  <a:pt x="268" y="70"/>
                </a:lnTo>
                <a:lnTo>
                  <a:pt x="268" y="71"/>
                </a:lnTo>
                <a:lnTo>
                  <a:pt x="266" y="71"/>
                </a:lnTo>
                <a:lnTo>
                  <a:pt x="265" y="71"/>
                </a:lnTo>
                <a:lnTo>
                  <a:pt x="265" y="71"/>
                </a:lnTo>
                <a:lnTo>
                  <a:pt x="264" y="73"/>
                </a:lnTo>
                <a:lnTo>
                  <a:pt x="264" y="73"/>
                </a:lnTo>
                <a:lnTo>
                  <a:pt x="264" y="73"/>
                </a:lnTo>
                <a:lnTo>
                  <a:pt x="264" y="73"/>
                </a:lnTo>
                <a:lnTo>
                  <a:pt x="264" y="74"/>
                </a:lnTo>
                <a:lnTo>
                  <a:pt x="264" y="74"/>
                </a:lnTo>
                <a:lnTo>
                  <a:pt x="264" y="74"/>
                </a:lnTo>
                <a:lnTo>
                  <a:pt x="264" y="74"/>
                </a:lnTo>
                <a:lnTo>
                  <a:pt x="265" y="74"/>
                </a:lnTo>
                <a:lnTo>
                  <a:pt x="265" y="73"/>
                </a:lnTo>
                <a:lnTo>
                  <a:pt x="266" y="73"/>
                </a:lnTo>
                <a:lnTo>
                  <a:pt x="266" y="73"/>
                </a:lnTo>
                <a:lnTo>
                  <a:pt x="268" y="71"/>
                </a:lnTo>
                <a:lnTo>
                  <a:pt x="268" y="73"/>
                </a:lnTo>
                <a:lnTo>
                  <a:pt x="268" y="73"/>
                </a:lnTo>
                <a:lnTo>
                  <a:pt x="266" y="73"/>
                </a:lnTo>
                <a:lnTo>
                  <a:pt x="266" y="73"/>
                </a:lnTo>
                <a:lnTo>
                  <a:pt x="265" y="73"/>
                </a:lnTo>
                <a:lnTo>
                  <a:pt x="264" y="76"/>
                </a:lnTo>
                <a:lnTo>
                  <a:pt x="265" y="74"/>
                </a:lnTo>
                <a:lnTo>
                  <a:pt x="265" y="74"/>
                </a:lnTo>
                <a:lnTo>
                  <a:pt x="264" y="74"/>
                </a:lnTo>
                <a:lnTo>
                  <a:pt x="264" y="74"/>
                </a:lnTo>
                <a:lnTo>
                  <a:pt x="264" y="74"/>
                </a:lnTo>
                <a:lnTo>
                  <a:pt x="264" y="74"/>
                </a:lnTo>
                <a:lnTo>
                  <a:pt x="262" y="74"/>
                </a:lnTo>
                <a:lnTo>
                  <a:pt x="262" y="76"/>
                </a:lnTo>
                <a:lnTo>
                  <a:pt x="262" y="76"/>
                </a:lnTo>
                <a:lnTo>
                  <a:pt x="262" y="76"/>
                </a:lnTo>
                <a:lnTo>
                  <a:pt x="262" y="76"/>
                </a:lnTo>
                <a:lnTo>
                  <a:pt x="261" y="74"/>
                </a:lnTo>
                <a:lnTo>
                  <a:pt x="261" y="74"/>
                </a:lnTo>
                <a:lnTo>
                  <a:pt x="261" y="74"/>
                </a:lnTo>
                <a:lnTo>
                  <a:pt x="261" y="74"/>
                </a:lnTo>
                <a:lnTo>
                  <a:pt x="261" y="74"/>
                </a:lnTo>
                <a:lnTo>
                  <a:pt x="261" y="74"/>
                </a:lnTo>
                <a:lnTo>
                  <a:pt x="259" y="74"/>
                </a:lnTo>
                <a:lnTo>
                  <a:pt x="259" y="74"/>
                </a:lnTo>
                <a:lnTo>
                  <a:pt x="259" y="74"/>
                </a:lnTo>
                <a:lnTo>
                  <a:pt x="259" y="74"/>
                </a:lnTo>
                <a:lnTo>
                  <a:pt x="259" y="76"/>
                </a:lnTo>
                <a:lnTo>
                  <a:pt x="259" y="77"/>
                </a:lnTo>
                <a:lnTo>
                  <a:pt x="258" y="77"/>
                </a:lnTo>
                <a:lnTo>
                  <a:pt x="258" y="77"/>
                </a:lnTo>
                <a:lnTo>
                  <a:pt x="258" y="77"/>
                </a:lnTo>
                <a:lnTo>
                  <a:pt x="258" y="78"/>
                </a:lnTo>
                <a:lnTo>
                  <a:pt x="259" y="78"/>
                </a:lnTo>
                <a:lnTo>
                  <a:pt x="259" y="78"/>
                </a:lnTo>
                <a:lnTo>
                  <a:pt x="259" y="80"/>
                </a:lnTo>
                <a:lnTo>
                  <a:pt x="259" y="80"/>
                </a:lnTo>
                <a:lnTo>
                  <a:pt x="261" y="80"/>
                </a:lnTo>
                <a:lnTo>
                  <a:pt x="261" y="80"/>
                </a:lnTo>
                <a:lnTo>
                  <a:pt x="262" y="78"/>
                </a:lnTo>
                <a:lnTo>
                  <a:pt x="264" y="78"/>
                </a:lnTo>
                <a:lnTo>
                  <a:pt x="265" y="78"/>
                </a:lnTo>
                <a:lnTo>
                  <a:pt x="265" y="78"/>
                </a:lnTo>
                <a:lnTo>
                  <a:pt x="265" y="78"/>
                </a:lnTo>
                <a:lnTo>
                  <a:pt x="266" y="77"/>
                </a:lnTo>
                <a:lnTo>
                  <a:pt x="266" y="77"/>
                </a:lnTo>
                <a:lnTo>
                  <a:pt x="266" y="77"/>
                </a:lnTo>
                <a:lnTo>
                  <a:pt x="266" y="77"/>
                </a:lnTo>
                <a:lnTo>
                  <a:pt x="269" y="77"/>
                </a:lnTo>
                <a:lnTo>
                  <a:pt x="272" y="76"/>
                </a:lnTo>
                <a:lnTo>
                  <a:pt x="276" y="74"/>
                </a:lnTo>
                <a:lnTo>
                  <a:pt x="276" y="74"/>
                </a:lnTo>
                <a:lnTo>
                  <a:pt x="279" y="73"/>
                </a:lnTo>
                <a:lnTo>
                  <a:pt x="283" y="73"/>
                </a:lnTo>
                <a:lnTo>
                  <a:pt x="289" y="70"/>
                </a:lnTo>
                <a:lnTo>
                  <a:pt x="296" y="67"/>
                </a:lnTo>
                <a:lnTo>
                  <a:pt x="299" y="67"/>
                </a:lnTo>
                <a:lnTo>
                  <a:pt x="303" y="66"/>
                </a:lnTo>
                <a:lnTo>
                  <a:pt x="303" y="66"/>
                </a:lnTo>
                <a:lnTo>
                  <a:pt x="306" y="64"/>
                </a:lnTo>
                <a:lnTo>
                  <a:pt x="308" y="64"/>
                </a:lnTo>
                <a:lnTo>
                  <a:pt x="311" y="63"/>
                </a:lnTo>
                <a:lnTo>
                  <a:pt x="312" y="63"/>
                </a:lnTo>
                <a:lnTo>
                  <a:pt x="313" y="61"/>
                </a:lnTo>
                <a:lnTo>
                  <a:pt x="313" y="61"/>
                </a:lnTo>
                <a:lnTo>
                  <a:pt x="318" y="61"/>
                </a:lnTo>
                <a:lnTo>
                  <a:pt x="320" y="60"/>
                </a:lnTo>
                <a:lnTo>
                  <a:pt x="322" y="59"/>
                </a:lnTo>
                <a:lnTo>
                  <a:pt x="322" y="59"/>
                </a:lnTo>
                <a:lnTo>
                  <a:pt x="323" y="59"/>
                </a:lnTo>
                <a:lnTo>
                  <a:pt x="325" y="59"/>
                </a:lnTo>
                <a:lnTo>
                  <a:pt x="326" y="57"/>
                </a:lnTo>
                <a:lnTo>
                  <a:pt x="328" y="57"/>
                </a:lnTo>
                <a:lnTo>
                  <a:pt x="328" y="57"/>
                </a:lnTo>
                <a:lnTo>
                  <a:pt x="330" y="57"/>
                </a:lnTo>
                <a:lnTo>
                  <a:pt x="332" y="56"/>
                </a:lnTo>
                <a:lnTo>
                  <a:pt x="333" y="56"/>
                </a:lnTo>
                <a:lnTo>
                  <a:pt x="336" y="54"/>
                </a:lnTo>
                <a:lnTo>
                  <a:pt x="336" y="54"/>
                </a:lnTo>
                <a:lnTo>
                  <a:pt x="336" y="54"/>
                </a:lnTo>
                <a:lnTo>
                  <a:pt x="338" y="54"/>
                </a:lnTo>
                <a:lnTo>
                  <a:pt x="339" y="54"/>
                </a:lnTo>
                <a:lnTo>
                  <a:pt x="340" y="53"/>
                </a:lnTo>
                <a:lnTo>
                  <a:pt x="340" y="53"/>
                </a:lnTo>
                <a:lnTo>
                  <a:pt x="340" y="53"/>
                </a:lnTo>
                <a:lnTo>
                  <a:pt x="340" y="53"/>
                </a:lnTo>
                <a:lnTo>
                  <a:pt x="342" y="53"/>
                </a:lnTo>
                <a:lnTo>
                  <a:pt x="343" y="51"/>
                </a:lnTo>
                <a:lnTo>
                  <a:pt x="345" y="51"/>
                </a:lnTo>
                <a:lnTo>
                  <a:pt x="345" y="51"/>
                </a:lnTo>
                <a:lnTo>
                  <a:pt x="345" y="51"/>
                </a:lnTo>
                <a:lnTo>
                  <a:pt x="346" y="51"/>
                </a:lnTo>
                <a:lnTo>
                  <a:pt x="346" y="51"/>
                </a:lnTo>
                <a:lnTo>
                  <a:pt x="349" y="50"/>
                </a:lnTo>
                <a:lnTo>
                  <a:pt x="350" y="50"/>
                </a:lnTo>
                <a:lnTo>
                  <a:pt x="352" y="50"/>
                </a:lnTo>
                <a:lnTo>
                  <a:pt x="352" y="49"/>
                </a:lnTo>
                <a:lnTo>
                  <a:pt x="352" y="49"/>
                </a:lnTo>
                <a:lnTo>
                  <a:pt x="353" y="49"/>
                </a:lnTo>
                <a:lnTo>
                  <a:pt x="355" y="49"/>
                </a:lnTo>
                <a:lnTo>
                  <a:pt x="353" y="49"/>
                </a:lnTo>
                <a:lnTo>
                  <a:pt x="353" y="49"/>
                </a:lnTo>
                <a:lnTo>
                  <a:pt x="355" y="50"/>
                </a:lnTo>
                <a:lnTo>
                  <a:pt x="355" y="50"/>
                </a:lnTo>
                <a:lnTo>
                  <a:pt x="355" y="49"/>
                </a:lnTo>
                <a:lnTo>
                  <a:pt x="356" y="49"/>
                </a:lnTo>
                <a:lnTo>
                  <a:pt x="358" y="47"/>
                </a:lnTo>
                <a:lnTo>
                  <a:pt x="358" y="47"/>
                </a:lnTo>
                <a:lnTo>
                  <a:pt x="359" y="47"/>
                </a:lnTo>
                <a:lnTo>
                  <a:pt x="359" y="47"/>
                </a:lnTo>
                <a:lnTo>
                  <a:pt x="359" y="47"/>
                </a:lnTo>
                <a:lnTo>
                  <a:pt x="360" y="47"/>
                </a:lnTo>
                <a:lnTo>
                  <a:pt x="360" y="47"/>
                </a:lnTo>
                <a:lnTo>
                  <a:pt x="360" y="47"/>
                </a:lnTo>
                <a:lnTo>
                  <a:pt x="360" y="47"/>
                </a:lnTo>
                <a:lnTo>
                  <a:pt x="360" y="47"/>
                </a:lnTo>
                <a:lnTo>
                  <a:pt x="359" y="47"/>
                </a:lnTo>
                <a:lnTo>
                  <a:pt x="358" y="49"/>
                </a:lnTo>
                <a:lnTo>
                  <a:pt x="358" y="49"/>
                </a:lnTo>
                <a:lnTo>
                  <a:pt x="358" y="49"/>
                </a:lnTo>
                <a:lnTo>
                  <a:pt x="356" y="49"/>
                </a:lnTo>
                <a:lnTo>
                  <a:pt x="356" y="49"/>
                </a:lnTo>
                <a:lnTo>
                  <a:pt x="355" y="50"/>
                </a:lnTo>
                <a:lnTo>
                  <a:pt x="355" y="50"/>
                </a:lnTo>
                <a:lnTo>
                  <a:pt x="355" y="50"/>
                </a:lnTo>
                <a:lnTo>
                  <a:pt x="353" y="50"/>
                </a:lnTo>
                <a:lnTo>
                  <a:pt x="353" y="50"/>
                </a:lnTo>
                <a:lnTo>
                  <a:pt x="352" y="50"/>
                </a:lnTo>
                <a:lnTo>
                  <a:pt x="352" y="51"/>
                </a:lnTo>
                <a:lnTo>
                  <a:pt x="352" y="51"/>
                </a:lnTo>
                <a:lnTo>
                  <a:pt x="352" y="51"/>
                </a:lnTo>
                <a:lnTo>
                  <a:pt x="350" y="51"/>
                </a:lnTo>
                <a:lnTo>
                  <a:pt x="350" y="51"/>
                </a:lnTo>
                <a:lnTo>
                  <a:pt x="350" y="51"/>
                </a:lnTo>
                <a:lnTo>
                  <a:pt x="350" y="51"/>
                </a:lnTo>
                <a:lnTo>
                  <a:pt x="350" y="50"/>
                </a:lnTo>
                <a:lnTo>
                  <a:pt x="350" y="50"/>
                </a:lnTo>
                <a:lnTo>
                  <a:pt x="350" y="50"/>
                </a:lnTo>
                <a:lnTo>
                  <a:pt x="349" y="50"/>
                </a:lnTo>
                <a:lnTo>
                  <a:pt x="349" y="50"/>
                </a:lnTo>
                <a:lnTo>
                  <a:pt x="349" y="51"/>
                </a:lnTo>
                <a:lnTo>
                  <a:pt x="349" y="51"/>
                </a:lnTo>
                <a:lnTo>
                  <a:pt x="349" y="51"/>
                </a:lnTo>
                <a:lnTo>
                  <a:pt x="348" y="51"/>
                </a:lnTo>
                <a:lnTo>
                  <a:pt x="348" y="51"/>
                </a:lnTo>
                <a:lnTo>
                  <a:pt x="348" y="51"/>
                </a:lnTo>
                <a:lnTo>
                  <a:pt x="348" y="51"/>
                </a:lnTo>
                <a:lnTo>
                  <a:pt x="346" y="53"/>
                </a:lnTo>
                <a:lnTo>
                  <a:pt x="345" y="53"/>
                </a:lnTo>
                <a:lnTo>
                  <a:pt x="345" y="53"/>
                </a:lnTo>
                <a:lnTo>
                  <a:pt x="345" y="53"/>
                </a:lnTo>
                <a:lnTo>
                  <a:pt x="343" y="53"/>
                </a:lnTo>
                <a:lnTo>
                  <a:pt x="343" y="53"/>
                </a:lnTo>
                <a:lnTo>
                  <a:pt x="342" y="53"/>
                </a:lnTo>
                <a:lnTo>
                  <a:pt x="342" y="53"/>
                </a:lnTo>
                <a:lnTo>
                  <a:pt x="342" y="54"/>
                </a:lnTo>
                <a:lnTo>
                  <a:pt x="340" y="54"/>
                </a:lnTo>
                <a:lnTo>
                  <a:pt x="340" y="54"/>
                </a:lnTo>
                <a:lnTo>
                  <a:pt x="339" y="54"/>
                </a:lnTo>
                <a:lnTo>
                  <a:pt x="339" y="54"/>
                </a:lnTo>
                <a:lnTo>
                  <a:pt x="338" y="56"/>
                </a:lnTo>
                <a:lnTo>
                  <a:pt x="336" y="57"/>
                </a:lnTo>
                <a:lnTo>
                  <a:pt x="336" y="56"/>
                </a:lnTo>
                <a:lnTo>
                  <a:pt x="336" y="56"/>
                </a:lnTo>
                <a:lnTo>
                  <a:pt x="336" y="56"/>
                </a:lnTo>
                <a:lnTo>
                  <a:pt x="335" y="56"/>
                </a:lnTo>
                <a:lnTo>
                  <a:pt x="335" y="57"/>
                </a:lnTo>
                <a:lnTo>
                  <a:pt x="335" y="57"/>
                </a:lnTo>
                <a:lnTo>
                  <a:pt x="335" y="57"/>
                </a:lnTo>
                <a:lnTo>
                  <a:pt x="335" y="57"/>
                </a:lnTo>
                <a:lnTo>
                  <a:pt x="335" y="57"/>
                </a:lnTo>
                <a:lnTo>
                  <a:pt x="336" y="57"/>
                </a:lnTo>
                <a:lnTo>
                  <a:pt x="338" y="57"/>
                </a:lnTo>
                <a:lnTo>
                  <a:pt x="339" y="57"/>
                </a:lnTo>
                <a:lnTo>
                  <a:pt x="339" y="57"/>
                </a:lnTo>
                <a:lnTo>
                  <a:pt x="338" y="57"/>
                </a:lnTo>
                <a:lnTo>
                  <a:pt x="336" y="59"/>
                </a:lnTo>
                <a:lnTo>
                  <a:pt x="335" y="60"/>
                </a:lnTo>
                <a:lnTo>
                  <a:pt x="333" y="60"/>
                </a:lnTo>
                <a:lnTo>
                  <a:pt x="332" y="60"/>
                </a:lnTo>
                <a:lnTo>
                  <a:pt x="332" y="60"/>
                </a:lnTo>
                <a:lnTo>
                  <a:pt x="332" y="60"/>
                </a:lnTo>
                <a:lnTo>
                  <a:pt x="330" y="60"/>
                </a:lnTo>
                <a:lnTo>
                  <a:pt x="329" y="61"/>
                </a:lnTo>
                <a:lnTo>
                  <a:pt x="328" y="61"/>
                </a:lnTo>
                <a:lnTo>
                  <a:pt x="328" y="61"/>
                </a:lnTo>
                <a:lnTo>
                  <a:pt x="326" y="61"/>
                </a:lnTo>
                <a:lnTo>
                  <a:pt x="326" y="61"/>
                </a:lnTo>
                <a:lnTo>
                  <a:pt x="326" y="61"/>
                </a:lnTo>
                <a:lnTo>
                  <a:pt x="326" y="63"/>
                </a:lnTo>
                <a:lnTo>
                  <a:pt x="325" y="63"/>
                </a:lnTo>
                <a:lnTo>
                  <a:pt x="325" y="63"/>
                </a:lnTo>
                <a:lnTo>
                  <a:pt x="323" y="63"/>
                </a:lnTo>
                <a:lnTo>
                  <a:pt x="323" y="63"/>
                </a:lnTo>
                <a:lnTo>
                  <a:pt x="323" y="64"/>
                </a:lnTo>
                <a:lnTo>
                  <a:pt x="322" y="64"/>
                </a:lnTo>
                <a:lnTo>
                  <a:pt x="320" y="64"/>
                </a:lnTo>
                <a:lnTo>
                  <a:pt x="319" y="64"/>
                </a:lnTo>
                <a:lnTo>
                  <a:pt x="319" y="64"/>
                </a:lnTo>
                <a:lnTo>
                  <a:pt x="318" y="66"/>
                </a:lnTo>
                <a:lnTo>
                  <a:pt x="318" y="66"/>
                </a:lnTo>
                <a:lnTo>
                  <a:pt x="318" y="66"/>
                </a:lnTo>
                <a:lnTo>
                  <a:pt x="319" y="67"/>
                </a:lnTo>
                <a:lnTo>
                  <a:pt x="319" y="69"/>
                </a:lnTo>
                <a:lnTo>
                  <a:pt x="320" y="70"/>
                </a:lnTo>
                <a:lnTo>
                  <a:pt x="320" y="70"/>
                </a:lnTo>
                <a:lnTo>
                  <a:pt x="320" y="70"/>
                </a:lnTo>
                <a:lnTo>
                  <a:pt x="320" y="70"/>
                </a:lnTo>
                <a:lnTo>
                  <a:pt x="320" y="70"/>
                </a:lnTo>
                <a:lnTo>
                  <a:pt x="320" y="70"/>
                </a:lnTo>
                <a:lnTo>
                  <a:pt x="319" y="71"/>
                </a:lnTo>
                <a:lnTo>
                  <a:pt x="319" y="71"/>
                </a:lnTo>
                <a:lnTo>
                  <a:pt x="319" y="71"/>
                </a:lnTo>
                <a:lnTo>
                  <a:pt x="319" y="71"/>
                </a:lnTo>
                <a:lnTo>
                  <a:pt x="319" y="71"/>
                </a:lnTo>
                <a:lnTo>
                  <a:pt x="319" y="71"/>
                </a:lnTo>
                <a:lnTo>
                  <a:pt x="319" y="71"/>
                </a:lnTo>
                <a:lnTo>
                  <a:pt x="320" y="71"/>
                </a:lnTo>
                <a:lnTo>
                  <a:pt x="320" y="71"/>
                </a:lnTo>
                <a:lnTo>
                  <a:pt x="320" y="71"/>
                </a:lnTo>
                <a:lnTo>
                  <a:pt x="320" y="71"/>
                </a:lnTo>
                <a:lnTo>
                  <a:pt x="320" y="70"/>
                </a:lnTo>
                <a:lnTo>
                  <a:pt x="320" y="70"/>
                </a:lnTo>
                <a:lnTo>
                  <a:pt x="320" y="69"/>
                </a:lnTo>
                <a:lnTo>
                  <a:pt x="320" y="69"/>
                </a:lnTo>
                <a:lnTo>
                  <a:pt x="320" y="67"/>
                </a:lnTo>
                <a:lnTo>
                  <a:pt x="320" y="67"/>
                </a:lnTo>
                <a:lnTo>
                  <a:pt x="320" y="67"/>
                </a:lnTo>
                <a:lnTo>
                  <a:pt x="320" y="67"/>
                </a:lnTo>
                <a:lnTo>
                  <a:pt x="320" y="66"/>
                </a:lnTo>
                <a:lnTo>
                  <a:pt x="322" y="66"/>
                </a:lnTo>
                <a:lnTo>
                  <a:pt x="322" y="66"/>
                </a:lnTo>
                <a:lnTo>
                  <a:pt x="322" y="66"/>
                </a:lnTo>
                <a:lnTo>
                  <a:pt x="322" y="66"/>
                </a:lnTo>
                <a:lnTo>
                  <a:pt x="323" y="66"/>
                </a:lnTo>
                <a:lnTo>
                  <a:pt x="323" y="66"/>
                </a:lnTo>
                <a:lnTo>
                  <a:pt x="323" y="66"/>
                </a:lnTo>
                <a:lnTo>
                  <a:pt x="323" y="66"/>
                </a:lnTo>
                <a:lnTo>
                  <a:pt x="323" y="66"/>
                </a:lnTo>
                <a:lnTo>
                  <a:pt x="325" y="66"/>
                </a:lnTo>
                <a:lnTo>
                  <a:pt x="325" y="66"/>
                </a:lnTo>
                <a:lnTo>
                  <a:pt x="325" y="66"/>
                </a:lnTo>
                <a:lnTo>
                  <a:pt x="325" y="66"/>
                </a:lnTo>
                <a:lnTo>
                  <a:pt x="325" y="66"/>
                </a:lnTo>
                <a:lnTo>
                  <a:pt x="325" y="64"/>
                </a:lnTo>
                <a:lnTo>
                  <a:pt x="325" y="64"/>
                </a:lnTo>
                <a:lnTo>
                  <a:pt x="326" y="64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29" y="64"/>
                </a:lnTo>
                <a:lnTo>
                  <a:pt x="329" y="63"/>
                </a:lnTo>
                <a:lnTo>
                  <a:pt x="329" y="63"/>
                </a:lnTo>
                <a:lnTo>
                  <a:pt x="329" y="63"/>
                </a:lnTo>
                <a:lnTo>
                  <a:pt x="329" y="63"/>
                </a:lnTo>
                <a:lnTo>
                  <a:pt x="330" y="63"/>
                </a:lnTo>
                <a:lnTo>
                  <a:pt x="330" y="63"/>
                </a:lnTo>
                <a:lnTo>
                  <a:pt x="332" y="63"/>
                </a:lnTo>
                <a:lnTo>
                  <a:pt x="332" y="63"/>
                </a:lnTo>
                <a:lnTo>
                  <a:pt x="333" y="63"/>
                </a:lnTo>
                <a:lnTo>
                  <a:pt x="333" y="63"/>
                </a:lnTo>
                <a:lnTo>
                  <a:pt x="333" y="63"/>
                </a:lnTo>
                <a:lnTo>
                  <a:pt x="330" y="64"/>
                </a:lnTo>
                <a:lnTo>
                  <a:pt x="329" y="66"/>
                </a:lnTo>
                <a:lnTo>
                  <a:pt x="328" y="66"/>
                </a:lnTo>
                <a:lnTo>
                  <a:pt x="328" y="66"/>
                </a:lnTo>
                <a:lnTo>
                  <a:pt x="328" y="66"/>
                </a:lnTo>
                <a:lnTo>
                  <a:pt x="326" y="66"/>
                </a:lnTo>
                <a:lnTo>
                  <a:pt x="326" y="66"/>
                </a:lnTo>
                <a:lnTo>
                  <a:pt x="326" y="66"/>
                </a:lnTo>
                <a:lnTo>
                  <a:pt x="326" y="66"/>
                </a:lnTo>
                <a:lnTo>
                  <a:pt x="326" y="66"/>
                </a:lnTo>
                <a:lnTo>
                  <a:pt x="326" y="66"/>
                </a:lnTo>
                <a:lnTo>
                  <a:pt x="328" y="67"/>
                </a:lnTo>
                <a:lnTo>
                  <a:pt x="328" y="67"/>
                </a:lnTo>
                <a:lnTo>
                  <a:pt x="328" y="69"/>
                </a:lnTo>
                <a:lnTo>
                  <a:pt x="328" y="69"/>
                </a:lnTo>
                <a:lnTo>
                  <a:pt x="329" y="69"/>
                </a:lnTo>
                <a:lnTo>
                  <a:pt x="329" y="67"/>
                </a:lnTo>
                <a:lnTo>
                  <a:pt x="329" y="67"/>
                </a:lnTo>
                <a:lnTo>
                  <a:pt x="329" y="67"/>
                </a:lnTo>
                <a:lnTo>
                  <a:pt x="329" y="67"/>
                </a:lnTo>
                <a:lnTo>
                  <a:pt x="329" y="66"/>
                </a:lnTo>
                <a:lnTo>
                  <a:pt x="330" y="66"/>
                </a:lnTo>
                <a:lnTo>
                  <a:pt x="330" y="66"/>
                </a:lnTo>
                <a:lnTo>
                  <a:pt x="330" y="66"/>
                </a:lnTo>
                <a:lnTo>
                  <a:pt x="330" y="66"/>
                </a:lnTo>
                <a:lnTo>
                  <a:pt x="332" y="66"/>
                </a:lnTo>
                <a:lnTo>
                  <a:pt x="332" y="66"/>
                </a:lnTo>
                <a:lnTo>
                  <a:pt x="332" y="66"/>
                </a:lnTo>
                <a:lnTo>
                  <a:pt x="332" y="66"/>
                </a:lnTo>
                <a:lnTo>
                  <a:pt x="332" y="66"/>
                </a:lnTo>
                <a:lnTo>
                  <a:pt x="332" y="67"/>
                </a:lnTo>
                <a:lnTo>
                  <a:pt x="333" y="67"/>
                </a:lnTo>
                <a:lnTo>
                  <a:pt x="333" y="67"/>
                </a:lnTo>
                <a:lnTo>
                  <a:pt x="333" y="67"/>
                </a:lnTo>
                <a:lnTo>
                  <a:pt x="333" y="67"/>
                </a:lnTo>
                <a:lnTo>
                  <a:pt x="333" y="67"/>
                </a:lnTo>
                <a:lnTo>
                  <a:pt x="335" y="67"/>
                </a:lnTo>
                <a:lnTo>
                  <a:pt x="335" y="67"/>
                </a:lnTo>
                <a:lnTo>
                  <a:pt x="336" y="67"/>
                </a:lnTo>
                <a:lnTo>
                  <a:pt x="338" y="66"/>
                </a:lnTo>
                <a:lnTo>
                  <a:pt x="339" y="66"/>
                </a:lnTo>
                <a:lnTo>
                  <a:pt x="339" y="66"/>
                </a:lnTo>
                <a:lnTo>
                  <a:pt x="339" y="64"/>
                </a:lnTo>
                <a:lnTo>
                  <a:pt x="339" y="64"/>
                </a:lnTo>
                <a:lnTo>
                  <a:pt x="340" y="64"/>
                </a:lnTo>
                <a:lnTo>
                  <a:pt x="340" y="66"/>
                </a:lnTo>
                <a:lnTo>
                  <a:pt x="340" y="66"/>
                </a:lnTo>
                <a:lnTo>
                  <a:pt x="339" y="66"/>
                </a:lnTo>
                <a:lnTo>
                  <a:pt x="339" y="66"/>
                </a:lnTo>
                <a:lnTo>
                  <a:pt x="339" y="66"/>
                </a:lnTo>
                <a:lnTo>
                  <a:pt x="339" y="66"/>
                </a:lnTo>
                <a:lnTo>
                  <a:pt x="340" y="66"/>
                </a:lnTo>
                <a:lnTo>
                  <a:pt x="340" y="67"/>
                </a:lnTo>
                <a:lnTo>
                  <a:pt x="340" y="67"/>
                </a:lnTo>
                <a:lnTo>
                  <a:pt x="338" y="69"/>
                </a:lnTo>
                <a:lnTo>
                  <a:pt x="338" y="69"/>
                </a:lnTo>
                <a:lnTo>
                  <a:pt x="338" y="69"/>
                </a:lnTo>
                <a:lnTo>
                  <a:pt x="338" y="69"/>
                </a:lnTo>
                <a:lnTo>
                  <a:pt x="336" y="69"/>
                </a:lnTo>
                <a:lnTo>
                  <a:pt x="336" y="69"/>
                </a:lnTo>
                <a:lnTo>
                  <a:pt x="336" y="69"/>
                </a:lnTo>
                <a:lnTo>
                  <a:pt x="336" y="70"/>
                </a:lnTo>
                <a:lnTo>
                  <a:pt x="336" y="70"/>
                </a:lnTo>
                <a:lnTo>
                  <a:pt x="335" y="70"/>
                </a:lnTo>
                <a:lnTo>
                  <a:pt x="335" y="70"/>
                </a:lnTo>
                <a:lnTo>
                  <a:pt x="335" y="70"/>
                </a:lnTo>
                <a:lnTo>
                  <a:pt x="335" y="69"/>
                </a:lnTo>
                <a:lnTo>
                  <a:pt x="335" y="69"/>
                </a:lnTo>
                <a:lnTo>
                  <a:pt x="335" y="69"/>
                </a:lnTo>
                <a:lnTo>
                  <a:pt x="335" y="70"/>
                </a:lnTo>
                <a:lnTo>
                  <a:pt x="333" y="70"/>
                </a:lnTo>
                <a:lnTo>
                  <a:pt x="333" y="70"/>
                </a:lnTo>
                <a:lnTo>
                  <a:pt x="333" y="70"/>
                </a:lnTo>
                <a:lnTo>
                  <a:pt x="333" y="70"/>
                </a:lnTo>
                <a:lnTo>
                  <a:pt x="333" y="71"/>
                </a:lnTo>
                <a:lnTo>
                  <a:pt x="333" y="71"/>
                </a:lnTo>
                <a:lnTo>
                  <a:pt x="333" y="71"/>
                </a:lnTo>
                <a:lnTo>
                  <a:pt x="333" y="73"/>
                </a:lnTo>
                <a:lnTo>
                  <a:pt x="333" y="73"/>
                </a:lnTo>
                <a:lnTo>
                  <a:pt x="333" y="73"/>
                </a:lnTo>
                <a:lnTo>
                  <a:pt x="333" y="73"/>
                </a:lnTo>
                <a:lnTo>
                  <a:pt x="335" y="73"/>
                </a:lnTo>
                <a:lnTo>
                  <a:pt x="335" y="73"/>
                </a:lnTo>
                <a:lnTo>
                  <a:pt x="333" y="73"/>
                </a:lnTo>
                <a:lnTo>
                  <a:pt x="333" y="73"/>
                </a:lnTo>
                <a:lnTo>
                  <a:pt x="333" y="74"/>
                </a:lnTo>
                <a:lnTo>
                  <a:pt x="333" y="74"/>
                </a:lnTo>
                <a:lnTo>
                  <a:pt x="333" y="74"/>
                </a:lnTo>
                <a:lnTo>
                  <a:pt x="332" y="74"/>
                </a:lnTo>
                <a:lnTo>
                  <a:pt x="332" y="74"/>
                </a:lnTo>
                <a:lnTo>
                  <a:pt x="330" y="74"/>
                </a:lnTo>
                <a:lnTo>
                  <a:pt x="329" y="76"/>
                </a:lnTo>
                <a:lnTo>
                  <a:pt x="328" y="77"/>
                </a:lnTo>
                <a:lnTo>
                  <a:pt x="328" y="77"/>
                </a:lnTo>
                <a:lnTo>
                  <a:pt x="328" y="76"/>
                </a:lnTo>
                <a:lnTo>
                  <a:pt x="328" y="76"/>
                </a:lnTo>
                <a:lnTo>
                  <a:pt x="326" y="76"/>
                </a:lnTo>
                <a:lnTo>
                  <a:pt x="325" y="76"/>
                </a:lnTo>
                <a:lnTo>
                  <a:pt x="325" y="76"/>
                </a:lnTo>
                <a:lnTo>
                  <a:pt x="325" y="76"/>
                </a:lnTo>
                <a:lnTo>
                  <a:pt x="323" y="77"/>
                </a:lnTo>
                <a:lnTo>
                  <a:pt x="323" y="77"/>
                </a:lnTo>
                <a:lnTo>
                  <a:pt x="323" y="77"/>
                </a:lnTo>
                <a:lnTo>
                  <a:pt x="323" y="77"/>
                </a:lnTo>
                <a:lnTo>
                  <a:pt x="323" y="77"/>
                </a:lnTo>
                <a:lnTo>
                  <a:pt x="322" y="77"/>
                </a:lnTo>
                <a:lnTo>
                  <a:pt x="320" y="78"/>
                </a:lnTo>
                <a:lnTo>
                  <a:pt x="318" y="78"/>
                </a:lnTo>
                <a:lnTo>
                  <a:pt x="318" y="78"/>
                </a:lnTo>
                <a:lnTo>
                  <a:pt x="316" y="80"/>
                </a:lnTo>
                <a:lnTo>
                  <a:pt x="316" y="80"/>
                </a:lnTo>
                <a:lnTo>
                  <a:pt x="316" y="78"/>
                </a:lnTo>
                <a:lnTo>
                  <a:pt x="316" y="78"/>
                </a:lnTo>
                <a:lnTo>
                  <a:pt x="316" y="78"/>
                </a:lnTo>
                <a:lnTo>
                  <a:pt x="316" y="78"/>
                </a:lnTo>
                <a:lnTo>
                  <a:pt x="316" y="78"/>
                </a:lnTo>
                <a:lnTo>
                  <a:pt x="316" y="78"/>
                </a:lnTo>
                <a:lnTo>
                  <a:pt x="316" y="78"/>
                </a:lnTo>
                <a:lnTo>
                  <a:pt x="315" y="78"/>
                </a:lnTo>
                <a:lnTo>
                  <a:pt x="315" y="78"/>
                </a:lnTo>
                <a:lnTo>
                  <a:pt x="315" y="78"/>
                </a:lnTo>
                <a:lnTo>
                  <a:pt x="315" y="78"/>
                </a:lnTo>
                <a:lnTo>
                  <a:pt x="315" y="80"/>
                </a:lnTo>
                <a:lnTo>
                  <a:pt x="316" y="80"/>
                </a:lnTo>
                <a:lnTo>
                  <a:pt x="316" y="80"/>
                </a:lnTo>
                <a:lnTo>
                  <a:pt x="316" y="80"/>
                </a:lnTo>
                <a:lnTo>
                  <a:pt x="315" y="80"/>
                </a:lnTo>
                <a:lnTo>
                  <a:pt x="313" y="81"/>
                </a:lnTo>
                <a:lnTo>
                  <a:pt x="312" y="81"/>
                </a:lnTo>
                <a:lnTo>
                  <a:pt x="312" y="81"/>
                </a:lnTo>
                <a:lnTo>
                  <a:pt x="311" y="81"/>
                </a:lnTo>
                <a:lnTo>
                  <a:pt x="311" y="81"/>
                </a:lnTo>
                <a:lnTo>
                  <a:pt x="309" y="83"/>
                </a:lnTo>
                <a:lnTo>
                  <a:pt x="309" y="83"/>
                </a:lnTo>
                <a:lnTo>
                  <a:pt x="308" y="83"/>
                </a:lnTo>
                <a:lnTo>
                  <a:pt x="308" y="83"/>
                </a:lnTo>
                <a:lnTo>
                  <a:pt x="308" y="83"/>
                </a:lnTo>
                <a:lnTo>
                  <a:pt x="308" y="83"/>
                </a:lnTo>
                <a:lnTo>
                  <a:pt x="306" y="84"/>
                </a:lnTo>
                <a:lnTo>
                  <a:pt x="306" y="84"/>
                </a:lnTo>
                <a:lnTo>
                  <a:pt x="305" y="81"/>
                </a:lnTo>
                <a:lnTo>
                  <a:pt x="302" y="83"/>
                </a:lnTo>
                <a:lnTo>
                  <a:pt x="302" y="83"/>
                </a:lnTo>
                <a:lnTo>
                  <a:pt x="303" y="83"/>
                </a:lnTo>
                <a:lnTo>
                  <a:pt x="303" y="83"/>
                </a:lnTo>
                <a:lnTo>
                  <a:pt x="305" y="83"/>
                </a:lnTo>
                <a:lnTo>
                  <a:pt x="305" y="83"/>
                </a:lnTo>
                <a:lnTo>
                  <a:pt x="305" y="83"/>
                </a:lnTo>
                <a:lnTo>
                  <a:pt x="303" y="83"/>
                </a:lnTo>
                <a:lnTo>
                  <a:pt x="303" y="83"/>
                </a:lnTo>
                <a:lnTo>
                  <a:pt x="303" y="84"/>
                </a:lnTo>
                <a:lnTo>
                  <a:pt x="303" y="84"/>
                </a:lnTo>
                <a:lnTo>
                  <a:pt x="303" y="84"/>
                </a:lnTo>
                <a:lnTo>
                  <a:pt x="303" y="84"/>
                </a:lnTo>
                <a:lnTo>
                  <a:pt x="303" y="84"/>
                </a:lnTo>
                <a:lnTo>
                  <a:pt x="303" y="84"/>
                </a:lnTo>
                <a:lnTo>
                  <a:pt x="303" y="84"/>
                </a:lnTo>
                <a:lnTo>
                  <a:pt x="303" y="84"/>
                </a:lnTo>
                <a:lnTo>
                  <a:pt x="303" y="84"/>
                </a:lnTo>
                <a:lnTo>
                  <a:pt x="302" y="84"/>
                </a:lnTo>
                <a:lnTo>
                  <a:pt x="302" y="84"/>
                </a:lnTo>
                <a:lnTo>
                  <a:pt x="301" y="84"/>
                </a:lnTo>
                <a:lnTo>
                  <a:pt x="301" y="86"/>
                </a:lnTo>
                <a:lnTo>
                  <a:pt x="299" y="86"/>
                </a:lnTo>
                <a:lnTo>
                  <a:pt x="299" y="86"/>
                </a:lnTo>
                <a:lnTo>
                  <a:pt x="299" y="86"/>
                </a:lnTo>
                <a:lnTo>
                  <a:pt x="299" y="86"/>
                </a:lnTo>
                <a:lnTo>
                  <a:pt x="299" y="86"/>
                </a:lnTo>
                <a:lnTo>
                  <a:pt x="299" y="87"/>
                </a:lnTo>
                <a:lnTo>
                  <a:pt x="299" y="87"/>
                </a:lnTo>
                <a:lnTo>
                  <a:pt x="299" y="87"/>
                </a:lnTo>
                <a:lnTo>
                  <a:pt x="299" y="88"/>
                </a:lnTo>
                <a:lnTo>
                  <a:pt x="299" y="88"/>
                </a:lnTo>
                <a:lnTo>
                  <a:pt x="299" y="88"/>
                </a:lnTo>
                <a:lnTo>
                  <a:pt x="299" y="88"/>
                </a:lnTo>
                <a:lnTo>
                  <a:pt x="301" y="87"/>
                </a:lnTo>
                <a:lnTo>
                  <a:pt x="301" y="87"/>
                </a:lnTo>
                <a:lnTo>
                  <a:pt x="301" y="87"/>
                </a:lnTo>
                <a:lnTo>
                  <a:pt x="301" y="87"/>
                </a:lnTo>
                <a:lnTo>
                  <a:pt x="301" y="87"/>
                </a:lnTo>
                <a:lnTo>
                  <a:pt x="302" y="87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2" y="87"/>
                </a:lnTo>
                <a:lnTo>
                  <a:pt x="303" y="88"/>
                </a:lnTo>
                <a:lnTo>
                  <a:pt x="303" y="88"/>
                </a:lnTo>
                <a:lnTo>
                  <a:pt x="302" y="88"/>
                </a:lnTo>
                <a:lnTo>
                  <a:pt x="302" y="88"/>
                </a:lnTo>
                <a:lnTo>
                  <a:pt x="302" y="91"/>
                </a:lnTo>
                <a:lnTo>
                  <a:pt x="302" y="91"/>
                </a:lnTo>
                <a:lnTo>
                  <a:pt x="303" y="91"/>
                </a:lnTo>
                <a:lnTo>
                  <a:pt x="303" y="91"/>
                </a:lnTo>
                <a:lnTo>
                  <a:pt x="303" y="91"/>
                </a:lnTo>
                <a:lnTo>
                  <a:pt x="303" y="91"/>
                </a:lnTo>
                <a:lnTo>
                  <a:pt x="303" y="93"/>
                </a:lnTo>
                <a:lnTo>
                  <a:pt x="303" y="93"/>
                </a:lnTo>
                <a:lnTo>
                  <a:pt x="303" y="93"/>
                </a:lnTo>
                <a:lnTo>
                  <a:pt x="306" y="93"/>
                </a:lnTo>
                <a:lnTo>
                  <a:pt x="306" y="93"/>
                </a:lnTo>
                <a:lnTo>
                  <a:pt x="303" y="94"/>
                </a:lnTo>
                <a:lnTo>
                  <a:pt x="302" y="96"/>
                </a:lnTo>
                <a:lnTo>
                  <a:pt x="301" y="96"/>
                </a:lnTo>
                <a:lnTo>
                  <a:pt x="301" y="96"/>
                </a:lnTo>
                <a:lnTo>
                  <a:pt x="301" y="97"/>
                </a:lnTo>
                <a:lnTo>
                  <a:pt x="301" y="98"/>
                </a:lnTo>
                <a:lnTo>
                  <a:pt x="301" y="98"/>
                </a:lnTo>
                <a:lnTo>
                  <a:pt x="301" y="100"/>
                </a:lnTo>
                <a:lnTo>
                  <a:pt x="301" y="100"/>
                </a:lnTo>
                <a:lnTo>
                  <a:pt x="301" y="100"/>
                </a:lnTo>
                <a:lnTo>
                  <a:pt x="301" y="100"/>
                </a:lnTo>
                <a:lnTo>
                  <a:pt x="302" y="100"/>
                </a:lnTo>
                <a:lnTo>
                  <a:pt x="302" y="100"/>
                </a:lnTo>
                <a:lnTo>
                  <a:pt x="302" y="100"/>
                </a:lnTo>
                <a:lnTo>
                  <a:pt x="302" y="100"/>
                </a:lnTo>
                <a:lnTo>
                  <a:pt x="303" y="100"/>
                </a:lnTo>
                <a:lnTo>
                  <a:pt x="303" y="100"/>
                </a:lnTo>
                <a:lnTo>
                  <a:pt x="302" y="100"/>
                </a:lnTo>
                <a:lnTo>
                  <a:pt x="302" y="100"/>
                </a:lnTo>
                <a:lnTo>
                  <a:pt x="302" y="100"/>
                </a:lnTo>
                <a:lnTo>
                  <a:pt x="302" y="100"/>
                </a:lnTo>
                <a:lnTo>
                  <a:pt x="302" y="100"/>
                </a:lnTo>
                <a:lnTo>
                  <a:pt x="303" y="100"/>
                </a:lnTo>
                <a:lnTo>
                  <a:pt x="305" y="100"/>
                </a:lnTo>
                <a:lnTo>
                  <a:pt x="306" y="100"/>
                </a:lnTo>
                <a:lnTo>
                  <a:pt x="306" y="98"/>
                </a:lnTo>
                <a:lnTo>
                  <a:pt x="306" y="98"/>
                </a:lnTo>
                <a:lnTo>
                  <a:pt x="308" y="98"/>
                </a:lnTo>
                <a:lnTo>
                  <a:pt x="308" y="98"/>
                </a:lnTo>
                <a:lnTo>
                  <a:pt x="308" y="98"/>
                </a:lnTo>
                <a:lnTo>
                  <a:pt x="308" y="98"/>
                </a:lnTo>
                <a:lnTo>
                  <a:pt x="308" y="98"/>
                </a:lnTo>
                <a:lnTo>
                  <a:pt x="309" y="97"/>
                </a:lnTo>
                <a:lnTo>
                  <a:pt x="311" y="97"/>
                </a:lnTo>
                <a:lnTo>
                  <a:pt x="311" y="97"/>
                </a:lnTo>
                <a:lnTo>
                  <a:pt x="311" y="97"/>
                </a:lnTo>
                <a:lnTo>
                  <a:pt x="311" y="97"/>
                </a:lnTo>
                <a:lnTo>
                  <a:pt x="312" y="97"/>
                </a:lnTo>
                <a:lnTo>
                  <a:pt x="312" y="97"/>
                </a:lnTo>
                <a:lnTo>
                  <a:pt x="313" y="97"/>
                </a:lnTo>
                <a:lnTo>
                  <a:pt x="313" y="97"/>
                </a:lnTo>
                <a:lnTo>
                  <a:pt x="313" y="97"/>
                </a:lnTo>
                <a:lnTo>
                  <a:pt x="313" y="97"/>
                </a:lnTo>
                <a:lnTo>
                  <a:pt x="312" y="96"/>
                </a:lnTo>
                <a:lnTo>
                  <a:pt x="312" y="96"/>
                </a:lnTo>
                <a:lnTo>
                  <a:pt x="312" y="94"/>
                </a:lnTo>
                <a:lnTo>
                  <a:pt x="312" y="94"/>
                </a:lnTo>
                <a:lnTo>
                  <a:pt x="313" y="94"/>
                </a:lnTo>
                <a:lnTo>
                  <a:pt x="313" y="94"/>
                </a:lnTo>
                <a:lnTo>
                  <a:pt x="315" y="94"/>
                </a:lnTo>
                <a:lnTo>
                  <a:pt x="315" y="94"/>
                </a:lnTo>
                <a:lnTo>
                  <a:pt x="315" y="94"/>
                </a:lnTo>
                <a:lnTo>
                  <a:pt x="313" y="93"/>
                </a:lnTo>
                <a:lnTo>
                  <a:pt x="313" y="93"/>
                </a:lnTo>
                <a:lnTo>
                  <a:pt x="313" y="91"/>
                </a:lnTo>
                <a:lnTo>
                  <a:pt x="313" y="91"/>
                </a:lnTo>
                <a:lnTo>
                  <a:pt x="313" y="91"/>
                </a:lnTo>
                <a:lnTo>
                  <a:pt x="313" y="93"/>
                </a:lnTo>
                <a:lnTo>
                  <a:pt x="313" y="93"/>
                </a:lnTo>
                <a:lnTo>
                  <a:pt x="313" y="93"/>
                </a:lnTo>
                <a:lnTo>
                  <a:pt x="313" y="93"/>
                </a:lnTo>
                <a:lnTo>
                  <a:pt x="315" y="93"/>
                </a:lnTo>
                <a:lnTo>
                  <a:pt x="316" y="93"/>
                </a:lnTo>
                <a:lnTo>
                  <a:pt x="316" y="93"/>
                </a:lnTo>
                <a:lnTo>
                  <a:pt x="316" y="94"/>
                </a:lnTo>
                <a:lnTo>
                  <a:pt x="316" y="94"/>
                </a:lnTo>
                <a:lnTo>
                  <a:pt x="316" y="94"/>
                </a:lnTo>
                <a:lnTo>
                  <a:pt x="315" y="94"/>
                </a:lnTo>
                <a:lnTo>
                  <a:pt x="315" y="96"/>
                </a:lnTo>
                <a:lnTo>
                  <a:pt x="315" y="96"/>
                </a:lnTo>
                <a:lnTo>
                  <a:pt x="315" y="96"/>
                </a:lnTo>
                <a:lnTo>
                  <a:pt x="315" y="97"/>
                </a:lnTo>
                <a:lnTo>
                  <a:pt x="315" y="97"/>
                </a:lnTo>
                <a:lnTo>
                  <a:pt x="315" y="98"/>
                </a:lnTo>
                <a:lnTo>
                  <a:pt x="316" y="100"/>
                </a:lnTo>
                <a:lnTo>
                  <a:pt x="316" y="100"/>
                </a:lnTo>
                <a:lnTo>
                  <a:pt x="316" y="101"/>
                </a:lnTo>
                <a:lnTo>
                  <a:pt x="316" y="101"/>
                </a:lnTo>
                <a:lnTo>
                  <a:pt x="315" y="103"/>
                </a:lnTo>
                <a:lnTo>
                  <a:pt x="315" y="104"/>
                </a:lnTo>
                <a:lnTo>
                  <a:pt x="315" y="104"/>
                </a:lnTo>
                <a:lnTo>
                  <a:pt x="313" y="104"/>
                </a:lnTo>
                <a:lnTo>
                  <a:pt x="312" y="104"/>
                </a:lnTo>
                <a:lnTo>
                  <a:pt x="311" y="106"/>
                </a:lnTo>
                <a:lnTo>
                  <a:pt x="311" y="106"/>
                </a:lnTo>
                <a:lnTo>
                  <a:pt x="311" y="106"/>
                </a:lnTo>
                <a:lnTo>
                  <a:pt x="311" y="107"/>
                </a:lnTo>
                <a:lnTo>
                  <a:pt x="311" y="107"/>
                </a:lnTo>
                <a:lnTo>
                  <a:pt x="311" y="107"/>
                </a:lnTo>
                <a:lnTo>
                  <a:pt x="311" y="107"/>
                </a:lnTo>
                <a:lnTo>
                  <a:pt x="311" y="107"/>
                </a:lnTo>
                <a:lnTo>
                  <a:pt x="312" y="106"/>
                </a:lnTo>
                <a:lnTo>
                  <a:pt x="313" y="106"/>
                </a:lnTo>
                <a:lnTo>
                  <a:pt x="315" y="106"/>
                </a:lnTo>
                <a:lnTo>
                  <a:pt x="315" y="106"/>
                </a:lnTo>
                <a:lnTo>
                  <a:pt x="315" y="104"/>
                </a:lnTo>
                <a:lnTo>
                  <a:pt x="315" y="104"/>
                </a:lnTo>
                <a:lnTo>
                  <a:pt x="316" y="104"/>
                </a:lnTo>
                <a:lnTo>
                  <a:pt x="316" y="104"/>
                </a:lnTo>
                <a:lnTo>
                  <a:pt x="318" y="104"/>
                </a:lnTo>
                <a:lnTo>
                  <a:pt x="318" y="104"/>
                </a:lnTo>
                <a:lnTo>
                  <a:pt x="318" y="104"/>
                </a:lnTo>
                <a:lnTo>
                  <a:pt x="318" y="106"/>
                </a:lnTo>
                <a:lnTo>
                  <a:pt x="318" y="106"/>
                </a:lnTo>
                <a:lnTo>
                  <a:pt x="318" y="106"/>
                </a:lnTo>
                <a:lnTo>
                  <a:pt x="318" y="106"/>
                </a:lnTo>
                <a:lnTo>
                  <a:pt x="318" y="107"/>
                </a:lnTo>
                <a:lnTo>
                  <a:pt x="319" y="107"/>
                </a:lnTo>
                <a:lnTo>
                  <a:pt x="319" y="107"/>
                </a:lnTo>
                <a:lnTo>
                  <a:pt x="319" y="107"/>
                </a:lnTo>
                <a:lnTo>
                  <a:pt x="318" y="107"/>
                </a:lnTo>
                <a:lnTo>
                  <a:pt x="319" y="108"/>
                </a:lnTo>
                <a:lnTo>
                  <a:pt x="319" y="108"/>
                </a:lnTo>
                <a:lnTo>
                  <a:pt x="319" y="108"/>
                </a:lnTo>
                <a:lnTo>
                  <a:pt x="319" y="108"/>
                </a:lnTo>
                <a:lnTo>
                  <a:pt x="319" y="108"/>
                </a:lnTo>
                <a:lnTo>
                  <a:pt x="320" y="108"/>
                </a:lnTo>
                <a:lnTo>
                  <a:pt x="320" y="108"/>
                </a:lnTo>
                <a:lnTo>
                  <a:pt x="320" y="108"/>
                </a:lnTo>
                <a:lnTo>
                  <a:pt x="320" y="107"/>
                </a:lnTo>
                <a:lnTo>
                  <a:pt x="322" y="107"/>
                </a:lnTo>
                <a:lnTo>
                  <a:pt x="323" y="107"/>
                </a:lnTo>
                <a:lnTo>
                  <a:pt x="323" y="107"/>
                </a:lnTo>
                <a:lnTo>
                  <a:pt x="323" y="106"/>
                </a:lnTo>
                <a:lnTo>
                  <a:pt x="323" y="106"/>
                </a:lnTo>
                <a:lnTo>
                  <a:pt x="323" y="106"/>
                </a:lnTo>
                <a:lnTo>
                  <a:pt x="322" y="106"/>
                </a:lnTo>
                <a:lnTo>
                  <a:pt x="320" y="106"/>
                </a:lnTo>
                <a:lnTo>
                  <a:pt x="320" y="106"/>
                </a:lnTo>
                <a:lnTo>
                  <a:pt x="320" y="106"/>
                </a:lnTo>
                <a:lnTo>
                  <a:pt x="320" y="106"/>
                </a:lnTo>
                <a:lnTo>
                  <a:pt x="320" y="106"/>
                </a:lnTo>
                <a:lnTo>
                  <a:pt x="322" y="106"/>
                </a:lnTo>
                <a:lnTo>
                  <a:pt x="323" y="106"/>
                </a:lnTo>
                <a:lnTo>
                  <a:pt x="323" y="106"/>
                </a:lnTo>
                <a:lnTo>
                  <a:pt x="323" y="104"/>
                </a:lnTo>
                <a:lnTo>
                  <a:pt x="323" y="104"/>
                </a:lnTo>
                <a:lnTo>
                  <a:pt x="322" y="104"/>
                </a:lnTo>
                <a:lnTo>
                  <a:pt x="322" y="104"/>
                </a:lnTo>
                <a:lnTo>
                  <a:pt x="322" y="103"/>
                </a:lnTo>
                <a:lnTo>
                  <a:pt x="322" y="103"/>
                </a:lnTo>
                <a:lnTo>
                  <a:pt x="322" y="103"/>
                </a:lnTo>
                <a:lnTo>
                  <a:pt x="322" y="103"/>
                </a:lnTo>
                <a:lnTo>
                  <a:pt x="323" y="103"/>
                </a:lnTo>
                <a:lnTo>
                  <a:pt x="323" y="103"/>
                </a:lnTo>
                <a:lnTo>
                  <a:pt x="323" y="103"/>
                </a:lnTo>
                <a:lnTo>
                  <a:pt x="323" y="103"/>
                </a:lnTo>
                <a:lnTo>
                  <a:pt x="323" y="103"/>
                </a:lnTo>
                <a:lnTo>
                  <a:pt x="323" y="103"/>
                </a:lnTo>
                <a:lnTo>
                  <a:pt x="325" y="103"/>
                </a:lnTo>
                <a:lnTo>
                  <a:pt x="325" y="103"/>
                </a:lnTo>
                <a:lnTo>
                  <a:pt x="326" y="103"/>
                </a:lnTo>
                <a:lnTo>
                  <a:pt x="326" y="103"/>
                </a:lnTo>
                <a:lnTo>
                  <a:pt x="326" y="101"/>
                </a:lnTo>
                <a:lnTo>
                  <a:pt x="328" y="101"/>
                </a:lnTo>
                <a:lnTo>
                  <a:pt x="329" y="101"/>
                </a:lnTo>
                <a:lnTo>
                  <a:pt x="330" y="100"/>
                </a:lnTo>
                <a:lnTo>
                  <a:pt x="330" y="100"/>
                </a:lnTo>
                <a:lnTo>
                  <a:pt x="330" y="101"/>
                </a:lnTo>
                <a:lnTo>
                  <a:pt x="330" y="101"/>
                </a:lnTo>
                <a:lnTo>
                  <a:pt x="330" y="100"/>
                </a:lnTo>
                <a:lnTo>
                  <a:pt x="330" y="100"/>
                </a:lnTo>
                <a:lnTo>
                  <a:pt x="330" y="100"/>
                </a:lnTo>
                <a:lnTo>
                  <a:pt x="333" y="100"/>
                </a:lnTo>
                <a:lnTo>
                  <a:pt x="335" y="100"/>
                </a:lnTo>
                <a:lnTo>
                  <a:pt x="335" y="100"/>
                </a:lnTo>
                <a:lnTo>
                  <a:pt x="336" y="98"/>
                </a:lnTo>
                <a:lnTo>
                  <a:pt x="338" y="98"/>
                </a:lnTo>
                <a:lnTo>
                  <a:pt x="340" y="97"/>
                </a:lnTo>
                <a:lnTo>
                  <a:pt x="340" y="97"/>
                </a:lnTo>
                <a:lnTo>
                  <a:pt x="339" y="98"/>
                </a:lnTo>
                <a:lnTo>
                  <a:pt x="339" y="98"/>
                </a:lnTo>
                <a:lnTo>
                  <a:pt x="339" y="100"/>
                </a:lnTo>
                <a:lnTo>
                  <a:pt x="339" y="100"/>
                </a:lnTo>
                <a:lnTo>
                  <a:pt x="339" y="100"/>
                </a:lnTo>
                <a:lnTo>
                  <a:pt x="342" y="100"/>
                </a:lnTo>
                <a:lnTo>
                  <a:pt x="343" y="98"/>
                </a:lnTo>
                <a:lnTo>
                  <a:pt x="343" y="98"/>
                </a:lnTo>
                <a:lnTo>
                  <a:pt x="343" y="98"/>
                </a:lnTo>
                <a:lnTo>
                  <a:pt x="345" y="97"/>
                </a:lnTo>
                <a:lnTo>
                  <a:pt x="345" y="97"/>
                </a:lnTo>
                <a:lnTo>
                  <a:pt x="345" y="97"/>
                </a:lnTo>
                <a:lnTo>
                  <a:pt x="345" y="96"/>
                </a:lnTo>
                <a:lnTo>
                  <a:pt x="345" y="96"/>
                </a:lnTo>
                <a:lnTo>
                  <a:pt x="345" y="96"/>
                </a:lnTo>
                <a:lnTo>
                  <a:pt x="345" y="96"/>
                </a:lnTo>
                <a:lnTo>
                  <a:pt x="346" y="96"/>
                </a:lnTo>
                <a:lnTo>
                  <a:pt x="346" y="96"/>
                </a:lnTo>
                <a:lnTo>
                  <a:pt x="348" y="96"/>
                </a:lnTo>
                <a:lnTo>
                  <a:pt x="348" y="97"/>
                </a:lnTo>
                <a:lnTo>
                  <a:pt x="348" y="97"/>
                </a:lnTo>
                <a:lnTo>
                  <a:pt x="348" y="96"/>
                </a:lnTo>
                <a:lnTo>
                  <a:pt x="348" y="94"/>
                </a:lnTo>
                <a:lnTo>
                  <a:pt x="348" y="94"/>
                </a:lnTo>
                <a:lnTo>
                  <a:pt x="352" y="94"/>
                </a:lnTo>
                <a:lnTo>
                  <a:pt x="352" y="94"/>
                </a:lnTo>
                <a:lnTo>
                  <a:pt x="352" y="94"/>
                </a:lnTo>
                <a:lnTo>
                  <a:pt x="352" y="94"/>
                </a:lnTo>
                <a:lnTo>
                  <a:pt x="352" y="94"/>
                </a:lnTo>
                <a:lnTo>
                  <a:pt x="353" y="94"/>
                </a:lnTo>
                <a:lnTo>
                  <a:pt x="353" y="94"/>
                </a:lnTo>
                <a:lnTo>
                  <a:pt x="353" y="94"/>
                </a:lnTo>
                <a:lnTo>
                  <a:pt x="353" y="94"/>
                </a:lnTo>
                <a:lnTo>
                  <a:pt x="353" y="96"/>
                </a:lnTo>
                <a:lnTo>
                  <a:pt x="353" y="96"/>
                </a:lnTo>
                <a:lnTo>
                  <a:pt x="353" y="96"/>
                </a:lnTo>
                <a:lnTo>
                  <a:pt x="352" y="97"/>
                </a:lnTo>
                <a:lnTo>
                  <a:pt x="350" y="97"/>
                </a:lnTo>
                <a:lnTo>
                  <a:pt x="350" y="97"/>
                </a:lnTo>
                <a:lnTo>
                  <a:pt x="349" y="97"/>
                </a:lnTo>
                <a:lnTo>
                  <a:pt x="349" y="98"/>
                </a:lnTo>
                <a:lnTo>
                  <a:pt x="349" y="98"/>
                </a:lnTo>
                <a:lnTo>
                  <a:pt x="349" y="98"/>
                </a:lnTo>
                <a:lnTo>
                  <a:pt x="348" y="100"/>
                </a:lnTo>
                <a:lnTo>
                  <a:pt x="345" y="101"/>
                </a:lnTo>
                <a:lnTo>
                  <a:pt x="345" y="103"/>
                </a:lnTo>
                <a:lnTo>
                  <a:pt x="345" y="103"/>
                </a:lnTo>
                <a:lnTo>
                  <a:pt x="345" y="103"/>
                </a:lnTo>
                <a:lnTo>
                  <a:pt x="345" y="103"/>
                </a:lnTo>
                <a:lnTo>
                  <a:pt x="345" y="103"/>
                </a:lnTo>
                <a:lnTo>
                  <a:pt x="343" y="101"/>
                </a:lnTo>
                <a:lnTo>
                  <a:pt x="343" y="101"/>
                </a:lnTo>
                <a:lnTo>
                  <a:pt x="343" y="101"/>
                </a:lnTo>
                <a:lnTo>
                  <a:pt x="343" y="100"/>
                </a:lnTo>
                <a:lnTo>
                  <a:pt x="343" y="100"/>
                </a:lnTo>
                <a:lnTo>
                  <a:pt x="342" y="100"/>
                </a:lnTo>
                <a:lnTo>
                  <a:pt x="342" y="101"/>
                </a:lnTo>
                <a:lnTo>
                  <a:pt x="340" y="101"/>
                </a:lnTo>
                <a:lnTo>
                  <a:pt x="339" y="103"/>
                </a:lnTo>
                <a:lnTo>
                  <a:pt x="339" y="103"/>
                </a:lnTo>
                <a:lnTo>
                  <a:pt x="338" y="103"/>
                </a:lnTo>
                <a:lnTo>
                  <a:pt x="338" y="103"/>
                </a:lnTo>
                <a:lnTo>
                  <a:pt x="336" y="104"/>
                </a:lnTo>
                <a:lnTo>
                  <a:pt x="336" y="104"/>
                </a:lnTo>
                <a:lnTo>
                  <a:pt x="336" y="104"/>
                </a:lnTo>
                <a:lnTo>
                  <a:pt x="336" y="104"/>
                </a:lnTo>
                <a:lnTo>
                  <a:pt x="338" y="104"/>
                </a:lnTo>
                <a:lnTo>
                  <a:pt x="338" y="106"/>
                </a:lnTo>
                <a:lnTo>
                  <a:pt x="335" y="106"/>
                </a:lnTo>
                <a:lnTo>
                  <a:pt x="335" y="106"/>
                </a:lnTo>
                <a:lnTo>
                  <a:pt x="335" y="106"/>
                </a:lnTo>
                <a:lnTo>
                  <a:pt x="335" y="106"/>
                </a:lnTo>
                <a:lnTo>
                  <a:pt x="335" y="104"/>
                </a:lnTo>
                <a:lnTo>
                  <a:pt x="335" y="104"/>
                </a:lnTo>
                <a:lnTo>
                  <a:pt x="333" y="104"/>
                </a:lnTo>
                <a:lnTo>
                  <a:pt x="333" y="104"/>
                </a:lnTo>
                <a:lnTo>
                  <a:pt x="333" y="104"/>
                </a:lnTo>
                <a:lnTo>
                  <a:pt x="333" y="106"/>
                </a:lnTo>
                <a:lnTo>
                  <a:pt x="333" y="106"/>
                </a:lnTo>
                <a:lnTo>
                  <a:pt x="332" y="106"/>
                </a:lnTo>
                <a:lnTo>
                  <a:pt x="332" y="106"/>
                </a:lnTo>
                <a:lnTo>
                  <a:pt x="332" y="106"/>
                </a:lnTo>
                <a:lnTo>
                  <a:pt x="332" y="106"/>
                </a:lnTo>
                <a:lnTo>
                  <a:pt x="332" y="106"/>
                </a:lnTo>
                <a:lnTo>
                  <a:pt x="332" y="107"/>
                </a:lnTo>
                <a:lnTo>
                  <a:pt x="332" y="107"/>
                </a:lnTo>
                <a:lnTo>
                  <a:pt x="332" y="107"/>
                </a:lnTo>
                <a:lnTo>
                  <a:pt x="332" y="107"/>
                </a:lnTo>
                <a:lnTo>
                  <a:pt x="330" y="107"/>
                </a:lnTo>
                <a:lnTo>
                  <a:pt x="330" y="108"/>
                </a:lnTo>
                <a:lnTo>
                  <a:pt x="330" y="108"/>
                </a:lnTo>
                <a:lnTo>
                  <a:pt x="330" y="108"/>
                </a:lnTo>
                <a:lnTo>
                  <a:pt x="329" y="108"/>
                </a:lnTo>
                <a:lnTo>
                  <a:pt x="329" y="108"/>
                </a:lnTo>
                <a:lnTo>
                  <a:pt x="329" y="110"/>
                </a:lnTo>
                <a:lnTo>
                  <a:pt x="328" y="110"/>
                </a:lnTo>
                <a:lnTo>
                  <a:pt x="328" y="110"/>
                </a:lnTo>
                <a:lnTo>
                  <a:pt x="328" y="110"/>
                </a:lnTo>
                <a:lnTo>
                  <a:pt x="328" y="110"/>
                </a:lnTo>
                <a:lnTo>
                  <a:pt x="326" y="110"/>
                </a:lnTo>
                <a:lnTo>
                  <a:pt x="326" y="110"/>
                </a:lnTo>
                <a:lnTo>
                  <a:pt x="325" y="110"/>
                </a:lnTo>
                <a:lnTo>
                  <a:pt x="325" y="110"/>
                </a:lnTo>
                <a:lnTo>
                  <a:pt x="323" y="110"/>
                </a:lnTo>
                <a:lnTo>
                  <a:pt x="323" y="110"/>
                </a:lnTo>
                <a:lnTo>
                  <a:pt x="323" y="111"/>
                </a:lnTo>
                <a:lnTo>
                  <a:pt x="323" y="111"/>
                </a:lnTo>
                <a:lnTo>
                  <a:pt x="322" y="111"/>
                </a:lnTo>
                <a:lnTo>
                  <a:pt x="320" y="111"/>
                </a:lnTo>
                <a:lnTo>
                  <a:pt x="322" y="111"/>
                </a:lnTo>
                <a:lnTo>
                  <a:pt x="322" y="111"/>
                </a:lnTo>
                <a:lnTo>
                  <a:pt x="322" y="110"/>
                </a:lnTo>
                <a:lnTo>
                  <a:pt x="322" y="110"/>
                </a:lnTo>
                <a:lnTo>
                  <a:pt x="320" y="108"/>
                </a:lnTo>
                <a:lnTo>
                  <a:pt x="320" y="108"/>
                </a:lnTo>
                <a:lnTo>
                  <a:pt x="320" y="108"/>
                </a:lnTo>
                <a:lnTo>
                  <a:pt x="320" y="108"/>
                </a:lnTo>
                <a:lnTo>
                  <a:pt x="320" y="108"/>
                </a:lnTo>
                <a:lnTo>
                  <a:pt x="319" y="110"/>
                </a:lnTo>
                <a:lnTo>
                  <a:pt x="319" y="110"/>
                </a:lnTo>
                <a:lnTo>
                  <a:pt x="320" y="111"/>
                </a:lnTo>
                <a:lnTo>
                  <a:pt x="320" y="113"/>
                </a:lnTo>
                <a:lnTo>
                  <a:pt x="320" y="113"/>
                </a:lnTo>
                <a:lnTo>
                  <a:pt x="320" y="113"/>
                </a:lnTo>
                <a:lnTo>
                  <a:pt x="320" y="113"/>
                </a:lnTo>
                <a:lnTo>
                  <a:pt x="322" y="113"/>
                </a:lnTo>
                <a:lnTo>
                  <a:pt x="323" y="113"/>
                </a:lnTo>
                <a:lnTo>
                  <a:pt x="323" y="113"/>
                </a:lnTo>
                <a:lnTo>
                  <a:pt x="323" y="113"/>
                </a:lnTo>
                <a:lnTo>
                  <a:pt x="322" y="114"/>
                </a:lnTo>
                <a:lnTo>
                  <a:pt x="320" y="114"/>
                </a:lnTo>
                <a:lnTo>
                  <a:pt x="319" y="116"/>
                </a:lnTo>
                <a:lnTo>
                  <a:pt x="318" y="116"/>
                </a:lnTo>
                <a:lnTo>
                  <a:pt x="318" y="116"/>
                </a:lnTo>
                <a:lnTo>
                  <a:pt x="318" y="116"/>
                </a:lnTo>
                <a:lnTo>
                  <a:pt x="318" y="116"/>
                </a:lnTo>
                <a:lnTo>
                  <a:pt x="318" y="114"/>
                </a:lnTo>
                <a:lnTo>
                  <a:pt x="318" y="114"/>
                </a:lnTo>
                <a:lnTo>
                  <a:pt x="318" y="114"/>
                </a:lnTo>
                <a:lnTo>
                  <a:pt x="318" y="114"/>
                </a:lnTo>
                <a:lnTo>
                  <a:pt x="318" y="114"/>
                </a:lnTo>
                <a:lnTo>
                  <a:pt x="316" y="114"/>
                </a:lnTo>
                <a:lnTo>
                  <a:pt x="315" y="116"/>
                </a:lnTo>
                <a:lnTo>
                  <a:pt x="315" y="116"/>
                </a:lnTo>
                <a:lnTo>
                  <a:pt x="313" y="116"/>
                </a:lnTo>
                <a:lnTo>
                  <a:pt x="313" y="116"/>
                </a:lnTo>
                <a:lnTo>
                  <a:pt x="312" y="116"/>
                </a:lnTo>
                <a:lnTo>
                  <a:pt x="311" y="117"/>
                </a:lnTo>
                <a:lnTo>
                  <a:pt x="309" y="117"/>
                </a:lnTo>
                <a:lnTo>
                  <a:pt x="308" y="117"/>
                </a:lnTo>
                <a:lnTo>
                  <a:pt x="308" y="117"/>
                </a:lnTo>
                <a:lnTo>
                  <a:pt x="308" y="117"/>
                </a:lnTo>
                <a:lnTo>
                  <a:pt x="308" y="118"/>
                </a:lnTo>
                <a:lnTo>
                  <a:pt x="308" y="118"/>
                </a:lnTo>
                <a:lnTo>
                  <a:pt x="306" y="118"/>
                </a:lnTo>
                <a:lnTo>
                  <a:pt x="305" y="118"/>
                </a:lnTo>
                <a:lnTo>
                  <a:pt x="305" y="120"/>
                </a:lnTo>
                <a:lnTo>
                  <a:pt x="305" y="120"/>
                </a:lnTo>
                <a:lnTo>
                  <a:pt x="305" y="120"/>
                </a:lnTo>
                <a:lnTo>
                  <a:pt x="303" y="120"/>
                </a:lnTo>
                <a:lnTo>
                  <a:pt x="303" y="120"/>
                </a:lnTo>
                <a:lnTo>
                  <a:pt x="302" y="120"/>
                </a:lnTo>
                <a:lnTo>
                  <a:pt x="302" y="121"/>
                </a:lnTo>
                <a:lnTo>
                  <a:pt x="302" y="121"/>
                </a:lnTo>
                <a:lnTo>
                  <a:pt x="301" y="121"/>
                </a:lnTo>
                <a:lnTo>
                  <a:pt x="301" y="121"/>
                </a:lnTo>
                <a:lnTo>
                  <a:pt x="301" y="121"/>
                </a:lnTo>
                <a:lnTo>
                  <a:pt x="301" y="123"/>
                </a:lnTo>
                <a:lnTo>
                  <a:pt x="301" y="123"/>
                </a:lnTo>
                <a:lnTo>
                  <a:pt x="299" y="123"/>
                </a:lnTo>
                <a:lnTo>
                  <a:pt x="299" y="123"/>
                </a:lnTo>
                <a:lnTo>
                  <a:pt x="299" y="123"/>
                </a:lnTo>
                <a:lnTo>
                  <a:pt x="301" y="123"/>
                </a:lnTo>
                <a:lnTo>
                  <a:pt x="301" y="123"/>
                </a:lnTo>
                <a:lnTo>
                  <a:pt x="301" y="123"/>
                </a:lnTo>
                <a:lnTo>
                  <a:pt x="299" y="123"/>
                </a:lnTo>
                <a:lnTo>
                  <a:pt x="299" y="123"/>
                </a:lnTo>
                <a:lnTo>
                  <a:pt x="298" y="123"/>
                </a:lnTo>
                <a:lnTo>
                  <a:pt x="299" y="123"/>
                </a:lnTo>
                <a:lnTo>
                  <a:pt x="299" y="124"/>
                </a:lnTo>
                <a:lnTo>
                  <a:pt x="301" y="124"/>
                </a:lnTo>
                <a:lnTo>
                  <a:pt x="301" y="124"/>
                </a:lnTo>
                <a:lnTo>
                  <a:pt x="302" y="123"/>
                </a:lnTo>
                <a:lnTo>
                  <a:pt x="303" y="123"/>
                </a:lnTo>
                <a:lnTo>
                  <a:pt x="303" y="123"/>
                </a:lnTo>
                <a:lnTo>
                  <a:pt x="303" y="123"/>
                </a:lnTo>
                <a:lnTo>
                  <a:pt x="305" y="123"/>
                </a:lnTo>
                <a:lnTo>
                  <a:pt x="305" y="123"/>
                </a:lnTo>
                <a:lnTo>
                  <a:pt x="306" y="123"/>
                </a:lnTo>
                <a:lnTo>
                  <a:pt x="306" y="123"/>
                </a:lnTo>
                <a:lnTo>
                  <a:pt x="306" y="123"/>
                </a:lnTo>
                <a:lnTo>
                  <a:pt x="308" y="123"/>
                </a:lnTo>
                <a:lnTo>
                  <a:pt x="308" y="123"/>
                </a:lnTo>
                <a:lnTo>
                  <a:pt x="308" y="123"/>
                </a:lnTo>
                <a:lnTo>
                  <a:pt x="309" y="121"/>
                </a:lnTo>
                <a:lnTo>
                  <a:pt x="312" y="120"/>
                </a:lnTo>
                <a:lnTo>
                  <a:pt x="312" y="120"/>
                </a:lnTo>
                <a:lnTo>
                  <a:pt x="313" y="118"/>
                </a:lnTo>
                <a:lnTo>
                  <a:pt x="313" y="118"/>
                </a:lnTo>
                <a:lnTo>
                  <a:pt x="315" y="117"/>
                </a:lnTo>
                <a:lnTo>
                  <a:pt x="315" y="117"/>
                </a:lnTo>
                <a:lnTo>
                  <a:pt x="315" y="117"/>
                </a:lnTo>
                <a:lnTo>
                  <a:pt x="315" y="118"/>
                </a:lnTo>
                <a:lnTo>
                  <a:pt x="315" y="118"/>
                </a:lnTo>
                <a:lnTo>
                  <a:pt x="316" y="118"/>
                </a:lnTo>
                <a:lnTo>
                  <a:pt x="316" y="120"/>
                </a:lnTo>
                <a:lnTo>
                  <a:pt x="316" y="120"/>
                </a:lnTo>
                <a:lnTo>
                  <a:pt x="316" y="120"/>
                </a:lnTo>
                <a:lnTo>
                  <a:pt x="318" y="118"/>
                </a:lnTo>
                <a:lnTo>
                  <a:pt x="318" y="118"/>
                </a:lnTo>
                <a:lnTo>
                  <a:pt x="318" y="118"/>
                </a:lnTo>
                <a:lnTo>
                  <a:pt x="318" y="118"/>
                </a:lnTo>
                <a:lnTo>
                  <a:pt x="318" y="118"/>
                </a:lnTo>
                <a:lnTo>
                  <a:pt x="318" y="118"/>
                </a:lnTo>
                <a:lnTo>
                  <a:pt x="318" y="118"/>
                </a:lnTo>
                <a:lnTo>
                  <a:pt x="319" y="118"/>
                </a:lnTo>
                <a:lnTo>
                  <a:pt x="319" y="118"/>
                </a:lnTo>
                <a:lnTo>
                  <a:pt x="320" y="118"/>
                </a:lnTo>
                <a:lnTo>
                  <a:pt x="320" y="117"/>
                </a:lnTo>
                <a:lnTo>
                  <a:pt x="320" y="117"/>
                </a:lnTo>
                <a:lnTo>
                  <a:pt x="320" y="118"/>
                </a:lnTo>
                <a:lnTo>
                  <a:pt x="320" y="118"/>
                </a:lnTo>
                <a:lnTo>
                  <a:pt x="320" y="118"/>
                </a:lnTo>
                <a:lnTo>
                  <a:pt x="320" y="120"/>
                </a:lnTo>
                <a:lnTo>
                  <a:pt x="319" y="120"/>
                </a:lnTo>
                <a:lnTo>
                  <a:pt x="319" y="121"/>
                </a:lnTo>
                <a:lnTo>
                  <a:pt x="319" y="121"/>
                </a:lnTo>
                <a:lnTo>
                  <a:pt x="319" y="121"/>
                </a:lnTo>
                <a:lnTo>
                  <a:pt x="320" y="121"/>
                </a:lnTo>
                <a:lnTo>
                  <a:pt x="320" y="121"/>
                </a:lnTo>
                <a:lnTo>
                  <a:pt x="320" y="121"/>
                </a:lnTo>
                <a:lnTo>
                  <a:pt x="320" y="121"/>
                </a:lnTo>
                <a:lnTo>
                  <a:pt x="322" y="120"/>
                </a:lnTo>
                <a:lnTo>
                  <a:pt x="322" y="120"/>
                </a:lnTo>
                <a:lnTo>
                  <a:pt x="323" y="120"/>
                </a:lnTo>
                <a:lnTo>
                  <a:pt x="323" y="120"/>
                </a:lnTo>
                <a:lnTo>
                  <a:pt x="322" y="118"/>
                </a:lnTo>
                <a:lnTo>
                  <a:pt x="323" y="118"/>
                </a:lnTo>
                <a:lnTo>
                  <a:pt x="322" y="117"/>
                </a:lnTo>
                <a:lnTo>
                  <a:pt x="323" y="116"/>
                </a:lnTo>
                <a:lnTo>
                  <a:pt x="323" y="116"/>
                </a:lnTo>
                <a:lnTo>
                  <a:pt x="325" y="114"/>
                </a:lnTo>
                <a:lnTo>
                  <a:pt x="325" y="116"/>
                </a:lnTo>
                <a:lnTo>
                  <a:pt x="325" y="116"/>
                </a:lnTo>
                <a:lnTo>
                  <a:pt x="325" y="116"/>
                </a:lnTo>
                <a:lnTo>
                  <a:pt x="325" y="116"/>
                </a:lnTo>
                <a:lnTo>
                  <a:pt x="325" y="116"/>
                </a:lnTo>
                <a:lnTo>
                  <a:pt x="325" y="114"/>
                </a:lnTo>
                <a:lnTo>
                  <a:pt x="326" y="114"/>
                </a:lnTo>
                <a:lnTo>
                  <a:pt x="326" y="114"/>
                </a:lnTo>
                <a:lnTo>
                  <a:pt x="326" y="114"/>
                </a:lnTo>
                <a:lnTo>
                  <a:pt x="326" y="116"/>
                </a:lnTo>
                <a:lnTo>
                  <a:pt x="328" y="116"/>
                </a:lnTo>
                <a:lnTo>
                  <a:pt x="328" y="116"/>
                </a:lnTo>
                <a:lnTo>
                  <a:pt x="329" y="116"/>
                </a:lnTo>
                <a:lnTo>
                  <a:pt x="329" y="116"/>
                </a:lnTo>
                <a:lnTo>
                  <a:pt x="329" y="116"/>
                </a:lnTo>
                <a:lnTo>
                  <a:pt x="329" y="117"/>
                </a:lnTo>
                <a:lnTo>
                  <a:pt x="329" y="117"/>
                </a:lnTo>
                <a:lnTo>
                  <a:pt x="329" y="116"/>
                </a:lnTo>
                <a:lnTo>
                  <a:pt x="329" y="116"/>
                </a:lnTo>
                <a:lnTo>
                  <a:pt x="329" y="114"/>
                </a:lnTo>
                <a:lnTo>
                  <a:pt x="330" y="114"/>
                </a:lnTo>
                <a:lnTo>
                  <a:pt x="330" y="114"/>
                </a:lnTo>
                <a:lnTo>
                  <a:pt x="330" y="114"/>
                </a:lnTo>
                <a:lnTo>
                  <a:pt x="332" y="114"/>
                </a:lnTo>
                <a:lnTo>
                  <a:pt x="332" y="114"/>
                </a:lnTo>
                <a:lnTo>
                  <a:pt x="332" y="114"/>
                </a:lnTo>
                <a:lnTo>
                  <a:pt x="332" y="114"/>
                </a:lnTo>
                <a:lnTo>
                  <a:pt x="332" y="116"/>
                </a:lnTo>
                <a:lnTo>
                  <a:pt x="332" y="116"/>
                </a:lnTo>
                <a:lnTo>
                  <a:pt x="332" y="116"/>
                </a:lnTo>
                <a:lnTo>
                  <a:pt x="332" y="116"/>
                </a:lnTo>
                <a:lnTo>
                  <a:pt x="333" y="117"/>
                </a:lnTo>
                <a:lnTo>
                  <a:pt x="333" y="117"/>
                </a:lnTo>
                <a:lnTo>
                  <a:pt x="333" y="116"/>
                </a:lnTo>
                <a:lnTo>
                  <a:pt x="335" y="116"/>
                </a:lnTo>
                <a:lnTo>
                  <a:pt x="335" y="114"/>
                </a:lnTo>
                <a:lnTo>
                  <a:pt x="335" y="113"/>
                </a:lnTo>
                <a:lnTo>
                  <a:pt x="335" y="113"/>
                </a:lnTo>
                <a:lnTo>
                  <a:pt x="335" y="113"/>
                </a:lnTo>
                <a:lnTo>
                  <a:pt x="335" y="113"/>
                </a:lnTo>
                <a:lnTo>
                  <a:pt x="335" y="113"/>
                </a:lnTo>
                <a:lnTo>
                  <a:pt x="336" y="113"/>
                </a:lnTo>
                <a:lnTo>
                  <a:pt x="336" y="113"/>
                </a:lnTo>
                <a:lnTo>
                  <a:pt x="336" y="113"/>
                </a:lnTo>
                <a:lnTo>
                  <a:pt x="338" y="111"/>
                </a:lnTo>
                <a:lnTo>
                  <a:pt x="338" y="111"/>
                </a:lnTo>
                <a:lnTo>
                  <a:pt x="339" y="111"/>
                </a:lnTo>
                <a:lnTo>
                  <a:pt x="340" y="111"/>
                </a:lnTo>
                <a:lnTo>
                  <a:pt x="340" y="111"/>
                </a:lnTo>
                <a:lnTo>
                  <a:pt x="340" y="110"/>
                </a:lnTo>
                <a:lnTo>
                  <a:pt x="340" y="110"/>
                </a:lnTo>
                <a:lnTo>
                  <a:pt x="342" y="110"/>
                </a:lnTo>
                <a:lnTo>
                  <a:pt x="342" y="110"/>
                </a:lnTo>
                <a:lnTo>
                  <a:pt x="342" y="110"/>
                </a:lnTo>
                <a:lnTo>
                  <a:pt x="342" y="110"/>
                </a:lnTo>
                <a:lnTo>
                  <a:pt x="343" y="110"/>
                </a:lnTo>
                <a:lnTo>
                  <a:pt x="342" y="110"/>
                </a:lnTo>
                <a:lnTo>
                  <a:pt x="342" y="110"/>
                </a:lnTo>
                <a:lnTo>
                  <a:pt x="343" y="110"/>
                </a:lnTo>
                <a:lnTo>
                  <a:pt x="343" y="110"/>
                </a:lnTo>
                <a:lnTo>
                  <a:pt x="343" y="110"/>
                </a:lnTo>
                <a:lnTo>
                  <a:pt x="345" y="110"/>
                </a:lnTo>
                <a:lnTo>
                  <a:pt x="345" y="110"/>
                </a:lnTo>
                <a:lnTo>
                  <a:pt x="346" y="108"/>
                </a:lnTo>
                <a:lnTo>
                  <a:pt x="346" y="108"/>
                </a:lnTo>
                <a:lnTo>
                  <a:pt x="348" y="110"/>
                </a:lnTo>
                <a:lnTo>
                  <a:pt x="348" y="110"/>
                </a:lnTo>
                <a:lnTo>
                  <a:pt x="349" y="108"/>
                </a:lnTo>
                <a:lnTo>
                  <a:pt x="350" y="108"/>
                </a:lnTo>
                <a:lnTo>
                  <a:pt x="350" y="108"/>
                </a:lnTo>
                <a:lnTo>
                  <a:pt x="350" y="108"/>
                </a:lnTo>
                <a:lnTo>
                  <a:pt x="352" y="108"/>
                </a:lnTo>
                <a:lnTo>
                  <a:pt x="353" y="108"/>
                </a:lnTo>
                <a:lnTo>
                  <a:pt x="353" y="107"/>
                </a:lnTo>
                <a:lnTo>
                  <a:pt x="355" y="107"/>
                </a:lnTo>
                <a:lnTo>
                  <a:pt x="355" y="107"/>
                </a:lnTo>
                <a:lnTo>
                  <a:pt x="355" y="107"/>
                </a:lnTo>
                <a:lnTo>
                  <a:pt x="355" y="107"/>
                </a:lnTo>
                <a:lnTo>
                  <a:pt x="355" y="107"/>
                </a:lnTo>
                <a:lnTo>
                  <a:pt x="355" y="107"/>
                </a:lnTo>
                <a:lnTo>
                  <a:pt x="356" y="107"/>
                </a:lnTo>
                <a:lnTo>
                  <a:pt x="356" y="107"/>
                </a:lnTo>
                <a:lnTo>
                  <a:pt x="356" y="107"/>
                </a:lnTo>
                <a:lnTo>
                  <a:pt x="356" y="107"/>
                </a:lnTo>
                <a:lnTo>
                  <a:pt x="358" y="107"/>
                </a:lnTo>
                <a:lnTo>
                  <a:pt x="358" y="107"/>
                </a:lnTo>
                <a:lnTo>
                  <a:pt x="358" y="107"/>
                </a:lnTo>
                <a:lnTo>
                  <a:pt x="358" y="107"/>
                </a:lnTo>
                <a:lnTo>
                  <a:pt x="358" y="107"/>
                </a:lnTo>
                <a:lnTo>
                  <a:pt x="356" y="107"/>
                </a:lnTo>
                <a:lnTo>
                  <a:pt x="358" y="107"/>
                </a:lnTo>
                <a:lnTo>
                  <a:pt x="358" y="107"/>
                </a:lnTo>
                <a:lnTo>
                  <a:pt x="358" y="108"/>
                </a:lnTo>
                <a:lnTo>
                  <a:pt x="358" y="108"/>
                </a:lnTo>
                <a:lnTo>
                  <a:pt x="359" y="107"/>
                </a:lnTo>
                <a:lnTo>
                  <a:pt x="359" y="107"/>
                </a:lnTo>
                <a:lnTo>
                  <a:pt x="359" y="107"/>
                </a:lnTo>
                <a:lnTo>
                  <a:pt x="359" y="107"/>
                </a:lnTo>
                <a:lnTo>
                  <a:pt x="359" y="106"/>
                </a:lnTo>
                <a:lnTo>
                  <a:pt x="359" y="106"/>
                </a:lnTo>
                <a:lnTo>
                  <a:pt x="359" y="106"/>
                </a:lnTo>
                <a:lnTo>
                  <a:pt x="360" y="106"/>
                </a:lnTo>
                <a:lnTo>
                  <a:pt x="359" y="104"/>
                </a:lnTo>
                <a:lnTo>
                  <a:pt x="359" y="104"/>
                </a:lnTo>
                <a:lnTo>
                  <a:pt x="360" y="104"/>
                </a:lnTo>
                <a:lnTo>
                  <a:pt x="360" y="104"/>
                </a:lnTo>
                <a:lnTo>
                  <a:pt x="360" y="104"/>
                </a:lnTo>
                <a:lnTo>
                  <a:pt x="360" y="104"/>
                </a:lnTo>
                <a:lnTo>
                  <a:pt x="360" y="104"/>
                </a:lnTo>
                <a:lnTo>
                  <a:pt x="360" y="104"/>
                </a:lnTo>
                <a:lnTo>
                  <a:pt x="360" y="104"/>
                </a:lnTo>
                <a:lnTo>
                  <a:pt x="360" y="104"/>
                </a:lnTo>
                <a:lnTo>
                  <a:pt x="363" y="104"/>
                </a:lnTo>
                <a:lnTo>
                  <a:pt x="365" y="104"/>
                </a:lnTo>
                <a:lnTo>
                  <a:pt x="365" y="103"/>
                </a:lnTo>
                <a:lnTo>
                  <a:pt x="365" y="103"/>
                </a:lnTo>
                <a:lnTo>
                  <a:pt x="365" y="103"/>
                </a:lnTo>
                <a:lnTo>
                  <a:pt x="366" y="103"/>
                </a:lnTo>
                <a:lnTo>
                  <a:pt x="367" y="103"/>
                </a:lnTo>
                <a:lnTo>
                  <a:pt x="369" y="103"/>
                </a:lnTo>
                <a:lnTo>
                  <a:pt x="369" y="103"/>
                </a:lnTo>
                <a:lnTo>
                  <a:pt x="370" y="101"/>
                </a:lnTo>
                <a:lnTo>
                  <a:pt x="370" y="101"/>
                </a:lnTo>
                <a:lnTo>
                  <a:pt x="370" y="101"/>
                </a:lnTo>
                <a:lnTo>
                  <a:pt x="370" y="101"/>
                </a:lnTo>
                <a:lnTo>
                  <a:pt x="370" y="101"/>
                </a:lnTo>
                <a:lnTo>
                  <a:pt x="370" y="100"/>
                </a:lnTo>
                <a:lnTo>
                  <a:pt x="370" y="100"/>
                </a:lnTo>
                <a:lnTo>
                  <a:pt x="370" y="101"/>
                </a:lnTo>
                <a:lnTo>
                  <a:pt x="370" y="101"/>
                </a:lnTo>
                <a:lnTo>
                  <a:pt x="372" y="101"/>
                </a:lnTo>
                <a:lnTo>
                  <a:pt x="372" y="101"/>
                </a:lnTo>
                <a:lnTo>
                  <a:pt x="373" y="101"/>
                </a:lnTo>
                <a:lnTo>
                  <a:pt x="373" y="101"/>
                </a:lnTo>
                <a:lnTo>
                  <a:pt x="375" y="100"/>
                </a:lnTo>
                <a:lnTo>
                  <a:pt x="376" y="100"/>
                </a:lnTo>
                <a:lnTo>
                  <a:pt x="376" y="100"/>
                </a:lnTo>
                <a:lnTo>
                  <a:pt x="375" y="100"/>
                </a:lnTo>
                <a:lnTo>
                  <a:pt x="375" y="100"/>
                </a:lnTo>
                <a:lnTo>
                  <a:pt x="375" y="101"/>
                </a:lnTo>
                <a:lnTo>
                  <a:pt x="375" y="101"/>
                </a:lnTo>
                <a:lnTo>
                  <a:pt x="375" y="103"/>
                </a:lnTo>
                <a:lnTo>
                  <a:pt x="375" y="103"/>
                </a:lnTo>
                <a:lnTo>
                  <a:pt x="373" y="103"/>
                </a:lnTo>
                <a:lnTo>
                  <a:pt x="372" y="104"/>
                </a:lnTo>
                <a:lnTo>
                  <a:pt x="370" y="104"/>
                </a:lnTo>
                <a:lnTo>
                  <a:pt x="370" y="104"/>
                </a:lnTo>
                <a:lnTo>
                  <a:pt x="370" y="104"/>
                </a:lnTo>
                <a:lnTo>
                  <a:pt x="370" y="104"/>
                </a:lnTo>
                <a:lnTo>
                  <a:pt x="370" y="104"/>
                </a:lnTo>
                <a:lnTo>
                  <a:pt x="370" y="104"/>
                </a:lnTo>
                <a:lnTo>
                  <a:pt x="369" y="104"/>
                </a:lnTo>
                <a:lnTo>
                  <a:pt x="369" y="104"/>
                </a:lnTo>
                <a:lnTo>
                  <a:pt x="369" y="106"/>
                </a:lnTo>
                <a:lnTo>
                  <a:pt x="369" y="106"/>
                </a:lnTo>
                <a:lnTo>
                  <a:pt x="370" y="106"/>
                </a:lnTo>
                <a:lnTo>
                  <a:pt x="370" y="106"/>
                </a:lnTo>
                <a:lnTo>
                  <a:pt x="370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7"/>
                </a:lnTo>
                <a:lnTo>
                  <a:pt x="369" y="107"/>
                </a:lnTo>
                <a:lnTo>
                  <a:pt x="369" y="107"/>
                </a:lnTo>
                <a:lnTo>
                  <a:pt x="369" y="106"/>
                </a:lnTo>
                <a:lnTo>
                  <a:pt x="367" y="106"/>
                </a:lnTo>
                <a:lnTo>
                  <a:pt x="367" y="104"/>
                </a:lnTo>
                <a:lnTo>
                  <a:pt x="366" y="104"/>
                </a:lnTo>
                <a:lnTo>
                  <a:pt x="366" y="106"/>
                </a:lnTo>
                <a:lnTo>
                  <a:pt x="366" y="106"/>
                </a:lnTo>
                <a:lnTo>
                  <a:pt x="366" y="104"/>
                </a:lnTo>
                <a:lnTo>
                  <a:pt x="366" y="104"/>
                </a:lnTo>
                <a:lnTo>
                  <a:pt x="366" y="104"/>
                </a:lnTo>
                <a:lnTo>
                  <a:pt x="366" y="104"/>
                </a:lnTo>
                <a:lnTo>
                  <a:pt x="366" y="104"/>
                </a:lnTo>
                <a:lnTo>
                  <a:pt x="365" y="104"/>
                </a:lnTo>
                <a:lnTo>
                  <a:pt x="365" y="104"/>
                </a:lnTo>
                <a:lnTo>
                  <a:pt x="365" y="104"/>
                </a:lnTo>
                <a:lnTo>
                  <a:pt x="365" y="104"/>
                </a:lnTo>
                <a:lnTo>
                  <a:pt x="365" y="104"/>
                </a:lnTo>
                <a:lnTo>
                  <a:pt x="365" y="106"/>
                </a:lnTo>
                <a:lnTo>
                  <a:pt x="366" y="106"/>
                </a:lnTo>
                <a:lnTo>
                  <a:pt x="366" y="106"/>
                </a:lnTo>
                <a:lnTo>
                  <a:pt x="365" y="106"/>
                </a:lnTo>
                <a:lnTo>
                  <a:pt x="365" y="106"/>
                </a:lnTo>
                <a:lnTo>
                  <a:pt x="365" y="106"/>
                </a:lnTo>
                <a:lnTo>
                  <a:pt x="365" y="107"/>
                </a:lnTo>
                <a:lnTo>
                  <a:pt x="363" y="107"/>
                </a:lnTo>
                <a:lnTo>
                  <a:pt x="363" y="107"/>
                </a:lnTo>
                <a:lnTo>
                  <a:pt x="363" y="108"/>
                </a:lnTo>
                <a:lnTo>
                  <a:pt x="363" y="108"/>
                </a:lnTo>
                <a:lnTo>
                  <a:pt x="362" y="108"/>
                </a:lnTo>
                <a:lnTo>
                  <a:pt x="360" y="110"/>
                </a:lnTo>
                <a:lnTo>
                  <a:pt x="360" y="110"/>
                </a:lnTo>
                <a:lnTo>
                  <a:pt x="359" y="110"/>
                </a:lnTo>
                <a:lnTo>
                  <a:pt x="359" y="110"/>
                </a:lnTo>
                <a:lnTo>
                  <a:pt x="359" y="111"/>
                </a:lnTo>
                <a:lnTo>
                  <a:pt x="358" y="113"/>
                </a:lnTo>
                <a:lnTo>
                  <a:pt x="358" y="113"/>
                </a:lnTo>
                <a:lnTo>
                  <a:pt x="359" y="113"/>
                </a:lnTo>
                <a:lnTo>
                  <a:pt x="359" y="113"/>
                </a:lnTo>
                <a:lnTo>
                  <a:pt x="360" y="113"/>
                </a:lnTo>
                <a:lnTo>
                  <a:pt x="360" y="113"/>
                </a:lnTo>
                <a:lnTo>
                  <a:pt x="360" y="114"/>
                </a:lnTo>
                <a:lnTo>
                  <a:pt x="360" y="114"/>
                </a:lnTo>
                <a:lnTo>
                  <a:pt x="359" y="114"/>
                </a:lnTo>
                <a:lnTo>
                  <a:pt x="359" y="116"/>
                </a:lnTo>
                <a:lnTo>
                  <a:pt x="359" y="116"/>
                </a:lnTo>
                <a:lnTo>
                  <a:pt x="359" y="116"/>
                </a:lnTo>
                <a:lnTo>
                  <a:pt x="359" y="116"/>
                </a:lnTo>
                <a:lnTo>
                  <a:pt x="359" y="116"/>
                </a:lnTo>
                <a:lnTo>
                  <a:pt x="359" y="116"/>
                </a:lnTo>
                <a:lnTo>
                  <a:pt x="358" y="116"/>
                </a:lnTo>
                <a:lnTo>
                  <a:pt x="358" y="116"/>
                </a:lnTo>
                <a:lnTo>
                  <a:pt x="358" y="116"/>
                </a:lnTo>
                <a:lnTo>
                  <a:pt x="358" y="117"/>
                </a:lnTo>
                <a:lnTo>
                  <a:pt x="356" y="117"/>
                </a:lnTo>
                <a:lnTo>
                  <a:pt x="356" y="118"/>
                </a:lnTo>
                <a:lnTo>
                  <a:pt x="355" y="118"/>
                </a:lnTo>
                <a:lnTo>
                  <a:pt x="355" y="118"/>
                </a:lnTo>
                <a:lnTo>
                  <a:pt x="355" y="118"/>
                </a:lnTo>
                <a:lnTo>
                  <a:pt x="355" y="118"/>
                </a:lnTo>
                <a:lnTo>
                  <a:pt x="355" y="118"/>
                </a:lnTo>
                <a:lnTo>
                  <a:pt x="355" y="117"/>
                </a:lnTo>
                <a:lnTo>
                  <a:pt x="355" y="116"/>
                </a:lnTo>
                <a:lnTo>
                  <a:pt x="355" y="116"/>
                </a:lnTo>
                <a:lnTo>
                  <a:pt x="355" y="116"/>
                </a:lnTo>
                <a:lnTo>
                  <a:pt x="355" y="114"/>
                </a:lnTo>
                <a:lnTo>
                  <a:pt x="355" y="114"/>
                </a:lnTo>
                <a:lnTo>
                  <a:pt x="355" y="114"/>
                </a:lnTo>
                <a:lnTo>
                  <a:pt x="355" y="113"/>
                </a:lnTo>
                <a:lnTo>
                  <a:pt x="356" y="113"/>
                </a:lnTo>
                <a:lnTo>
                  <a:pt x="356" y="113"/>
                </a:lnTo>
                <a:lnTo>
                  <a:pt x="356" y="113"/>
                </a:lnTo>
                <a:lnTo>
                  <a:pt x="356" y="111"/>
                </a:lnTo>
                <a:lnTo>
                  <a:pt x="355" y="111"/>
                </a:lnTo>
                <a:lnTo>
                  <a:pt x="355" y="113"/>
                </a:lnTo>
                <a:lnTo>
                  <a:pt x="355" y="113"/>
                </a:lnTo>
                <a:lnTo>
                  <a:pt x="353" y="113"/>
                </a:lnTo>
                <a:lnTo>
                  <a:pt x="353" y="113"/>
                </a:lnTo>
                <a:lnTo>
                  <a:pt x="353" y="113"/>
                </a:lnTo>
                <a:lnTo>
                  <a:pt x="353" y="113"/>
                </a:lnTo>
                <a:lnTo>
                  <a:pt x="355" y="111"/>
                </a:lnTo>
                <a:lnTo>
                  <a:pt x="356" y="111"/>
                </a:lnTo>
                <a:lnTo>
                  <a:pt x="356" y="110"/>
                </a:lnTo>
                <a:lnTo>
                  <a:pt x="356" y="110"/>
                </a:lnTo>
                <a:lnTo>
                  <a:pt x="356" y="110"/>
                </a:lnTo>
                <a:lnTo>
                  <a:pt x="356" y="110"/>
                </a:lnTo>
                <a:lnTo>
                  <a:pt x="355" y="110"/>
                </a:lnTo>
                <a:lnTo>
                  <a:pt x="355" y="110"/>
                </a:lnTo>
                <a:lnTo>
                  <a:pt x="355" y="110"/>
                </a:lnTo>
                <a:lnTo>
                  <a:pt x="353" y="110"/>
                </a:lnTo>
                <a:lnTo>
                  <a:pt x="353" y="110"/>
                </a:lnTo>
                <a:lnTo>
                  <a:pt x="353" y="110"/>
                </a:lnTo>
                <a:lnTo>
                  <a:pt x="353" y="110"/>
                </a:lnTo>
                <a:lnTo>
                  <a:pt x="353" y="110"/>
                </a:lnTo>
                <a:lnTo>
                  <a:pt x="352" y="110"/>
                </a:lnTo>
                <a:lnTo>
                  <a:pt x="352" y="110"/>
                </a:lnTo>
                <a:lnTo>
                  <a:pt x="352" y="110"/>
                </a:lnTo>
                <a:lnTo>
                  <a:pt x="352" y="110"/>
                </a:lnTo>
                <a:lnTo>
                  <a:pt x="352" y="110"/>
                </a:lnTo>
                <a:lnTo>
                  <a:pt x="350" y="111"/>
                </a:lnTo>
                <a:lnTo>
                  <a:pt x="350" y="111"/>
                </a:lnTo>
                <a:lnTo>
                  <a:pt x="350" y="111"/>
                </a:lnTo>
                <a:lnTo>
                  <a:pt x="350" y="111"/>
                </a:lnTo>
                <a:lnTo>
                  <a:pt x="349" y="111"/>
                </a:lnTo>
                <a:lnTo>
                  <a:pt x="349" y="111"/>
                </a:lnTo>
                <a:lnTo>
                  <a:pt x="348" y="111"/>
                </a:lnTo>
                <a:lnTo>
                  <a:pt x="348" y="111"/>
                </a:lnTo>
                <a:lnTo>
                  <a:pt x="348" y="111"/>
                </a:lnTo>
                <a:lnTo>
                  <a:pt x="348" y="111"/>
                </a:lnTo>
                <a:lnTo>
                  <a:pt x="348" y="111"/>
                </a:lnTo>
                <a:lnTo>
                  <a:pt x="346" y="111"/>
                </a:lnTo>
                <a:lnTo>
                  <a:pt x="346" y="111"/>
                </a:lnTo>
                <a:lnTo>
                  <a:pt x="346" y="111"/>
                </a:lnTo>
                <a:lnTo>
                  <a:pt x="346" y="111"/>
                </a:lnTo>
                <a:lnTo>
                  <a:pt x="346" y="111"/>
                </a:lnTo>
                <a:lnTo>
                  <a:pt x="346" y="111"/>
                </a:lnTo>
                <a:lnTo>
                  <a:pt x="346" y="113"/>
                </a:lnTo>
                <a:lnTo>
                  <a:pt x="348" y="113"/>
                </a:lnTo>
                <a:lnTo>
                  <a:pt x="348" y="113"/>
                </a:lnTo>
                <a:lnTo>
                  <a:pt x="346" y="113"/>
                </a:lnTo>
                <a:lnTo>
                  <a:pt x="345" y="114"/>
                </a:lnTo>
                <a:lnTo>
                  <a:pt x="345" y="114"/>
                </a:lnTo>
                <a:lnTo>
                  <a:pt x="345" y="114"/>
                </a:lnTo>
                <a:lnTo>
                  <a:pt x="345" y="114"/>
                </a:lnTo>
                <a:lnTo>
                  <a:pt x="345" y="114"/>
                </a:lnTo>
                <a:lnTo>
                  <a:pt x="345" y="114"/>
                </a:lnTo>
                <a:lnTo>
                  <a:pt x="345" y="114"/>
                </a:lnTo>
                <a:lnTo>
                  <a:pt x="345" y="113"/>
                </a:lnTo>
                <a:lnTo>
                  <a:pt x="343" y="113"/>
                </a:lnTo>
                <a:lnTo>
                  <a:pt x="343" y="114"/>
                </a:lnTo>
                <a:lnTo>
                  <a:pt x="343" y="114"/>
                </a:lnTo>
                <a:lnTo>
                  <a:pt x="342" y="116"/>
                </a:lnTo>
                <a:lnTo>
                  <a:pt x="342" y="116"/>
                </a:lnTo>
                <a:lnTo>
                  <a:pt x="342" y="116"/>
                </a:lnTo>
                <a:lnTo>
                  <a:pt x="342" y="116"/>
                </a:lnTo>
                <a:lnTo>
                  <a:pt x="342" y="116"/>
                </a:lnTo>
                <a:lnTo>
                  <a:pt x="342" y="116"/>
                </a:lnTo>
                <a:lnTo>
                  <a:pt x="342" y="116"/>
                </a:lnTo>
                <a:lnTo>
                  <a:pt x="342" y="116"/>
                </a:lnTo>
                <a:lnTo>
                  <a:pt x="342" y="117"/>
                </a:lnTo>
                <a:lnTo>
                  <a:pt x="342" y="117"/>
                </a:lnTo>
                <a:lnTo>
                  <a:pt x="342" y="116"/>
                </a:lnTo>
                <a:lnTo>
                  <a:pt x="342" y="116"/>
                </a:lnTo>
                <a:lnTo>
                  <a:pt x="340" y="116"/>
                </a:lnTo>
                <a:lnTo>
                  <a:pt x="339" y="117"/>
                </a:lnTo>
                <a:lnTo>
                  <a:pt x="339" y="116"/>
                </a:lnTo>
                <a:lnTo>
                  <a:pt x="339" y="116"/>
                </a:lnTo>
                <a:lnTo>
                  <a:pt x="339" y="116"/>
                </a:lnTo>
                <a:lnTo>
                  <a:pt x="338" y="116"/>
                </a:lnTo>
                <a:lnTo>
                  <a:pt x="338" y="116"/>
                </a:lnTo>
                <a:lnTo>
                  <a:pt x="338" y="117"/>
                </a:lnTo>
                <a:lnTo>
                  <a:pt x="338" y="117"/>
                </a:lnTo>
                <a:lnTo>
                  <a:pt x="338" y="117"/>
                </a:lnTo>
                <a:lnTo>
                  <a:pt x="338" y="117"/>
                </a:lnTo>
                <a:lnTo>
                  <a:pt x="338" y="118"/>
                </a:lnTo>
                <a:lnTo>
                  <a:pt x="338" y="118"/>
                </a:lnTo>
                <a:lnTo>
                  <a:pt x="338" y="118"/>
                </a:lnTo>
                <a:lnTo>
                  <a:pt x="338" y="118"/>
                </a:lnTo>
                <a:lnTo>
                  <a:pt x="338" y="118"/>
                </a:lnTo>
                <a:lnTo>
                  <a:pt x="338" y="118"/>
                </a:lnTo>
                <a:lnTo>
                  <a:pt x="338" y="118"/>
                </a:lnTo>
                <a:lnTo>
                  <a:pt x="338" y="118"/>
                </a:lnTo>
                <a:lnTo>
                  <a:pt x="338" y="120"/>
                </a:lnTo>
                <a:lnTo>
                  <a:pt x="338" y="120"/>
                </a:lnTo>
                <a:lnTo>
                  <a:pt x="338" y="121"/>
                </a:lnTo>
                <a:lnTo>
                  <a:pt x="339" y="121"/>
                </a:lnTo>
                <a:lnTo>
                  <a:pt x="340" y="121"/>
                </a:lnTo>
                <a:lnTo>
                  <a:pt x="340" y="121"/>
                </a:lnTo>
                <a:lnTo>
                  <a:pt x="342" y="121"/>
                </a:lnTo>
                <a:lnTo>
                  <a:pt x="342" y="121"/>
                </a:lnTo>
                <a:lnTo>
                  <a:pt x="342" y="121"/>
                </a:lnTo>
                <a:lnTo>
                  <a:pt x="343" y="120"/>
                </a:lnTo>
                <a:lnTo>
                  <a:pt x="343" y="120"/>
                </a:lnTo>
                <a:lnTo>
                  <a:pt x="343" y="120"/>
                </a:lnTo>
                <a:lnTo>
                  <a:pt x="342" y="120"/>
                </a:lnTo>
                <a:lnTo>
                  <a:pt x="343" y="118"/>
                </a:lnTo>
                <a:lnTo>
                  <a:pt x="343" y="118"/>
                </a:lnTo>
                <a:lnTo>
                  <a:pt x="343" y="118"/>
                </a:lnTo>
                <a:lnTo>
                  <a:pt x="343" y="118"/>
                </a:lnTo>
                <a:lnTo>
                  <a:pt x="343" y="118"/>
                </a:lnTo>
                <a:lnTo>
                  <a:pt x="345" y="120"/>
                </a:lnTo>
                <a:lnTo>
                  <a:pt x="345" y="120"/>
                </a:lnTo>
                <a:lnTo>
                  <a:pt x="346" y="120"/>
                </a:lnTo>
                <a:lnTo>
                  <a:pt x="346" y="120"/>
                </a:lnTo>
                <a:lnTo>
                  <a:pt x="345" y="120"/>
                </a:lnTo>
                <a:lnTo>
                  <a:pt x="343" y="121"/>
                </a:lnTo>
                <a:lnTo>
                  <a:pt x="343" y="121"/>
                </a:lnTo>
                <a:lnTo>
                  <a:pt x="343" y="123"/>
                </a:lnTo>
                <a:lnTo>
                  <a:pt x="343" y="123"/>
                </a:lnTo>
                <a:lnTo>
                  <a:pt x="343" y="124"/>
                </a:lnTo>
                <a:lnTo>
                  <a:pt x="343" y="124"/>
                </a:lnTo>
                <a:lnTo>
                  <a:pt x="343" y="124"/>
                </a:lnTo>
                <a:lnTo>
                  <a:pt x="343" y="125"/>
                </a:lnTo>
                <a:lnTo>
                  <a:pt x="343" y="125"/>
                </a:lnTo>
                <a:lnTo>
                  <a:pt x="343" y="127"/>
                </a:lnTo>
                <a:lnTo>
                  <a:pt x="343" y="127"/>
                </a:lnTo>
                <a:lnTo>
                  <a:pt x="343" y="127"/>
                </a:lnTo>
                <a:lnTo>
                  <a:pt x="342" y="127"/>
                </a:lnTo>
                <a:lnTo>
                  <a:pt x="342" y="127"/>
                </a:lnTo>
                <a:lnTo>
                  <a:pt x="342" y="127"/>
                </a:lnTo>
                <a:lnTo>
                  <a:pt x="342" y="128"/>
                </a:lnTo>
                <a:lnTo>
                  <a:pt x="342" y="128"/>
                </a:lnTo>
                <a:lnTo>
                  <a:pt x="342" y="128"/>
                </a:lnTo>
                <a:lnTo>
                  <a:pt x="343" y="128"/>
                </a:lnTo>
                <a:lnTo>
                  <a:pt x="343" y="128"/>
                </a:lnTo>
                <a:lnTo>
                  <a:pt x="345" y="127"/>
                </a:lnTo>
                <a:lnTo>
                  <a:pt x="345" y="127"/>
                </a:lnTo>
                <a:lnTo>
                  <a:pt x="345" y="127"/>
                </a:lnTo>
                <a:lnTo>
                  <a:pt x="345" y="127"/>
                </a:lnTo>
                <a:lnTo>
                  <a:pt x="345" y="128"/>
                </a:lnTo>
                <a:lnTo>
                  <a:pt x="346" y="128"/>
                </a:lnTo>
                <a:lnTo>
                  <a:pt x="346" y="128"/>
                </a:lnTo>
                <a:lnTo>
                  <a:pt x="346" y="128"/>
                </a:lnTo>
                <a:lnTo>
                  <a:pt x="346" y="128"/>
                </a:lnTo>
                <a:lnTo>
                  <a:pt x="346" y="128"/>
                </a:lnTo>
                <a:lnTo>
                  <a:pt x="346" y="130"/>
                </a:lnTo>
                <a:lnTo>
                  <a:pt x="346" y="130"/>
                </a:lnTo>
                <a:lnTo>
                  <a:pt x="346" y="130"/>
                </a:lnTo>
                <a:lnTo>
                  <a:pt x="345" y="131"/>
                </a:lnTo>
                <a:lnTo>
                  <a:pt x="345" y="131"/>
                </a:lnTo>
                <a:lnTo>
                  <a:pt x="345" y="131"/>
                </a:lnTo>
                <a:lnTo>
                  <a:pt x="345" y="131"/>
                </a:lnTo>
                <a:lnTo>
                  <a:pt x="345" y="131"/>
                </a:lnTo>
                <a:lnTo>
                  <a:pt x="345" y="130"/>
                </a:lnTo>
                <a:lnTo>
                  <a:pt x="345" y="130"/>
                </a:lnTo>
                <a:lnTo>
                  <a:pt x="345" y="130"/>
                </a:lnTo>
                <a:lnTo>
                  <a:pt x="345" y="128"/>
                </a:lnTo>
                <a:lnTo>
                  <a:pt x="345" y="128"/>
                </a:lnTo>
                <a:lnTo>
                  <a:pt x="345" y="128"/>
                </a:lnTo>
                <a:lnTo>
                  <a:pt x="345" y="128"/>
                </a:lnTo>
                <a:lnTo>
                  <a:pt x="345" y="128"/>
                </a:lnTo>
                <a:lnTo>
                  <a:pt x="345" y="127"/>
                </a:lnTo>
                <a:lnTo>
                  <a:pt x="345" y="127"/>
                </a:lnTo>
                <a:lnTo>
                  <a:pt x="343" y="128"/>
                </a:lnTo>
                <a:lnTo>
                  <a:pt x="343" y="128"/>
                </a:lnTo>
                <a:lnTo>
                  <a:pt x="343" y="128"/>
                </a:lnTo>
                <a:lnTo>
                  <a:pt x="343" y="128"/>
                </a:lnTo>
                <a:lnTo>
                  <a:pt x="343" y="130"/>
                </a:lnTo>
                <a:lnTo>
                  <a:pt x="343" y="130"/>
                </a:lnTo>
                <a:lnTo>
                  <a:pt x="343" y="130"/>
                </a:lnTo>
                <a:lnTo>
                  <a:pt x="343" y="130"/>
                </a:lnTo>
                <a:lnTo>
                  <a:pt x="343" y="131"/>
                </a:lnTo>
                <a:lnTo>
                  <a:pt x="342" y="131"/>
                </a:lnTo>
                <a:lnTo>
                  <a:pt x="342" y="131"/>
                </a:lnTo>
                <a:lnTo>
                  <a:pt x="342" y="131"/>
                </a:lnTo>
                <a:lnTo>
                  <a:pt x="342" y="131"/>
                </a:lnTo>
                <a:lnTo>
                  <a:pt x="342" y="131"/>
                </a:lnTo>
                <a:lnTo>
                  <a:pt x="342" y="130"/>
                </a:lnTo>
                <a:lnTo>
                  <a:pt x="342" y="130"/>
                </a:lnTo>
                <a:lnTo>
                  <a:pt x="342" y="130"/>
                </a:lnTo>
                <a:lnTo>
                  <a:pt x="342" y="130"/>
                </a:lnTo>
                <a:lnTo>
                  <a:pt x="342" y="128"/>
                </a:lnTo>
                <a:lnTo>
                  <a:pt x="342" y="128"/>
                </a:lnTo>
                <a:lnTo>
                  <a:pt x="342" y="130"/>
                </a:lnTo>
                <a:lnTo>
                  <a:pt x="340" y="130"/>
                </a:lnTo>
                <a:lnTo>
                  <a:pt x="340" y="130"/>
                </a:lnTo>
                <a:lnTo>
                  <a:pt x="339" y="131"/>
                </a:lnTo>
                <a:lnTo>
                  <a:pt x="339" y="131"/>
                </a:lnTo>
                <a:lnTo>
                  <a:pt x="339" y="133"/>
                </a:lnTo>
                <a:lnTo>
                  <a:pt x="339" y="133"/>
                </a:lnTo>
                <a:lnTo>
                  <a:pt x="339" y="133"/>
                </a:lnTo>
                <a:lnTo>
                  <a:pt x="338" y="133"/>
                </a:lnTo>
                <a:lnTo>
                  <a:pt x="336" y="133"/>
                </a:lnTo>
                <a:lnTo>
                  <a:pt x="336" y="134"/>
                </a:lnTo>
                <a:lnTo>
                  <a:pt x="336" y="134"/>
                </a:lnTo>
                <a:lnTo>
                  <a:pt x="336" y="133"/>
                </a:lnTo>
                <a:lnTo>
                  <a:pt x="335" y="133"/>
                </a:lnTo>
                <a:lnTo>
                  <a:pt x="335" y="133"/>
                </a:lnTo>
                <a:lnTo>
                  <a:pt x="335" y="133"/>
                </a:lnTo>
                <a:lnTo>
                  <a:pt x="335" y="131"/>
                </a:lnTo>
                <a:lnTo>
                  <a:pt x="335" y="131"/>
                </a:lnTo>
                <a:lnTo>
                  <a:pt x="335" y="131"/>
                </a:lnTo>
                <a:lnTo>
                  <a:pt x="336" y="131"/>
                </a:lnTo>
                <a:lnTo>
                  <a:pt x="336" y="130"/>
                </a:lnTo>
                <a:lnTo>
                  <a:pt x="338" y="130"/>
                </a:lnTo>
                <a:lnTo>
                  <a:pt x="338" y="130"/>
                </a:lnTo>
                <a:lnTo>
                  <a:pt x="338" y="130"/>
                </a:lnTo>
                <a:lnTo>
                  <a:pt x="338" y="128"/>
                </a:lnTo>
                <a:lnTo>
                  <a:pt x="338" y="128"/>
                </a:lnTo>
                <a:lnTo>
                  <a:pt x="338" y="128"/>
                </a:lnTo>
                <a:lnTo>
                  <a:pt x="336" y="128"/>
                </a:lnTo>
                <a:lnTo>
                  <a:pt x="336" y="128"/>
                </a:lnTo>
                <a:lnTo>
                  <a:pt x="336" y="128"/>
                </a:lnTo>
                <a:lnTo>
                  <a:pt x="336" y="127"/>
                </a:lnTo>
                <a:lnTo>
                  <a:pt x="335" y="128"/>
                </a:lnTo>
                <a:lnTo>
                  <a:pt x="335" y="128"/>
                </a:lnTo>
                <a:lnTo>
                  <a:pt x="335" y="128"/>
                </a:lnTo>
                <a:lnTo>
                  <a:pt x="335" y="128"/>
                </a:lnTo>
                <a:lnTo>
                  <a:pt x="335" y="128"/>
                </a:lnTo>
                <a:lnTo>
                  <a:pt x="335" y="128"/>
                </a:lnTo>
                <a:lnTo>
                  <a:pt x="335" y="128"/>
                </a:lnTo>
                <a:lnTo>
                  <a:pt x="335" y="128"/>
                </a:lnTo>
                <a:lnTo>
                  <a:pt x="335" y="128"/>
                </a:lnTo>
                <a:lnTo>
                  <a:pt x="333" y="127"/>
                </a:lnTo>
                <a:lnTo>
                  <a:pt x="333" y="127"/>
                </a:lnTo>
                <a:lnTo>
                  <a:pt x="335" y="127"/>
                </a:lnTo>
                <a:lnTo>
                  <a:pt x="335" y="127"/>
                </a:lnTo>
                <a:lnTo>
                  <a:pt x="336" y="127"/>
                </a:lnTo>
                <a:lnTo>
                  <a:pt x="336" y="127"/>
                </a:lnTo>
                <a:lnTo>
                  <a:pt x="336" y="125"/>
                </a:lnTo>
                <a:lnTo>
                  <a:pt x="336" y="125"/>
                </a:lnTo>
                <a:lnTo>
                  <a:pt x="336" y="127"/>
                </a:lnTo>
                <a:lnTo>
                  <a:pt x="336" y="125"/>
                </a:lnTo>
                <a:lnTo>
                  <a:pt x="338" y="125"/>
                </a:lnTo>
                <a:lnTo>
                  <a:pt x="338" y="125"/>
                </a:lnTo>
                <a:lnTo>
                  <a:pt x="338" y="124"/>
                </a:lnTo>
                <a:lnTo>
                  <a:pt x="338" y="124"/>
                </a:lnTo>
                <a:lnTo>
                  <a:pt x="338" y="124"/>
                </a:lnTo>
                <a:lnTo>
                  <a:pt x="339" y="124"/>
                </a:lnTo>
                <a:lnTo>
                  <a:pt x="339" y="124"/>
                </a:lnTo>
                <a:lnTo>
                  <a:pt x="339" y="125"/>
                </a:lnTo>
                <a:lnTo>
                  <a:pt x="339" y="125"/>
                </a:lnTo>
                <a:lnTo>
                  <a:pt x="339" y="125"/>
                </a:lnTo>
                <a:lnTo>
                  <a:pt x="340" y="125"/>
                </a:lnTo>
                <a:lnTo>
                  <a:pt x="340" y="125"/>
                </a:lnTo>
                <a:lnTo>
                  <a:pt x="340" y="125"/>
                </a:lnTo>
                <a:lnTo>
                  <a:pt x="342" y="125"/>
                </a:lnTo>
                <a:lnTo>
                  <a:pt x="342" y="125"/>
                </a:lnTo>
                <a:lnTo>
                  <a:pt x="342" y="125"/>
                </a:lnTo>
                <a:lnTo>
                  <a:pt x="342" y="125"/>
                </a:lnTo>
                <a:lnTo>
                  <a:pt x="342" y="124"/>
                </a:lnTo>
                <a:lnTo>
                  <a:pt x="342" y="124"/>
                </a:lnTo>
                <a:lnTo>
                  <a:pt x="342" y="123"/>
                </a:lnTo>
                <a:lnTo>
                  <a:pt x="342" y="123"/>
                </a:lnTo>
                <a:lnTo>
                  <a:pt x="342" y="121"/>
                </a:lnTo>
                <a:lnTo>
                  <a:pt x="342" y="121"/>
                </a:lnTo>
                <a:lnTo>
                  <a:pt x="340" y="121"/>
                </a:lnTo>
                <a:lnTo>
                  <a:pt x="340" y="123"/>
                </a:lnTo>
                <a:lnTo>
                  <a:pt x="339" y="123"/>
                </a:lnTo>
                <a:lnTo>
                  <a:pt x="338" y="124"/>
                </a:lnTo>
                <a:lnTo>
                  <a:pt x="336" y="124"/>
                </a:lnTo>
                <a:lnTo>
                  <a:pt x="336" y="124"/>
                </a:lnTo>
                <a:lnTo>
                  <a:pt x="336" y="124"/>
                </a:lnTo>
                <a:lnTo>
                  <a:pt x="330" y="125"/>
                </a:lnTo>
                <a:lnTo>
                  <a:pt x="329" y="125"/>
                </a:lnTo>
                <a:lnTo>
                  <a:pt x="329" y="125"/>
                </a:lnTo>
                <a:lnTo>
                  <a:pt x="330" y="125"/>
                </a:lnTo>
                <a:lnTo>
                  <a:pt x="330" y="125"/>
                </a:lnTo>
                <a:lnTo>
                  <a:pt x="332" y="125"/>
                </a:lnTo>
                <a:lnTo>
                  <a:pt x="332" y="124"/>
                </a:lnTo>
                <a:lnTo>
                  <a:pt x="332" y="124"/>
                </a:lnTo>
                <a:lnTo>
                  <a:pt x="332" y="124"/>
                </a:lnTo>
                <a:lnTo>
                  <a:pt x="332" y="124"/>
                </a:lnTo>
                <a:lnTo>
                  <a:pt x="333" y="124"/>
                </a:lnTo>
                <a:lnTo>
                  <a:pt x="333" y="124"/>
                </a:lnTo>
                <a:lnTo>
                  <a:pt x="333" y="123"/>
                </a:lnTo>
                <a:lnTo>
                  <a:pt x="335" y="123"/>
                </a:lnTo>
                <a:lnTo>
                  <a:pt x="335" y="123"/>
                </a:lnTo>
                <a:lnTo>
                  <a:pt x="335" y="123"/>
                </a:lnTo>
                <a:lnTo>
                  <a:pt x="335" y="123"/>
                </a:lnTo>
                <a:lnTo>
                  <a:pt x="335" y="123"/>
                </a:lnTo>
                <a:lnTo>
                  <a:pt x="335" y="124"/>
                </a:lnTo>
                <a:lnTo>
                  <a:pt x="336" y="124"/>
                </a:lnTo>
                <a:lnTo>
                  <a:pt x="336" y="124"/>
                </a:lnTo>
                <a:lnTo>
                  <a:pt x="336" y="123"/>
                </a:lnTo>
                <a:lnTo>
                  <a:pt x="338" y="123"/>
                </a:lnTo>
                <a:lnTo>
                  <a:pt x="338" y="121"/>
                </a:lnTo>
                <a:lnTo>
                  <a:pt x="338" y="121"/>
                </a:lnTo>
                <a:lnTo>
                  <a:pt x="338" y="120"/>
                </a:lnTo>
                <a:lnTo>
                  <a:pt x="338" y="120"/>
                </a:lnTo>
                <a:lnTo>
                  <a:pt x="338" y="120"/>
                </a:lnTo>
                <a:lnTo>
                  <a:pt x="336" y="118"/>
                </a:lnTo>
                <a:lnTo>
                  <a:pt x="336" y="118"/>
                </a:lnTo>
                <a:lnTo>
                  <a:pt x="336" y="118"/>
                </a:lnTo>
                <a:lnTo>
                  <a:pt x="336" y="120"/>
                </a:lnTo>
                <a:lnTo>
                  <a:pt x="336" y="120"/>
                </a:lnTo>
                <a:lnTo>
                  <a:pt x="336" y="120"/>
                </a:lnTo>
                <a:lnTo>
                  <a:pt x="336" y="118"/>
                </a:lnTo>
                <a:lnTo>
                  <a:pt x="336" y="118"/>
                </a:lnTo>
                <a:lnTo>
                  <a:pt x="336" y="118"/>
                </a:lnTo>
                <a:lnTo>
                  <a:pt x="336" y="118"/>
                </a:lnTo>
                <a:lnTo>
                  <a:pt x="335" y="118"/>
                </a:lnTo>
                <a:lnTo>
                  <a:pt x="335" y="118"/>
                </a:lnTo>
                <a:lnTo>
                  <a:pt x="333" y="118"/>
                </a:lnTo>
                <a:lnTo>
                  <a:pt x="333" y="118"/>
                </a:lnTo>
                <a:lnTo>
                  <a:pt x="333" y="118"/>
                </a:lnTo>
                <a:lnTo>
                  <a:pt x="332" y="118"/>
                </a:lnTo>
                <a:lnTo>
                  <a:pt x="330" y="120"/>
                </a:lnTo>
                <a:lnTo>
                  <a:pt x="329" y="120"/>
                </a:lnTo>
                <a:lnTo>
                  <a:pt x="328" y="120"/>
                </a:lnTo>
                <a:lnTo>
                  <a:pt x="328" y="120"/>
                </a:lnTo>
                <a:lnTo>
                  <a:pt x="328" y="120"/>
                </a:lnTo>
                <a:lnTo>
                  <a:pt x="328" y="120"/>
                </a:lnTo>
                <a:lnTo>
                  <a:pt x="328" y="120"/>
                </a:lnTo>
                <a:lnTo>
                  <a:pt x="328" y="121"/>
                </a:lnTo>
                <a:lnTo>
                  <a:pt x="328" y="121"/>
                </a:lnTo>
                <a:lnTo>
                  <a:pt x="328" y="121"/>
                </a:lnTo>
                <a:lnTo>
                  <a:pt x="328" y="123"/>
                </a:lnTo>
                <a:lnTo>
                  <a:pt x="326" y="123"/>
                </a:lnTo>
                <a:lnTo>
                  <a:pt x="326" y="123"/>
                </a:lnTo>
                <a:lnTo>
                  <a:pt x="328" y="123"/>
                </a:lnTo>
                <a:lnTo>
                  <a:pt x="328" y="123"/>
                </a:lnTo>
                <a:lnTo>
                  <a:pt x="328" y="123"/>
                </a:lnTo>
                <a:lnTo>
                  <a:pt x="328" y="123"/>
                </a:lnTo>
                <a:lnTo>
                  <a:pt x="328" y="123"/>
                </a:lnTo>
                <a:lnTo>
                  <a:pt x="326" y="123"/>
                </a:lnTo>
                <a:lnTo>
                  <a:pt x="326" y="124"/>
                </a:lnTo>
                <a:lnTo>
                  <a:pt x="326" y="124"/>
                </a:lnTo>
                <a:lnTo>
                  <a:pt x="326" y="124"/>
                </a:lnTo>
                <a:lnTo>
                  <a:pt x="325" y="124"/>
                </a:lnTo>
                <a:lnTo>
                  <a:pt x="325" y="124"/>
                </a:lnTo>
                <a:lnTo>
                  <a:pt x="325" y="124"/>
                </a:lnTo>
                <a:lnTo>
                  <a:pt x="325" y="124"/>
                </a:lnTo>
                <a:lnTo>
                  <a:pt x="325" y="123"/>
                </a:lnTo>
                <a:lnTo>
                  <a:pt x="325" y="123"/>
                </a:lnTo>
                <a:lnTo>
                  <a:pt x="325" y="123"/>
                </a:lnTo>
                <a:lnTo>
                  <a:pt x="325" y="123"/>
                </a:lnTo>
                <a:lnTo>
                  <a:pt x="325" y="121"/>
                </a:lnTo>
                <a:lnTo>
                  <a:pt x="325" y="121"/>
                </a:lnTo>
                <a:lnTo>
                  <a:pt x="325" y="121"/>
                </a:lnTo>
                <a:lnTo>
                  <a:pt x="325" y="121"/>
                </a:lnTo>
                <a:lnTo>
                  <a:pt x="323" y="121"/>
                </a:lnTo>
                <a:lnTo>
                  <a:pt x="323" y="121"/>
                </a:lnTo>
                <a:lnTo>
                  <a:pt x="323" y="121"/>
                </a:lnTo>
                <a:lnTo>
                  <a:pt x="323" y="121"/>
                </a:lnTo>
                <a:lnTo>
                  <a:pt x="323" y="121"/>
                </a:lnTo>
                <a:lnTo>
                  <a:pt x="323" y="121"/>
                </a:lnTo>
                <a:lnTo>
                  <a:pt x="323" y="123"/>
                </a:lnTo>
                <a:lnTo>
                  <a:pt x="323" y="124"/>
                </a:lnTo>
                <a:lnTo>
                  <a:pt x="323" y="124"/>
                </a:lnTo>
                <a:lnTo>
                  <a:pt x="323" y="124"/>
                </a:lnTo>
                <a:lnTo>
                  <a:pt x="323" y="124"/>
                </a:lnTo>
                <a:lnTo>
                  <a:pt x="323" y="124"/>
                </a:lnTo>
                <a:lnTo>
                  <a:pt x="323" y="124"/>
                </a:lnTo>
                <a:lnTo>
                  <a:pt x="323" y="124"/>
                </a:lnTo>
                <a:lnTo>
                  <a:pt x="322" y="125"/>
                </a:lnTo>
                <a:lnTo>
                  <a:pt x="322" y="125"/>
                </a:lnTo>
                <a:lnTo>
                  <a:pt x="322" y="125"/>
                </a:lnTo>
                <a:lnTo>
                  <a:pt x="322" y="125"/>
                </a:lnTo>
                <a:lnTo>
                  <a:pt x="322" y="125"/>
                </a:lnTo>
                <a:lnTo>
                  <a:pt x="320" y="125"/>
                </a:lnTo>
                <a:lnTo>
                  <a:pt x="320" y="127"/>
                </a:lnTo>
                <a:lnTo>
                  <a:pt x="319" y="127"/>
                </a:lnTo>
                <a:lnTo>
                  <a:pt x="319" y="127"/>
                </a:lnTo>
                <a:lnTo>
                  <a:pt x="319" y="127"/>
                </a:lnTo>
                <a:lnTo>
                  <a:pt x="319" y="127"/>
                </a:lnTo>
                <a:lnTo>
                  <a:pt x="318" y="127"/>
                </a:lnTo>
                <a:lnTo>
                  <a:pt x="318" y="127"/>
                </a:lnTo>
                <a:lnTo>
                  <a:pt x="318" y="125"/>
                </a:lnTo>
                <a:lnTo>
                  <a:pt x="318" y="125"/>
                </a:lnTo>
                <a:lnTo>
                  <a:pt x="319" y="125"/>
                </a:lnTo>
                <a:lnTo>
                  <a:pt x="319" y="125"/>
                </a:lnTo>
                <a:lnTo>
                  <a:pt x="320" y="125"/>
                </a:lnTo>
                <a:lnTo>
                  <a:pt x="320" y="125"/>
                </a:lnTo>
                <a:lnTo>
                  <a:pt x="319" y="124"/>
                </a:lnTo>
                <a:lnTo>
                  <a:pt x="319" y="124"/>
                </a:lnTo>
                <a:lnTo>
                  <a:pt x="319" y="123"/>
                </a:lnTo>
                <a:lnTo>
                  <a:pt x="319" y="123"/>
                </a:lnTo>
                <a:lnTo>
                  <a:pt x="318" y="123"/>
                </a:lnTo>
                <a:lnTo>
                  <a:pt x="318" y="124"/>
                </a:lnTo>
                <a:lnTo>
                  <a:pt x="316" y="124"/>
                </a:lnTo>
                <a:lnTo>
                  <a:pt x="316" y="124"/>
                </a:lnTo>
                <a:lnTo>
                  <a:pt x="316" y="124"/>
                </a:lnTo>
                <a:lnTo>
                  <a:pt x="316" y="124"/>
                </a:lnTo>
                <a:lnTo>
                  <a:pt x="316" y="125"/>
                </a:lnTo>
                <a:lnTo>
                  <a:pt x="316" y="125"/>
                </a:lnTo>
                <a:lnTo>
                  <a:pt x="315" y="124"/>
                </a:lnTo>
                <a:lnTo>
                  <a:pt x="315" y="124"/>
                </a:lnTo>
                <a:lnTo>
                  <a:pt x="313" y="124"/>
                </a:lnTo>
                <a:lnTo>
                  <a:pt x="313" y="124"/>
                </a:lnTo>
                <a:lnTo>
                  <a:pt x="313" y="124"/>
                </a:lnTo>
                <a:lnTo>
                  <a:pt x="315" y="125"/>
                </a:lnTo>
                <a:lnTo>
                  <a:pt x="315" y="125"/>
                </a:lnTo>
                <a:lnTo>
                  <a:pt x="315" y="127"/>
                </a:lnTo>
                <a:lnTo>
                  <a:pt x="312" y="127"/>
                </a:lnTo>
                <a:lnTo>
                  <a:pt x="312" y="127"/>
                </a:lnTo>
                <a:lnTo>
                  <a:pt x="312" y="127"/>
                </a:lnTo>
                <a:lnTo>
                  <a:pt x="312" y="127"/>
                </a:lnTo>
                <a:lnTo>
                  <a:pt x="312" y="125"/>
                </a:lnTo>
                <a:lnTo>
                  <a:pt x="313" y="125"/>
                </a:lnTo>
                <a:lnTo>
                  <a:pt x="313" y="125"/>
                </a:lnTo>
                <a:lnTo>
                  <a:pt x="313" y="125"/>
                </a:lnTo>
                <a:lnTo>
                  <a:pt x="313" y="125"/>
                </a:lnTo>
                <a:lnTo>
                  <a:pt x="313" y="124"/>
                </a:lnTo>
                <a:lnTo>
                  <a:pt x="313" y="124"/>
                </a:lnTo>
                <a:lnTo>
                  <a:pt x="313" y="125"/>
                </a:lnTo>
                <a:lnTo>
                  <a:pt x="313" y="125"/>
                </a:lnTo>
                <a:lnTo>
                  <a:pt x="312" y="125"/>
                </a:lnTo>
                <a:lnTo>
                  <a:pt x="312" y="125"/>
                </a:lnTo>
                <a:lnTo>
                  <a:pt x="312" y="124"/>
                </a:lnTo>
                <a:lnTo>
                  <a:pt x="312" y="124"/>
                </a:lnTo>
                <a:lnTo>
                  <a:pt x="312" y="124"/>
                </a:lnTo>
                <a:lnTo>
                  <a:pt x="312" y="123"/>
                </a:lnTo>
                <a:lnTo>
                  <a:pt x="312" y="123"/>
                </a:lnTo>
                <a:lnTo>
                  <a:pt x="312" y="123"/>
                </a:lnTo>
                <a:lnTo>
                  <a:pt x="312" y="123"/>
                </a:lnTo>
                <a:lnTo>
                  <a:pt x="311" y="123"/>
                </a:lnTo>
                <a:lnTo>
                  <a:pt x="311" y="123"/>
                </a:lnTo>
                <a:lnTo>
                  <a:pt x="309" y="123"/>
                </a:lnTo>
                <a:lnTo>
                  <a:pt x="309" y="123"/>
                </a:lnTo>
                <a:lnTo>
                  <a:pt x="309" y="123"/>
                </a:lnTo>
                <a:lnTo>
                  <a:pt x="308" y="123"/>
                </a:lnTo>
                <a:lnTo>
                  <a:pt x="308" y="123"/>
                </a:lnTo>
                <a:lnTo>
                  <a:pt x="306" y="124"/>
                </a:lnTo>
                <a:lnTo>
                  <a:pt x="305" y="124"/>
                </a:lnTo>
                <a:lnTo>
                  <a:pt x="305" y="125"/>
                </a:lnTo>
                <a:lnTo>
                  <a:pt x="305" y="125"/>
                </a:lnTo>
                <a:lnTo>
                  <a:pt x="305" y="125"/>
                </a:lnTo>
                <a:lnTo>
                  <a:pt x="305" y="125"/>
                </a:lnTo>
                <a:lnTo>
                  <a:pt x="305" y="127"/>
                </a:lnTo>
                <a:lnTo>
                  <a:pt x="305" y="127"/>
                </a:lnTo>
                <a:lnTo>
                  <a:pt x="303" y="127"/>
                </a:lnTo>
                <a:lnTo>
                  <a:pt x="303" y="127"/>
                </a:lnTo>
                <a:lnTo>
                  <a:pt x="305" y="127"/>
                </a:lnTo>
                <a:lnTo>
                  <a:pt x="305" y="127"/>
                </a:lnTo>
                <a:lnTo>
                  <a:pt x="303" y="125"/>
                </a:lnTo>
                <a:lnTo>
                  <a:pt x="303" y="125"/>
                </a:lnTo>
                <a:lnTo>
                  <a:pt x="303" y="125"/>
                </a:lnTo>
                <a:lnTo>
                  <a:pt x="302" y="125"/>
                </a:lnTo>
                <a:lnTo>
                  <a:pt x="302" y="127"/>
                </a:lnTo>
                <a:lnTo>
                  <a:pt x="301" y="127"/>
                </a:lnTo>
                <a:lnTo>
                  <a:pt x="301" y="128"/>
                </a:lnTo>
                <a:lnTo>
                  <a:pt x="301" y="128"/>
                </a:lnTo>
                <a:lnTo>
                  <a:pt x="299" y="128"/>
                </a:lnTo>
                <a:lnTo>
                  <a:pt x="298" y="130"/>
                </a:lnTo>
                <a:lnTo>
                  <a:pt x="298" y="130"/>
                </a:lnTo>
                <a:lnTo>
                  <a:pt x="298" y="130"/>
                </a:lnTo>
                <a:lnTo>
                  <a:pt x="298" y="128"/>
                </a:lnTo>
                <a:lnTo>
                  <a:pt x="296" y="128"/>
                </a:lnTo>
                <a:lnTo>
                  <a:pt x="296" y="128"/>
                </a:lnTo>
                <a:lnTo>
                  <a:pt x="296" y="130"/>
                </a:lnTo>
                <a:lnTo>
                  <a:pt x="296" y="130"/>
                </a:lnTo>
                <a:lnTo>
                  <a:pt x="296" y="130"/>
                </a:lnTo>
                <a:lnTo>
                  <a:pt x="296" y="131"/>
                </a:lnTo>
                <a:lnTo>
                  <a:pt x="296" y="130"/>
                </a:lnTo>
                <a:lnTo>
                  <a:pt x="295" y="130"/>
                </a:lnTo>
                <a:lnTo>
                  <a:pt x="295" y="130"/>
                </a:lnTo>
                <a:lnTo>
                  <a:pt x="295" y="130"/>
                </a:lnTo>
                <a:lnTo>
                  <a:pt x="293" y="130"/>
                </a:lnTo>
                <a:lnTo>
                  <a:pt x="293" y="130"/>
                </a:lnTo>
                <a:lnTo>
                  <a:pt x="295" y="131"/>
                </a:lnTo>
                <a:lnTo>
                  <a:pt x="295" y="131"/>
                </a:lnTo>
                <a:lnTo>
                  <a:pt x="295" y="131"/>
                </a:lnTo>
                <a:lnTo>
                  <a:pt x="295" y="131"/>
                </a:lnTo>
                <a:lnTo>
                  <a:pt x="292" y="131"/>
                </a:lnTo>
                <a:lnTo>
                  <a:pt x="291" y="133"/>
                </a:lnTo>
                <a:lnTo>
                  <a:pt x="289" y="133"/>
                </a:lnTo>
                <a:lnTo>
                  <a:pt x="289" y="133"/>
                </a:lnTo>
                <a:lnTo>
                  <a:pt x="286" y="134"/>
                </a:lnTo>
                <a:lnTo>
                  <a:pt x="285" y="134"/>
                </a:lnTo>
                <a:lnTo>
                  <a:pt x="283" y="134"/>
                </a:lnTo>
                <a:lnTo>
                  <a:pt x="283" y="135"/>
                </a:lnTo>
                <a:lnTo>
                  <a:pt x="283" y="135"/>
                </a:lnTo>
                <a:lnTo>
                  <a:pt x="283" y="135"/>
                </a:lnTo>
                <a:lnTo>
                  <a:pt x="283" y="135"/>
                </a:lnTo>
                <a:lnTo>
                  <a:pt x="282" y="135"/>
                </a:lnTo>
                <a:lnTo>
                  <a:pt x="282" y="135"/>
                </a:lnTo>
                <a:lnTo>
                  <a:pt x="281" y="135"/>
                </a:lnTo>
                <a:lnTo>
                  <a:pt x="281" y="137"/>
                </a:lnTo>
                <a:lnTo>
                  <a:pt x="278" y="138"/>
                </a:lnTo>
                <a:lnTo>
                  <a:pt x="278" y="138"/>
                </a:lnTo>
                <a:lnTo>
                  <a:pt x="278" y="137"/>
                </a:lnTo>
                <a:lnTo>
                  <a:pt x="278" y="137"/>
                </a:lnTo>
                <a:lnTo>
                  <a:pt x="276" y="137"/>
                </a:lnTo>
                <a:lnTo>
                  <a:pt x="276" y="135"/>
                </a:lnTo>
                <a:lnTo>
                  <a:pt x="276" y="135"/>
                </a:lnTo>
                <a:lnTo>
                  <a:pt x="276" y="137"/>
                </a:lnTo>
                <a:lnTo>
                  <a:pt x="276" y="137"/>
                </a:lnTo>
                <a:lnTo>
                  <a:pt x="275" y="138"/>
                </a:lnTo>
                <a:lnTo>
                  <a:pt x="275" y="138"/>
                </a:lnTo>
                <a:lnTo>
                  <a:pt x="275" y="138"/>
                </a:lnTo>
                <a:lnTo>
                  <a:pt x="275" y="140"/>
                </a:lnTo>
                <a:lnTo>
                  <a:pt x="273" y="140"/>
                </a:lnTo>
                <a:lnTo>
                  <a:pt x="273" y="140"/>
                </a:lnTo>
                <a:lnTo>
                  <a:pt x="273" y="140"/>
                </a:lnTo>
                <a:lnTo>
                  <a:pt x="273" y="140"/>
                </a:lnTo>
                <a:lnTo>
                  <a:pt x="272" y="140"/>
                </a:lnTo>
                <a:lnTo>
                  <a:pt x="272" y="140"/>
                </a:lnTo>
                <a:lnTo>
                  <a:pt x="272" y="140"/>
                </a:lnTo>
                <a:lnTo>
                  <a:pt x="273" y="138"/>
                </a:lnTo>
                <a:lnTo>
                  <a:pt x="273" y="138"/>
                </a:lnTo>
                <a:lnTo>
                  <a:pt x="273" y="138"/>
                </a:lnTo>
                <a:lnTo>
                  <a:pt x="275" y="137"/>
                </a:lnTo>
                <a:lnTo>
                  <a:pt x="275" y="137"/>
                </a:lnTo>
                <a:lnTo>
                  <a:pt x="273" y="137"/>
                </a:lnTo>
                <a:lnTo>
                  <a:pt x="273" y="137"/>
                </a:lnTo>
                <a:lnTo>
                  <a:pt x="272" y="137"/>
                </a:lnTo>
                <a:lnTo>
                  <a:pt x="271" y="138"/>
                </a:lnTo>
                <a:lnTo>
                  <a:pt x="271" y="138"/>
                </a:lnTo>
                <a:lnTo>
                  <a:pt x="271" y="138"/>
                </a:lnTo>
                <a:lnTo>
                  <a:pt x="271" y="140"/>
                </a:lnTo>
                <a:lnTo>
                  <a:pt x="271" y="140"/>
                </a:lnTo>
                <a:lnTo>
                  <a:pt x="271" y="140"/>
                </a:lnTo>
                <a:lnTo>
                  <a:pt x="271" y="140"/>
                </a:lnTo>
                <a:lnTo>
                  <a:pt x="269" y="141"/>
                </a:lnTo>
                <a:lnTo>
                  <a:pt x="268" y="141"/>
                </a:lnTo>
                <a:lnTo>
                  <a:pt x="268" y="141"/>
                </a:lnTo>
                <a:lnTo>
                  <a:pt x="266" y="141"/>
                </a:lnTo>
                <a:lnTo>
                  <a:pt x="266" y="143"/>
                </a:lnTo>
                <a:lnTo>
                  <a:pt x="266" y="143"/>
                </a:lnTo>
                <a:lnTo>
                  <a:pt x="266" y="143"/>
                </a:lnTo>
                <a:lnTo>
                  <a:pt x="266" y="143"/>
                </a:lnTo>
                <a:lnTo>
                  <a:pt x="266" y="143"/>
                </a:lnTo>
                <a:lnTo>
                  <a:pt x="265" y="144"/>
                </a:lnTo>
                <a:lnTo>
                  <a:pt x="265" y="144"/>
                </a:lnTo>
                <a:lnTo>
                  <a:pt x="264" y="144"/>
                </a:lnTo>
                <a:lnTo>
                  <a:pt x="264" y="144"/>
                </a:lnTo>
                <a:lnTo>
                  <a:pt x="264" y="144"/>
                </a:lnTo>
                <a:lnTo>
                  <a:pt x="264" y="145"/>
                </a:lnTo>
                <a:lnTo>
                  <a:pt x="264" y="145"/>
                </a:lnTo>
                <a:lnTo>
                  <a:pt x="264" y="145"/>
                </a:lnTo>
                <a:lnTo>
                  <a:pt x="264" y="145"/>
                </a:lnTo>
                <a:lnTo>
                  <a:pt x="264" y="145"/>
                </a:lnTo>
                <a:lnTo>
                  <a:pt x="264" y="147"/>
                </a:lnTo>
                <a:lnTo>
                  <a:pt x="264" y="147"/>
                </a:lnTo>
                <a:lnTo>
                  <a:pt x="264" y="147"/>
                </a:lnTo>
                <a:lnTo>
                  <a:pt x="264" y="147"/>
                </a:lnTo>
                <a:lnTo>
                  <a:pt x="264" y="147"/>
                </a:lnTo>
                <a:lnTo>
                  <a:pt x="264" y="145"/>
                </a:lnTo>
                <a:lnTo>
                  <a:pt x="262" y="147"/>
                </a:lnTo>
                <a:lnTo>
                  <a:pt x="262" y="147"/>
                </a:lnTo>
                <a:lnTo>
                  <a:pt x="262" y="147"/>
                </a:lnTo>
                <a:lnTo>
                  <a:pt x="262" y="147"/>
                </a:lnTo>
                <a:lnTo>
                  <a:pt x="261" y="147"/>
                </a:lnTo>
                <a:lnTo>
                  <a:pt x="259" y="147"/>
                </a:lnTo>
                <a:lnTo>
                  <a:pt x="259" y="148"/>
                </a:lnTo>
                <a:lnTo>
                  <a:pt x="259" y="148"/>
                </a:lnTo>
                <a:lnTo>
                  <a:pt x="259" y="148"/>
                </a:lnTo>
                <a:lnTo>
                  <a:pt x="259" y="148"/>
                </a:lnTo>
                <a:lnTo>
                  <a:pt x="258" y="148"/>
                </a:lnTo>
                <a:lnTo>
                  <a:pt x="258" y="150"/>
                </a:lnTo>
                <a:lnTo>
                  <a:pt x="258" y="150"/>
                </a:lnTo>
                <a:lnTo>
                  <a:pt x="256" y="150"/>
                </a:lnTo>
                <a:lnTo>
                  <a:pt x="256" y="150"/>
                </a:lnTo>
                <a:lnTo>
                  <a:pt x="256" y="150"/>
                </a:lnTo>
                <a:lnTo>
                  <a:pt x="255" y="150"/>
                </a:lnTo>
                <a:lnTo>
                  <a:pt x="255" y="150"/>
                </a:lnTo>
                <a:lnTo>
                  <a:pt x="255" y="150"/>
                </a:lnTo>
                <a:lnTo>
                  <a:pt x="255" y="150"/>
                </a:lnTo>
                <a:lnTo>
                  <a:pt x="255" y="150"/>
                </a:lnTo>
                <a:lnTo>
                  <a:pt x="254" y="150"/>
                </a:lnTo>
                <a:lnTo>
                  <a:pt x="254" y="151"/>
                </a:lnTo>
                <a:lnTo>
                  <a:pt x="251" y="151"/>
                </a:lnTo>
                <a:lnTo>
                  <a:pt x="251" y="151"/>
                </a:lnTo>
                <a:lnTo>
                  <a:pt x="249" y="153"/>
                </a:lnTo>
                <a:lnTo>
                  <a:pt x="249" y="153"/>
                </a:lnTo>
                <a:lnTo>
                  <a:pt x="251" y="154"/>
                </a:lnTo>
                <a:lnTo>
                  <a:pt x="251" y="154"/>
                </a:lnTo>
                <a:lnTo>
                  <a:pt x="249" y="154"/>
                </a:lnTo>
                <a:lnTo>
                  <a:pt x="249" y="154"/>
                </a:lnTo>
                <a:lnTo>
                  <a:pt x="249" y="154"/>
                </a:lnTo>
                <a:lnTo>
                  <a:pt x="249" y="154"/>
                </a:lnTo>
                <a:lnTo>
                  <a:pt x="249" y="153"/>
                </a:lnTo>
                <a:lnTo>
                  <a:pt x="248" y="153"/>
                </a:lnTo>
                <a:lnTo>
                  <a:pt x="248" y="154"/>
                </a:lnTo>
                <a:lnTo>
                  <a:pt x="248" y="154"/>
                </a:lnTo>
                <a:lnTo>
                  <a:pt x="246" y="154"/>
                </a:lnTo>
                <a:lnTo>
                  <a:pt x="246" y="154"/>
                </a:lnTo>
                <a:lnTo>
                  <a:pt x="246" y="154"/>
                </a:lnTo>
                <a:lnTo>
                  <a:pt x="245" y="154"/>
                </a:lnTo>
                <a:lnTo>
                  <a:pt x="244" y="154"/>
                </a:lnTo>
                <a:lnTo>
                  <a:pt x="244" y="154"/>
                </a:lnTo>
                <a:lnTo>
                  <a:pt x="242" y="154"/>
                </a:lnTo>
                <a:lnTo>
                  <a:pt x="242" y="154"/>
                </a:lnTo>
                <a:lnTo>
                  <a:pt x="242" y="155"/>
                </a:lnTo>
                <a:lnTo>
                  <a:pt x="242" y="155"/>
                </a:lnTo>
                <a:lnTo>
                  <a:pt x="242" y="155"/>
                </a:lnTo>
                <a:lnTo>
                  <a:pt x="239" y="155"/>
                </a:lnTo>
                <a:lnTo>
                  <a:pt x="238" y="157"/>
                </a:lnTo>
                <a:lnTo>
                  <a:pt x="236" y="158"/>
                </a:lnTo>
                <a:lnTo>
                  <a:pt x="234" y="160"/>
                </a:lnTo>
                <a:lnTo>
                  <a:pt x="232" y="160"/>
                </a:lnTo>
                <a:lnTo>
                  <a:pt x="232" y="161"/>
                </a:lnTo>
                <a:lnTo>
                  <a:pt x="232" y="161"/>
                </a:lnTo>
                <a:lnTo>
                  <a:pt x="231" y="160"/>
                </a:lnTo>
                <a:lnTo>
                  <a:pt x="231" y="160"/>
                </a:lnTo>
                <a:lnTo>
                  <a:pt x="229" y="161"/>
                </a:lnTo>
                <a:lnTo>
                  <a:pt x="229" y="161"/>
                </a:lnTo>
                <a:lnTo>
                  <a:pt x="229" y="161"/>
                </a:lnTo>
                <a:lnTo>
                  <a:pt x="229" y="161"/>
                </a:lnTo>
                <a:lnTo>
                  <a:pt x="231" y="163"/>
                </a:lnTo>
                <a:lnTo>
                  <a:pt x="231" y="163"/>
                </a:lnTo>
                <a:lnTo>
                  <a:pt x="231" y="163"/>
                </a:lnTo>
                <a:lnTo>
                  <a:pt x="232" y="161"/>
                </a:lnTo>
                <a:lnTo>
                  <a:pt x="232" y="161"/>
                </a:lnTo>
                <a:lnTo>
                  <a:pt x="232" y="163"/>
                </a:lnTo>
                <a:lnTo>
                  <a:pt x="234" y="163"/>
                </a:lnTo>
                <a:lnTo>
                  <a:pt x="234" y="163"/>
                </a:lnTo>
                <a:lnTo>
                  <a:pt x="234" y="161"/>
                </a:lnTo>
                <a:lnTo>
                  <a:pt x="234" y="161"/>
                </a:lnTo>
                <a:lnTo>
                  <a:pt x="234" y="163"/>
                </a:lnTo>
                <a:lnTo>
                  <a:pt x="234" y="163"/>
                </a:lnTo>
                <a:lnTo>
                  <a:pt x="232" y="163"/>
                </a:lnTo>
                <a:lnTo>
                  <a:pt x="232" y="163"/>
                </a:lnTo>
                <a:lnTo>
                  <a:pt x="232" y="163"/>
                </a:lnTo>
                <a:lnTo>
                  <a:pt x="234" y="164"/>
                </a:lnTo>
                <a:lnTo>
                  <a:pt x="235" y="164"/>
                </a:lnTo>
                <a:lnTo>
                  <a:pt x="236" y="163"/>
                </a:lnTo>
                <a:lnTo>
                  <a:pt x="236" y="163"/>
                </a:lnTo>
                <a:lnTo>
                  <a:pt x="239" y="163"/>
                </a:lnTo>
                <a:lnTo>
                  <a:pt x="242" y="161"/>
                </a:lnTo>
                <a:lnTo>
                  <a:pt x="242" y="161"/>
                </a:lnTo>
                <a:lnTo>
                  <a:pt x="242" y="161"/>
                </a:lnTo>
                <a:lnTo>
                  <a:pt x="246" y="160"/>
                </a:lnTo>
                <a:lnTo>
                  <a:pt x="248" y="160"/>
                </a:lnTo>
                <a:lnTo>
                  <a:pt x="249" y="158"/>
                </a:lnTo>
                <a:lnTo>
                  <a:pt x="249" y="158"/>
                </a:lnTo>
                <a:lnTo>
                  <a:pt x="251" y="158"/>
                </a:lnTo>
                <a:lnTo>
                  <a:pt x="251" y="158"/>
                </a:lnTo>
                <a:lnTo>
                  <a:pt x="252" y="158"/>
                </a:lnTo>
                <a:lnTo>
                  <a:pt x="254" y="157"/>
                </a:lnTo>
                <a:lnTo>
                  <a:pt x="255" y="157"/>
                </a:lnTo>
                <a:lnTo>
                  <a:pt x="255" y="157"/>
                </a:lnTo>
                <a:lnTo>
                  <a:pt x="255" y="157"/>
                </a:lnTo>
                <a:lnTo>
                  <a:pt x="255" y="157"/>
                </a:lnTo>
                <a:lnTo>
                  <a:pt x="256" y="157"/>
                </a:lnTo>
                <a:lnTo>
                  <a:pt x="258" y="157"/>
                </a:lnTo>
                <a:lnTo>
                  <a:pt x="258" y="155"/>
                </a:lnTo>
                <a:lnTo>
                  <a:pt x="258" y="155"/>
                </a:lnTo>
                <a:lnTo>
                  <a:pt x="258" y="155"/>
                </a:lnTo>
                <a:lnTo>
                  <a:pt x="258" y="155"/>
                </a:lnTo>
                <a:lnTo>
                  <a:pt x="258" y="155"/>
                </a:lnTo>
                <a:lnTo>
                  <a:pt x="259" y="155"/>
                </a:lnTo>
                <a:lnTo>
                  <a:pt x="259" y="155"/>
                </a:lnTo>
                <a:lnTo>
                  <a:pt x="259" y="155"/>
                </a:lnTo>
                <a:lnTo>
                  <a:pt x="261" y="155"/>
                </a:lnTo>
                <a:lnTo>
                  <a:pt x="264" y="154"/>
                </a:lnTo>
                <a:lnTo>
                  <a:pt x="266" y="154"/>
                </a:lnTo>
                <a:lnTo>
                  <a:pt x="266" y="153"/>
                </a:lnTo>
                <a:lnTo>
                  <a:pt x="268" y="153"/>
                </a:lnTo>
                <a:lnTo>
                  <a:pt x="268" y="153"/>
                </a:lnTo>
                <a:lnTo>
                  <a:pt x="271" y="153"/>
                </a:lnTo>
                <a:lnTo>
                  <a:pt x="272" y="151"/>
                </a:lnTo>
                <a:lnTo>
                  <a:pt x="275" y="150"/>
                </a:lnTo>
                <a:lnTo>
                  <a:pt x="278" y="148"/>
                </a:lnTo>
                <a:lnTo>
                  <a:pt x="278" y="148"/>
                </a:lnTo>
                <a:lnTo>
                  <a:pt x="278" y="148"/>
                </a:lnTo>
                <a:lnTo>
                  <a:pt x="278" y="148"/>
                </a:lnTo>
                <a:lnTo>
                  <a:pt x="278" y="148"/>
                </a:lnTo>
                <a:lnTo>
                  <a:pt x="278" y="148"/>
                </a:lnTo>
                <a:lnTo>
                  <a:pt x="278" y="148"/>
                </a:lnTo>
                <a:lnTo>
                  <a:pt x="278" y="148"/>
                </a:lnTo>
                <a:lnTo>
                  <a:pt x="281" y="148"/>
                </a:lnTo>
                <a:lnTo>
                  <a:pt x="283" y="147"/>
                </a:lnTo>
                <a:lnTo>
                  <a:pt x="285" y="147"/>
                </a:lnTo>
                <a:lnTo>
                  <a:pt x="288" y="145"/>
                </a:lnTo>
                <a:lnTo>
                  <a:pt x="288" y="145"/>
                </a:lnTo>
                <a:lnTo>
                  <a:pt x="288" y="145"/>
                </a:lnTo>
                <a:lnTo>
                  <a:pt x="288" y="145"/>
                </a:lnTo>
                <a:lnTo>
                  <a:pt x="289" y="145"/>
                </a:lnTo>
                <a:lnTo>
                  <a:pt x="289" y="145"/>
                </a:lnTo>
                <a:lnTo>
                  <a:pt x="289" y="144"/>
                </a:lnTo>
                <a:lnTo>
                  <a:pt x="289" y="144"/>
                </a:lnTo>
                <a:lnTo>
                  <a:pt x="289" y="144"/>
                </a:lnTo>
                <a:lnTo>
                  <a:pt x="289" y="144"/>
                </a:lnTo>
                <a:lnTo>
                  <a:pt x="289" y="144"/>
                </a:lnTo>
                <a:lnTo>
                  <a:pt x="289" y="144"/>
                </a:lnTo>
                <a:lnTo>
                  <a:pt x="289" y="144"/>
                </a:lnTo>
                <a:lnTo>
                  <a:pt x="289" y="144"/>
                </a:lnTo>
                <a:lnTo>
                  <a:pt x="291" y="144"/>
                </a:lnTo>
                <a:lnTo>
                  <a:pt x="291" y="145"/>
                </a:lnTo>
                <a:lnTo>
                  <a:pt x="291" y="145"/>
                </a:lnTo>
                <a:lnTo>
                  <a:pt x="296" y="143"/>
                </a:lnTo>
                <a:lnTo>
                  <a:pt x="302" y="140"/>
                </a:lnTo>
                <a:lnTo>
                  <a:pt x="302" y="140"/>
                </a:lnTo>
                <a:lnTo>
                  <a:pt x="302" y="141"/>
                </a:lnTo>
                <a:lnTo>
                  <a:pt x="302" y="141"/>
                </a:lnTo>
                <a:lnTo>
                  <a:pt x="302" y="141"/>
                </a:lnTo>
                <a:lnTo>
                  <a:pt x="302" y="143"/>
                </a:lnTo>
                <a:lnTo>
                  <a:pt x="302" y="143"/>
                </a:lnTo>
                <a:lnTo>
                  <a:pt x="303" y="143"/>
                </a:lnTo>
                <a:lnTo>
                  <a:pt x="303" y="143"/>
                </a:lnTo>
                <a:lnTo>
                  <a:pt x="303" y="143"/>
                </a:lnTo>
                <a:lnTo>
                  <a:pt x="303" y="143"/>
                </a:lnTo>
                <a:lnTo>
                  <a:pt x="305" y="141"/>
                </a:lnTo>
                <a:lnTo>
                  <a:pt x="305" y="141"/>
                </a:lnTo>
                <a:lnTo>
                  <a:pt x="305" y="143"/>
                </a:lnTo>
                <a:lnTo>
                  <a:pt x="305" y="143"/>
                </a:lnTo>
                <a:lnTo>
                  <a:pt x="306" y="143"/>
                </a:lnTo>
                <a:lnTo>
                  <a:pt x="306" y="143"/>
                </a:lnTo>
                <a:lnTo>
                  <a:pt x="306" y="143"/>
                </a:lnTo>
                <a:lnTo>
                  <a:pt x="306" y="141"/>
                </a:lnTo>
                <a:lnTo>
                  <a:pt x="306" y="141"/>
                </a:lnTo>
                <a:lnTo>
                  <a:pt x="306" y="141"/>
                </a:lnTo>
                <a:lnTo>
                  <a:pt x="305" y="141"/>
                </a:lnTo>
                <a:lnTo>
                  <a:pt x="305" y="141"/>
                </a:lnTo>
                <a:lnTo>
                  <a:pt x="305" y="141"/>
                </a:lnTo>
                <a:lnTo>
                  <a:pt x="305" y="141"/>
                </a:lnTo>
                <a:lnTo>
                  <a:pt x="305" y="140"/>
                </a:lnTo>
                <a:lnTo>
                  <a:pt x="305" y="140"/>
                </a:lnTo>
                <a:lnTo>
                  <a:pt x="305" y="138"/>
                </a:lnTo>
                <a:lnTo>
                  <a:pt x="305" y="138"/>
                </a:lnTo>
                <a:lnTo>
                  <a:pt x="305" y="138"/>
                </a:lnTo>
                <a:lnTo>
                  <a:pt x="305" y="138"/>
                </a:lnTo>
                <a:lnTo>
                  <a:pt x="305" y="138"/>
                </a:lnTo>
                <a:lnTo>
                  <a:pt x="306" y="138"/>
                </a:lnTo>
                <a:lnTo>
                  <a:pt x="306" y="138"/>
                </a:lnTo>
                <a:lnTo>
                  <a:pt x="306" y="140"/>
                </a:lnTo>
                <a:lnTo>
                  <a:pt x="306" y="140"/>
                </a:lnTo>
                <a:lnTo>
                  <a:pt x="306" y="138"/>
                </a:lnTo>
                <a:lnTo>
                  <a:pt x="306" y="138"/>
                </a:lnTo>
                <a:lnTo>
                  <a:pt x="306" y="138"/>
                </a:lnTo>
                <a:lnTo>
                  <a:pt x="308" y="140"/>
                </a:lnTo>
                <a:lnTo>
                  <a:pt x="308" y="140"/>
                </a:lnTo>
                <a:lnTo>
                  <a:pt x="308" y="140"/>
                </a:lnTo>
                <a:lnTo>
                  <a:pt x="306" y="141"/>
                </a:lnTo>
                <a:lnTo>
                  <a:pt x="306" y="141"/>
                </a:lnTo>
                <a:lnTo>
                  <a:pt x="306" y="141"/>
                </a:lnTo>
                <a:lnTo>
                  <a:pt x="306" y="141"/>
                </a:lnTo>
                <a:lnTo>
                  <a:pt x="308" y="141"/>
                </a:lnTo>
                <a:lnTo>
                  <a:pt x="308" y="141"/>
                </a:lnTo>
                <a:lnTo>
                  <a:pt x="308" y="141"/>
                </a:lnTo>
                <a:lnTo>
                  <a:pt x="309" y="141"/>
                </a:lnTo>
                <a:lnTo>
                  <a:pt x="309" y="141"/>
                </a:lnTo>
                <a:lnTo>
                  <a:pt x="312" y="140"/>
                </a:lnTo>
                <a:lnTo>
                  <a:pt x="313" y="138"/>
                </a:lnTo>
                <a:lnTo>
                  <a:pt x="315" y="138"/>
                </a:lnTo>
                <a:lnTo>
                  <a:pt x="316" y="137"/>
                </a:lnTo>
                <a:lnTo>
                  <a:pt x="316" y="137"/>
                </a:lnTo>
                <a:lnTo>
                  <a:pt x="316" y="137"/>
                </a:lnTo>
                <a:lnTo>
                  <a:pt x="315" y="137"/>
                </a:lnTo>
                <a:lnTo>
                  <a:pt x="315" y="137"/>
                </a:lnTo>
                <a:lnTo>
                  <a:pt x="315" y="137"/>
                </a:lnTo>
                <a:lnTo>
                  <a:pt x="316" y="135"/>
                </a:lnTo>
                <a:lnTo>
                  <a:pt x="318" y="134"/>
                </a:lnTo>
                <a:lnTo>
                  <a:pt x="319" y="134"/>
                </a:lnTo>
                <a:lnTo>
                  <a:pt x="319" y="135"/>
                </a:lnTo>
                <a:lnTo>
                  <a:pt x="319" y="135"/>
                </a:lnTo>
                <a:lnTo>
                  <a:pt x="319" y="135"/>
                </a:lnTo>
                <a:lnTo>
                  <a:pt x="319" y="135"/>
                </a:lnTo>
                <a:lnTo>
                  <a:pt x="318" y="137"/>
                </a:lnTo>
                <a:lnTo>
                  <a:pt x="318" y="137"/>
                </a:lnTo>
                <a:lnTo>
                  <a:pt x="318" y="137"/>
                </a:lnTo>
                <a:lnTo>
                  <a:pt x="319" y="137"/>
                </a:lnTo>
                <a:lnTo>
                  <a:pt x="319" y="137"/>
                </a:lnTo>
                <a:lnTo>
                  <a:pt x="320" y="135"/>
                </a:lnTo>
                <a:lnTo>
                  <a:pt x="322" y="135"/>
                </a:lnTo>
                <a:lnTo>
                  <a:pt x="320" y="134"/>
                </a:lnTo>
                <a:lnTo>
                  <a:pt x="320" y="134"/>
                </a:lnTo>
                <a:lnTo>
                  <a:pt x="320" y="134"/>
                </a:lnTo>
                <a:lnTo>
                  <a:pt x="322" y="134"/>
                </a:lnTo>
                <a:lnTo>
                  <a:pt x="322" y="134"/>
                </a:lnTo>
                <a:lnTo>
                  <a:pt x="322" y="134"/>
                </a:lnTo>
                <a:lnTo>
                  <a:pt x="322" y="134"/>
                </a:lnTo>
                <a:lnTo>
                  <a:pt x="322" y="135"/>
                </a:lnTo>
                <a:lnTo>
                  <a:pt x="322" y="135"/>
                </a:lnTo>
                <a:lnTo>
                  <a:pt x="323" y="135"/>
                </a:lnTo>
                <a:lnTo>
                  <a:pt x="323" y="134"/>
                </a:lnTo>
                <a:lnTo>
                  <a:pt x="323" y="134"/>
                </a:lnTo>
                <a:lnTo>
                  <a:pt x="325" y="134"/>
                </a:lnTo>
                <a:lnTo>
                  <a:pt x="325" y="134"/>
                </a:lnTo>
                <a:lnTo>
                  <a:pt x="323" y="133"/>
                </a:lnTo>
                <a:lnTo>
                  <a:pt x="323" y="133"/>
                </a:lnTo>
                <a:lnTo>
                  <a:pt x="323" y="133"/>
                </a:lnTo>
                <a:lnTo>
                  <a:pt x="325" y="133"/>
                </a:lnTo>
                <a:lnTo>
                  <a:pt x="325" y="131"/>
                </a:lnTo>
                <a:lnTo>
                  <a:pt x="325" y="131"/>
                </a:lnTo>
                <a:lnTo>
                  <a:pt x="325" y="131"/>
                </a:lnTo>
                <a:lnTo>
                  <a:pt x="325" y="131"/>
                </a:lnTo>
                <a:lnTo>
                  <a:pt x="326" y="130"/>
                </a:lnTo>
                <a:lnTo>
                  <a:pt x="328" y="130"/>
                </a:lnTo>
                <a:lnTo>
                  <a:pt x="329" y="128"/>
                </a:lnTo>
                <a:lnTo>
                  <a:pt x="332" y="128"/>
                </a:lnTo>
                <a:lnTo>
                  <a:pt x="332" y="128"/>
                </a:lnTo>
                <a:lnTo>
                  <a:pt x="332" y="128"/>
                </a:lnTo>
                <a:lnTo>
                  <a:pt x="332" y="128"/>
                </a:lnTo>
                <a:lnTo>
                  <a:pt x="332" y="130"/>
                </a:lnTo>
                <a:lnTo>
                  <a:pt x="330" y="130"/>
                </a:lnTo>
                <a:lnTo>
                  <a:pt x="330" y="130"/>
                </a:lnTo>
                <a:lnTo>
                  <a:pt x="330" y="130"/>
                </a:lnTo>
                <a:lnTo>
                  <a:pt x="330" y="130"/>
                </a:lnTo>
                <a:lnTo>
                  <a:pt x="330" y="130"/>
                </a:lnTo>
                <a:lnTo>
                  <a:pt x="329" y="131"/>
                </a:lnTo>
                <a:lnTo>
                  <a:pt x="329" y="131"/>
                </a:lnTo>
                <a:lnTo>
                  <a:pt x="329" y="131"/>
                </a:lnTo>
                <a:lnTo>
                  <a:pt x="328" y="131"/>
                </a:lnTo>
                <a:lnTo>
                  <a:pt x="326" y="131"/>
                </a:lnTo>
                <a:lnTo>
                  <a:pt x="326" y="131"/>
                </a:lnTo>
                <a:lnTo>
                  <a:pt x="326" y="131"/>
                </a:lnTo>
                <a:lnTo>
                  <a:pt x="326" y="131"/>
                </a:lnTo>
                <a:lnTo>
                  <a:pt x="326" y="131"/>
                </a:lnTo>
                <a:lnTo>
                  <a:pt x="326" y="133"/>
                </a:lnTo>
                <a:lnTo>
                  <a:pt x="326" y="133"/>
                </a:lnTo>
                <a:lnTo>
                  <a:pt x="328" y="133"/>
                </a:lnTo>
                <a:lnTo>
                  <a:pt x="328" y="134"/>
                </a:lnTo>
                <a:lnTo>
                  <a:pt x="328" y="134"/>
                </a:lnTo>
                <a:lnTo>
                  <a:pt x="329" y="134"/>
                </a:lnTo>
                <a:lnTo>
                  <a:pt x="329" y="134"/>
                </a:lnTo>
                <a:lnTo>
                  <a:pt x="329" y="133"/>
                </a:lnTo>
                <a:lnTo>
                  <a:pt x="330" y="133"/>
                </a:lnTo>
                <a:lnTo>
                  <a:pt x="330" y="133"/>
                </a:lnTo>
                <a:lnTo>
                  <a:pt x="332" y="133"/>
                </a:lnTo>
                <a:lnTo>
                  <a:pt x="332" y="133"/>
                </a:lnTo>
                <a:lnTo>
                  <a:pt x="332" y="133"/>
                </a:lnTo>
                <a:lnTo>
                  <a:pt x="333" y="133"/>
                </a:lnTo>
                <a:lnTo>
                  <a:pt x="333" y="133"/>
                </a:lnTo>
                <a:lnTo>
                  <a:pt x="333" y="133"/>
                </a:lnTo>
                <a:lnTo>
                  <a:pt x="332" y="134"/>
                </a:lnTo>
                <a:lnTo>
                  <a:pt x="332" y="134"/>
                </a:lnTo>
                <a:lnTo>
                  <a:pt x="330" y="134"/>
                </a:lnTo>
                <a:lnTo>
                  <a:pt x="330" y="135"/>
                </a:lnTo>
                <a:lnTo>
                  <a:pt x="330" y="135"/>
                </a:lnTo>
                <a:lnTo>
                  <a:pt x="330" y="134"/>
                </a:lnTo>
                <a:lnTo>
                  <a:pt x="330" y="134"/>
                </a:lnTo>
                <a:lnTo>
                  <a:pt x="330" y="135"/>
                </a:lnTo>
                <a:lnTo>
                  <a:pt x="329" y="134"/>
                </a:lnTo>
                <a:lnTo>
                  <a:pt x="329" y="134"/>
                </a:lnTo>
                <a:lnTo>
                  <a:pt x="329" y="135"/>
                </a:lnTo>
                <a:lnTo>
                  <a:pt x="328" y="137"/>
                </a:lnTo>
                <a:lnTo>
                  <a:pt x="328" y="137"/>
                </a:lnTo>
                <a:lnTo>
                  <a:pt x="328" y="137"/>
                </a:lnTo>
                <a:lnTo>
                  <a:pt x="329" y="137"/>
                </a:lnTo>
                <a:lnTo>
                  <a:pt x="329" y="137"/>
                </a:lnTo>
                <a:lnTo>
                  <a:pt x="329" y="137"/>
                </a:lnTo>
                <a:lnTo>
                  <a:pt x="329" y="137"/>
                </a:lnTo>
                <a:lnTo>
                  <a:pt x="329" y="137"/>
                </a:lnTo>
                <a:lnTo>
                  <a:pt x="328" y="137"/>
                </a:lnTo>
                <a:lnTo>
                  <a:pt x="328" y="137"/>
                </a:lnTo>
                <a:lnTo>
                  <a:pt x="328" y="138"/>
                </a:lnTo>
                <a:lnTo>
                  <a:pt x="328" y="138"/>
                </a:lnTo>
                <a:lnTo>
                  <a:pt x="328" y="138"/>
                </a:lnTo>
                <a:lnTo>
                  <a:pt x="328" y="137"/>
                </a:lnTo>
                <a:lnTo>
                  <a:pt x="328" y="137"/>
                </a:lnTo>
                <a:lnTo>
                  <a:pt x="326" y="138"/>
                </a:lnTo>
                <a:lnTo>
                  <a:pt x="326" y="138"/>
                </a:lnTo>
                <a:lnTo>
                  <a:pt x="325" y="138"/>
                </a:lnTo>
                <a:lnTo>
                  <a:pt x="325" y="138"/>
                </a:lnTo>
                <a:lnTo>
                  <a:pt x="323" y="138"/>
                </a:lnTo>
                <a:lnTo>
                  <a:pt x="323" y="140"/>
                </a:lnTo>
                <a:lnTo>
                  <a:pt x="323" y="140"/>
                </a:lnTo>
                <a:lnTo>
                  <a:pt x="320" y="141"/>
                </a:lnTo>
                <a:lnTo>
                  <a:pt x="319" y="141"/>
                </a:lnTo>
                <a:lnTo>
                  <a:pt x="318" y="143"/>
                </a:lnTo>
                <a:lnTo>
                  <a:pt x="318" y="143"/>
                </a:lnTo>
                <a:lnTo>
                  <a:pt x="318" y="143"/>
                </a:lnTo>
                <a:lnTo>
                  <a:pt x="318" y="143"/>
                </a:lnTo>
                <a:lnTo>
                  <a:pt x="318" y="143"/>
                </a:lnTo>
                <a:lnTo>
                  <a:pt x="318" y="144"/>
                </a:lnTo>
                <a:lnTo>
                  <a:pt x="318" y="144"/>
                </a:lnTo>
                <a:lnTo>
                  <a:pt x="319" y="144"/>
                </a:lnTo>
                <a:lnTo>
                  <a:pt x="319" y="144"/>
                </a:lnTo>
                <a:lnTo>
                  <a:pt x="320" y="144"/>
                </a:lnTo>
                <a:lnTo>
                  <a:pt x="320" y="143"/>
                </a:lnTo>
                <a:lnTo>
                  <a:pt x="320" y="143"/>
                </a:lnTo>
                <a:lnTo>
                  <a:pt x="322" y="143"/>
                </a:lnTo>
                <a:lnTo>
                  <a:pt x="322" y="143"/>
                </a:lnTo>
                <a:lnTo>
                  <a:pt x="323" y="141"/>
                </a:lnTo>
                <a:lnTo>
                  <a:pt x="325" y="141"/>
                </a:lnTo>
                <a:lnTo>
                  <a:pt x="326" y="141"/>
                </a:lnTo>
                <a:lnTo>
                  <a:pt x="326" y="141"/>
                </a:lnTo>
                <a:lnTo>
                  <a:pt x="326" y="140"/>
                </a:lnTo>
                <a:lnTo>
                  <a:pt x="326" y="140"/>
                </a:lnTo>
                <a:lnTo>
                  <a:pt x="328" y="140"/>
                </a:lnTo>
                <a:lnTo>
                  <a:pt x="328" y="141"/>
                </a:lnTo>
                <a:lnTo>
                  <a:pt x="328" y="141"/>
                </a:lnTo>
                <a:lnTo>
                  <a:pt x="328" y="140"/>
                </a:lnTo>
                <a:lnTo>
                  <a:pt x="328" y="140"/>
                </a:lnTo>
                <a:lnTo>
                  <a:pt x="329" y="140"/>
                </a:lnTo>
                <a:lnTo>
                  <a:pt x="330" y="138"/>
                </a:lnTo>
                <a:lnTo>
                  <a:pt x="330" y="138"/>
                </a:lnTo>
                <a:lnTo>
                  <a:pt x="332" y="137"/>
                </a:lnTo>
                <a:lnTo>
                  <a:pt x="332" y="137"/>
                </a:lnTo>
                <a:lnTo>
                  <a:pt x="333" y="137"/>
                </a:lnTo>
                <a:lnTo>
                  <a:pt x="336" y="137"/>
                </a:lnTo>
                <a:lnTo>
                  <a:pt x="336" y="137"/>
                </a:lnTo>
                <a:lnTo>
                  <a:pt x="335" y="137"/>
                </a:lnTo>
                <a:lnTo>
                  <a:pt x="335" y="137"/>
                </a:lnTo>
                <a:lnTo>
                  <a:pt x="335" y="138"/>
                </a:lnTo>
                <a:lnTo>
                  <a:pt x="335" y="138"/>
                </a:lnTo>
                <a:lnTo>
                  <a:pt x="336" y="138"/>
                </a:lnTo>
                <a:lnTo>
                  <a:pt x="339" y="137"/>
                </a:lnTo>
                <a:lnTo>
                  <a:pt x="343" y="135"/>
                </a:lnTo>
                <a:lnTo>
                  <a:pt x="343" y="135"/>
                </a:lnTo>
                <a:lnTo>
                  <a:pt x="343" y="137"/>
                </a:lnTo>
                <a:lnTo>
                  <a:pt x="343" y="137"/>
                </a:lnTo>
                <a:lnTo>
                  <a:pt x="345" y="135"/>
                </a:lnTo>
                <a:lnTo>
                  <a:pt x="345" y="135"/>
                </a:lnTo>
                <a:lnTo>
                  <a:pt x="345" y="135"/>
                </a:lnTo>
                <a:lnTo>
                  <a:pt x="345" y="135"/>
                </a:lnTo>
                <a:lnTo>
                  <a:pt x="345" y="134"/>
                </a:lnTo>
                <a:lnTo>
                  <a:pt x="345" y="134"/>
                </a:lnTo>
                <a:lnTo>
                  <a:pt x="346" y="134"/>
                </a:lnTo>
                <a:lnTo>
                  <a:pt x="346" y="134"/>
                </a:lnTo>
                <a:lnTo>
                  <a:pt x="346" y="134"/>
                </a:lnTo>
                <a:lnTo>
                  <a:pt x="346" y="134"/>
                </a:lnTo>
                <a:lnTo>
                  <a:pt x="348" y="134"/>
                </a:lnTo>
                <a:lnTo>
                  <a:pt x="348" y="134"/>
                </a:lnTo>
                <a:lnTo>
                  <a:pt x="350" y="134"/>
                </a:lnTo>
                <a:lnTo>
                  <a:pt x="350" y="134"/>
                </a:lnTo>
                <a:lnTo>
                  <a:pt x="350" y="133"/>
                </a:lnTo>
                <a:lnTo>
                  <a:pt x="352" y="133"/>
                </a:lnTo>
                <a:lnTo>
                  <a:pt x="353" y="133"/>
                </a:lnTo>
                <a:lnTo>
                  <a:pt x="353" y="133"/>
                </a:lnTo>
                <a:lnTo>
                  <a:pt x="353" y="133"/>
                </a:lnTo>
                <a:lnTo>
                  <a:pt x="355" y="133"/>
                </a:lnTo>
                <a:lnTo>
                  <a:pt x="355" y="133"/>
                </a:lnTo>
                <a:lnTo>
                  <a:pt x="355" y="133"/>
                </a:lnTo>
                <a:lnTo>
                  <a:pt x="355" y="133"/>
                </a:lnTo>
                <a:lnTo>
                  <a:pt x="353" y="134"/>
                </a:lnTo>
                <a:lnTo>
                  <a:pt x="353" y="134"/>
                </a:lnTo>
                <a:lnTo>
                  <a:pt x="353" y="134"/>
                </a:lnTo>
                <a:lnTo>
                  <a:pt x="353" y="134"/>
                </a:lnTo>
                <a:lnTo>
                  <a:pt x="346" y="135"/>
                </a:lnTo>
                <a:lnTo>
                  <a:pt x="343" y="137"/>
                </a:lnTo>
                <a:lnTo>
                  <a:pt x="340" y="138"/>
                </a:lnTo>
                <a:lnTo>
                  <a:pt x="340" y="138"/>
                </a:lnTo>
                <a:lnTo>
                  <a:pt x="339" y="138"/>
                </a:lnTo>
                <a:lnTo>
                  <a:pt x="338" y="138"/>
                </a:lnTo>
                <a:lnTo>
                  <a:pt x="338" y="140"/>
                </a:lnTo>
                <a:lnTo>
                  <a:pt x="338" y="140"/>
                </a:lnTo>
                <a:lnTo>
                  <a:pt x="336" y="138"/>
                </a:lnTo>
                <a:lnTo>
                  <a:pt x="336" y="138"/>
                </a:lnTo>
                <a:lnTo>
                  <a:pt x="336" y="138"/>
                </a:lnTo>
                <a:lnTo>
                  <a:pt x="336" y="138"/>
                </a:lnTo>
                <a:lnTo>
                  <a:pt x="336" y="140"/>
                </a:lnTo>
                <a:lnTo>
                  <a:pt x="335" y="140"/>
                </a:lnTo>
                <a:lnTo>
                  <a:pt x="333" y="141"/>
                </a:lnTo>
                <a:lnTo>
                  <a:pt x="333" y="141"/>
                </a:lnTo>
                <a:lnTo>
                  <a:pt x="333" y="141"/>
                </a:lnTo>
                <a:lnTo>
                  <a:pt x="332" y="141"/>
                </a:lnTo>
                <a:lnTo>
                  <a:pt x="332" y="141"/>
                </a:lnTo>
                <a:lnTo>
                  <a:pt x="332" y="140"/>
                </a:lnTo>
                <a:lnTo>
                  <a:pt x="332" y="140"/>
                </a:lnTo>
                <a:lnTo>
                  <a:pt x="332" y="140"/>
                </a:lnTo>
                <a:lnTo>
                  <a:pt x="330" y="141"/>
                </a:lnTo>
                <a:lnTo>
                  <a:pt x="329" y="143"/>
                </a:lnTo>
                <a:lnTo>
                  <a:pt x="329" y="143"/>
                </a:lnTo>
                <a:lnTo>
                  <a:pt x="328" y="143"/>
                </a:lnTo>
                <a:lnTo>
                  <a:pt x="326" y="145"/>
                </a:lnTo>
                <a:lnTo>
                  <a:pt x="326" y="145"/>
                </a:lnTo>
                <a:lnTo>
                  <a:pt x="326" y="144"/>
                </a:lnTo>
                <a:lnTo>
                  <a:pt x="325" y="144"/>
                </a:lnTo>
                <a:lnTo>
                  <a:pt x="323" y="145"/>
                </a:lnTo>
                <a:lnTo>
                  <a:pt x="323" y="145"/>
                </a:lnTo>
                <a:lnTo>
                  <a:pt x="323" y="145"/>
                </a:lnTo>
                <a:lnTo>
                  <a:pt x="323" y="147"/>
                </a:lnTo>
                <a:lnTo>
                  <a:pt x="323" y="147"/>
                </a:lnTo>
                <a:lnTo>
                  <a:pt x="323" y="145"/>
                </a:lnTo>
                <a:lnTo>
                  <a:pt x="323" y="145"/>
                </a:lnTo>
                <a:lnTo>
                  <a:pt x="322" y="147"/>
                </a:lnTo>
                <a:lnTo>
                  <a:pt x="322" y="147"/>
                </a:lnTo>
                <a:lnTo>
                  <a:pt x="322" y="147"/>
                </a:lnTo>
                <a:lnTo>
                  <a:pt x="322" y="147"/>
                </a:lnTo>
                <a:lnTo>
                  <a:pt x="322" y="147"/>
                </a:lnTo>
                <a:lnTo>
                  <a:pt x="322" y="147"/>
                </a:lnTo>
                <a:lnTo>
                  <a:pt x="320" y="147"/>
                </a:lnTo>
                <a:lnTo>
                  <a:pt x="320" y="147"/>
                </a:lnTo>
                <a:lnTo>
                  <a:pt x="320" y="147"/>
                </a:lnTo>
                <a:lnTo>
                  <a:pt x="320" y="147"/>
                </a:lnTo>
                <a:lnTo>
                  <a:pt x="320" y="147"/>
                </a:lnTo>
                <a:lnTo>
                  <a:pt x="319" y="147"/>
                </a:lnTo>
                <a:lnTo>
                  <a:pt x="319" y="147"/>
                </a:lnTo>
                <a:lnTo>
                  <a:pt x="319" y="148"/>
                </a:lnTo>
                <a:lnTo>
                  <a:pt x="318" y="150"/>
                </a:lnTo>
                <a:lnTo>
                  <a:pt x="318" y="150"/>
                </a:lnTo>
                <a:lnTo>
                  <a:pt x="316" y="150"/>
                </a:lnTo>
                <a:lnTo>
                  <a:pt x="316" y="150"/>
                </a:lnTo>
                <a:lnTo>
                  <a:pt x="316" y="150"/>
                </a:lnTo>
                <a:lnTo>
                  <a:pt x="316" y="150"/>
                </a:lnTo>
                <a:lnTo>
                  <a:pt x="316" y="148"/>
                </a:lnTo>
                <a:lnTo>
                  <a:pt x="316" y="148"/>
                </a:lnTo>
                <a:lnTo>
                  <a:pt x="316" y="148"/>
                </a:lnTo>
                <a:lnTo>
                  <a:pt x="316" y="148"/>
                </a:lnTo>
                <a:lnTo>
                  <a:pt x="315" y="147"/>
                </a:lnTo>
                <a:lnTo>
                  <a:pt x="315" y="147"/>
                </a:lnTo>
                <a:lnTo>
                  <a:pt x="313" y="147"/>
                </a:lnTo>
                <a:lnTo>
                  <a:pt x="312" y="148"/>
                </a:lnTo>
                <a:lnTo>
                  <a:pt x="312" y="148"/>
                </a:lnTo>
                <a:lnTo>
                  <a:pt x="312" y="148"/>
                </a:lnTo>
                <a:lnTo>
                  <a:pt x="312" y="148"/>
                </a:lnTo>
                <a:lnTo>
                  <a:pt x="312" y="148"/>
                </a:lnTo>
                <a:lnTo>
                  <a:pt x="312" y="150"/>
                </a:lnTo>
                <a:lnTo>
                  <a:pt x="312" y="150"/>
                </a:lnTo>
                <a:lnTo>
                  <a:pt x="312" y="150"/>
                </a:lnTo>
                <a:lnTo>
                  <a:pt x="312" y="150"/>
                </a:lnTo>
                <a:lnTo>
                  <a:pt x="311" y="150"/>
                </a:lnTo>
                <a:lnTo>
                  <a:pt x="311" y="150"/>
                </a:lnTo>
                <a:lnTo>
                  <a:pt x="311" y="150"/>
                </a:lnTo>
                <a:lnTo>
                  <a:pt x="311" y="150"/>
                </a:lnTo>
                <a:lnTo>
                  <a:pt x="311" y="150"/>
                </a:lnTo>
                <a:lnTo>
                  <a:pt x="311" y="151"/>
                </a:lnTo>
                <a:lnTo>
                  <a:pt x="311" y="151"/>
                </a:lnTo>
                <a:lnTo>
                  <a:pt x="311" y="151"/>
                </a:lnTo>
                <a:lnTo>
                  <a:pt x="311" y="153"/>
                </a:lnTo>
                <a:lnTo>
                  <a:pt x="309" y="153"/>
                </a:lnTo>
                <a:lnTo>
                  <a:pt x="308" y="153"/>
                </a:lnTo>
                <a:lnTo>
                  <a:pt x="308" y="154"/>
                </a:lnTo>
                <a:lnTo>
                  <a:pt x="308" y="154"/>
                </a:lnTo>
                <a:lnTo>
                  <a:pt x="308" y="155"/>
                </a:lnTo>
                <a:lnTo>
                  <a:pt x="308" y="155"/>
                </a:lnTo>
                <a:lnTo>
                  <a:pt x="309" y="155"/>
                </a:lnTo>
                <a:lnTo>
                  <a:pt x="309" y="154"/>
                </a:lnTo>
                <a:lnTo>
                  <a:pt x="309" y="154"/>
                </a:lnTo>
                <a:lnTo>
                  <a:pt x="311" y="153"/>
                </a:lnTo>
                <a:lnTo>
                  <a:pt x="311" y="154"/>
                </a:lnTo>
                <a:lnTo>
                  <a:pt x="311" y="154"/>
                </a:lnTo>
                <a:lnTo>
                  <a:pt x="312" y="153"/>
                </a:lnTo>
                <a:lnTo>
                  <a:pt x="312" y="153"/>
                </a:lnTo>
                <a:lnTo>
                  <a:pt x="312" y="153"/>
                </a:lnTo>
                <a:lnTo>
                  <a:pt x="313" y="153"/>
                </a:lnTo>
                <a:lnTo>
                  <a:pt x="313" y="153"/>
                </a:lnTo>
                <a:lnTo>
                  <a:pt x="313" y="151"/>
                </a:lnTo>
                <a:lnTo>
                  <a:pt x="313" y="151"/>
                </a:lnTo>
                <a:lnTo>
                  <a:pt x="313" y="151"/>
                </a:lnTo>
                <a:lnTo>
                  <a:pt x="313" y="153"/>
                </a:lnTo>
                <a:lnTo>
                  <a:pt x="313" y="153"/>
                </a:lnTo>
                <a:lnTo>
                  <a:pt x="313" y="153"/>
                </a:lnTo>
                <a:lnTo>
                  <a:pt x="313" y="153"/>
                </a:lnTo>
                <a:lnTo>
                  <a:pt x="313" y="153"/>
                </a:lnTo>
                <a:lnTo>
                  <a:pt x="315" y="153"/>
                </a:lnTo>
                <a:lnTo>
                  <a:pt x="316" y="153"/>
                </a:lnTo>
                <a:lnTo>
                  <a:pt x="316" y="153"/>
                </a:lnTo>
                <a:lnTo>
                  <a:pt x="318" y="151"/>
                </a:lnTo>
                <a:lnTo>
                  <a:pt x="319" y="150"/>
                </a:lnTo>
                <a:lnTo>
                  <a:pt x="320" y="150"/>
                </a:lnTo>
                <a:lnTo>
                  <a:pt x="322" y="150"/>
                </a:lnTo>
                <a:lnTo>
                  <a:pt x="322" y="150"/>
                </a:lnTo>
                <a:lnTo>
                  <a:pt x="322" y="150"/>
                </a:lnTo>
                <a:lnTo>
                  <a:pt x="322" y="150"/>
                </a:lnTo>
                <a:lnTo>
                  <a:pt x="323" y="150"/>
                </a:lnTo>
                <a:lnTo>
                  <a:pt x="323" y="148"/>
                </a:lnTo>
                <a:lnTo>
                  <a:pt x="326" y="148"/>
                </a:lnTo>
                <a:lnTo>
                  <a:pt x="328" y="147"/>
                </a:lnTo>
                <a:lnTo>
                  <a:pt x="329" y="147"/>
                </a:lnTo>
                <a:lnTo>
                  <a:pt x="330" y="147"/>
                </a:lnTo>
                <a:lnTo>
                  <a:pt x="330" y="147"/>
                </a:lnTo>
                <a:lnTo>
                  <a:pt x="330" y="147"/>
                </a:lnTo>
                <a:lnTo>
                  <a:pt x="332" y="147"/>
                </a:lnTo>
                <a:lnTo>
                  <a:pt x="333" y="145"/>
                </a:lnTo>
                <a:lnTo>
                  <a:pt x="335" y="144"/>
                </a:lnTo>
                <a:lnTo>
                  <a:pt x="335" y="144"/>
                </a:lnTo>
                <a:lnTo>
                  <a:pt x="336" y="144"/>
                </a:lnTo>
                <a:lnTo>
                  <a:pt x="336" y="144"/>
                </a:lnTo>
                <a:lnTo>
                  <a:pt x="338" y="144"/>
                </a:lnTo>
                <a:lnTo>
                  <a:pt x="339" y="144"/>
                </a:lnTo>
                <a:lnTo>
                  <a:pt x="340" y="143"/>
                </a:lnTo>
                <a:lnTo>
                  <a:pt x="343" y="141"/>
                </a:lnTo>
                <a:lnTo>
                  <a:pt x="343" y="141"/>
                </a:lnTo>
                <a:lnTo>
                  <a:pt x="345" y="141"/>
                </a:lnTo>
                <a:lnTo>
                  <a:pt x="345" y="141"/>
                </a:lnTo>
                <a:lnTo>
                  <a:pt x="345" y="141"/>
                </a:lnTo>
                <a:lnTo>
                  <a:pt x="345" y="141"/>
                </a:lnTo>
                <a:lnTo>
                  <a:pt x="345" y="141"/>
                </a:lnTo>
                <a:lnTo>
                  <a:pt x="346" y="141"/>
                </a:lnTo>
                <a:lnTo>
                  <a:pt x="346" y="141"/>
                </a:lnTo>
                <a:lnTo>
                  <a:pt x="346" y="141"/>
                </a:lnTo>
                <a:lnTo>
                  <a:pt x="346" y="141"/>
                </a:lnTo>
                <a:lnTo>
                  <a:pt x="346" y="140"/>
                </a:lnTo>
                <a:lnTo>
                  <a:pt x="346" y="140"/>
                </a:lnTo>
                <a:lnTo>
                  <a:pt x="349" y="138"/>
                </a:lnTo>
                <a:lnTo>
                  <a:pt x="350" y="138"/>
                </a:lnTo>
                <a:lnTo>
                  <a:pt x="352" y="137"/>
                </a:lnTo>
                <a:lnTo>
                  <a:pt x="352" y="137"/>
                </a:lnTo>
                <a:lnTo>
                  <a:pt x="352" y="138"/>
                </a:lnTo>
                <a:lnTo>
                  <a:pt x="353" y="138"/>
                </a:lnTo>
                <a:lnTo>
                  <a:pt x="353" y="138"/>
                </a:lnTo>
                <a:lnTo>
                  <a:pt x="353" y="138"/>
                </a:lnTo>
                <a:lnTo>
                  <a:pt x="355" y="138"/>
                </a:lnTo>
                <a:lnTo>
                  <a:pt x="355" y="138"/>
                </a:lnTo>
                <a:lnTo>
                  <a:pt x="355" y="138"/>
                </a:lnTo>
                <a:lnTo>
                  <a:pt x="355" y="138"/>
                </a:lnTo>
                <a:lnTo>
                  <a:pt x="355" y="138"/>
                </a:lnTo>
                <a:lnTo>
                  <a:pt x="356" y="138"/>
                </a:lnTo>
                <a:lnTo>
                  <a:pt x="356" y="138"/>
                </a:lnTo>
                <a:lnTo>
                  <a:pt x="356" y="137"/>
                </a:lnTo>
                <a:lnTo>
                  <a:pt x="356" y="137"/>
                </a:lnTo>
                <a:lnTo>
                  <a:pt x="358" y="137"/>
                </a:lnTo>
                <a:lnTo>
                  <a:pt x="360" y="137"/>
                </a:lnTo>
                <a:lnTo>
                  <a:pt x="363" y="135"/>
                </a:lnTo>
                <a:lnTo>
                  <a:pt x="365" y="134"/>
                </a:lnTo>
                <a:lnTo>
                  <a:pt x="363" y="134"/>
                </a:lnTo>
                <a:lnTo>
                  <a:pt x="363" y="134"/>
                </a:lnTo>
                <a:lnTo>
                  <a:pt x="365" y="134"/>
                </a:lnTo>
                <a:lnTo>
                  <a:pt x="365" y="134"/>
                </a:lnTo>
                <a:lnTo>
                  <a:pt x="366" y="134"/>
                </a:lnTo>
                <a:lnTo>
                  <a:pt x="366" y="133"/>
                </a:lnTo>
                <a:lnTo>
                  <a:pt x="366" y="133"/>
                </a:lnTo>
                <a:lnTo>
                  <a:pt x="367" y="134"/>
                </a:lnTo>
                <a:lnTo>
                  <a:pt x="367" y="134"/>
                </a:lnTo>
                <a:lnTo>
                  <a:pt x="367" y="134"/>
                </a:lnTo>
                <a:lnTo>
                  <a:pt x="369" y="134"/>
                </a:lnTo>
                <a:lnTo>
                  <a:pt x="369" y="134"/>
                </a:lnTo>
                <a:lnTo>
                  <a:pt x="367" y="134"/>
                </a:lnTo>
                <a:lnTo>
                  <a:pt x="369" y="134"/>
                </a:lnTo>
                <a:lnTo>
                  <a:pt x="369" y="134"/>
                </a:lnTo>
                <a:lnTo>
                  <a:pt x="367" y="135"/>
                </a:lnTo>
                <a:lnTo>
                  <a:pt x="367" y="135"/>
                </a:lnTo>
                <a:lnTo>
                  <a:pt x="365" y="135"/>
                </a:lnTo>
                <a:lnTo>
                  <a:pt x="365" y="135"/>
                </a:lnTo>
                <a:lnTo>
                  <a:pt x="363" y="135"/>
                </a:lnTo>
                <a:lnTo>
                  <a:pt x="363" y="137"/>
                </a:lnTo>
                <a:lnTo>
                  <a:pt x="363" y="137"/>
                </a:lnTo>
                <a:lnTo>
                  <a:pt x="363" y="137"/>
                </a:lnTo>
                <a:lnTo>
                  <a:pt x="363" y="137"/>
                </a:lnTo>
                <a:lnTo>
                  <a:pt x="363" y="138"/>
                </a:lnTo>
                <a:lnTo>
                  <a:pt x="363" y="138"/>
                </a:lnTo>
                <a:lnTo>
                  <a:pt x="362" y="138"/>
                </a:lnTo>
                <a:lnTo>
                  <a:pt x="359" y="138"/>
                </a:lnTo>
                <a:lnTo>
                  <a:pt x="358" y="140"/>
                </a:lnTo>
                <a:lnTo>
                  <a:pt x="356" y="141"/>
                </a:lnTo>
                <a:lnTo>
                  <a:pt x="356" y="141"/>
                </a:lnTo>
                <a:lnTo>
                  <a:pt x="355" y="141"/>
                </a:lnTo>
                <a:lnTo>
                  <a:pt x="353" y="143"/>
                </a:lnTo>
                <a:lnTo>
                  <a:pt x="352" y="143"/>
                </a:lnTo>
                <a:lnTo>
                  <a:pt x="350" y="143"/>
                </a:lnTo>
                <a:lnTo>
                  <a:pt x="350" y="143"/>
                </a:lnTo>
                <a:lnTo>
                  <a:pt x="350" y="143"/>
                </a:lnTo>
                <a:lnTo>
                  <a:pt x="350" y="143"/>
                </a:lnTo>
                <a:lnTo>
                  <a:pt x="350" y="143"/>
                </a:lnTo>
                <a:lnTo>
                  <a:pt x="350" y="143"/>
                </a:lnTo>
                <a:lnTo>
                  <a:pt x="349" y="143"/>
                </a:lnTo>
                <a:lnTo>
                  <a:pt x="349" y="143"/>
                </a:lnTo>
                <a:lnTo>
                  <a:pt x="349" y="143"/>
                </a:lnTo>
                <a:lnTo>
                  <a:pt x="349" y="143"/>
                </a:lnTo>
                <a:lnTo>
                  <a:pt x="348" y="144"/>
                </a:lnTo>
                <a:lnTo>
                  <a:pt x="348" y="144"/>
                </a:lnTo>
                <a:lnTo>
                  <a:pt x="348" y="144"/>
                </a:lnTo>
                <a:lnTo>
                  <a:pt x="348" y="144"/>
                </a:lnTo>
                <a:lnTo>
                  <a:pt x="348" y="145"/>
                </a:lnTo>
                <a:lnTo>
                  <a:pt x="346" y="145"/>
                </a:lnTo>
                <a:lnTo>
                  <a:pt x="345" y="145"/>
                </a:lnTo>
                <a:lnTo>
                  <a:pt x="345" y="145"/>
                </a:lnTo>
                <a:lnTo>
                  <a:pt x="345" y="145"/>
                </a:lnTo>
                <a:lnTo>
                  <a:pt x="345" y="147"/>
                </a:lnTo>
                <a:lnTo>
                  <a:pt x="343" y="147"/>
                </a:lnTo>
                <a:lnTo>
                  <a:pt x="345" y="147"/>
                </a:lnTo>
                <a:lnTo>
                  <a:pt x="345" y="147"/>
                </a:lnTo>
                <a:lnTo>
                  <a:pt x="343" y="147"/>
                </a:lnTo>
                <a:lnTo>
                  <a:pt x="343" y="147"/>
                </a:lnTo>
                <a:lnTo>
                  <a:pt x="342" y="147"/>
                </a:lnTo>
                <a:lnTo>
                  <a:pt x="342" y="147"/>
                </a:lnTo>
                <a:lnTo>
                  <a:pt x="342" y="147"/>
                </a:lnTo>
                <a:lnTo>
                  <a:pt x="340" y="148"/>
                </a:lnTo>
                <a:lnTo>
                  <a:pt x="340" y="148"/>
                </a:lnTo>
                <a:lnTo>
                  <a:pt x="339" y="147"/>
                </a:lnTo>
                <a:lnTo>
                  <a:pt x="342" y="145"/>
                </a:lnTo>
                <a:lnTo>
                  <a:pt x="342" y="145"/>
                </a:lnTo>
                <a:lnTo>
                  <a:pt x="342" y="145"/>
                </a:lnTo>
                <a:lnTo>
                  <a:pt x="342" y="145"/>
                </a:lnTo>
                <a:lnTo>
                  <a:pt x="343" y="145"/>
                </a:lnTo>
                <a:lnTo>
                  <a:pt x="343" y="145"/>
                </a:lnTo>
                <a:lnTo>
                  <a:pt x="343" y="145"/>
                </a:lnTo>
                <a:lnTo>
                  <a:pt x="343" y="145"/>
                </a:lnTo>
                <a:lnTo>
                  <a:pt x="343" y="145"/>
                </a:lnTo>
                <a:lnTo>
                  <a:pt x="345" y="145"/>
                </a:lnTo>
                <a:lnTo>
                  <a:pt x="345" y="144"/>
                </a:lnTo>
                <a:lnTo>
                  <a:pt x="345" y="144"/>
                </a:lnTo>
                <a:lnTo>
                  <a:pt x="345" y="144"/>
                </a:lnTo>
                <a:lnTo>
                  <a:pt x="345" y="144"/>
                </a:lnTo>
                <a:lnTo>
                  <a:pt x="343" y="144"/>
                </a:lnTo>
                <a:lnTo>
                  <a:pt x="340" y="144"/>
                </a:lnTo>
                <a:lnTo>
                  <a:pt x="336" y="147"/>
                </a:lnTo>
                <a:lnTo>
                  <a:pt x="336" y="147"/>
                </a:lnTo>
                <a:lnTo>
                  <a:pt x="335" y="147"/>
                </a:lnTo>
                <a:lnTo>
                  <a:pt x="335" y="147"/>
                </a:lnTo>
                <a:lnTo>
                  <a:pt x="332" y="148"/>
                </a:lnTo>
                <a:lnTo>
                  <a:pt x="328" y="150"/>
                </a:lnTo>
                <a:lnTo>
                  <a:pt x="328" y="150"/>
                </a:lnTo>
                <a:lnTo>
                  <a:pt x="328" y="150"/>
                </a:lnTo>
                <a:lnTo>
                  <a:pt x="326" y="150"/>
                </a:lnTo>
                <a:lnTo>
                  <a:pt x="326" y="150"/>
                </a:lnTo>
                <a:lnTo>
                  <a:pt x="326" y="151"/>
                </a:lnTo>
                <a:lnTo>
                  <a:pt x="329" y="151"/>
                </a:lnTo>
                <a:lnTo>
                  <a:pt x="329" y="151"/>
                </a:lnTo>
                <a:lnTo>
                  <a:pt x="329" y="151"/>
                </a:lnTo>
                <a:lnTo>
                  <a:pt x="329" y="151"/>
                </a:lnTo>
                <a:lnTo>
                  <a:pt x="328" y="151"/>
                </a:lnTo>
                <a:lnTo>
                  <a:pt x="326" y="151"/>
                </a:lnTo>
                <a:lnTo>
                  <a:pt x="326" y="153"/>
                </a:lnTo>
                <a:lnTo>
                  <a:pt x="326" y="153"/>
                </a:lnTo>
                <a:lnTo>
                  <a:pt x="326" y="153"/>
                </a:lnTo>
                <a:lnTo>
                  <a:pt x="326" y="153"/>
                </a:lnTo>
                <a:lnTo>
                  <a:pt x="326" y="151"/>
                </a:lnTo>
                <a:lnTo>
                  <a:pt x="325" y="151"/>
                </a:lnTo>
                <a:lnTo>
                  <a:pt x="325" y="151"/>
                </a:lnTo>
                <a:lnTo>
                  <a:pt x="325" y="153"/>
                </a:lnTo>
                <a:lnTo>
                  <a:pt x="325" y="153"/>
                </a:lnTo>
                <a:lnTo>
                  <a:pt x="325" y="153"/>
                </a:lnTo>
                <a:lnTo>
                  <a:pt x="325" y="154"/>
                </a:lnTo>
                <a:lnTo>
                  <a:pt x="325" y="154"/>
                </a:lnTo>
                <a:lnTo>
                  <a:pt x="325" y="155"/>
                </a:lnTo>
                <a:lnTo>
                  <a:pt x="325" y="155"/>
                </a:lnTo>
                <a:lnTo>
                  <a:pt x="325" y="155"/>
                </a:lnTo>
                <a:lnTo>
                  <a:pt x="326" y="155"/>
                </a:lnTo>
                <a:lnTo>
                  <a:pt x="326" y="155"/>
                </a:lnTo>
                <a:lnTo>
                  <a:pt x="326" y="155"/>
                </a:lnTo>
                <a:lnTo>
                  <a:pt x="326" y="157"/>
                </a:lnTo>
                <a:lnTo>
                  <a:pt x="326" y="157"/>
                </a:lnTo>
                <a:lnTo>
                  <a:pt x="326" y="157"/>
                </a:lnTo>
                <a:lnTo>
                  <a:pt x="326" y="157"/>
                </a:lnTo>
                <a:lnTo>
                  <a:pt x="328" y="157"/>
                </a:lnTo>
                <a:lnTo>
                  <a:pt x="329" y="157"/>
                </a:lnTo>
                <a:lnTo>
                  <a:pt x="330" y="157"/>
                </a:lnTo>
                <a:lnTo>
                  <a:pt x="332" y="155"/>
                </a:lnTo>
                <a:lnTo>
                  <a:pt x="332" y="155"/>
                </a:lnTo>
                <a:lnTo>
                  <a:pt x="332" y="155"/>
                </a:lnTo>
                <a:lnTo>
                  <a:pt x="332" y="154"/>
                </a:lnTo>
                <a:lnTo>
                  <a:pt x="333" y="154"/>
                </a:lnTo>
                <a:lnTo>
                  <a:pt x="335" y="154"/>
                </a:lnTo>
                <a:lnTo>
                  <a:pt x="335" y="154"/>
                </a:lnTo>
                <a:lnTo>
                  <a:pt x="336" y="154"/>
                </a:lnTo>
                <a:lnTo>
                  <a:pt x="336" y="154"/>
                </a:lnTo>
                <a:lnTo>
                  <a:pt x="335" y="153"/>
                </a:lnTo>
                <a:lnTo>
                  <a:pt x="335" y="153"/>
                </a:lnTo>
                <a:lnTo>
                  <a:pt x="335" y="153"/>
                </a:lnTo>
                <a:lnTo>
                  <a:pt x="336" y="153"/>
                </a:lnTo>
                <a:lnTo>
                  <a:pt x="336" y="153"/>
                </a:lnTo>
                <a:lnTo>
                  <a:pt x="338" y="153"/>
                </a:lnTo>
                <a:lnTo>
                  <a:pt x="338" y="151"/>
                </a:lnTo>
                <a:lnTo>
                  <a:pt x="338" y="151"/>
                </a:lnTo>
                <a:lnTo>
                  <a:pt x="339" y="151"/>
                </a:lnTo>
                <a:lnTo>
                  <a:pt x="339" y="151"/>
                </a:lnTo>
                <a:lnTo>
                  <a:pt x="340" y="151"/>
                </a:lnTo>
                <a:lnTo>
                  <a:pt x="340" y="151"/>
                </a:lnTo>
                <a:lnTo>
                  <a:pt x="340" y="150"/>
                </a:lnTo>
                <a:lnTo>
                  <a:pt x="340" y="150"/>
                </a:lnTo>
                <a:lnTo>
                  <a:pt x="340" y="150"/>
                </a:lnTo>
                <a:lnTo>
                  <a:pt x="342" y="150"/>
                </a:lnTo>
                <a:lnTo>
                  <a:pt x="343" y="150"/>
                </a:lnTo>
                <a:lnTo>
                  <a:pt x="345" y="148"/>
                </a:lnTo>
                <a:lnTo>
                  <a:pt x="346" y="148"/>
                </a:lnTo>
                <a:lnTo>
                  <a:pt x="348" y="147"/>
                </a:lnTo>
                <a:lnTo>
                  <a:pt x="349" y="148"/>
                </a:lnTo>
                <a:lnTo>
                  <a:pt x="349" y="148"/>
                </a:lnTo>
                <a:lnTo>
                  <a:pt x="350" y="147"/>
                </a:lnTo>
                <a:lnTo>
                  <a:pt x="350" y="147"/>
                </a:lnTo>
                <a:lnTo>
                  <a:pt x="352" y="147"/>
                </a:lnTo>
                <a:lnTo>
                  <a:pt x="353" y="147"/>
                </a:lnTo>
                <a:lnTo>
                  <a:pt x="353" y="147"/>
                </a:lnTo>
                <a:lnTo>
                  <a:pt x="353" y="147"/>
                </a:lnTo>
                <a:lnTo>
                  <a:pt x="353" y="145"/>
                </a:lnTo>
                <a:lnTo>
                  <a:pt x="355" y="145"/>
                </a:lnTo>
                <a:lnTo>
                  <a:pt x="355" y="145"/>
                </a:lnTo>
                <a:lnTo>
                  <a:pt x="356" y="145"/>
                </a:lnTo>
                <a:lnTo>
                  <a:pt x="356" y="145"/>
                </a:lnTo>
                <a:lnTo>
                  <a:pt x="356" y="144"/>
                </a:lnTo>
                <a:lnTo>
                  <a:pt x="356" y="144"/>
                </a:lnTo>
                <a:lnTo>
                  <a:pt x="358" y="144"/>
                </a:lnTo>
                <a:lnTo>
                  <a:pt x="359" y="144"/>
                </a:lnTo>
                <a:lnTo>
                  <a:pt x="360" y="143"/>
                </a:lnTo>
                <a:lnTo>
                  <a:pt x="362" y="143"/>
                </a:lnTo>
                <a:lnTo>
                  <a:pt x="362" y="144"/>
                </a:lnTo>
                <a:lnTo>
                  <a:pt x="362" y="144"/>
                </a:lnTo>
                <a:lnTo>
                  <a:pt x="360" y="144"/>
                </a:lnTo>
                <a:lnTo>
                  <a:pt x="359" y="144"/>
                </a:lnTo>
                <a:lnTo>
                  <a:pt x="358" y="145"/>
                </a:lnTo>
                <a:lnTo>
                  <a:pt x="358" y="147"/>
                </a:lnTo>
                <a:lnTo>
                  <a:pt x="358" y="147"/>
                </a:lnTo>
                <a:lnTo>
                  <a:pt x="356" y="147"/>
                </a:lnTo>
                <a:lnTo>
                  <a:pt x="356" y="147"/>
                </a:lnTo>
                <a:lnTo>
                  <a:pt x="355" y="147"/>
                </a:lnTo>
                <a:lnTo>
                  <a:pt x="355" y="147"/>
                </a:lnTo>
                <a:lnTo>
                  <a:pt x="353" y="147"/>
                </a:lnTo>
                <a:lnTo>
                  <a:pt x="353" y="147"/>
                </a:lnTo>
                <a:lnTo>
                  <a:pt x="349" y="148"/>
                </a:lnTo>
                <a:lnTo>
                  <a:pt x="345" y="151"/>
                </a:lnTo>
                <a:lnTo>
                  <a:pt x="345" y="153"/>
                </a:lnTo>
                <a:lnTo>
                  <a:pt x="345" y="153"/>
                </a:lnTo>
                <a:lnTo>
                  <a:pt x="343" y="153"/>
                </a:lnTo>
                <a:lnTo>
                  <a:pt x="342" y="153"/>
                </a:lnTo>
                <a:lnTo>
                  <a:pt x="340" y="153"/>
                </a:lnTo>
                <a:lnTo>
                  <a:pt x="340" y="154"/>
                </a:lnTo>
                <a:lnTo>
                  <a:pt x="340" y="154"/>
                </a:lnTo>
                <a:lnTo>
                  <a:pt x="340" y="154"/>
                </a:lnTo>
                <a:lnTo>
                  <a:pt x="339" y="154"/>
                </a:lnTo>
                <a:lnTo>
                  <a:pt x="339" y="154"/>
                </a:lnTo>
                <a:lnTo>
                  <a:pt x="338" y="154"/>
                </a:lnTo>
                <a:lnTo>
                  <a:pt x="338" y="154"/>
                </a:lnTo>
                <a:lnTo>
                  <a:pt x="338" y="153"/>
                </a:lnTo>
                <a:lnTo>
                  <a:pt x="338" y="153"/>
                </a:lnTo>
                <a:lnTo>
                  <a:pt x="338" y="153"/>
                </a:lnTo>
                <a:lnTo>
                  <a:pt x="338" y="153"/>
                </a:lnTo>
                <a:lnTo>
                  <a:pt x="336" y="153"/>
                </a:lnTo>
                <a:lnTo>
                  <a:pt x="336" y="153"/>
                </a:lnTo>
                <a:lnTo>
                  <a:pt x="336" y="153"/>
                </a:lnTo>
                <a:lnTo>
                  <a:pt x="336" y="154"/>
                </a:lnTo>
                <a:lnTo>
                  <a:pt x="336" y="154"/>
                </a:lnTo>
                <a:lnTo>
                  <a:pt x="338" y="154"/>
                </a:lnTo>
                <a:lnTo>
                  <a:pt x="338" y="154"/>
                </a:lnTo>
                <a:lnTo>
                  <a:pt x="336" y="154"/>
                </a:lnTo>
                <a:lnTo>
                  <a:pt x="336" y="154"/>
                </a:lnTo>
                <a:lnTo>
                  <a:pt x="335" y="154"/>
                </a:lnTo>
                <a:lnTo>
                  <a:pt x="333" y="154"/>
                </a:lnTo>
                <a:lnTo>
                  <a:pt x="333" y="155"/>
                </a:lnTo>
                <a:lnTo>
                  <a:pt x="333" y="155"/>
                </a:lnTo>
                <a:lnTo>
                  <a:pt x="333" y="155"/>
                </a:lnTo>
                <a:lnTo>
                  <a:pt x="333" y="155"/>
                </a:lnTo>
                <a:lnTo>
                  <a:pt x="328" y="158"/>
                </a:lnTo>
                <a:lnTo>
                  <a:pt x="328" y="158"/>
                </a:lnTo>
                <a:lnTo>
                  <a:pt x="328" y="158"/>
                </a:lnTo>
                <a:lnTo>
                  <a:pt x="328" y="160"/>
                </a:lnTo>
                <a:lnTo>
                  <a:pt x="326" y="161"/>
                </a:lnTo>
                <a:lnTo>
                  <a:pt x="328" y="161"/>
                </a:lnTo>
                <a:lnTo>
                  <a:pt x="328" y="161"/>
                </a:lnTo>
                <a:lnTo>
                  <a:pt x="326" y="161"/>
                </a:lnTo>
                <a:lnTo>
                  <a:pt x="326" y="161"/>
                </a:lnTo>
                <a:lnTo>
                  <a:pt x="325" y="161"/>
                </a:lnTo>
                <a:lnTo>
                  <a:pt x="325" y="161"/>
                </a:lnTo>
                <a:lnTo>
                  <a:pt x="325" y="161"/>
                </a:lnTo>
                <a:lnTo>
                  <a:pt x="323" y="161"/>
                </a:lnTo>
                <a:lnTo>
                  <a:pt x="323" y="161"/>
                </a:lnTo>
                <a:lnTo>
                  <a:pt x="322" y="161"/>
                </a:lnTo>
                <a:lnTo>
                  <a:pt x="322" y="161"/>
                </a:lnTo>
                <a:lnTo>
                  <a:pt x="322" y="163"/>
                </a:lnTo>
                <a:lnTo>
                  <a:pt x="322" y="163"/>
                </a:lnTo>
                <a:lnTo>
                  <a:pt x="322" y="163"/>
                </a:lnTo>
                <a:lnTo>
                  <a:pt x="320" y="163"/>
                </a:lnTo>
                <a:lnTo>
                  <a:pt x="320" y="164"/>
                </a:lnTo>
                <a:lnTo>
                  <a:pt x="320" y="164"/>
                </a:lnTo>
                <a:lnTo>
                  <a:pt x="319" y="164"/>
                </a:lnTo>
                <a:lnTo>
                  <a:pt x="319" y="164"/>
                </a:lnTo>
                <a:lnTo>
                  <a:pt x="319" y="164"/>
                </a:lnTo>
                <a:lnTo>
                  <a:pt x="319" y="164"/>
                </a:lnTo>
                <a:lnTo>
                  <a:pt x="319" y="164"/>
                </a:lnTo>
                <a:lnTo>
                  <a:pt x="318" y="165"/>
                </a:lnTo>
                <a:lnTo>
                  <a:pt x="318" y="165"/>
                </a:lnTo>
                <a:lnTo>
                  <a:pt x="316" y="165"/>
                </a:lnTo>
                <a:lnTo>
                  <a:pt x="316" y="165"/>
                </a:lnTo>
                <a:lnTo>
                  <a:pt x="316" y="165"/>
                </a:lnTo>
                <a:lnTo>
                  <a:pt x="316" y="165"/>
                </a:lnTo>
                <a:lnTo>
                  <a:pt x="316" y="165"/>
                </a:lnTo>
                <a:lnTo>
                  <a:pt x="316" y="165"/>
                </a:lnTo>
                <a:lnTo>
                  <a:pt x="318" y="165"/>
                </a:lnTo>
                <a:lnTo>
                  <a:pt x="318" y="164"/>
                </a:lnTo>
                <a:lnTo>
                  <a:pt x="318" y="164"/>
                </a:lnTo>
                <a:lnTo>
                  <a:pt x="316" y="164"/>
                </a:lnTo>
                <a:lnTo>
                  <a:pt x="316" y="164"/>
                </a:lnTo>
                <a:lnTo>
                  <a:pt x="316" y="163"/>
                </a:lnTo>
                <a:lnTo>
                  <a:pt x="316" y="163"/>
                </a:lnTo>
                <a:lnTo>
                  <a:pt x="318" y="163"/>
                </a:lnTo>
                <a:lnTo>
                  <a:pt x="319" y="163"/>
                </a:lnTo>
                <a:lnTo>
                  <a:pt x="319" y="163"/>
                </a:lnTo>
                <a:lnTo>
                  <a:pt x="319" y="161"/>
                </a:lnTo>
                <a:lnTo>
                  <a:pt x="319" y="161"/>
                </a:lnTo>
                <a:lnTo>
                  <a:pt x="319" y="160"/>
                </a:lnTo>
                <a:lnTo>
                  <a:pt x="320" y="158"/>
                </a:lnTo>
                <a:lnTo>
                  <a:pt x="320" y="158"/>
                </a:lnTo>
                <a:lnTo>
                  <a:pt x="319" y="158"/>
                </a:lnTo>
                <a:lnTo>
                  <a:pt x="319" y="158"/>
                </a:lnTo>
                <a:lnTo>
                  <a:pt x="319" y="158"/>
                </a:lnTo>
                <a:lnTo>
                  <a:pt x="319" y="158"/>
                </a:lnTo>
                <a:lnTo>
                  <a:pt x="319" y="158"/>
                </a:lnTo>
                <a:lnTo>
                  <a:pt x="319" y="158"/>
                </a:lnTo>
                <a:lnTo>
                  <a:pt x="319" y="157"/>
                </a:lnTo>
                <a:lnTo>
                  <a:pt x="319" y="157"/>
                </a:lnTo>
                <a:lnTo>
                  <a:pt x="319" y="155"/>
                </a:lnTo>
                <a:lnTo>
                  <a:pt x="320" y="155"/>
                </a:lnTo>
                <a:lnTo>
                  <a:pt x="320" y="155"/>
                </a:lnTo>
                <a:lnTo>
                  <a:pt x="319" y="157"/>
                </a:lnTo>
                <a:lnTo>
                  <a:pt x="319" y="157"/>
                </a:lnTo>
                <a:lnTo>
                  <a:pt x="319" y="158"/>
                </a:lnTo>
                <a:lnTo>
                  <a:pt x="319" y="158"/>
                </a:lnTo>
                <a:lnTo>
                  <a:pt x="319" y="158"/>
                </a:lnTo>
                <a:lnTo>
                  <a:pt x="319" y="158"/>
                </a:lnTo>
                <a:lnTo>
                  <a:pt x="320" y="158"/>
                </a:lnTo>
                <a:lnTo>
                  <a:pt x="322" y="158"/>
                </a:lnTo>
                <a:lnTo>
                  <a:pt x="323" y="158"/>
                </a:lnTo>
                <a:lnTo>
                  <a:pt x="323" y="158"/>
                </a:lnTo>
                <a:lnTo>
                  <a:pt x="323" y="160"/>
                </a:lnTo>
                <a:lnTo>
                  <a:pt x="323" y="160"/>
                </a:lnTo>
                <a:lnTo>
                  <a:pt x="323" y="160"/>
                </a:lnTo>
                <a:lnTo>
                  <a:pt x="323" y="158"/>
                </a:lnTo>
                <a:lnTo>
                  <a:pt x="323" y="158"/>
                </a:lnTo>
                <a:lnTo>
                  <a:pt x="323" y="158"/>
                </a:lnTo>
                <a:lnTo>
                  <a:pt x="323" y="158"/>
                </a:lnTo>
                <a:lnTo>
                  <a:pt x="323" y="158"/>
                </a:lnTo>
                <a:lnTo>
                  <a:pt x="323" y="157"/>
                </a:lnTo>
                <a:lnTo>
                  <a:pt x="323" y="157"/>
                </a:lnTo>
                <a:lnTo>
                  <a:pt x="323" y="157"/>
                </a:lnTo>
                <a:lnTo>
                  <a:pt x="323" y="157"/>
                </a:lnTo>
                <a:lnTo>
                  <a:pt x="323" y="157"/>
                </a:lnTo>
                <a:lnTo>
                  <a:pt x="323" y="155"/>
                </a:lnTo>
                <a:lnTo>
                  <a:pt x="323" y="155"/>
                </a:lnTo>
                <a:lnTo>
                  <a:pt x="323" y="155"/>
                </a:lnTo>
                <a:lnTo>
                  <a:pt x="323" y="154"/>
                </a:lnTo>
                <a:lnTo>
                  <a:pt x="323" y="154"/>
                </a:lnTo>
                <a:lnTo>
                  <a:pt x="323" y="154"/>
                </a:lnTo>
                <a:lnTo>
                  <a:pt x="323" y="154"/>
                </a:lnTo>
                <a:lnTo>
                  <a:pt x="323" y="154"/>
                </a:lnTo>
                <a:lnTo>
                  <a:pt x="322" y="154"/>
                </a:lnTo>
                <a:lnTo>
                  <a:pt x="320" y="154"/>
                </a:lnTo>
                <a:lnTo>
                  <a:pt x="319" y="155"/>
                </a:lnTo>
                <a:lnTo>
                  <a:pt x="318" y="155"/>
                </a:lnTo>
                <a:lnTo>
                  <a:pt x="318" y="155"/>
                </a:lnTo>
                <a:lnTo>
                  <a:pt x="315" y="157"/>
                </a:lnTo>
                <a:lnTo>
                  <a:pt x="312" y="158"/>
                </a:lnTo>
                <a:lnTo>
                  <a:pt x="309" y="160"/>
                </a:lnTo>
                <a:lnTo>
                  <a:pt x="306" y="161"/>
                </a:lnTo>
                <a:lnTo>
                  <a:pt x="306" y="161"/>
                </a:lnTo>
                <a:lnTo>
                  <a:pt x="305" y="161"/>
                </a:lnTo>
                <a:lnTo>
                  <a:pt x="305" y="163"/>
                </a:lnTo>
                <a:lnTo>
                  <a:pt x="303" y="163"/>
                </a:lnTo>
                <a:lnTo>
                  <a:pt x="302" y="163"/>
                </a:lnTo>
                <a:lnTo>
                  <a:pt x="302" y="163"/>
                </a:lnTo>
                <a:lnTo>
                  <a:pt x="302" y="163"/>
                </a:lnTo>
                <a:lnTo>
                  <a:pt x="302" y="163"/>
                </a:lnTo>
                <a:lnTo>
                  <a:pt x="301" y="163"/>
                </a:lnTo>
                <a:lnTo>
                  <a:pt x="301" y="164"/>
                </a:lnTo>
                <a:lnTo>
                  <a:pt x="301" y="164"/>
                </a:lnTo>
                <a:lnTo>
                  <a:pt x="301" y="164"/>
                </a:lnTo>
                <a:lnTo>
                  <a:pt x="301" y="165"/>
                </a:lnTo>
                <a:lnTo>
                  <a:pt x="301" y="165"/>
                </a:lnTo>
                <a:lnTo>
                  <a:pt x="299" y="165"/>
                </a:lnTo>
                <a:lnTo>
                  <a:pt x="299" y="165"/>
                </a:lnTo>
                <a:lnTo>
                  <a:pt x="301" y="165"/>
                </a:lnTo>
                <a:lnTo>
                  <a:pt x="301" y="164"/>
                </a:lnTo>
                <a:lnTo>
                  <a:pt x="301" y="164"/>
                </a:lnTo>
                <a:lnTo>
                  <a:pt x="301" y="164"/>
                </a:lnTo>
                <a:lnTo>
                  <a:pt x="301" y="164"/>
                </a:lnTo>
                <a:lnTo>
                  <a:pt x="299" y="164"/>
                </a:lnTo>
                <a:lnTo>
                  <a:pt x="299" y="164"/>
                </a:lnTo>
                <a:lnTo>
                  <a:pt x="298" y="165"/>
                </a:lnTo>
                <a:lnTo>
                  <a:pt x="298" y="165"/>
                </a:lnTo>
                <a:lnTo>
                  <a:pt x="298" y="165"/>
                </a:lnTo>
                <a:lnTo>
                  <a:pt x="298" y="167"/>
                </a:lnTo>
                <a:lnTo>
                  <a:pt x="298" y="167"/>
                </a:lnTo>
                <a:lnTo>
                  <a:pt x="298" y="167"/>
                </a:lnTo>
                <a:lnTo>
                  <a:pt x="298" y="167"/>
                </a:lnTo>
                <a:lnTo>
                  <a:pt x="298" y="167"/>
                </a:lnTo>
                <a:lnTo>
                  <a:pt x="298" y="165"/>
                </a:lnTo>
                <a:lnTo>
                  <a:pt x="298" y="165"/>
                </a:lnTo>
                <a:lnTo>
                  <a:pt x="296" y="165"/>
                </a:lnTo>
                <a:lnTo>
                  <a:pt x="296" y="165"/>
                </a:lnTo>
                <a:lnTo>
                  <a:pt x="296" y="165"/>
                </a:lnTo>
                <a:lnTo>
                  <a:pt x="295" y="165"/>
                </a:lnTo>
                <a:lnTo>
                  <a:pt x="295" y="167"/>
                </a:lnTo>
                <a:lnTo>
                  <a:pt x="295" y="167"/>
                </a:lnTo>
                <a:lnTo>
                  <a:pt x="295" y="167"/>
                </a:lnTo>
                <a:lnTo>
                  <a:pt x="295" y="167"/>
                </a:lnTo>
                <a:lnTo>
                  <a:pt x="295" y="167"/>
                </a:lnTo>
                <a:lnTo>
                  <a:pt x="293" y="167"/>
                </a:lnTo>
                <a:lnTo>
                  <a:pt x="293" y="167"/>
                </a:lnTo>
                <a:lnTo>
                  <a:pt x="293" y="168"/>
                </a:lnTo>
                <a:lnTo>
                  <a:pt x="292" y="168"/>
                </a:lnTo>
                <a:lnTo>
                  <a:pt x="292" y="168"/>
                </a:lnTo>
                <a:lnTo>
                  <a:pt x="292" y="167"/>
                </a:lnTo>
                <a:lnTo>
                  <a:pt x="292" y="167"/>
                </a:lnTo>
                <a:lnTo>
                  <a:pt x="292" y="168"/>
                </a:lnTo>
                <a:lnTo>
                  <a:pt x="291" y="168"/>
                </a:lnTo>
                <a:lnTo>
                  <a:pt x="291" y="168"/>
                </a:lnTo>
                <a:lnTo>
                  <a:pt x="291" y="168"/>
                </a:lnTo>
                <a:lnTo>
                  <a:pt x="291" y="168"/>
                </a:lnTo>
                <a:lnTo>
                  <a:pt x="288" y="170"/>
                </a:lnTo>
                <a:lnTo>
                  <a:pt x="285" y="171"/>
                </a:lnTo>
                <a:lnTo>
                  <a:pt x="281" y="172"/>
                </a:lnTo>
                <a:lnTo>
                  <a:pt x="281" y="172"/>
                </a:lnTo>
                <a:lnTo>
                  <a:pt x="278" y="174"/>
                </a:lnTo>
                <a:lnTo>
                  <a:pt x="275" y="174"/>
                </a:lnTo>
                <a:lnTo>
                  <a:pt x="273" y="175"/>
                </a:lnTo>
                <a:lnTo>
                  <a:pt x="273" y="175"/>
                </a:lnTo>
                <a:lnTo>
                  <a:pt x="273" y="175"/>
                </a:lnTo>
                <a:lnTo>
                  <a:pt x="275" y="177"/>
                </a:lnTo>
                <a:lnTo>
                  <a:pt x="275" y="177"/>
                </a:lnTo>
                <a:lnTo>
                  <a:pt x="275" y="177"/>
                </a:lnTo>
                <a:lnTo>
                  <a:pt x="273" y="177"/>
                </a:lnTo>
                <a:lnTo>
                  <a:pt x="273" y="177"/>
                </a:lnTo>
                <a:lnTo>
                  <a:pt x="273" y="177"/>
                </a:lnTo>
                <a:lnTo>
                  <a:pt x="273" y="177"/>
                </a:lnTo>
                <a:lnTo>
                  <a:pt x="273" y="175"/>
                </a:lnTo>
                <a:lnTo>
                  <a:pt x="272" y="175"/>
                </a:lnTo>
                <a:lnTo>
                  <a:pt x="272" y="175"/>
                </a:lnTo>
                <a:lnTo>
                  <a:pt x="272" y="175"/>
                </a:lnTo>
                <a:lnTo>
                  <a:pt x="271" y="175"/>
                </a:lnTo>
                <a:lnTo>
                  <a:pt x="271" y="177"/>
                </a:lnTo>
                <a:lnTo>
                  <a:pt x="269" y="178"/>
                </a:lnTo>
                <a:lnTo>
                  <a:pt x="269" y="178"/>
                </a:lnTo>
                <a:lnTo>
                  <a:pt x="269" y="177"/>
                </a:lnTo>
                <a:lnTo>
                  <a:pt x="269" y="177"/>
                </a:lnTo>
                <a:lnTo>
                  <a:pt x="268" y="177"/>
                </a:lnTo>
                <a:lnTo>
                  <a:pt x="268" y="177"/>
                </a:lnTo>
                <a:lnTo>
                  <a:pt x="268" y="177"/>
                </a:lnTo>
                <a:lnTo>
                  <a:pt x="268" y="177"/>
                </a:lnTo>
                <a:lnTo>
                  <a:pt x="266" y="177"/>
                </a:lnTo>
                <a:lnTo>
                  <a:pt x="266" y="177"/>
                </a:lnTo>
                <a:lnTo>
                  <a:pt x="268" y="178"/>
                </a:lnTo>
                <a:lnTo>
                  <a:pt x="268" y="178"/>
                </a:lnTo>
                <a:lnTo>
                  <a:pt x="268" y="178"/>
                </a:lnTo>
                <a:lnTo>
                  <a:pt x="266" y="178"/>
                </a:lnTo>
                <a:lnTo>
                  <a:pt x="266" y="178"/>
                </a:lnTo>
                <a:lnTo>
                  <a:pt x="266" y="180"/>
                </a:lnTo>
                <a:lnTo>
                  <a:pt x="266" y="180"/>
                </a:lnTo>
                <a:lnTo>
                  <a:pt x="268" y="180"/>
                </a:lnTo>
                <a:lnTo>
                  <a:pt x="268" y="180"/>
                </a:lnTo>
                <a:lnTo>
                  <a:pt x="266" y="180"/>
                </a:lnTo>
                <a:lnTo>
                  <a:pt x="266" y="180"/>
                </a:lnTo>
                <a:lnTo>
                  <a:pt x="266" y="180"/>
                </a:lnTo>
                <a:lnTo>
                  <a:pt x="266" y="181"/>
                </a:lnTo>
                <a:lnTo>
                  <a:pt x="266" y="181"/>
                </a:lnTo>
                <a:lnTo>
                  <a:pt x="266" y="180"/>
                </a:lnTo>
                <a:lnTo>
                  <a:pt x="265" y="180"/>
                </a:lnTo>
                <a:lnTo>
                  <a:pt x="265" y="180"/>
                </a:lnTo>
                <a:lnTo>
                  <a:pt x="265" y="180"/>
                </a:lnTo>
                <a:lnTo>
                  <a:pt x="264" y="180"/>
                </a:lnTo>
                <a:lnTo>
                  <a:pt x="262" y="180"/>
                </a:lnTo>
                <a:lnTo>
                  <a:pt x="262" y="180"/>
                </a:lnTo>
                <a:lnTo>
                  <a:pt x="262" y="180"/>
                </a:lnTo>
                <a:lnTo>
                  <a:pt x="262" y="180"/>
                </a:lnTo>
                <a:lnTo>
                  <a:pt x="261" y="180"/>
                </a:lnTo>
                <a:lnTo>
                  <a:pt x="261" y="180"/>
                </a:lnTo>
                <a:lnTo>
                  <a:pt x="259" y="180"/>
                </a:lnTo>
                <a:lnTo>
                  <a:pt x="258" y="180"/>
                </a:lnTo>
                <a:lnTo>
                  <a:pt x="258" y="180"/>
                </a:lnTo>
                <a:lnTo>
                  <a:pt x="258" y="180"/>
                </a:lnTo>
                <a:lnTo>
                  <a:pt x="258" y="180"/>
                </a:lnTo>
                <a:lnTo>
                  <a:pt x="258" y="181"/>
                </a:lnTo>
                <a:lnTo>
                  <a:pt x="258" y="181"/>
                </a:lnTo>
                <a:lnTo>
                  <a:pt x="256" y="181"/>
                </a:lnTo>
                <a:lnTo>
                  <a:pt x="256" y="181"/>
                </a:lnTo>
                <a:lnTo>
                  <a:pt x="256" y="181"/>
                </a:lnTo>
                <a:lnTo>
                  <a:pt x="256" y="182"/>
                </a:lnTo>
                <a:lnTo>
                  <a:pt x="256" y="182"/>
                </a:lnTo>
                <a:lnTo>
                  <a:pt x="255" y="184"/>
                </a:lnTo>
                <a:lnTo>
                  <a:pt x="254" y="184"/>
                </a:lnTo>
                <a:lnTo>
                  <a:pt x="254" y="184"/>
                </a:lnTo>
                <a:lnTo>
                  <a:pt x="254" y="185"/>
                </a:lnTo>
                <a:lnTo>
                  <a:pt x="254" y="185"/>
                </a:lnTo>
                <a:lnTo>
                  <a:pt x="252" y="187"/>
                </a:lnTo>
                <a:lnTo>
                  <a:pt x="252" y="187"/>
                </a:lnTo>
                <a:lnTo>
                  <a:pt x="252" y="187"/>
                </a:lnTo>
                <a:lnTo>
                  <a:pt x="252" y="185"/>
                </a:lnTo>
                <a:lnTo>
                  <a:pt x="251" y="185"/>
                </a:lnTo>
                <a:lnTo>
                  <a:pt x="251" y="185"/>
                </a:lnTo>
                <a:lnTo>
                  <a:pt x="249" y="185"/>
                </a:lnTo>
                <a:lnTo>
                  <a:pt x="249" y="185"/>
                </a:lnTo>
                <a:lnTo>
                  <a:pt x="249" y="185"/>
                </a:lnTo>
                <a:lnTo>
                  <a:pt x="249" y="185"/>
                </a:lnTo>
                <a:lnTo>
                  <a:pt x="249" y="187"/>
                </a:lnTo>
                <a:lnTo>
                  <a:pt x="249" y="188"/>
                </a:lnTo>
                <a:lnTo>
                  <a:pt x="248" y="188"/>
                </a:lnTo>
                <a:lnTo>
                  <a:pt x="248" y="188"/>
                </a:lnTo>
                <a:lnTo>
                  <a:pt x="248" y="190"/>
                </a:lnTo>
                <a:lnTo>
                  <a:pt x="246" y="190"/>
                </a:lnTo>
                <a:lnTo>
                  <a:pt x="246" y="190"/>
                </a:lnTo>
                <a:lnTo>
                  <a:pt x="246" y="190"/>
                </a:lnTo>
                <a:lnTo>
                  <a:pt x="246" y="188"/>
                </a:lnTo>
                <a:lnTo>
                  <a:pt x="248" y="188"/>
                </a:lnTo>
                <a:lnTo>
                  <a:pt x="248" y="188"/>
                </a:lnTo>
                <a:lnTo>
                  <a:pt x="246" y="188"/>
                </a:lnTo>
                <a:lnTo>
                  <a:pt x="246" y="188"/>
                </a:lnTo>
                <a:lnTo>
                  <a:pt x="246" y="188"/>
                </a:lnTo>
                <a:lnTo>
                  <a:pt x="245" y="188"/>
                </a:lnTo>
                <a:lnTo>
                  <a:pt x="245" y="190"/>
                </a:lnTo>
                <a:lnTo>
                  <a:pt x="245" y="190"/>
                </a:lnTo>
                <a:lnTo>
                  <a:pt x="245" y="190"/>
                </a:lnTo>
                <a:lnTo>
                  <a:pt x="245" y="190"/>
                </a:lnTo>
                <a:lnTo>
                  <a:pt x="245" y="191"/>
                </a:lnTo>
                <a:lnTo>
                  <a:pt x="246" y="191"/>
                </a:lnTo>
                <a:lnTo>
                  <a:pt x="248" y="190"/>
                </a:lnTo>
                <a:lnTo>
                  <a:pt x="248" y="190"/>
                </a:lnTo>
                <a:lnTo>
                  <a:pt x="249" y="190"/>
                </a:lnTo>
                <a:lnTo>
                  <a:pt x="251" y="188"/>
                </a:lnTo>
                <a:lnTo>
                  <a:pt x="251" y="188"/>
                </a:lnTo>
                <a:lnTo>
                  <a:pt x="251" y="188"/>
                </a:lnTo>
                <a:lnTo>
                  <a:pt x="252" y="188"/>
                </a:lnTo>
                <a:lnTo>
                  <a:pt x="252" y="190"/>
                </a:lnTo>
                <a:lnTo>
                  <a:pt x="251" y="191"/>
                </a:lnTo>
                <a:lnTo>
                  <a:pt x="251" y="191"/>
                </a:lnTo>
                <a:lnTo>
                  <a:pt x="251" y="191"/>
                </a:lnTo>
                <a:lnTo>
                  <a:pt x="251" y="191"/>
                </a:lnTo>
                <a:lnTo>
                  <a:pt x="251" y="190"/>
                </a:lnTo>
                <a:lnTo>
                  <a:pt x="251" y="190"/>
                </a:lnTo>
                <a:lnTo>
                  <a:pt x="251" y="190"/>
                </a:lnTo>
                <a:lnTo>
                  <a:pt x="251" y="190"/>
                </a:lnTo>
                <a:lnTo>
                  <a:pt x="251" y="191"/>
                </a:lnTo>
                <a:lnTo>
                  <a:pt x="249" y="191"/>
                </a:lnTo>
                <a:lnTo>
                  <a:pt x="249" y="192"/>
                </a:lnTo>
                <a:lnTo>
                  <a:pt x="248" y="192"/>
                </a:lnTo>
                <a:lnTo>
                  <a:pt x="246" y="192"/>
                </a:lnTo>
                <a:lnTo>
                  <a:pt x="246" y="194"/>
                </a:lnTo>
                <a:lnTo>
                  <a:pt x="245" y="194"/>
                </a:lnTo>
                <a:lnTo>
                  <a:pt x="242" y="195"/>
                </a:lnTo>
                <a:lnTo>
                  <a:pt x="242" y="195"/>
                </a:lnTo>
                <a:lnTo>
                  <a:pt x="242" y="194"/>
                </a:lnTo>
                <a:lnTo>
                  <a:pt x="244" y="194"/>
                </a:lnTo>
                <a:lnTo>
                  <a:pt x="244" y="194"/>
                </a:lnTo>
                <a:lnTo>
                  <a:pt x="244" y="194"/>
                </a:lnTo>
                <a:lnTo>
                  <a:pt x="245" y="192"/>
                </a:lnTo>
                <a:lnTo>
                  <a:pt x="244" y="192"/>
                </a:lnTo>
                <a:lnTo>
                  <a:pt x="244" y="192"/>
                </a:lnTo>
                <a:lnTo>
                  <a:pt x="242" y="192"/>
                </a:lnTo>
                <a:lnTo>
                  <a:pt x="242" y="192"/>
                </a:lnTo>
                <a:lnTo>
                  <a:pt x="242" y="191"/>
                </a:lnTo>
                <a:lnTo>
                  <a:pt x="242" y="190"/>
                </a:lnTo>
                <a:lnTo>
                  <a:pt x="242" y="190"/>
                </a:lnTo>
                <a:lnTo>
                  <a:pt x="241" y="190"/>
                </a:lnTo>
                <a:lnTo>
                  <a:pt x="241" y="191"/>
                </a:lnTo>
                <a:lnTo>
                  <a:pt x="239" y="191"/>
                </a:lnTo>
                <a:lnTo>
                  <a:pt x="239" y="191"/>
                </a:lnTo>
                <a:lnTo>
                  <a:pt x="239" y="191"/>
                </a:lnTo>
                <a:lnTo>
                  <a:pt x="239" y="192"/>
                </a:lnTo>
                <a:lnTo>
                  <a:pt x="239" y="192"/>
                </a:lnTo>
                <a:lnTo>
                  <a:pt x="241" y="194"/>
                </a:lnTo>
                <a:lnTo>
                  <a:pt x="241" y="194"/>
                </a:lnTo>
                <a:lnTo>
                  <a:pt x="241" y="194"/>
                </a:lnTo>
                <a:lnTo>
                  <a:pt x="241" y="194"/>
                </a:lnTo>
                <a:lnTo>
                  <a:pt x="241" y="194"/>
                </a:lnTo>
                <a:lnTo>
                  <a:pt x="241" y="194"/>
                </a:lnTo>
                <a:lnTo>
                  <a:pt x="241" y="195"/>
                </a:lnTo>
                <a:lnTo>
                  <a:pt x="241" y="195"/>
                </a:lnTo>
                <a:lnTo>
                  <a:pt x="241" y="197"/>
                </a:lnTo>
                <a:lnTo>
                  <a:pt x="241" y="197"/>
                </a:lnTo>
                <a:lnTo>
                  <a:pt x="241" y="197"/>
                </a:lnTo>
                <a:lnTo>
                  <a:pt x="239" y="198"/>
                </a:lnTo>
                <a:lnTo>
                  <a:pt x="239" y="198"/>
                </a:lnTo>
                <a:lnTo>
                  <a:pt x="239" y="200"/>
                </a:lnTo>
                <a:lnTo>
                  <a:pt x="239" y="200"/>
                </a:lnTo>
                <a:lnTo>
                  <a:pt x="239" y="200"/>
                </a:lnTo>
                <a:lnTo>
                  <a:pt x="238" y="200"/>
                </a:lnTo>
                <a:lnTo>
                  <a:pt x="236" y="200"/>
                </a:lnTo>
                <a:lnTo>
                  <a:pt x="235" y="201"/>
                </a:lnTo>
                <a:lnTo>
                  <a:pt x="234" y="201"/>
                </a:lnTo>
                <a:lnTo>
                  <a:pt x="234" y="202"/>
                </a:lnTo>
                <a:lnTo>
                  <a:pt x="232" y="202"/>
                </a:lnTo>
                <a:lnTo>
                  <a:pt x="231" y="202"/>
                </a:lnTo>
                <a:lnTo>
                  <a:pt x="231" y="202"/>
                </a:lnTo>
                <a:lnTo>
                  <a:pt x="231" y="202"/>
                </a:lnTo>
                <a:lnTo>
                  <a:pt x="229" y="202"/>
                </a:lnTo>
                <a:lnTo>
                  <a:pt x="229" y="202"/>
                </a:lnTo>
                <a:lnTo>
                  <a:pt x="229" y="202"/>
                </a:lnTo>
                <a:lnTo>
                  <a:pt x="229" y="202"/>
                </a:lnTo>
                <a:lnTo>
                  <a:pt x="229" y="202"/>
                </a:lnTo>
                <a:lnTo>
                  <a:pt x="228" y="202"/>
                </a:lnTo>
                <a:lnTo>
                  <a:pt x="228" y="204"/>
                </a:lnTo>
                <a:lnTo>
                  <a:pt x="226" y="204"/>
                </a:lnTo>
                <a:lnTo>
                  <a:pt x="226" y="204"/>
                </a:lnTo>
                <a:lnTo>
                  <a:pt x="226" y="202"/>
                </a:lnTo>
                <a:lnTo>
                  <a:pt x="226" y="202"/>
                </a:lnTo>
                <a:lnTo>
                  <a:pt x="225" y="204"/>
                </a:lnTo>
                <a:lnTo>
                  <a:pt x="225" y="204"/>
                </a:lnTo>
                <a:lnTo>
                  <a:pt x="224" y="205"/>
                </a:lnTo>
                <a:lnTo>
                  <a:pt x="224" y="205"/>
                </a:lnTo>
                <a:lnTo>
                  <a:pt x="224" y="205"/>
                </a:lnTo>
                <a:lnTo>
                  <a:pt x="222" y="205"/>
                </a:lnTo>
                <a:lnTo>
                  <a:pt x="222" y="207"/>
                </a:lnTo>
                <a:lnTo>
                  <a:pt x="221" y="207"/>
                </a:lnTo>
                <a:lnTo>
                  <a:pt x="221" y="205"/>
                </a:lnTo>
                <a:lnTo>
                  <a:pt x="221" y="207"/>
                </a:lnTo>
                <a:lnTo>
                  <a:pt x="219" y="207"/>
                </a:lnTo>
                <a:lnTo>
                  <a:pt x="221" y="205"/>
                </a:lnTo>
                <a:lnTo>
                  <a:pt x="219" y="205"/>
                </a:lnTo>
                <a:lnTo>
                  <a:pt x="219" y="205"/>
                </a:lnTo>
                <a:lnTo>
                  <a:pt x="221" y="205"/>
                </a:lnTo>
                <a:lnTo>
                  <a:pt x="221" y="205"/>
                </a:lnTo>
                <a:lnTo>
                  <a:pt x="221" y="205"/>
                </a:lnTo>
                <a:lnTo>
                  <a:pt x="221" y="205"/>
                </a:lnTo>
                <a:lnTo>
                  <a:pt x="221" y="205"/>
                </a:lnTo>
                <a:lnTo>
                  <a:pt x="221" y="205"/>
                </a:lnTo>
                <a:lnTo>
                  <a:pt x="221" y="205"/>
                </a:lnTo>
                <a:lnTo>
                  <a:pt x="221" y="204"/>
                </a:lnTo>
                <a:lnTo>
                  <a:pt x="221" y="204"/>
                </a:lnTo>
                <a:lnTo>
                  <a:pt x="219" y="204"/>
                </a:lnTo>
                <a:lnTo>
                  <a:pt x="219" y="202"/>
                </a:lnTo>
                <a:lnTo>
                  <a:pt x="218" y="202"/>
                </a:lnTo>
                <a:lnTo>
                  <a:pt x="218" y="201"/>
                </a:lnTo>
                <a:lnTo>
                  <a:pt x="218" y="201"/>
                </a:lnTo>
                <a:lnTo>
                  <a:pt x="218" y="201"/>
                </a:lnTo>
                <a:lnTo>
                  <a:pt x="218" y="202"/>
                </a:lnTo>
                <a:lnTo>
                  <a:pt x="218" y="204"/>
                </a:lnTo>
                <a:lnTo>
                  <a:pt x="218" y="204"/>
                </a:lnTo>
                <a:lnTo>
                  <a:pt x="216" y="202"/>
                </a:lnTo>
                <a:lnTo>
                  <a:pt x="216" y="202"/>
                </a:lnTo>
                <a:lnTo>
                  <a:pt x="216" y="202"/>
                </a:lnTo>
                <a:lnTo>
                  <a:pt x="216" y="202"/>
                </a:lnTo>
                <a:lnTo>
                  <a:pt x="216" y="202"/>
                </a:lnTo>
                <a:lnTo>
                  <a:pt x="216" y="204"/>
                </a:lnTo>
                <a:lnTo>
                  <a:pt x="216" y="204"/>
                </a:lnTo>
                <a:lnTo>
                  <a:pt x="216" y="204"/>
                </a:lnTo>
                <a:lnTo>
                  <a:pt x="216" y="205"/>
                </a:lnTo>
                <a:lnTo>
                  <a:pt x="216" y="205"/>
                </a:lnTo>
                <a:lnTo>
                  <a:pt x="216" y="207"/>
                </a:lnTo>
                <a:lnTo>
                  <a:pt x="218" y="207"/>
                </a:lnTo>
                <a:lnTo>
                  <a:pt x="218" y="207"/>
                </a:lnTo>
                <a:lnTo>
                  <a:pt x="218" y="207"/>
                </a:lnTo>
                <a:lnTo>
                  <a:pt x="218" y="207"/>
                </a:lnTo>
                <a:lnTo>
                  <a:pt x="218" y="207"/>
                </a:lnTo>
                <a:lnTo>
                  <a:pt x="219" y="207"/>
                </a:lnTo>
                <a:lnTo>
                  <a:pt x="219" y="205"/>
                </a:lnTo>
                <a:lnTo>
                  <a:pt x="219" y="205"/>
                </a:lnTo>
                <a:lnTo>
                  <a:pt x="219" y="207"/>
                </a:lnTo>
                <a:lnTo>
                  <a:pt x="218" y="207"/>
                </a:lnTo>
                <a:lnTo>
                  <a:pt x="219" y="207"/>
                </a:lnTo>
                <a:lnTo>
                  <a:pt x="219" y="207"/>
                </a:lnTo>
                <a:lnTo>
                  <a:pt x="218" y="208"/>
                </a:lnTo>
                <a:lnTo>
                  <a:pt x="218" y="208"/>
                </a:lnTo>
                <a:lnTo>
                  <a:pt x="218" y="208"/>
                </a:lnTo>
                <a:lnTo>
                  <a:pt x="218" y="207"/>
                </a:lnTo>
                <a:lnTo>
                  <a:pt x="216" y="207"/>
                </a:lnTo>
                <a:lnTo>
                  <a:pt x="216" y="207"/>
                </a:lnTo>
                <a:lnTo>
                  <a:pt x="216" y="207"/>
                </a:lnTo>
                <a:lnTo>
                  <a:pt x="216" y="207"/>
                </a:lnTo>
                <a:lnTo>
                  <a:pt x="216" y="207"/>
                </a:lnTo>
                <a:lnTo>
                  <a:pt x="216" y="207"/>
                </a:lnTo>
                <a:lnTo>
                  <a:pt x="216" y="207"/>
                </a:lnTo>
                <a:lnTo>
                  <a:pt x="215" y="205"/>
                </a:lnTo>
                <a:lnTo>
                  <a:pt x="215" y="205"/>
                </a:lnTo>
                <a:lnTo>
                  <a:pt x="215" y="205"/>
                </a:lnTo>
                <a:lnTo>
                  <a:pt x="214" y="205"/>
                </a:lnTo>
                <a:lnTo>
                  <a:pt x="214" y="205"/>
                </a:lnTo>
                <a:lnTo>
                  <a:pt x="214" y="205"/>
                </a:lnTo>
                <a:lnTo>
                  <a:pt x="214" y="205"/>
                </a:lnTo>
                <a:lnTo>
                  <a:pt x="212" y="205"/>
                </a:lnTo>
                <a:lnTo>
                  <a:pt x="212" y="205"/>
                </a:lnTo>
                <a:lnTo>
                  <a:pt x="212" y="205"/>
                </a:lnTo>
                <a:lnTo>
                  <a:pt x="211" y="205"/>
                </a:lnTo>
                <a:lnTo>
                  <a:pt x="211" y="205"/>
                </a:lnTo>
                <a:lnTo>
                  <a:pt x="209" y="205"/>
                </a:lnTo>
                <a:lnTo>
                  <a:pt x="209" y="207"/>
                </a:lnTo>
                <a:lnTo>
                  <a:pt x="209" y="207"/>
                </a:lnTo>
                <a:lnTo>
                  <a:pt x="209" y="207"/>
                </a:lnTo>
                <a:lnTo>
                  <a:pt x="209" y="207"/>
                </a:lnTo>
                <a:lnTo>
                  <a:pt x="209" y="207"/>
                </a:lnTo>
                <a:lnTo>
                  <a:pt x="208" y="208"/>
                </a:lnTo>
                <a:lnTo>
                  <a:pt x="208" y="208"/>
                </a:lnTo>
                <a:lnTo>
                  <a:pt x="208" y="208"/>
                </a:lnTo>
                <a:lnTo>
                  <a:pt x="209" y="208"/>
                </a:lnTo>
                <a:lnTo>
                  <a:pt x="209" y="208"/>
                </a:lnTo>
                <a:lnTo>
                  <a:pt x="209" y="210"/>
                </a:lnTo>
                <a:lnTo>
                  <a:pt x="209" y="210"/>
                </a:lnTo>
                <a:lnTo>
                  <a:pt x="209" y="210"/>
                </a:lnTo>
                <a:lnTo>
                  <a:pt x="208" y="210"/>
                </a:lnTo>
                <a:lnTo>
                  <a:pt x="207" y="208"/>
                </a:lnTo>
                <a:lnTo>
                  <a:pt x="207" y="208"/>
                </a:lnTo>
                <a:lnTo>
                  <a:pt x="207" y="208"/>
                </a:lnTo>
                <a:lnTo>
                  <a:pt x="207" y="208"/>
                </a:lnTo>
                <a:lnTo>
                  <a:pt x="207" y="207"/>
                </a:lnTo>
                <a:lnTo>
                  <a:pt x="207" y="207"/>
                </a:lnTo>
                <a:lnTo>
                  <a:pt x="207" y="207"/>
                </a:lnTo>
                <a:lnTo>
                  <a:pt x="207" y="207"/>
                </a:lnTo>
                <a:lnTo>
                  <a:pt x="207" y="207"/>
                </a:lnTo>
                <a:lnTo>
                  <a:pt x="205" y="207"/>
                </a:lnTo>
                <a:lnTo>
                  <a:pt x="205" y="207"/>
                </a:lnTo>
                <a:lnTo>
                  <a:pt x="205" y="207"/>
                </a:lnTo>
                <a:lnTo>
                  <a:pt x="205" y="207"/>
                </a:lnTo>
                <a:lnTo>
                  <a:pt x="205" y="205"/>
                </a:lnTo>
                <a:lnTo>
                  <a:pt x="205" y="205"/>
                </a:lnTo>
                <a:lnTo>
                  <a:pt x="207" y="205"/>
                </a:lnTo>
                <a:lnTo>
                  <a:pt x="207" y="205"/>
                </a:lnTo>
                <a:lnTo>
                  <a:pt x="207" y="204"/>
                </a:lnTo>
                <a:lnTo>
                  <a:pt x="207" y="204"/>
                </a:lnTo>
                <a:lnTo>
                  <a:pt x="205" y="204"/>
                </a:lnTo>
                <a:lnTo>
                  <a:pt x="205" y="204"/>
                </a:lnTo>
                <a:lnTo>
                  <a:pt x="205" y="204"/>
                </a:lnTo>
                <a:lnTo>
                  <a:pt x="204" y="204"/>
                </a:lnTo>
                <a:lnTo>
                  <a:pt x="202" y="205"/>
                </a:lnTo>
                <a:lnTo>
                  <a:pt x="202" y="205"/>
                </a:lnTo>
                <a:lnTo>
                  <a:pt x="202" y="205"/>
                </a:lnTo>
                <a:lnTo>
                  <a:pt x="202" y="205"/>
                </a:lnTo>
                <a:lnTo>
                  <a:pt x="202" y="207"/>
                </a:lnTo>
                <a:lnTo>
                  <a:pt x="204" y="207"/>
                </a:lnTo>
                <a:lnTo>
                  <a:pt x="204" y="207"/>
                </a:lnTo>
                <a:lnTo>
                  <a:pt x="202" y="207"/>
                </a:lnTo>
                <a:lnTo>
                  <a:pt x="202" y="207"/>
                </a:lnTo>
                <a:lnTo>
                  <a:pt x="202" y="207"/>
                </a:lnTo>
                <a:lnTo>
                  <a:pt x="202" y="208"/>
                </a:lnTo>
                <a:lnTo>
                  <a:pt x="202" y="210"/>
                </a:lnTo>
                <a:lnTo>
                  <a:pt x="201" y="211"/>
                </a:lnTo>
                <a:lnTo>
                  <a:pt x="202" y="211"/>
                </a:lnTo>
                <a:lnTo>
                  <a:pt x="202" y="211"/>
                </a:lnTo>
                <a:lnTo>
                  <a:pt x="202" y="211"/>
                </a:lnTo>
                <a:lnTo>
                  <a:pt x="201" y="211"/>
                </a:lnTo>
                <a:lnTo>
                  <a:pt x="201" y="211"/>
                </a:lnTo>
                <a:lnTo>
                  <a:pt x="201" y="211"/>
                </a:lnTo>
                <a:lnTo>
                  <a:pt x="201" y="212"/>
                </a:lnTo>
                <a:lnTo>
                  <a:pt x="201" y="212"/>
                </a:lnTo>
                <a:lnTo>
                  <a:pt x="202" y="212"/>
                </a:lnTo>
                <a:lnTo>
                  <a:pt x="202" y="212"/>
                </a:lnTo>
                <a:lnTo>
                  <a:pt x="202" y="214"/>
                </a:lnTo>
                <a:lnTo>
                  <a:pt x="202" y="214"/>
                </a:lnTo>
                <a:lnTo>
                  <a:pt x="201" y="212"/>
                </a:lnTo>
                <a:lnTo>
                  <a:pt x="199" y="212"/>
                </a:lnTo>
                <a:lnTo>
                  <a:pt x="199" y="211"/>
                </a:lnTo>
                <a:lnTo>
                  <a:pt x="199" y="211"/>
                </a:lnTo>
                <a:lnTo>
                  <a:pt x="199" y="211"/>
                </a:lnTo>
                <a:lnTo>
                  <a:pt x="199" y="210"/>
                </a:lnTo>
                <a:lnTo>
                  <a:pt x="199" y="210"/>
                </a:lnTo>
                <a:lnTo>
                  <a:pt x="199" y="210"/>
                </a:lnTo>
                <a:lnTo>
                  <a:pt x="199" y="210"/>
                </a:lnTo>
                <a:lnTo>
                  <a:pt x="199" y="210"/>
                </a:lnTo>
                <a:lnTo>
                  <a:pt x="198" y="210"/>
                </a:lnTo>
                <a:lnTo>
                  <a:pt x="199" y="208"/>
                </a:lnTo>
                <a:lnTo>
                  <a:pt x="199" y="208"/>
                </a:lnTo>
                <a:lnTo>
                  <a:pt x="199" y="208"/>
                </a:lnTo>
                <a:lnTo>
                  <a:pt x="198" y="208"/>
                </a:lnTo>
                <a:lnTo>
                  <a:pt x="198" y="208"/>
                </a:lnTo>
                <a:lnTo>
                  <a:pt x="197" y="208"/>
                </a:lnTo>
                <a:lnTo>
                  <a:pt x="197" y="208"/>
                </a:lnTo>
                <a:lnTo>
                  <a:pt x="197" y="208"/>
                </a:lnTo>
                <a:lnTo>
                  <a:pt x="197" y="208"/>
                </a:lnTo>
                <a:lnTo>
                  <a:pt x="197" y="208"/>
                </a:lnTo>
                <a:lnTo>
                  <a:pt x="197" y="208"/>
                </a:lnTo>
                <a:lnTo>
                  <a:pt x="197" y="208"/>
                </a:lnTo>
                <a:lnTo>
                  <a:pt x="197" y="208"/>
                </a:lnTo>
                <a:lnTo>
                  <a:pt x="197" y="210"/>
                </a:lnTo>
                <a:lnTo>
                  <a:pt x="197" y="210"/>
                </a:lnTo>
                <a:lnTo>
                  <a:pt x="197" y="210"/>
                </a:lnTo>
                <a:lnTo>
                  <a:pt x="197" y="210"/>
                </a:lnTo>
                <a:lnTo>
                  <a:pt x="197" y="210"/>
                </a:lnTo>
                <a:lnTo>
                  <a:pt x="197" y="210"/>
                </a:lnTo>
                <a:lnTo>
                  <a:pt x="195" y="210"/>
                </a:lnTo>
                <a:lnTo>
                  <a:pt x="195" y="208"/>
                </a:lnTo>
                <a:lnTo>
                  <a:pt x="195" y="210"/>
                </a:lnTo>
                <a:lnTo>
                  <a:pt x="195" y="210"/>
                </a:lnTo>
                <a:lnTo>
                  <a:pt x="195" y="210"/>
                </a:lnTo>
                <a:lnTo>
                  <a:pt x="195" y="210"/>
                </a:lnTo>
                <a:lnTo>
                  <a:pt x="195" y="211"/>
                </a:lnTo>
                <a:lnTo>
                  <a:pt x="195" y="211"/>
                </a:lnTo>
                <a:lnTo>
                  <a:pt x="195" y="211"/>
                </a:lnTo>
                <a:lnTo>
                  <a:pt x="195" y="211"/>
                </a:lnTo>
                <a:lnTo>
                  <a:pt x="195" y="212"/>
                </a:lnTo>
                <a:lnTo>
                  <a:pt x="194" y="212"/>
                </a:lnTo>
                <a:lnTo>
                  <a:pt x="194" y="212"/>
                </a:lnTo>
                <a:lnTo>
                  <a:pt x="194" y="214"/>
                </a:lnTo>
                <a:lnTo>
                  <a:pt x="194" y="214"/>
                </a:lnTo>
                <a:lnTo>
                  <a:pt x="194" y="214"/>
                </a:lnTo>
                <a:lnTo>
                  <a:pt x="194" y="214"/>
                </a:lnTo>
                <a:lnTo>
                  <a:pt x="194" y="214"/>
                </a:lnTo>
                <a:lnTo>
                  <a:pt x="194" y="214"/>
                </a:lnTo>
                <a:lnTo>
                  <a:pt x="194" y="214"/>
                </a:lnTo>
                <a:lnTo>
                  <a:pt x="194" y="214"/>
                </a:lnTo>
                <a:lnTo>
                  <a:pt x="194" y="214"/>
                </a:lnTo>
                <a:lnTo>
                  <a:pt x="194" y="212"/>
                </a:lnTo>
                <a:lnTo>
                  <a:pt x="192" y="212"/>
                </a:lnTo>
                <a:lnTo>
                  <a:pt x="192" y="212"/>
                </a:lnTo>
                <a:lnTo>
                  <a:pt x="192" y="215"/>
                </a:lnTo>
                <a:lnTo>
                  <a:pt x="192" y="215"/>
                </a:lnTo>
                <a:lnTo>
                  <a:pt x="192" y="214"/>
                </a:lnTo>
                <a:lnTo>
                  <a:pt x="191" y="214"/>
                </a:lnTo>
                <a:lnTo>
                  <a:pt x="191" y="214"/>
                </a:lnTo>
                <a:lnTo>
                  <a:pt x="189" y="214"/>
                </a:lnTo>
                <a:lnTo>
                  <a:pt x="189" y="214"/>
                </a:lnTo>
                <a:lnTo>
                  <a:pt x="189" y="214"/>
                </a:lnTo>
                <a:lnTo>
                  <a:pt x="189" y="214"/>
                </a:lnTo>
                <a:lnTo>
                  <a:pt x="189" y="214"/>
                </a:lnTo>
                <a:lnTo>
                  <a:pt x="188" y="214"/>
                </a:lnTo>
                <a:lnTo>
                  <a:pt x="187" y="215"/>
                </a:lnTo>
                <a:lnTo>
                  <a:pt x="187" y="214"/>
                </a:lnTo>
                <a:lnTo>
                  <a:pt x="187" y="214"/>
                </a:lnTo>
                <a:lnTo>
                  <a:pt x="185" y="215"/>
                </a:lnTo>
                <a:lnTo>
                  <a:pt x="185" y="215"/>
                </a:lnTo>
                <a:lnTo>
                  <a:pt x="185" y="217"/>
                </a:lnTo>
                <a:lnTo>
                  <a:pt x="185" y="217"/>
                </a:lnTo>
                <a:lnTo>
                  <a:pt x="184" y="217"/>
                </a:lnTo>
                <a:lnTo>
                  <a:pt x="184" y="217"/>
                </a:lnTo>
                <a:lnTo>
                  <a:pt x="184" y="217"/>
                </a:lnTo>
                <a:lnTo>
                  <a:pt x="184" y="217"/>
                </a:lnTo>
                <a:lnTo>
                  <a:pt x="182" y="217"/>
                </a:lnTo>
                <a:lnTo>
                  <a:pt x="182" y="217"/>
                </a:lnTo>
                <a:lnTo>
                  <a:pt x="182" y="217"/>
                </a:lnTo>
                <a:lnTo>
                  <a:pt x="182" y="217"/>
                </a:lnTo>
                <a:lnTo>
                  <a:pt x="182" y="218"/>
                </a:lnTo>
                <a:lnTo>
                  <a:pt x="182" y="218"/>
                </a:lnTo>
                <a:lnTo>
                  <a:pt x="182" y="218"/>
                </a:lnTo>
                <a:lnTo>
                  <a:pt x="182" y="218"/>
                </a:lnTo>
                <a:lnTo>
                  <a:pt x="181" y="218"/>
                </a:lnTo>
                <a:lnTo>
                  <a:pt x="181" y="217"/>
                </a:lnTo>
                <a:lnTo>
                  <a:pt x="181" y="217"/>
                </a:lnTo>
                <a:lnTo>
                  <a:pt x="181" y="217"/>
                </a:lnTo>
                <a:lnTo>
                  <a:pt x="181" y="217"/>
                </a:lnTo>
                <a:lnTo>
                  <a:pt x="181" y="217"/>
                </a:lnTo>
                <a:lnTo>
                  <a:pt x="181" y="215"/>
                </a:lnTo>
                <a:lnTo>
                  <a:pt x="181" y="215"/>
                </a:lnTo>
                <a:lnTo>
                  <a:pt x="179" y="217"/>
                </a:lnTo>
                <a:lnTo>
                  <a:pt x="179" y="217"/>
                </a:lnTo>
                <a:lnTo>
                  <a:pt x="179" y="217"/>
                </a:lnTo>
                <a:lnTo>
                  <a:pt x="179" y="217"/>
                </a:lnTo>
                <a:lnTo>
                  <a:pt x="179" y="217"/>
                </a:lnTo>
                <a:lnTo>
                  <a:pt x="179" y="217"/>
                </a:lnTo>
                <a:lnTo>
                  <a:pt x="179" y="218"/>
                </a:lnTo>
                <a:lnTo>
                  <a:pt x="179" y="218"/>
                </a:lnTo>
                <a:lnTo>
                  <a:pt x="179" y="218"/>
                </a:lnTo>
                <a:lnTo>
                  <a:pt x="179" y="218"/>
                </a:lnTo>
                <a:lnTo>
                  <a:pt x="179" y="218"/>
                </a:lnTo>
                <a:lnTo>
                  <a:pt x="179" y="218"/>
                </a:lnTo>
                <a:lnTo>
                  <a:pt x="179" y="218"/>
                </a:lnTo>
                <a:lnTo>
                  <a:pt x="179" y="217"/>
                </a:lnTo>
                <a:lnTo>
                  <a:pt x="179" y="217"/>
                </a:lnTo>
                <a:lnTo>
                  <a:pt x="179" y="217"/>
                </a:lnTo>
                <a:lnTo>
                  <a:pt x="178" y="217"/>
                </a:lnTo>
                <a:lnTo>
                  <a:pt x="178" y="217"/>
                </a:lnTo>
                <a:lnTo>
                  <a:pt x="178" y="218"/>
                </a:lnTo>
                <a:lnTo>
                  <a:pt x="177" y="218"/>
                </a:lnTo>
                <a:lnTo>
                  <a:pt x="177" y="218"/>
                </a:lnTo>
                <a:lnTo>
                  <a:pt x="177" y="218"/>
                </a:lnTo>
                <a:lnTo>
                  <a:pt x="177" y="218"/>
                </a:lnTo>
                <a:lnTo>
                  <a:pt x="177" y="218"/>
                </a:lnTo>
                <a:lnTo>
                  <a:pt x="175" y="218"/>
                </a:lnTo>
                <a:lnTo>
                  <a:pt x="175" y="219"/>
                </a:lnTo>
                <a:lnTo>
                  <a:pt x="174" y="219"/>
                </a:lnTo>
                <a:lnTo>
                  <a:pt x="174" y="219"/>
                </a:lnTo>
                <a:lnTo>
                  <a:pt x="174" y="218"/>
                </a:lnTo>
                <a:lnTo>
                  <a:pt x="174" y="218"/>
                </a:lnTo>
                <a:lnTo>
                  <a:pt x="174" y="218"/>
                </a:lnTo>
                <a:lnTo>
                  <a:pt x="174" y="218"/>
                </a:lnTo>
                <a:lnTo>
                  <a:pt x="174" y="219"/>
                </a:lnTo>
                <a:lnTo>
                  <a:pt x="174" y="219"/>
                </a:lnTo>
                <a:lnTo>
                  <a:pt x="174" y="219"/>
                </a:lnTo>
                <a:lnTo>
                  <a:pt x="174" y="219"/>
                </a:lnTo>
                <a:lnTo>
                  <a:pt x="174" y="219"/>
                </a:lnTo>
                <a:lnTo>
                  <a:pt x="174" y="219"/>
                </a:lnTo>
                <a:lnTo>
                  <a:pt x="172" y="218"/>
                </a:lnTo>
                <a:lnTo>
                  <a:pt x="172" y="218"/>
                </a:lnTo>
                <a:lnTo>
                  <a:pt x="171" y="219"/>
                </a:lnTo>
                <a:lnTo>
                  <a:pt x="171" y="219"/>
                </a:lnTo>
                <a:lnTo>
                  <a:pt x="171" y="218"/>
                </a:lnTo>
                <a:lnTo>
                  <a:pt x="171" y="218"/>
                </a:lnTo>
                <a:lnTo>
                  <a:pt x="169" y="218"/>
                </a:lnTo>
                <a:lnTo>
                  <a:pt x="169" y="218"/>
                </a:lnTo>
                <a:lnTo>
                  <a:pt x="168" y="218"/>
                </a:lnTo>
                <a:lnTo>
                  <a:pt x="168" y="219"/>
                </a:lnTo>
                <a:lnTo>
                  <a:pt x="167" y="219"/>
                </a:lnTo>
                <a:lnTo>
                  <a:pt x="167" y="219"/>
                </a:lnTo>
                <a:lnTo>
                  <a:pt x="167" y="219"/>
                </a:lnTo>
                <a:lnTo>
                  <a:pt x="167" y="219"/>
                </a:lnTo>
                <a:lnTo>
                  <a:pt x="165" y="221"/>
                </a:lnTo>
                <a:lnTo>
                  <a:pt x="165" y="221"/>
                </a:lnTo>
                <a:lnTo>
                  <a:pt x="164" y="219"/>
                </a:lnTo>
                <a:lnTo>
                  <a:pt x="164" y="219"/>
                </a:lnTo>
                <a:lnTo>
                  <a:pt x="162" y="219"/>
                </a:lnTo>
                <a:lnTo>
                  <a:pt x="162" y="221"/>
                </a:lnTo>
                <a:lnTo>
                  <a:pt x="162" y="221"/>
                </a:lnTo>
                <a:lnTo>
                  <a:pt x="162" y="221"/>
                </a:lnTo>
                <a:lnTo>
                  <a:pt x="162" y="221"/>
                </a:lnTo>
                <a:lnTo>
                  <a:pt x="161" y="221"/>
                </a:lnTo>
                <a:lnTo>
                  <a:pt x="161" y="222"/>
                </a:lnTo>
                <a:lnTo>
                  <a:pt x="161" y="222"/>
                </a:lnTo>
                <a:lnTo>
                  <a:pt x="161" y="221"/>
                </a:lnTo>
                <a:lnTo>
                  <a:pt x="160" y="221"/>
                </a:lnTo>
                <a:lnTo>
                  <a:pt x="160" y="221"/>
                </a:lnTo>
                <a:lnTo>
                  <a:pt x="160" y="221"/>
                </a:lnTo>
                <a:lnTo>
                  <a:pt x="160" y="221"/>
                </a:lnTo>
                <a:lnTo>
                  <a:pt x="160" y="221"/>
                </a:lnTo>
                <a:lnTo>
                  <a:pt x="158" y="221"/>
                </a:lnTo>
                <a:lnTo>
                  <a:pt x="158" y="221"/>
                </a:lnTo>
                <a:lnTo>
                  <a:pt x="158" y="221"/>
                </a:lnTo>
                <a:lnTo>
                  <a:pt x="158" y="222"/>
                </a:lnTo>
                <a:lnTo>
                  <a:pt x="157" y="222"/>
                </a:lnTo>
                <a:lnTo>
                  <a:pt x="157" y="222"/>
                </a:lnTo>
                <a:lnTo>
                  <a:pt x="157" y="222"/>
                </a:lnTo>
                <a:lnTo>
                  <a:pt x="155" y="222"/>
                </a:lnTo>
                <a:lnTo>
                  <a:pt x="155" y="222"/>
                </a:lnTo>
                <a:lnTo>
                  <a:pt x="154" y="222"/>
                </a:lnTo>
                <a:lnTo>
                  <a:pt x="154" y="222"/>
                </a:lnTo>
                <a:lnTo>
                  <a:pt x="154" y="222"/>
                </a:lnTo>
                <a:lnTo>
                  <a:pt x="152" y="222"/>
                </a:lnTo>
                <a:lnTo>
                  <a:pt x="152" y="222"/>
                </a:lnTo>
                <a:lnTo>
                  <a:pt x="152" y="222"/>
                </a:lnTo>
                <a:lnTo>
                  <a:pt x="151" y="224"/>
                </a:lnTo>
                <a:lnTo>
                  <a:pt x="151" y="224"/>
                </a:lnTo>
                <a:lnTo>
                  <a:pt x="150" y="222"/>
                </a:lnTo>
                <a:lnTo>
                  <a:pt x="150" y="222"/>
                </a:lnTo>
                <a:lnTo>
                  <a:pt x="150" y="222"/>
                </a:lnTo>
                <a:lnTo>
                  <a:pt x="150" y="222"/>
                </a:lnTo>
                <a:lnTo>
                  <a:pt x="148" y="224"/>
                </a:lnTo>
                <a:lnTo>
                  <a:pt x="147" y="224"/>
                </a:lnTo>
                <a:lnTo>
                  <a:pt x="145" y="224"/>
                </a:lnTo>
                <a:lnTo>
                  <a:pt x="145" y="224"/>
                </a:lnTo>
                <a:lnTo>
                  <a:pt x="145" y="224"/>
                </a:lnTo>
                <a:lnTo>
                  <a:pt x="145" y="224"/>
                </a:lnTo>
                <a:lnTo>
                  <a:pt x="145" y="224"/>
                </a:lnTo>
                <a:lnTo>
                  <a:pt x="145" y="224"/>
                </a:lnTo>
                <a:lnTo>
                  <a:pt x="145" y="224"/>
                </a:lnTo>
                <a:lnTo>
                  <a:pt x="144" y="224"/>
                </a:lnTo>
                <a:lnTo>
                  <a:pt x="144" y="224"/>
                </a:lnTo>
                <a:lnTo>
                  <a:pt x="142" y="224"/>
                </a:lnTo>
                <a:lnTo>
                  <a:pt x="142" y="224"/>
                </a:lnTo>
                <a:lnTo>
                  <a:pt x="141" y="224"/>
                </a:lnTo>
                <a:lnTo>
                  <a:pt x="141" y="224"/>
                </a:lnTo>
                <a:lnTo>
                  <a:pt x="141" y="224"/>
                </a:lnTo>
                <a:lnTo>
                  <a:pt x="140" y="225"/>
                </a:lnTo>
                <a:lnTo>
                  <a:pt x="140" y="225"/>
                </a:lnTo>
                <a:lnTo>
                  <a:pt x="140" y="225"/>
                </a:lnTo>
                <a:lnTo>
                  <a:pt x="140" y="225"/>
                </a:lnTo>
                <a:lnTo>
                  <a:pt x="138" y="225"/>
                </a:lnTo>
                <a:lnTo>
                  <a:pt x="137" y="227"/>
                </a:lnTo>
                <a:lnTo>
                  <a:pt x="137" y="225"/>
                </a:lnTo>
                <a:lnTo>
                  <a:pt x="137" y="225"/>
                </a:lnTo>
                <a:lnTo>
                  <a:pt x="137" y="225"/>
                </a:lnTo>
                <a:lnTo>
                  <a:pt x="135" y="225"/>
                </a:lnTo>
                <a:lnTo>
                  <a:pt x="135" y="225"/>
                </a:lnTo>
                <a:lnTo>
                  <a:pt x="135" y="225"/>
                </a:lnTo>
                <a:lnTo>
                  <a:pt x="135" y="225"/>
                </a:lnTo>
                <a:lnTo>
                  <a:pt x="134" y="225"/>
                </a:lnTo>
                <a:lnTo>
                  <a:pt x="134" y="227"/>
                </a:lnTo>
                <a:lnTo>
                  <a:pt x="134" y="227"/>
                </a:lnTo>
                <a:lnTo>
                  <a:pt x="134" y="227"/>
                </a:lnTo>
                <a:lnTo>
                  <a:pt x="134" y="227"/>
                </a:lnTo>
                <a:lnTo>
                  <a:pt x="134" y="225"/>
                </a:lnTo>
                <a:lnTo>
                  <a:pt x="134" y="225"/>
                </a:lnTo>
                <a:lnTo>
                  <a:pt x="132" y="225"/>
                </a:lnTo>
                <a:lnTo>
                  <a:pt x="132" y="225"/>
                </a:lnTo>
                <a:lnTo>
                  <a:pt x="132" y="227"/>
                </a:lnTo>
                <a:lnTo>
                  <a:pt x="131" y="227"/>
                </a:lnTo>
                <a:lnTo>
                  <a:pt x="131" y="227"/>
                </a:lnTo>
                <a:lnTo>
                  <a:pt x="131" y="227"/>
                </a:lnTo>
                <a:lnTo>
                  <a:pt x="131" y="227"/>
                </a:lnTo>
                <a:lnTo>
                  <a:pt x="131" y="228"/>
                </a:lnTo>
                <a:lnTo>
                  <a:pt x="131" y="228"/>
                </a:lnTo>
                <a:lnTo>
                  <a:pt x="131" y="227"/>
                </a:lnTo>
                <a:lnTo>
                  <a:pt x="131" y="227"/>
                </a:lnTo>
                <a:lnTo>
                  <a:pt x="131" y="227"/>
                </a:lnTo>
                <a:lnTo>
                  <a:pt x="130" y="227"/>
                </a:lnTo>
                <a:lnTo>
                  <a:pt x="130" y="227"/>
                </a:lnTo>
                <a:lnTo>
                  <a:pt x="130" y="227"/>
                </a:lnTo>
                <a:lnTo>
                  <a:pt x="128" y="227"/>
                </a:lnTo>
                <a:lnTo>
                  <a:pt x="128" y="227"/>
                </a:lnTo>
                <a:lnTo>
                  <a:pt x="127" y="227"/>
                </a:lnTo>
                <a:lnTo>
                  <a:pt x="127" y="227"/>
                </a:lnTo>
                <a:lnTo>
                  <a:pt x="127" y="227"/>
                </a:lnTo>
                <a:lnTo>
                  <a:pt x="127" y="227"/>
                </a:lnTo>
                <a:lnTo>
                  <a:pt x="127" y="227"/>
                </a:lnTo>
                <a:lnTo>
                  <a:pt x="127" y="225"/>
                </a:lnTo>
                <a:lnTo>
                  <a:pt x="127" y="225"/>
                </a:lnTo>
                <a:lnTo>
                  <a:pt x="125" y="227"/>
                </a:lnTo>
                <a:lnTo>
                  <a:pt x="125" y="227"/>
                </a:lnTo>
                <a:lnTo>
                  <a:pt x="124" y="228"/>
                </a:lnTo>
                <a:lnTo>
                  <a:pt x="122" y="228"/>
                </a:lnTo>
                <a:lnTo>
                  <a:pt x="122" y="228"/>
                </a:lnTo>
                <a:lnTo>
                  <a:pt x="122" y="227"/>
                </a:lnTo>
                <a:lnTo>
                  <a:pt x="122" y="225"/>
                </a:lnTo>
                <a:lnTo>
                  <a:pt x="122" y="225"/>
                </a:lnTo>
                <a:lnTo>
                  <a:pt x="122" y="225"/>
                </a:lnTo>
                <a:lnTo>
                  <a:pt x="121" y="225"/>
                </a:lnTo>
                <a:lnTo>
                  <a:pt x="121" y="225"/>
                </a:lnTo>
                <a:lnTo>
                  <a:pt x="121" y="225"/>
                </a:lnTo>
                <a:lnTo>
                  <a:pt x="121" y="225"/>
                </a:lnTo>
                <a:lnTo>
                  <a:pt x="121" y="227"/>
                </a:lnTo>
                <a:lnTo>
                  <a:pt x="121" y="227"/>
                </a:lnTo>
                <a:lnTo>
                  <a:pt x="121" y="227"/>
                </a:lnTo>
                <a:lnTo>
                  <a:pt x="122" y="228"/>
                </a:lnTo>
                <a:lnTo>
                  <a:pt x="122" y="228"/>
                </a:lnTo>
                <a:lnTo>
                  <a:pt x="121" y="228"/>
                </a:lnTo>
                <a:lnTo>
                  <a:pt x="121" y="228"/>
                </a:lnTo>
                <a:lnTo>
                  <a:pt x="120" y="227"/>
                </a:lnTo>
                <a:lnTo>
                  <a:pt x="118" y="227"/>
                </a:lnTo>
                <a:lnTo>
                  <a:pt x="118" y="227"/>
                </a:lnTo>
                <a:lnTo>
                  <a:pt x="117" y="227"/>
                </a:lnTo>
                <a:lnTo>
                  <a:pt x="117" y="227"/>
                </a:lnTo>
                <a:lnTo>
                  <a:pt x="117" y="227"/>
                </a:lnTo>
                <a:lnTo>
                  <a:pt x="117" y="227"/>
                </a:lnTo>
                <a:lnTo>
                  <a:pt x="117" y="227"/>
                </a:lnTo>
                <a:lnTo>
                  <a:pt x="115" y="227"/>
                </a:lnTo>
                <a:lnTo>
                  <a:pt x="115" y="227"/>
                </a:lnTo>
                <a:lnTo>
                  <a:pt x="114" y="227"/>
                </a:lnTo>
                <a:lnTo>
                  <a:pt x="114" y="228"/>
                </a:lnTo>
                <a:lnTo>
                  <a:pt x="114" y="228"/>
                </a:lnTo>
                <a:lnTo>
                  <a:pt x="114" y="227"/>
                </a:lnTo>
                <a:lnTo>
                  <a:pt x="115" y="227"/>
                </a:lnTo>
                <a:lnTo>
                  <a:pt x="115" y="227"/>
                </a:lnTo>
                <a:lnTo>
                  <a:pt x="114" y="227"/>
                </a:lnTo>
                <a:lnTo>
                  <a:pt x="114" y="227"/>
                </a:lnTo>
                <a:lnTo>
                  <a:pt x="112" y="227"/>
                </a:lnTo>
                <a:lnTo>
                  <a:pt x="111" y="228"/>
                </a:lnTo>
                <a:lnTo>
                  <a:pt x="111" y="228"/>
                </a:lnTo>
                <a:lnTo>
                  <a:pt x="111" y="228"/>
                </a:lnTo>
                <a:lnTo>
                  <a:pt x="111" y="227"/>
                </a:lnTo>
                <a:lnTo>
                  <a:pt x="111" y="227"/>
                </a:lnTo>
                <a:lnTo>
                  <a:pt x="111" y="225"/>
                </a:lnTo>
                <a:lnTo>
                  <a:pt x="110" y="224"/>
                </a:lnTo>
                <a:lnTo>
                  <a:pt x="110" y="224"/>
                </a:lnTo>
                <a:lnTo>
                  <a:pt x="110" y="224"/>
                </a:lnTo>
                <a:lnTo>
                  <a:pt x="110" y="225"/>
                </a:lnTo>
                <a:lnTo>
                  <a:pt x="108" y="225"/>
                </a:lnTo>
                <a:lnTo>
                  <a:pt x="107" y="227"/>
                </a:lnTo>
                <a:lnTo>
                  <a:pt x="107" y="228"/>
                </a:lnTo>
                <a:lnTo>
                  <a:pt x="107" y="228"/>
                </a:lnTo>
                <a:lnTo>
                  <a:pt x="107" y="228"/>
                </a:lnTo>
                <a:lnTo>
                  <a:pt x="105" y="228"/>
                </a:lnTo>
                <a:lnTo>
                  <a:pt x="105" y="227"/>
                </a:lnTo>
                <a:lnTo>
                  <a:pt x="105" y="227"/>
                </a:lnTo>
                <a:lnTo>
                  <a:pt x="104" y="227"/>
                </a:lnTo>
                <a:lnTo>
                  <a:pt x="104" y="227"/>
                </a:lnTo>
                <a:lnTo>
                  <a:pt x="104" y="228"/>
                </a:lnTo>
                <a:lnTo>
                  <a:pt x="104" y="228"/>
                </a:lnTo>
                <a:lnTo>
                  <a:pt x="104" y="228"/>
                </a:lnTo>
                <a:lnTo>
                  <a:pt x="104" y="227"/>
                </a:lnTo>
                <a:lnTo>
                  <a:pt x="104" y="227"/>
                </a:lnTo>
                <a:lnTo>
                  <a:pt x="104" y="227"/>
                </a:lnTo>
                <a:lnTo>
                  <a:pt x="104" y="227"/>
                </a:lnTo>
                <a:lnTo>
                  <a:pt x="104" y="227"/>
                </a:lnTo>
                <a:lnTo>
                  <a:pt x="104" y="227"/>
                </a:lnTo>
                <a:lnTo>
                  <a:pt x="104" y="227"/>
                </a:lnTo>
                <a:lnTo>
                  <a:pt x="104" y="225"/>
                </a:lnTo>
                <a:lnTo>
                  <a:pt x="104" y="225"/>
                </a:lnTo>
                <a:lnTo>
                  <a:pt x="103" y="225"/>
                </a:lnTo>
                <a:lnTo>
                  <a:pt x="103" y="225"/>
                </a:lnTo>
                <a:lnTo>
                  <a:pt x="103" y="227"/>
                </a:lnTo>
                <a:lnTo>
                  <a:pt x="103" y="227"/>
                </a:lnTo>
                <a:lnTo>
                  <a:pt x="103" y="228"/>
                </a:lnTo>
                <a:lnTo>
                  <a:pt x="101" y="228"/>
                </a:lnTo>
                <a:lnTo>
                  <a:pt x="100" y="228"/>
                </a:lnTo>
                <a:lnTo>
                  <a:pt x="98" y="228"/>
                </a:lnTo>
                <a:lnTo>
                  <a:pt x="98" y="228"/>
                </a:lnTo>
                <a:lnTo>
                  <a:pt x="98" y="227"/>
                </a:lnTo>
                <a:lnTo>
                  <a:pt x="98" y="227"/>
                </a:lnTo>
                <a:lnTo>
                  <a:pt x="98" y="227"/>
                </a:lnTo>
                <a:lnTo>
                  <a:pt x="100" y="227"/>
                </a:lnTo>
                <a:lnTo>
                  <a:pt x="100" y="227"/>
                </a:lnTo>
                <a:lnTo>
                  <a:pt x="100" y="227"/>
                </a:lnTo>
                <a:lnTo>
                  <a:pt x="100" y="227"/>
                </a:lnTo>
                <a:lnTo>
                  <a:pt x="100" y="227"/>
                </a:lnTo>
                <a:lnTo>
                  <a:pt x="100" y="227"/>
                </a:lnTo>
                <a:lnTo>
                  <a:pt x="100" y="227"/>
                </a:lnTo>
                <a:lnTo>
                  <a:pt x="100" y="227"/>
                </a:lnTo>
                <a:lnTo>
                  <a:pt x="100" y="227"/>
                </a:lnTo>
                <a:lnTo>
                  <a:pt x="101" y="227"/>
                </a:lnTo>
                <a:lnTo>
                  <a:pt x="101" y="227"/>
                </a:lnTo>
                <a:lnTo>
                  <a:pt x="101" y="225"/>
                </a:lnTo>
                <a:lnTo>
                  <a:pt x="103" y="227"/>
                </a:lnTo>
                <a:lnTo>
                  <a:pt x="103" y="227"/>
                </a:lnTo>
                <a:lnTo>
                  <a:pt x="103" y="225"/>
                </a:lnTo>
                <a:lnTo>
                  <a:pt x="103" y="224"/>
                </a:lnTo>
                <a:lnTo>
                  <a:pt x="103" y="224"/>
                </a:lnTo>
                <a:lnTo>
                  <a:pt x="103" y="224"/>
                </a:lnTo>
                <a:lnTo>
                  <a:pt x="103" y="222"/>
                </a:lnTo>
                <a:lnTo>
                  <a:pt x="101" y="222"/>
                </a:lnTo>
                <a:lnTo>
                  <a:pt x="100" y="222"/>
                </a:lnTo>
                <a:lnTo>
                  <a:pt x="100" y="222"/>
                </a:lnTo>
                <a:lnTo>
                  <a:pt x="100" y="222"/>
                </a:lnTo>
                <a:lnTo>
                  <a:pt x="100" y="222"/>
                </a:lnTo>
                <a:lnTo>
                  <a:pt x="100" y="222"/>
                </a:lnTo>
                <a:lnTo>
                  <a:pt x="100" y="222"/>
                </a:lnTo>
                <a:lnTo>
                  <a:pt x="100" y="222"/>
                </a:lnTo>
                <a:lnTo>
                  <a:pt x="101" y="224"/>
                </a:lnTo>
                <a:lnTo>
                  <a:pt x="101" y="224"/>
                </a:lnTo>
                <a:lnTo>
                  <a:pt x="101" y="224"/>
                </a:lnTo>
                <a:lnTo>
                  <a:pt x="101" y="224"/>
                </a:lnTo>
                <a:lnTo>
                  <a:pt x="100" y="224"/>
                </a:lnTo>
                <a:lnTo>
                  <a:pt x="100" y="225"/>
                </a:lnTo>
                <a:lnTo>
                  <a:pt x="100" y="225"/>
                </a:lnTo>
                <a:lnTo>
                  <a:pt x="97" y="224"/>
                </a:lnTo>
                <a:lnTo>
                  <a:pt x="97" y="224"/>
                </a:lnTo>
                <a:lnTo>
                  <a:pt x="97" y="224"/>
                </a:lnTo>
                <a:lnTo>
                  <a:pt x="95" y="225"/>
                </a:lnTo>
                <a:lnTo>
                  <a:pt x="95" y="225"/>
                </a:lnTo>
                <a:lnTo>
                  <a:pt x="95" y="224"/>
                </a:lnTo>
                <a:lnTo>
                  <a:pt x="95" y="224"/>
                </a:lnTo>
                <a:lnTo>
                  <a:pt x="95" y="224"/>
                </a:lnTo>
                <a:lnTo>
                  <a:pt x="95" y="224"/>
                </a:lnTo>
                <a:lnTo>
                  <a:pt x="95" y="225"/>
                </a:lnTo>
                <a:lnTo>
                  <a:pt x="94" y="225"/>
                </a:lnTo>
                <a:lnTo>
                  <a:pt x="94" y="227"/>
                </a:lnTo>
                <a:lnTo>
                  <a:pt x="94" y="227"/>
                </a:lnTo>
                <a:lnTo>
                  <a:pt x="94" y="227"/>
                </a:lnTo>
                <a:lnTo>
                  <a:pt x="93" y="225"/>
                </a:lnTo>
                <a:lnTo>
                  <a:pt x="93" y="224"/>
                </a:lnTo>
                <a:lnTo>
                  <a:pt x="93" y="224"/>
                </a:lnTo>
                <a:lnTo>
                  <a:pt x="93" y="224"/>
                </a:lnTo>
                <a:lnTo>
                  <a:pt x="93" y="224"/>
                </a:lnTo>
                <a:lnTo>
                  <a:pt x="94" y="224"/>
                </a:lnTo>
                <a:lnTo>
                  <a:pt x="94" y="224"/>
                </a:lnTo>
                <a:lnTo>
                  <a:pt x="94" y="224"/>
                </a:lnTo>
                <a:lnTo>
                  <a:pt x="94" y="224"/>
                </a:lnTo>
                <a:lnTo>
                  <a:pt x="94" y="224"/>
                </a:lnTo>
                <a:lnTo>
                  <a:pt x="94" y="224"/>
                </a:lnTo>
                <a:lnTo>
                  <a:pt x="94" y="222"/>
                </a:lnTo>
                <a:lnTo>
                  <a:pt x="94" y="222"/>
                </a:lnTo>
                <a:lnTo>
                  <a:pt x="93" y="222"/>
                </a:lnTo>
                <a:lnTo>
                  <a:pt x="93" y="222"/>
                </a:lnTo>
                <a:lnTo>
                  <a:pt x="91" y="221"/>
                </a:lnTo>
                <a:lnTo>
                  <a:pt x="91" y="221"/>
                </a:lnTo>
                <a:lnTo>
                  <a:pt x="91" y="221"/>
                </a:lnTo>
                <a:lnTo>
                  <a:pt x="91" y="219"/>
                </a:lnTo>
                <a:lnTo>
                  <a:pt x="90" y="219"/>
                </a:lnTo>
                <a:lnTo>
                  <a:pt x="90" y="219"/>
                </a:lnTo>
                <a:lnTo>
                  <a:pt x="90" y="219"/>
                </a:lnTo>
                <a:lnTo>
                  <a:pt x="90" y="219"/>
                </a:lnTo>
                <a:lnTo>
                  <a:pt x="90" y="221"/>
                </a:lnTo>
                <a:lnTo>
                  <a:pt x="90" y="222"/>
                </a:lnTo>
                <a:lnTo>
                  <a:pt x="90" y="222"/>
                </a:lnTo>
                <a:lnTo>
                  <a:pt x="91" y="224"/>
                </a:lnTo>
                <a:lnTo>
                  <a:pt x="91" y="224"/>
                </a:lnTo>
                <a:lnTo>
                  <a:pt x="91" y="224"/>
                </a:lnTo>
                <a:lnTo>
                  <a:pt x="91" y="224"/>
                </a:lnTo>
                <a:lnTo>
                  <a:pt x="91" y="224"/>
                </a:lnTo>
                <a:lnTo>
                  <a:pt x="91" y="225"/>
                </a:lnTo>
                <a:lnTo>
                  <a:pt x="91" y="225"/>
                </a:lnTo>
                <a:lnTo>
                  <a:pt x="91" y="227"/>
                </a:lnTo>
                <a:lnTo>
                  <a:pt x="91" y="227"/>
                </a:lnTo>
                <a:lnTo>
                  <a:pt x="91" y="227"/>
                </a:lnTo>
                <a:lnTo>
                  <a:pt x="90" y="227"/>
                </a:lnTo>
                <a:lnTo>
                  <a:pt x="90" y="227"/>
                </a:lnTo>
                <a:lnTo>
                  <a:pt x="88" y="225"/>
                </a:lnTo>
                <a:lnTo>
                  <a:pt x="88" y="225"/>
                </a:lnTo>
                <a:lnTo>
                  <a:pt x="90" y="225"/>
                </a:lnTo>
                <a:lnTo>
                  <a:pt x="90" y="225"/>
                </a:lnTo>
                <a:lnTo>
                  <a:pt x="90" y="225"/>
                </a:lnTo>
                <a:lnTo>
                  <a:pt x="90" y="225"/>
                </a:lnTo>
                <a:lnTo>
                  <a:pt x="90" y="224"/>
                </a:lnTo>
                <a:lnTo>
                  <a:pt x="88" y="224"/>
                </a:lnTo>
                <a:lnTo>
                  <a:pt x="88" y="222"/>
                </a:lnTo>
                <a:lnTo>
                  <a:pt x="88" y="222"/>
                </a:lnTo>
                <a:lnTo>
                  <a:pt x="87" y="224"/>
                </a:lnTo>
                <a:lnTo>
                  <a:pt x="87" y="224"/>
                </a:lnTo>
                <a:lnTo>
                  <a:pt x="87" y="224"/>
                </a:lnTo>
                <a:lnTo>
                  <a:pt x="87" y="224"/>
                </a:lnTo>
                <a:lnTo>
                  <a:pt x="87" y="224"/>
                </a:lnTo>
                <a:lnTo>
                  <a:pt x="87" y="224"/>
                </a:lnTo>
                <a:lnTo>
                  <a:pt x="85" y="224"/>
                </a:lnTo>
                <a:lnTo>
                  <a:pt x="85" y="224"/>
                </a:lnTo>
                <a:lnTo>
                  <a:pt x="85" y="224"/>
                </a:lnTo>
                <a:lnTo>
                  <a:pt x="85" y="224"/>
                </a:lnTo>
                <a:lnTo>
                  <a:pt x="84" y="224"/>
                </a:lnTo>
                <a:lnTo>
                  <a:pt x="84" y="224"/>
                </a:lnTo>
                <a:lnTo>
                  <a:pt x="84" y="222"/>
                </a:lnTo>
                <a:lnTo>
                  <a:pt x="84" y="222"/>
                </a:lnTo>
                <a:lnTo>
                  <a:pt x="85" y="222"/>
                </a:lnTo>
                <a:lnTo>
                  <a:pt x="85" y="221"/>
                </a:lnTo>
                <a:lnTo>
                  <a:pt x="85" y="221"/>
                </a:lnTo>
                <a:lnTo>
                  <a:pt x="85" y="221"/>
                </a:lnTo>
                <a:lnTo>
                  <a:pt x="85" y="221"/>
                </a:lnTo>
                <a:lnTo>
                  <a:pt x="85" y="221"/>
                </a:lnTo>
                <a:lnTo>
                  <a:pt x="85" y="222"/>
                </a:lnTo>
                <a:lnTo>
                  <a:pt x="85" y="222"/>
                </a:lnTo>
                <a:lnTo>
                  <a:pt x="85" y="222"/>
                </a:lnTo>
                <a:lnTo>
                  <a:pt x="87" y="222"/>
                </a:lnTo>
                <a:lnTo>
                  <a:pt x="87" y="221"/>
                </a:lnTo>
                <a:lnTo>
                  <a:pt x="87" y="221"/>
                </a:lnTo>
                <a:lnTo>
                  <a:pt x="87" y="221"/>
                </a:lnTo>
                <a:lnTo>
                  <a:pt x="87" y="219"/>
                </a:lnTo>
                <a:lnTo>
                  <a:pt x="87" y="219"/>
                </a:lnTo>
                <a:lnTo>
                  <a:pt x="87" y="219"/>
                </a:lnTo>
                <a:lnTo>
                  <a:pt x="88" y="219"/>
                </a:lnTo>
                <a:lnTo>
                  <a:pt x="88" y="218"/>
                </a:lnTo>
                <a:lnTo>
                  <a:pt x="88" y="218"/>
                </a:lnTo>
                <a:lnTo>
                  <a:pt x="87" y="218"/>
                </a:lnTo>
                <a:lnTo>
                  <a:pt x="87" y="218"/>
                </a:lnTo>
                <a:lnTo>
                  <a:pt x="87" y="217"/>
                </a:lnTo>
                <a:lnTo>
                  <a:pt x="87" y="217"/>
                </a:lnTo>
                <a:lnTo>
                  <a:pt x="87" y="217"/>
                </a:lnTo>
                <a:lnTo>
                  <a:pt x="87" y="217"/>
                </a:lnTo>
                <a:lnTo>
                  <a:pt x="87" y="215"/>
                </a:lnTo>
                <a:lnTo>
                  <a:pt x="87" y="215"/>
                </a:lnTo>
                <a:lnTo>
                  <a:pt x="87" y="215"/>
                </a:lnTo>
                <a:lnTo>
                  <a:pt x="87" y="214"/>
                </a:lnTo>
                <a:lnTo>
                  <a:pt x="85" y="214"/>
                </a:lnTo>
                <a:lnTo>
                  <a:pt x="84" y="214"/>
                </a:lnTo>
                <a:lnTo>
                  <a:pt x="84" y="214"/>
                </a:lnTo>
                <a:lnTo>
                  <a:pt x="84" y="214"/>
                </a:lnTo>
                <a:lnTo>
                  <a:pt x="84" y="214"/>
                </a:lnTo>
                <a:lnTo>
                  <a:pt x="83" y="214"/>
                </a:lnTo>
                <a:lnTo>
                  <a:pt x="83" y="214"/>
                </a:lnTo>
                <a:lnTo>
                  <a:pt x="83" y="214"/>
                </a:lnTo>
                <a:lnTo>
                  <a:pt x="83" y="214"/>
                </a:lnTo>
                <a:lnTo>
                  <a:pt x="81" y="214"/>
                </a:lnTo>
                <a:lnTo>
                  <a:pt x="81" y="214"/>
                </a:lnTo>
                <a:lnTo>
                  <a:pt x="81" y="215"/>
                </a:lnTo>
                <a:lnTo>
                  <a:pt x="81" y="215"/>
                </a:lnTo>
                <a:lnTo>
                  <a:pt x="81" y="215"/>
                </a:lnTo>
                <a:lnTo>
                  <a:pt x="81" y="215"/>
                </a:lnTo>
                <a:lnTo>
                  <a:pt x="83" y="215"/>
                </a:lnTo>
                <a:lnTo>
                  <a:pt x="83" y="217"/>
                </a:lnTo>
                <a:lnTo>
                  <a:pt x="83" y="217"/>
                </a:lnTo>
                <a:lnTo>
                  <a:pt x="83" y="217"/>
                </a:lnTo>
                <a:lnTo>
                  <a:pt x="83" y="218"/>
                </a:lnTo>
                <a:lnTo>
                  <a:pt x="83" y="218"/>
                </a:lnTo>
                <a:lnTo>
                  <a:pt x="83" y="218"/>
                </a:lnTo>
                <a:lnTo>
                  <a:pt x="83" y="218"/>
                </a:lnTo>
                <a:lnTo>
                  <a:pt x="83" y="218"/>
                </a:lnTo>
                <a:lnTo>
                  <a:pt x="83" y="219"/>
                </a:lnTo>
                <a:lnTo>
                  <a:pt x="83" y="219"/>
                </a:lnTo>
                <a:lnTo>
                  <a:pt x="81" y="218"/>
                </a:lnTo>
                <a:lnTo>
                  <a:pt x="81" y="218"/>
                </a:lnTo>
                <a:lnTo>
                  <a:pt x="81" y="218"/>
                </a:lnTo>
                <a:lnTo>
                  <a:pt x="81" y="218"/>
                </a:lnTo>
                <a:lnTo>
                  <a:pt x="81" y="218"/>
                </a:lnTo>
                <a:lnTo>
                  <a:pt x="80" y="218"/>
                </a:lnTo>
                <a:lnTo>
                  <a:pt x="80" y="218"/>
                </a:lnTo>
                <a:lnTo>
                  <a:pt x="80" y="218"/>
                </a:lnTo>
                <a:lnTo>
                  <a:pt x="78" y="218"/>
                </a:lnTo>
                <a:lnTo>
                  <a:pt x="78" y="218"/>
                </a:lnTo>
                <a:lnTo>
                  <a:pt x="78" y="219"/>
                </a:lnTo>
                <a:lnTo>
                  <a:pt x="78" y="219"/>
                </a:lnTo>
                <a:lnTo>
                  <a:pt x="78" y="219"/>
                </a:lnTo>
                <a:lnTo>
                  <a:pt x="78" y="219"/>
                </a:lnTo>
                <a:lnTo>
                  <a:pt x="77" y="219"/>
                </a:lnTo>
                <a:lnTo>
                  <a:pt x="77" y="221"/>
                </a:lnTo>
                <a:lnTo>
                  <a:pt x="77" y="221"/>
                </a:lnTo>
                <a:lnTo>
                  <a:pt x="78" y="221"/>
                </a:lnTo>
                <a:lnTo>
                  <a:pt x="78" y="221"/>
                </a:lnTo>
                <a:lnTo>
                  <a:pt x="78" y="222"/>
                </a:lnTo>
                <a:lnTo>
                  <a:pt x="78" y="222"/>
                </a:lnTo>
                <a:lnTo>
                  <a:pt x="77" y="221"/>
                </a:lnTo>
                <a:lnTo>
                  <a:pt x="75" y="221"/>
                </a:lnTo>
                <a:lnTo>
                  <a:pt x="75" y="221"/>
                </a:lnTo>
                <a:lnTo>
                  <a:pt x="75" y="222"/>
                </a:lnTo>
                <a:lnTo>
                  <a:pt x="75" y="222"/>
                </a:lnTo>
                <a:lnTo>
                  <a:pt x="74" y="222"/>
                </a:lnTo>
                <a:lnTo>
                  <a:pt x="74" y="222"/>
                </a:lnTo>
                <a:lnTo>
                  <a:pt x="74" y="222"/>
                </a:lnTo>
                <a:lnTo>
                  <a:pt x="74" y="221"/>
                </a:lnTo>
                <a:lnTo>
                  <a:pt x="73" y="221"/>
                </a:lnTo>
                <a:lnTo>
                  <a:pt x="73" y="219"/>
                </a:lnTo>
                <a:lnTo>
                  <a:pt x="71" y="219"/>
                </a:lnTo>
                <a:lnTo>
                  <a:pt x="71" y="219"/>
                </a:lnTo>
                <a:lnTo>
                  <a:pt x="71" y="219"/>
                </a:lnTo>
                <a:lnTo>
                  <a:pt x="70" y="219"/>
                </a:lnTo>
                <a:lnTo>
                  <a:pt x="70" y="219"/>
                </a:lnTo>
                <a:lnTo>
                  <a:pt x="70" y="218"/>
                </a:lnTo>
                <a:lnTo>
                  <a:pt x="70" y="218"/>
                </a:lnTo>
                <a:lnTo>
                  <a:pt x="70" y="218"/>
                </a:lnTo>
                <a:lnTo>
                  <a:pt x="71" y="218"/>
                </a:lnTo>
                <a:lnTo>
                  <a:pt x="73" y="218"/>
                </a:lnTo>
                <a:lnTo>
                  <a:pt x="73" y="218"/>
                </a:lnTo>
                <a:lnTo>
                  <a:pt x="74" y="218"/>
                </a:lnTo>
                <a:lnTo>
                  <a:pt x="74" y="218"/>
                </a:lnTo>
                <a:lnTo>
                  <a:pt x="74" y="218"/>
                </a:lnTo>
                <a:lnTo>
                  <a:pt x="74" y="218"/>
                </a:lnTo>
                <a:lnTo>
                  <a:pt x="75" y="218"/>
                </a:lnTo>
                <a:lnTo>
                  <a:pt x="75" y="218"/>
                </a:lnTo>
                <a:lnTo>
                  <a:pt x="77" y="218"/>
                </a:lnTo>
                <a:lnTo>
                  <a:pt x="77" y="218"/>
                </a:lnTo>
                <a:lnTo>
                  <a:pt x="77" y="218"/>
                </a:lnTo>
                <a:lnTo>
                  <a:pt x="77" y="217"/>
                </a:lnTo>
                <a:lnTo>
                  <a:pt x="77" y="217"/>
                </a:lnTo>
                <a:lnTo>
                  <a:pt x="78" y="217"/>
                </a:lnTo>
                <a:lnTo>
                  <a:pt x="78" y="215"/>
                </a:lnTo>
                <a:lnTo>
                  <a:pt x="78" y="215"/>
                </a:lnTo>
                <a:lnTo>
                  <a:pt x="78" y="215"/>
                </a:lnTo>
                <a:lnTo>
                  <a:pt x="77" y="215"/>
                </a:lnTo>
                <a:lnTo>
                  <a:pt x="77" y="215"/>
                </a:lnTo>
                <a:lnTo>
                  <a:pt x="77" y="214"/>
                </a:lnTo>
                <a:lnTo>
                  <a:pt x="77" y="214"/>
                </a:lnTo>
                <a:lnTo>
                  <a:pt x="75" y="214"/>
                </a:lnTo>
                <a:lnTo>
                  <a:pt x="75" y="214"/>
                </a:lnTo>
                <a:lnTo>
                  <a:pt x="75" y="214"/>
                </a:lnTo>
                <a:lnTo>
                  <a:pt x="74" y="212"/>
                </a:lnTo>
                <a:lnTo>
                  <a:pt x="74" y="212"/>
                </a:lnTo>
                <a:lnTo>
                  <a:pt x="74" y="212"/>
                </a:lnTo>
                <a:lnTo>
                  <a:pt x="74" y="212"/>
                </a:lnTo>
                <a:lnTo>
                  <a:pt x="74" y="212"/>
                </a:lnTo>
                <a:lnTo>
                  <a:pt x="73" y="212"/>
                </a:lnTo>
                <a:lnTo>
                  <a:pt x="73" y="212"/>
                </a:lnTo>
                <a:lnTo>
                  <a:pt x="73" y="212"/>
                </a:lnTo>
                <a:lnTo>
                  <a:pt x="71" y="212"/>
                </a:lnTo>
                <a:lnTo>
                  <a:pt x="73" y="212"/>
                </a:lnTo>
                <a:lnTo>
                  <a:pt x="73" y="212"/>
                </a:lnTo>
                <a:lnTo>
                  <a:pt x="71" y="211"/>
                </a:lnTo>
                <a:lnTo>
                  <a:pt x="71" y="211"/>
                </a:lnTo>
                <a:lnTo>
                  <a:pt x="71" y="211"/>
                </a:lnTo>
                <a:lnTo>
                  <a:pt x="71" y="211"/>
                </a:lnTo>
                <a:lnTo>
                  <a:pt x="70" y="211"/>
                </a:lnTo>
                <a:lnTo>
                  <a:pt x="70" y="211"/>
                </a:lnTo>
                <a:lnTo>
                  <a:pt x="68" y="211"/>
                </a:lnTo>
                <a:lnTo>
                  <a:pt x="65" y="211"/>
                </a:lnTo>
                <a:lnTo>
                  <a:pt x="67" y="212"/>
                </a:lnTo>
                <a:lnTo>
                  <a:pt x="67" y="212"/>
                </a:lnTo>
                <a:lnTo>
                  <a:pt x="67" y="212"/>
                </a:lnTo>
                <a:lnTo>
                  <a:pt x="65" y="214"/>
                </a:lnTo>
                <a:lnTo>
                  <a:pt x="65" y="214"/>
                </a:lnTo>
                <a:lnTo>
                  <a:pt x="65" y="215"/>
                </a:lnTo>
                <a:lnTo>
                  <a:pt x="65" y="215"/>
                </a:lnTo>
                <a:lnTo>
                  <a:pt x="65" y="215"/>
                </a:lnTo>
                <a:lnTo>
                  <a:pt x="64" y="215"/>
                </a:lnTo>
                <a:lnTo>
                  <a:pt x="63" y="215"/>
                </a:lnTo>
                <a:lnTo>
                  <a:pt x="60" y="214"/>
                </a:lnTo>
                <a:lnTo>
                  <a:pt x="58" y="214"/>
                </a:lnTo>
                <a:lnTo>
                  <a:pt x="58" y="214"/>
                </a:lnTo>
                <a:lnTo>
                  <a:pt x="58" y="214"/>
                </a:lnTo>
                <a:lnTo>
                  <a:pt x="58" y="214"/>
                </a:lnTo>
                <a:lnTo>
                  <a:pt x="58" y="214"/>
                </a:lnTo>
                <a:lnTo>
                  <a:pt x="58" y="214"/>
                </a:lnTo>
                <a:lnTo>
                  <a:pt x="58" y="212"/>
                </a:lnTo>
                <a:lnTo>
                  <a:pt x="58" y="212"/>
                </a:lnTo>
                <a:lnTo>
                  <a:pt x="58" y="212"/>
                </a:lnTo>
                <a:lnTo>
                  <a:pt x="58" y="212"/>
                </a:lnTo>
                <a:lnTo>
                  <a:pt x="58" y="214"/>
                </a:lnTo>
                <a:lnTo>
                  <a:pt x="60" y="214"/>
                </a:lnTo>
                <a:lnTo>
                  <a:pt x="60" y="214"/>
                </a:lnTo>
                <a:lnTo>
                  <a:pt x="61" y="214"/>
                </a:lnTo>
                <a:lnTo>
                  <a:pt x="61" y="214"/>
                </a:lnTo>
                <a:lnTo>
                  <a:pt x="61" y="214"/>
                </a:lnTo>
                <a:lnTo>
                  <a:pt x="61" y="212"/>
                </a:lnTo>
                <a:lnTo>
                  <a:pt x="63" y="212"/>
                </a:lnTo>
                <a:lnTo>
                  <a:pt x="63" y="212"/>
                </a:lnTo>
                <a:lnTo>
                  <a:pt x="63" y="211"/>
                </a:lnTo>
                <a:lnTo>
                  <a:pt x="63" y="211"/>
                </a:lnTo>
                <a:lnTo>
                  <a:pt x="61" y="211"/>
                </a:lnTo>
                <a:lnTo>
                  <a:pt x="61" y="211"/>
                </a:lnTo>
                <a:lnTo>
                  <a:pt x="61" y="211"/>
                </a:lnTo>
                <a:lnTo>
                  <a:pt x="61" y="211"/>
                </a:lnTo>
                <a:lnTo>
                  <a:pt x="60" y="212"/>
                </a:lnTo>
                <a:lnTo>
                  <a:pt x="60" y="212"/>
                </a:lnTo>
                <a:lnTo>
                  <a:pt x="60" y="212"/>
                </a:lnTo>
                <a:lnTo>
                  <a:pt x="60" y="212"/>
                </a:lnTo>
                <a:lnTo>
                  <a:pt x="60" y="211"/>
                </a:lnTo>
                <a:lnTo>
                  <a:pt x="60" y="211"/>
                </a:lnTo>
                <a:lnTo>
                  <a:pt x="60" y="210"/>
                </a:lnTo>
                <a:lnTo>
                  <a:pt x="60" y="210"/>
                </a:lnTo>
                <a:lnTo>
                  <a:pt x="60" y="208"/>
                </a:lnTo>
                <a:lnTo>
                  <a:pt x="60" y="208"/>
                </a:lnTo>
                <a:lnTo>
                  <a:pt x="58" y="208"/>
                </a:lnTo>
                <a:lnTo>
                  <a:pt x="58" y="208"/>
                </a:lnTo>
                <a:lnTo>
                  <a:pt x="58" y="208"/>
                </a:lnTo>
                <a:lnTo>
                  <a:pt x="58" y="210"/>
                </a:lnTo>
                <a:lnTo>
                  <a:pt x="58" y="211"/>
                </a:lnTo>
                <a:lnTo>
                  <a:pt x="58" y="211"/>
                </a:lnTo>
                <a:lnTo>
                  <a:pt x="58" y="212"/>
                </a:lnTo>
                <a:lnTo>
                  <a:pt x="58" y="212"/>
                </a:lnTo>
                <a:lnTo>
                  <a:pt x="57" y="211"/>
                </a:lnTo>
                <a:lnTo>
                  <a:pt x="56" y="211"/>
                </a:lnTo>
                <a:lnTo>
                  <a:pt x="56" y="211"/>
                </a:lnTo>
                <a:lnTo>
                  <a:pt x="56" y="211"/>
                </a:lnTo>
                <a:lnTo>
                  <a:pt x="56" y="212"/>
                </a:lnTo>
                <a:lnTo>
                  <a:pt x="56" y="212"/>
                </a:lnTo>
                <a:lnTo>
                  <a:pt x="56" y="212"/>
                </a:lnTo>
                <a:lnTo>
                  <a:pt x="56" y="214"/>
                </a:lnTo>
                <a:lnTo>
                  <a:pt x="56" y="214"/>
                </a:lnTo>
                <a:lnTo>
                  <a:pt x="54" y="214"/>
                </a:lnTo>
                <a:lnTo>
                  <a:pt x="54" y="214"/>
                </a:lnTo>
                <a:lnTo>
                  <a:pt x="56" y="215"/>
                </a:lnTo>
                <a:lnTo>
                  <a:pt x="56" y="215"/>
                </a:lnTo>
                <a:lnTo>
                  <a:pt x="57" y="215"/>
                </a:lnTo>
                <a:lnTo>
                  <a:pt x="57" y="215"/>
                </a:lnTo>
                <a:lnTo>
                  <a:pt x="56" y="215"/>
                </a:lnTo>
                <a:lnTo>
                  <a:pt x="57" y="217"/>
                </a:lnTo>
                <a:lnTo>
                  <a:pt x="57" y="217"/>
                </a:lnTo>
                <a:lnTo>
                  <a:pt x="57" y="217"/>
                </a:lnTo>
                <a:lnTo>
                  <a:pt x="56" y="217"/>
                </a:lnTo>
                <a:lnTo>
                  <a:pt x="56" y="217"/>
                </a:lnTo>
                <a:lnTo>
                  <a:pt x="56" y="217"/>
                </a:lnTo>
                <a:lnTo>
                  <a:pt x="54" y="217"/>
                </a:lnTo>
                <a:lnTo>
                  <a:pt x="54" y="217"/>
                </a:lnTo>
                <a:lnTo>
                  <a:pt x="54" y="215"/>
                </a:lnTo>
                <a:lnTo>
                  <a:pt x="54" y="215"/>
                </a:lnTo>
                <a:lnTo>
                  <a:pt x="54" y="214"/>
                </a:lnTo>
                <a:lnTo>
                  <a:pt x="53" y="212"/>
                </a:lnTo>
                <a:lnTo>
                  <a:pt x="53" y="212"/>
                </a:lnTo>
                <a:lnTo>
                  <a:pt x="53" y="211"/>
                </a:lnTo>
                <a:lnTo>
                  <a:pt x="51" y="211"/>
                </a:lnTo>
                <a:lnTo>
                  <a:pt x="51" y="211"/>
                </a:lnTo>
                <a:lnTo>
                  <a:pt x="51" y="211"/>
                </a:lnTo>
                <a:lnTo>
                  <a:pt x="50" y="211"/>
                </a:lnTo>
                <a:lnTo>
                  <a:pt x="50" y="210"/>
                </a:lnTo>
                <a:lnTo>
                  <a:pt x="50" y="210"/>
                </a:lnTo>
                <a:lnTo>
                  <a:pt x="50" y="210"/>
                </a:lnTo>
                <a:lnTo>
                  <a:pt x="50" y="210"/>
                </a:lnTo>
                <a:lnTo>
                  <a:pt x="50" y="210"/>
                </a:lnTo>
                <a:lnTo>
                  <a:pt x="51" y="210"/>
                </a:lnTo>
                <a:lnTo>
                  <a:pt x="51" y="210"/>
                </a:lnTo>
                <a:lnTo>
                  <a:pt x="53" y="208"/>
                </a:lnTo>
                <a:lnTo>
                  <a:pt x="53" y="208"/>
                </a:lnTo>
                <a:lnTo>
                  <a:pt x="53" y="208"/>
                </a:lnTo>
                <a:lnTo>
                  <a:pt x="53" y="208"/>
                </a:lnTo>
                <a:lnTo>
                  <a:pt x="53" y="208"/>
                </a:lnTo>
                <a:lnTo>
                  <a:pt x="51" y="208"/>
                </a:lnTo>
                <a:lnTo>
                  <a:pt x="51" y="208"/>
                </a:lnTo>
                <a:lnTo>
                  <a:pt x="51" y="208"/>
                </a:lnTo>
                <a:lnTo>
                  <a:pt x="51" y="208"/>
                </a:lnTo>
                <a:lnTo>
                  <a:pt x="50" y="208"/>
                </a:lnTo>
                <a:lnTo>
                  <a:pt x="50" y="207"/>
                </a:lnTo>
                <a:lnTo>
                  <a:pt x="48" y="207"/>
                </a:lnTo>
                <a:lnTo>
                  <a:pt x="48" y="205"/>
                </a:lnTo>
                <a:lnTo>
                  <a:pt x="48" y="205"/>
                </a:lnTo>
                <a:lnTo>
                  <a:pt x="47" y="205"/>
                </a:lnTo>
                <a:lnTo>
                  <a:pt x="47" y="205"/>
                </a:lnTo>
                <a:lnTo>
                  <a:pt x="47" y="207"/>
                </a:lnTo>
                <a:lnTo>
                  <a:pt x="47" y="207"/>
                </a:lnTo>
                <a:lnTo>
                  <a:pt x="46" y="207"/>
                </a:lnTo>
                <a:lnTo>
                  <a:pt x="44" y="207"/>
                </a:lnTo>
                <a:lnTo>
                  <a:pt x="44" y="207"/>
                </a:lnTo>
                <a:lnTo>
                  <a:pt x="43" y="205"/>
                </a:lnTo>
                <a:lnTo>
                  <a:pt x="43" y="205"/>
                </a:lnTo>
                <a:lnTo>
                  <a:pt x="41" y="207"/>
                </a:lnTo>
                <a:lnTo>
                  <a:pt x="41" y="207"/>
                </a:lnTo>
                <a:lnTo>
                  <a:pt x="41" y="208"/>
                </a:lnTo>
                <a:lnTo>
                  <a:pt x="41" y="208"/>
                </a:lnTo>
                <a:lnTo>
                  <a:pt x="40" y="207"/>
                </a:lnTo>
                <a:lnTo>
                  <a:pt x="40" y="207"/>
                </a:lnTo>
                <a:lnTo>
                  <a:pt x="40" y="207"/>
                </a:lnTo>
                <a:lnTo>
                  <a:pt x="40" y="207"/>
                </a:lnTo>
                <a:lnTo>
                  <a:pt x="40" y="207"/>
                </a:lnTo>
                <a:lnTo>
                  <a:pt x="40" y="207"/>
                </a:lnTo>
                <a:lnTo>
                  <a:pt x="40" y="207"/>
                </a:lnTo>
                <a:lnTo>
                  <a:pt x="40" y="207"/>
                </a:lnTo>
                <a:lnTo>
                  <a:pt x="38" y="207"/>
                </a:lnTo>
                <a:lnTo>
                  <a:pt x="38" y="205"/>
                </a:lnTo>
                <a:lnTo>
                  <a:pt x="38" y="205"/>
                </a:lnTo>
                <a:lnTo>
                  <a:pt x="37" y="207"/>
                </a:lnTo>
                <a:lnTo>
                  <a:pt x="37" y="207"/>
                </a:lnTo>
                <a:lnTo>
                  <a:pt x="37" y="208"/>
                </a:lnTo>
                <a:lnTo>
                  <a:pt x="37" y="208"/>
                </a:lnTo>
                <a:lnTo>
                  <a:pt x="37" y="208"/>
                </a:lnTo>
                <a:lnTo>
                  <a:pt x="37" y="208"/>
                </a:lnTo>
                <a:lnTo>
                  <a:pt x="36" y="208"/>
                </a:lnTo>
                <a:lnTo>
                  <a:pt x="36" y="208"/>
                </a:lnTo>
                <a:lnTo>
                  <a:pt x="36" y="208"/>
                </a:lnTo>
                <a:lnTo>
                  <a:pt x="34" y="208"/>
                </a:lnTo>
                <a:lnTo>
                  <a:pt x="34" y="207"/>
                </a:lnTo>
                <a:lnTo>
                  <a:pt x="33" y="207"/>
                </a:lnTo>
                <a:lnTo>
                  <a:pt x="33" y="207"/>
                </a:lnTo>
                <a:lnTo>
                  <a:pt x="34" y="207"/>
                </a:lnTo>
                <a:lnTo>
                  <a:pt x="34" y="205"/>
                </a:lnTo>
                <a:lnTo>
                  <a:pt x="33" y="205"/>
                </a:lnTo>
                <a:lnTo>
                  <a:pt x="31" y="204"/>
                </a:lnTo>
                <a:lnTo>
                  <a:pt x="31" y="204"/>
                </a:lnTo>
                <a:lnTo>
                  <a:pt x="30" y="204"/>
                </a:lnTo>
                <a:lnTo>
                  <a:pt x="28" y="204"/>
                </a:lnTo>
                <a:lnTo>
                  <a:pt x="26" y="204"/>
                </a:lnTo>
                <a:lnTo>
                  <a:pt x="26" y="204"/>
                </a:lnTo>
                <a:lnTo>
                  <a:pt x="26" y="204"/>
                </a:lnTo>
                <a:lnTo>
                  <a:pt x="26" y="204"/>
                </a:lnTo>
                <a:lnTo>
                  <a:pt x="24" y="204"/>
                </a:lnTo>
                <a:lnTo>
                  <a:pt x="24" y="204"/>
                </a:lnTo>
                <a:lnTo>
                  <a:pt x="23" y="204"/>
                </a:lnTo>
                <a:lnTo>
                  <a:pt x="23" y="202"/>
                </a:lnTo>
                <a:lnTo>
                  <a:pt x="23" y="202"/>
                </a:lnTo>
                <a:lnTo>
                  <a:pt x="21" y="202"/>
                </a:lnTo>
                <a:lnTo>
                  <a:pt x="21" y="202"/>
                </a:lnTo>
                <a:lnTo>
                  <a:pt x="20" y="202"/>
                </a:lnTo>
                <a:lnTo>
                  <a:pt x="20" y="202"/>
                </a:lnTo>
                <a:lnTo>
                  <a:pt x="20" y="202"/>
                </a:lnTo>
                <a:lnTo>
                  <a:pt x="20" y="202"/>
                </a:lnTo>
                <a:lnTo>
                  <a:pt x="20" y="202"/>
                </a:lnTo>
                <a:lnTo>
                  <a:pt x="20" y="202"/>
                </a:lnTo>
                <a:lnTo>
                  <a:pt x="20" y="202"/>
                </a:lnTo>
                <a:lnTo>
                  <a:pt x="20" y="201"/>
                </a:lnTo>
                <a:lnTo>
                  <a:pt x="18" y="201"/>
                </a:lnTo>
                <a:lnTo>
                  <a:pt x="18" y="201"/>
                </a:lnTo>
                <a:lnTo>
                  <a:pt x="18" y="200"/>
                </a:lnTo>
                <a:lnTo>
                  <a:pt x="18" y="200"/>
                </a:lnTo>
                <a:lnTo>
                  <a:pt x="17" y="198"/>
                </a:lnTo>
                <a:lnTo>
                  <a:pt x="17" y="198"/>
                </a:lnTo>
                <a:lnTo>
                  <a:pt x="18" y="198"/>
                </a:lnTo>
                <a:lnTo>
                  <a:pt x="18" y="197"/>
                </a:lnTo>
                <a:lnTo>
                  <a:pt x="18" y="197"/>
                </a:lnTo>
                <a:lnTo>
                  <a:pt x="18" y="197"/>
                </a:lnTo>
                <a:lnTo>
                  <a:pt x="18" y="198"/>
                </a:lnTo>
                <a:lnTo>
                  <a:pt x="18" y="198"/>
                </a:lnTo>
                <a:lnTo>
                  <a:pt x="20" y="200"/>
                </a:lnTo>
                <a:lnTo>
                  <a:pt x="20" y="201"/>
                </a:lnTo>
                <a:lnTo>
                  <a:pt x="20" y="201"/>
                </a:lnTo>
                <a:lnTo>
                  <a:pt x="23" y="200"/>
                </a:lnTo>
                <a:lnTo>
                  <a:pt x="23" y="200"/>
                </a:lnTo>
                <a:lnTo>
                  <a:pt x="24" y="198"/>
                </a:lnTo>
                <a:lnTo>
                  <a:pt x="24" y="198"/>
                </a:lnTo>
                <a:lnTo>
                  <a:pt x="24" y="198"/>
                </a:lnTo>
                <a:lnTo>
                  <a:pt x="24" y="198"/>
                </a:lnTo>
                <a:lnTo>
                  <a:pt x="23" y="197"/>
                </a:lnTo>
                <a:lnTo>
                  <a:pt x="23" y="195"/>
                </a:lnTo>
                <a:lnTo>
                  <a:pt x="23" y="195"/>
                </a:lnTo>
                <a:lnTo>
                  <a:pt x="23" y="195"/>
                </a:lnTo>
                <a:lnTo>
                  <a:pt x="24" y="194"/>
                </a:lnTo>
                <a:lnTo>
                  <a:pt x="24" y="194"/>
                </a:lnTo>
                <a:lnTo>
                  <a:pt x="24" y="195"/>
                </a:lnTo>
                <a:lnTo>
                  <a:pt x="26" y="195"/>
                </a:lnTo>
                <a:lnTo>
                  <a:pt x="26" y="195"/>
                </a:lnTo>
                <a:lnTo>
                  <a:pt x="26" y="197"/>
                </a:lnTo>
                <a:lnTo>
                  <a:pt x="27" y="197"/>
                </a:lnTo>
                <a:lnTo>
                  <a:pt x="27" y="197"/>
                </a:lnTo>
                <a:lnTo>
                  <a:pt x="27" y="197"/>
                </a:lnTo>
                <a:lnTo>
                  <a:pt x="27" y="197"/>
                </a:lnTo>
                <a:lnTo>
                  <a:pt x="27" y="195"/>
                </a:lnTo>
                <a:lnTo>
                  <a:pt x="27" y="195"/>
                </a:lnTo>
                <a:lnTo>
                  <a:pt x="27" y="195"/>
                </a:lnTo>
                <a:lnTo>
                  <a:pt x="27" y="194"/>
                </a:lnTo>
                <a:lnTo>
                  <a:pt x="27" y="194"/>
                </a:lnTo>
                <a:lnTo>
                  <a:pt x="28" y="194"/>
                </a:lnTo>
                <a:lnTo>
                  <a:pt x="27" y="195"/>
                </a:lnTo>
                <a:lnTo>
                  <a:pt x="28" y="197"/>
                </a:lnTo>
                <a:lnTo>
                  <a:pt x="28" y="197"/>
                </a:lnTo>
                <a:lnTo>
                  <a:pt x="28" y="197"/>
                </a:lnTo>
                <a:lnTo>
                  <a:pt x="28" y="197"/>
                </a:lnTo>
                <a:lnTo>
                  <a:pt x="28" y="198"/>
                </a:lnTo>
                <a:lnTo>
                  <a:pt x="28" y="198"/>
                </a:lnTo>
                <a:lnTo>
                  <a:pt x="30" y="198"/>
                </a:lnTo>
                <a:lnTo>
                  <a:pt x="31" y="200"/>
                </a:lnTo>
                <a:lnTo>
                  <a:pt x="31" y="200"/>
                </a:lnTo>
                <a:lnTo>
                  <a:pt x="31" y="200"/>
                </a:lnTo>
                <a:lnTo>
                  <a:pt x="31" y="200"/>
                </a:lnTo>
                <a:lnTo>
                  <a:pt x="31" y="200"/>
                </a:lnTo>
                <a:lnTo>
                  <a:pt x="33" y="200"/>
                </a:lnTo>
                <a:lnTo>
                  <a:pt x="33" y="200"/>
                </a:lnTo>
                <a:lnTo>
                  <a:pt x="33" y="200"/>
                </a:lnTo>
                <a:lnTo>
                  <a:pt x="34" y="200"/>
                </a:lnTo>
                <a:lnTo>
                  <a:pt x="36" y="200"/>
                </a:lnTo>
                <a:lnTo>
                  <a:pt x="36" y="200"/>
                </a:lnTo>
                <a:lnTo>
                  <a:pt x="36" y="200"/>
                </a:lnTo>
                <a:lnTo>
                  <a:pt x="36" y="200"/>
                </a:lnTo>
                <a:lnTo>
                  <a:pt x="36" y="201"/>
                </a:lnTo>
                <a:lnTo>
                  <a:pt x="36" y="202"/>
                </a:lnTo>
                <a:lnTo>
                  <a:pt x="36" y="202"/>
                </a:lnTo>
                <a:lnTo>
                  <a:pt x="37" y="202"/>
                </a:lnTo>
                <a:lnTo>
                  <a:pt x="37" y="202"/>
                </a:lnTo>
                <a:lnTo>
                  <a:pt x="38" y="201"/>
                </a:lnTo>
                <a:lnTo>
                  <a:pt x="38" y="201"/>
                </a:lnTo>
                <a:lnTo>
                  <a:pt x="38" y="201"/>
                </a:lnTo>
                <a:lnTo>
                  <a:pt x="38" y="201"/>
                </a:lnTo>
                <a:lnTo>
                  <a:pt x="38" y="201"/>
                </a:lnTo>
                <a:lnTo>
                  <a:pt x="37" y="201"/>
                </a:lnTo>
                <a:lnTo>
                  <a:pt x="37" y="201"/>
                </a:lnTo>
                <a:lnTo>
                  <a:pt x="38" y="200"/>
                </a:lnTo>
                <a:lnTo>
                  <a:pt x="40" y="200"/>
                </a:lnTo>
                <a:lnTo>
                  <a:pt x="41" y="200"/>
                </a:lnTo>
                <a:lnTo>
                  <a:pt x="43" y="201"/>
                </a:lnTo>
                <a:lnTo>
                  <a:pt x="43" y="201"/>
                </a:lnTo>
                <a:lnTo>
                  <a:pt x="44" y="201"/>
                </a:lnTo>
                <a:lnTo>
                  <a:pt x="44" y="201"/>
                </a:lnTo>
                <a:lnTo>
                  <a:pt x="44" y="202"/>
                </a:lnTo>
                <a:lnTo>
                  <a:pt x="46" y="202"/>
                </a:lnTo>
                <a:lnTo>
                  <a:pt x="46" y="202"/>
                </a:lnTo>
                <a:lnTo>
                  <a:pt x="46" y="202"/>
                </a:lnTo>
                <a:lnTo>
                  <a:pt x="44" y="201"/>
                </a:lnTo>
                <a:lnTo>
                  <a:pt x="44" y="201"/>
                </a:lnTo>
                <a:lnTo>
                  <a:pt x="44" y="201"/>
                </a:lnTo>
                <a:lnTo>
                  <a:pt x="44" y="201"/>
                </a:lnTo>
                <a:lnTo>
                  <a:pt x="46" y="201"/>
                </a:lnTo>
                <a:lnTo>
                  <a:pt x="46" y="200"/>
                </a:lnTo>
                <a:lnTo>
                  <a:pt x="47" y="200"/>
                </a:lnTo>
                <a:lnTo>
                  <a:pt x="47" y="200"/>
                </a:lnTo>
                <a:lnTo>
                  <a:pt x="46" y="200"/>
                </a:lnTo>
                <a:lnTo>
                  <a:pt x="46" y="200"/>
                </a:lnTo>
                <a:lnTo>
                  <a:pt x="46" y="200"/>
                </a:lnTo>
                <a:lnTo>
                  <a:pt x="46" y="200"/>
                </a:lnTo>
                <a:lnTo>
                  <a:pt x="46" y="200"/>
                </a:lnTo>
                <a:lnTo>
                  <a:pt x="44" y="200"/>
                </a:lnTo>
                <a:lnTo>
                  <a:pt x="44" y="200"/>
                </a:lnTo>
                <a:lnTo>
                  <a:pt x="44" y="200"/>
                </a:lnTo>
                <a:lnTo>
                  <a:pt x="44" y="200"/>
                </a:lnTo>
                <a:lnTo>
                  <a:pt x="43" y="200"/>
                </a:lnTo>
                <a:lnTo>
                  <a:pt x="41" y="200"/>
                </a:lnTo>
                <a:lnTo>
                  <a:pt x="41" y="198"/>
                </a:lnTo>
                <a:lnTo>
                  <a:pt x="40" y="198"/>
                </a:lnTo>
                <a:lnTo>
                  <a:pt x="40" y="197"/>
                </a:lnTo>
                <a:lnTo>
                  <a:pt x="40" y="197"/>
                </a:lnTo>
                <a:lnTo>
                  <a:pt x="38" y="197"/>
                </a:lnTo>
                <a:lnTo>
                  <a:pt x="37" y="197"/>
                </a:lnTo>
                <a:lnTo>
                  <a:pt x="36" y="197"/>
                </a:lnTo>
                <a:lnTo>
                  <a:pt x="34" y="197"/>
                </a:lnTo>
                <a:lnTo>
                  <a:pt x="34" y="197"/>
                </a:lnTo>
                <a:lnTo>
                  <a:pt x="34" y="194"/>
                </a:lnTo>
                <a:lnTo>
                  <a:pt x="33" y="192"/>
                </a:lnTo>
                <a:lnTo>
                  <a:pt x="33" y="192"/>
                </a:lnTo>
                <a:lnTo>
                  <a:pt x="34" y="192"/>
                </a:lnTo>
                <a:lnTo>
                  <a:pt x="36" y="194"/>
                </a:lnTo>
                <a:lnTo>
                  <a:pt x="36" y="194"/>
                </a:lnTo>
                <a:lnTo>
                  <a:pt x="36" y="194"/>
                </a:lnTo>
                <a:lnTo>
                  <a:pt x="36" y="194"/>
                </a:lnTo>
                <a:lnTo>
                  <a:pt x="36" y="194"/>
                </a:lnTo>
                <a:lnTo>
                  <a:pt x="36" y="194"/>
                </a:lnTo>
                <a:lnTo>
                  <a:pt x="36" y="194"/>
                </a:lnTo>
                <a:lnTo>
                  <a:pt x="36" y="194"/>
                </a:lnTo>
                <a:lnTo>
                  <a:pt x="36" y="195"/>
                </a:lnTo>
                <a:lnTo>
                  <a:pt x="36" y="195"/>
                </a:lnTo>
                <a:lnTo>
                  <a:pt x="37" y="195"/>
                </a:lnTo>
                <a:lnTo>
                  <a:pt x="37" y="197"/>
                </a:lnTo>
                <a:lnTo>
                  <a:pt x="37" y="197"/>
                </a:lnTo>
                <a:lnTo>
                  <a:pt x="38" y="197"/>
                </a:lnTo>
                <a:lnTo>
                  <a:pt x="40" y="197"/>
                </a:lnTo>
                <a:lnTo>
                  <a:pt x="41" y="197"/>
                </a:lnTo>
                <a:lnTo>
                  <a:pt x="41" y="197"/>
                </a:lnTo>
                <a:lnTo>
                  <a:pt x="43" y="195"/>
                </a:lnTo>
                <a:lnTo>
                  <a:pt x="43" y="195"/>
                </a:lnTo>
                <a:lnTo>
                  <a:pt x="41" y="195"/>
                </a:lnTo>
                <a:lnTo>
                  <a:pt x="41" y="195"/>
                </a:lnTo>
                <a:lnTo>
                  <a:pt x="40" y="195"/>
                </a:lnTo>
                <a:lnTo>
                  <a:pt x="40" y="195"/>
                </a:lnTo>
                <a:lnTo>
                  <a:pt x="40" y="195"/>
                </a:lnTo>
                <a:lnTo>
                  <a:pt x="40" y="195"/>
                </a:lnTo>
                <a:lnTo>
                  <a:pt x="40" y="195"/>
                </a:lnTo>
                <a:lnTo>
                  <a:pt x="41" y="195"/>
                </a:lnTo>
                <a:lnTo>
                  <a:pt x="41" y="195"/>
                </a:lnTo>
                <a:lnTo>
                  <a:pt x="41" y="195"/>
                </a:lnTo>
                <a:lnTo>
                  <a:pt x="41" y="195"/>
                </a:lnTo>
                <a:lnTo>
                  <a:pt x="43" y="194"/>
                </a:lnTo>
                <a:lnTo>
                  <a:pt x="43" y="194"/>
                </a:lnTo>
                <a:lnTo>
                  <a:pt x="41" y="194"/>
                </a:lnTo>
                <a:lnTo>
                  <a:pt x="41" y="192"/>
                </a:lnTo>
                <a:lnTo>
                  <a:pt x="40" y="192"/>
                </a:lnTo>
                <a:lnTo>
                  <a:pt x="40" y="194"/>
                </a:lnTo>
                <a:lnTo>
                  <a:pt x="40" y="194"/>
                </a:lnTo>
                <a:lnTo>
                  <a:pt x="40" y="194"/>
                </a:lnTo>
                <a:lnTo>
                  <a:pt x="38" y="192"/>
                </a:lnTo>
                <a:lnTo>
                  <a:pt x="38" y="192"/>
                </a:lnTo>
                <a:lnTo>
                  <a:pt x="36" y="192"/>
                </a:lnTo>
                <a:lnTo>
                  <a:pt x="36" y="191"/>
                </a:lnTo>
                <a:lnTo>
                  <a:pt x="36" y="191"/>
                </a:lnTo>
                <a:lnTo>
                  <a:pt x="37" y="191"/>
                </a:lnTo>
                <a:lnTo>
                  <a:pt x="38" y="191"/>
                </a:lnTo>
                <a:lnTo>
                  <a:pt x="38" y="191"/>
                </a:lnTo>
                <a:lnTo>
                  <a:pt x="38" y="191"/>
                </a:lnTo>
                <a:lnTo>
                  <a:pt x="38" y="191"/>
                </a:lnTo>
                <a:lnTo>
                  <a:pt x="38" y="190"/>
                </a:lnTo>
                <a:lnTo>
                  <a:pt x="38" y="190"/>
                </a:lnTo>
                <a:lnTo>
                  <a:pt x="38" y="190"/>
                </a:lnTo>
                <a:lnTo>
                  <a:pt x="40" y="190"/>
                </a:lnTo>
                <a:lnTo>
                  <a:pt x="40" y="190"/>
                </a:lnTo>
                <a:lnTo>
                  <a:pt x="41" y="190"/>
                </a:lnTo>
                <a:lnTo>
                  <a:pt x="41" y="190"/>
                </a:lnTo>
                <a:lnTo>
                  <a:pt x="41" y="191"/>
                </a:lnTo>
                <a:lnTo>
                  <a:pt x="43" y="191"/>
                </a:lnTo>
                <a:lnTo>
                  <a:pt x="44" y="192"/>
                </a:lnTo>
                <a:lnTo>
                  <a:pt x="44" y="192"/>
                </a:lnTo>
                <a:lnTo>
                  <a:pt x="44" y="191"/>
                </a:lnTo>
                <a:lnTo>
                  <a:pt x="44" y="191"/>
                </a:lnTo>
                <a:lnTo>
                  <a:pt x="46" y="192"/>
                </a:lnTo>
                <a:lnTo>
                  <a:pt x="46" y="192"/>
                </a:lnTo>
                <a:lnTo>
                  <a:pt x="47" y="192"/>
                </a:lnTo>
                <a:lnTo>
                  <a:pt x="47" y="192"/>
                </a:lnTo>
                <a:lnTo>
                  <a:pt x="47" y="192"/>
                </a:lnTo>
                <a:lnTo>
                  <a:pt x="48" y="192"/>
                </a:lnTo>
                <a:lnTo>
                  <a:pt x="48" y="192"/>
                </a:lnTo>
                <a:lnTo>
                  <a:pt x="50" y="192"/>
                </a:lnTo>
                <a:lnTo>
                  <a:pt x="50" y="192"/>
                </a:lnTo>
                <a:lnTo>
                  <a:pt x="50" y="194"/>
                </a:lnTo>
                <a:lnTo>
                  <a:pt x="50" y="194"/>
                </a:lnTo>
                <a:lnTo>
                  <a:pt x="51" y="194"/>
                </a:lnTo>
                <a:lnTo>
                  <a:pt x="51" y="194"/>
                </a:lnTo>
                <a:lnTo>
                  <a:pt x="51" y="192"/>
                </a:lnTo>
                <a:lnTo>
                  <a:pt x="51" y="192"/>
                </a:lnTo>
                <a:lnTo>
                  <a:pt x="53" y="192"/>
                </a:lnTo>
                <a:lnTo>
                  <a:pt x="53" y="192"/>
                </a:lnTo>
                <a:lnTo>
                  <a:pt x="54" y="192"/>
                </a:lnTo>
                <a:lnTo>
                  <a:pt x="56" y="192"/>
                </a:lnTo>
                <a:lnTo>
                  <a:pt x="56" y="192"/>
                </a:lnTo>
                <a:lnTo>
                  <a:pt x="57" y="192"/>
                </a:lnTo>
                <a:lnTo>
                  <a:pt x="57" y="194"/>
                </a:lnTo>
                <a:lnTo>
                  <a:pt x="57" y="194"/>
                </a:lnTo>
                <a:lnTo>
                  <a:pt x="58" y="194"/>
                </a:lnTo>
                <a:lnTo>
                  <a:pt x="58" y="194"/>
                </a:lnTo>
                <a:lnTo>
                  <a:pt x="58" y="194"/>
                </a:lnTo>
                <a:lnTo>
                  <a:pt x="60" y="194"/>
                </a:lnTo>
                <a:lnTo>
                  <a:pt x="60" y="194"/>
                </a:lnTo>
                <a:lnTo>
                  <a:pt x="60" y="194"/>
                </a:lnTo>
                <a:lnTo>
                  <a:pt x="60" y="194"/>
                </a:lnTo>
                <a:lnTo>
                  <a:pt x="60" y="194"/>
                </a:lnTo>
                <a:lnTo>
                  <a:pt x="60" y="194"/>
                </a:lnTo>
                <a:lnTo>
                  <a:pt x="61" y="194"/>
                </a:lnTo>
                <a:lnTo>
                  <a:pt x="61" y="192"/>
                </a:lnTo>
                <a:lnTo>
                  <a:pt x="61" y="192"/>
                </a:lnTo>
                <a:lnTo>
                  <a:pt x="61" y="192"/>
                </a:lnTo>
                <a:lnTo>
                  <a:pt x="61" y="192"/>
                </a:lnTo>
                <a:lnTo>
                  <a:pt x="61" y="191"/>
                </a:lnTo>
                <a:lnTo>
                  <a:pt x="61" y="191"/>
                </a:lnTo>
                <a:lnTo>
                  <a:pt x="63" y="192"/>
                </a:lnTo>
                <a:lnTo>
                  <a:pt x="63" y="192"/>
                </a:lnTo>
                <a:lnTo>
                  <a:pt x="63" y="192"/>
                </a:lnTo>
                <a:lnTo>
                  <a:pt x="63" y="192"/>
                </a:lnTo>
                <a:lnTo>
                  <a:pt x="64" y="192"/>
                </a:lnTo>
                <a:lnTo>
                  <a:pt x="64" y="192"/>
                </a:lnTo>
                <a:lnTo>
                  <a:pt x="65" y="192"/>
                </a:lnTo>
                <a:lnTo>
                  <a:pt x="65" y="192"/>
                </a:lnTo>
                <a:lnTo>
                  <a:pt x="65" y="192"/>
                </a:lnTo>
                <a:lnTo>
                  <a:pt x="67" y="194"/>
                </a:lnTo>
                <a:lnTo>
                  <a:pt x="67" y="194"/>
                </a:lnTo>
                <a:lnTo>
                  <a:pt x="67" y="194"/>
                </a:lnTo>
                <a:lnTo>
                  <a:pt x="68" y="194"/>
                </a:lnTo>
                <a:lnTo>
                  <a:pt x="68" y="192"/>
                </a:lnTo>
                <a:lnTo>
                  <a:pt x="68" y="192"/>
                </a:lnTo>
                <a:lnTo>
                  <a:pt x="68" y="192"/>
                </a:lnTo>
                <a:lnTo>
                  <a:pt x="68" y="192"/>
                </a:lnTo>
                <a:lnTo>
                  <a:pt x="68" y="191"/>
                </a:lnTo>
                <a:lnTo>
                  <a:pt x="68" y="191"/>
                </a:lnTo>
                <a:lnTo>
                  <a:pt x="67" y="191"/>
                </a:lnTo>
                <a:lnTo>
                  <a:pt x="67" y="191"/>
                </a:lnTo>
                <a:lnTo>
                  <a:pt x="67" y="191"/>
                </a:lnTo>
                <a:lnTo>
                  <a:pt x="67" y="191"/>
                </a:lnTo>
                <a:lnTo>
                  <a:pt x="67" y="190"/>
                </a:lnTo>
                <a:lnTo>
                  <a:pt x="67" y="190"/>
                </a:lnTo>
                <a:lnTo>
                  <a:pt x="67" y="191"/>
                </a:lnTo>
                <a:lnTo>
                  <a:pt x="68" y="191"/>
                </a:lnTo>
                <a:lnTo>
                  <a:pt x="70" y="191"/>
                </a:lnTo>
                <a:lnTo>
                  <a:pt x="70" y="192"/>
                </a:lnTo>
                <a:lnTo>
                  <a:pt x="70" y="192"/>
                </a:lnTo>
                <a:lnTo>
                  <a:pt x="71" y="192"/>
                </a:lnTo>
                <a:lnTo>
                  <a:pt x="71" y="191"/>
                </a:lnTo>
                <a:lnTo>
                  <a:pt x="71" y="191"/>
                </a:lnTo>
                <a:lnTo>
                  <a:pt x="71" y="191"/>
                </a:lnTo>
                <a:lnTo>
                  <a:pt x="73" y="191"/>
                </a:lnTo>
                <a:lnTo>
                  <a:pt x="71" y="191"/>
                </a:lnTo>
                <a:lnTo>
                  <a:pt x="73" y="192"/>
                </a:lnTo>
                <a:lnTo>
                  <a:pt x="73" y="192"/>
                </a:lnTo>
                <a:lnTo>
                  <a:pt x="73" y="192"/>
                </a:lnTo>
                <a:lnTo>
                  <a:pt x="73" y="192"/>
                </a:lnTo>
                <a:lnTo>
                  <a:pt x="74" y="192"/>
                </a:lnTo>
                <a:lnTo>
                  <a:pt x="74" y="192"/>
                </a:lnTo>
                <a:lnTo>
                  <a:pt x="74" y="192"/>
                </a:lnTo>
                <a:lnTo>
                  <a:pt x="75" y="192"/>
                </a:lnTo>
                <a:lnTo>
                  <a:pt x="75" y="192"/>
                </a:lnTo>
                <a:lnTo>
                  <a:pt x="75" y="192"/>
                </a:lnTo>
                <a:lnTo>
                  <a:pt x="78" y="192"/>
                </a:lnTo>
                <a:lnTo>
                  <a:pt x="81" y="192"/>
                </a:lnTo>
                <a:lnTo>
                  <a:pt x="83" y="191"/>
                </a:lnTo>
                <a:lnTo>
                  <a:pt x="83" y="190"/>
                </a:lnTo>
                <a:lnTo>
                  <a:pt x="83" y="190"/>
                </a:lnTo>
                <a:lnTo>
                  <a:pt x="84" y="190"/>
                </a:lnTo>
                <a:lnTo>
                  <a:pt x="84" y="190"/>
                </a:lnTo>
                <a:lnTo>
                  <a:pt x="84" y="190"/>
                </a:lnTo>
                <a:lnTo>
                  <a:pt x="85" y="191"/>
                </a:lnTo>
                <a:lnTo>
                  <a:pt x="85" y="191"/>
                </a:lnTo>
                <a:lnTo>
                  <a:pt x="85" y="191"/>
                </a:lnTo>
                <a:lnTo>
                  <a:pt x="87" y="191"/>
                </a:lnTo>
                <a:lnTo>
                  <a:pt x="87" y="190"/>
                </a:lnTo>
                <a:lnTo>
                  <a:pt x="87" y="190"/>
                </a:lnTo>
                <a:lnTo>
                  <a:pt x="90" y="190"/>
                </a:lnTo>
                <a:lnTo>
                  <a:pt x="91" y="190"/>
                </a:lnTo>
                <a:lnTo>
                  <a:pt x="91" y="190"/>
                </a:lnTo>
                <a:lnTo>
                  <a:pt x="91" y="190"/>
                </a:lnTo>
                <a:lnTo>
                  <a:pt x="93" y="190"/>
                </a:lnTo>
                <a:lnTo>
                  <a:pt x="93" y="190"/>
                </a:lnTo>
                <a:lnTo>
                  <a:pt x="93" y="188"/>
                </a:lnTo>
                <a:lnTo>
                  <a:pt x="93" y="188"/>
                </a:lnTo>
                <a:lnTo>
                  <a:pt x="93" y="187"/>
                </a:lnTo>
                <a:lnTo>
                  <a:pt x="93" y="185"/>
                </a:lnTo>
                <a:lnTo>
                  <a:pt x="93" y="185"/>
                </a:lnTo>
                <a:lnTo>
                  <a:pt x="93" y="185"/>
                </a:lnTo>
                <a:lnTo>
                  <a:pt x="94" y="185"/>
                </a:lnTo>
                <a:lnTo>
                  <a:pt x="94" y="185"/>
                </a:lnTo>
                <a:lnTo>
                  <a:pt x="94" y="184"/>
                </a:lnTo>
                <a:lnTo>
                  <a:pt x="93" y="184"/>
                </a:lnTo>
                <a:lnTo>
                  <a:pt x="91" y="182"/>
                </a:lnTo>
                <a:lnTo>
                  <a:pt x="91" y="182"/>
                </a:lnTo>
                <a:lnTo>
                  <a:pt x="91" y="182"/>
                </a:lnTo>
                <a:lnTo>
                  <a:pt x="90" y="182"/>
                </a:lnTo>
                <a:lnTo>
                  <a:pt x="90" y="182"/>
                </a:lnTo>
                <a:lnTo>
                  <a:pt x="88" y="182"/>
                </a:lnTo>
                <a:lnTo>
                  <a:pt x="90" y="184"/>
                </a:lnTo>
                <a:lnTo>
                  <a:pt x="90" y="184"/>
                </a:lnTo>
                <a:lnTo>
                  <a:pt x="90" y="184"/>
                </a:lnTo>
                <a:lnTo>
                  <a:pt x="90" y="185"/>
                </a:lnTo>
                <a:lnTo>
                  <a:pt x="90" y="185"/>
                </a:lnTo>
                <a:lnTo>
                  <a:pt x="90" y="185"/>
                </a:lnTo>
                <a:lnTo>
                  <a:pt x="90" y="185"/>
                </a:lnTo>
                <a:lnTo>
                  <a:pt x="90" y="187"/>
                </a:lnTo>
                <a:lnTo>
                  <a:pt x="91" y="187"/>
                </a:lnTo>
                <a:lnTo>
                  <a:pt x="91" y="187"/>
                </a:lnTo>
                <a:lnTo>
                  <a:pt x="90" y="187"/>
                </a:lnTo>
                <a:lnTo>
                  <a:pt x="90" y="187"/>
                </a:lnTo>
                <a:lnTo>
                  <a:pt x="88" y="188"/>
                </a:lnTo>
                <a:lnTo>
                  <a:pt x="88" y="187"/>
                </a:lnTo>
                <a:lnTo>
                  <a:pt x="87" y="188"/>
                </a:lnTo>
                <a:lnTo>
                  <a:pt x="87" y="188"/>
                </a:lnTo>
                <a:lnTo>
                  <a:pt x="87" y="187"/>
                </a:lnTo>
                <a:lnTo>
                  <a:pt x="87" y="187"/>
                </a:lnTo>
                <a:lnTo>
                  <a:pt x="85" y="187"/>
                </a:lnTo>
                <a:lnTo>
                  <a:pt x="85" y="187"/>
                </a:lnTo>
                <a:lnTo>
                  <a:pt x="85" y="187"/>
                </a:lnTo>
                <a:lnTo>
                  <a:pt x="85" y="185"/>
                </a:lnTo>
                <a:lnTo>
                  <a:pt x="85" y="184"/>
                </a:lnTo>
                <a:lnTo>
                  <a:pt x="84" y="184"/>
                </a:lnTo>
                <a:lnTo>
                  <a:pt x="84" y="184"/>
                </a:lnTo>
                <a:lnTo>
                  <a:pt x="84" y="184"/>
                </a:lnTo>
                <a:lnTo>
                  <a:pt x="84" y="185"/>
                </a:lnTo>
                <a:lnTo>
                  <a:pt x="84" y="185"/>
                </a:lnTo>
                <a:lnTo>
                  <a:pt x="84" y="185"/>
                </a:lnTo>
                <a:lnTo>
                  <a:pt x="83" y="184"/>
                </a:lnTo>
                <a:lnTo>
                  <a:pt x="81" y="185"/>
                </a:lnTo>
                <a:lnTo>
                  <a:pt x="81" y="185"/>
                </a:lnTo>
                <a:lnTo>
                  <a:pt x="81" y="185"/>
                </a:lnTo>
                <a:lnTo>
                  <a:pt x="81" y="185"/>
                </a:lnTo>
                <a:lnTo>
                  <a:pt x="81" y="184"/>
                </a:lnTo>
                <a:lnTo>
                  <a:pt x="81" y="184"/>
                </a:lnTo>
                <a:lnTo>
                  <a:pt x="81" y="184"/>
                </a:lnTo>
                <a:lnTo>
                  <a:pt x="81" y="184"/>
                </a:lnTo>
                <a:lnTo>
                  <a:pt x="81" y="184"/>
                </a:lnTo>
                <a:lnTo>
                  <a:pt x="81" y="182"/>
                </a:lnTo>
                <a:lnTo>
                  <a:pt x="81" y="182"/>
                </a:lnTo>
                <a:lnTo>
                  <a:pt x="81" y="181"/>
                </a:lnTo>
                <a:lnTo>
                  <a:pt x="81" y="181"/>
                </a:lnTo>
                <a:lnTo>
                  <a:pt x="81" y="181"/>
                </a:lnTo>
                <a:lnTo>
                  <a:pt x="81" y="181"/>
                </a:lnTo>
                <a:lnTo>
                  <a:pt x="83" y="180"/>
                </a:lnTo>
                <a:lnTo>
                  <a:pt x="84" y="180"/>
                </a:lnTo>
                <a:lnTo>
                  <a:pt x="85" y="178"/>
                </a:lnTo>
                <a:lnTo>
                  <a:pt x="85" y="178"/>
                </a:lnTo>
                <a:lnTo>
                  <a:pt x="85" y="178"/>
                </a:lnTo>
                <a:lnTo>
                  <a:pt x="85" y="178"/>
                </a:lnTo>
                <a:lnTo>
                  <a:pt x="85" y="178"/>
                </a:lnTo>
                <a:lnTo>
                  <a:pt x="85" y="177"/>
                </a:lnTo>
                <a:lnTo>
                  <a:pt x="84" y="177"/>
                </a:lnTo>
                <a:lnTo>
                  <a:pt x="84" y="177"/>
                </a:lnTo>
                <a:lnTo>
                  <a:pt x="84" y="177"/>
                </a:lnTo>
                <a:lnTo>
                  <a:pt x="84" y="177"/>
                </a:lnTo>
                <a:lnTo>
                  <a:pt x="84" y="178"/>
                </a:lnTo>
                <a:lnTo>
                  <a:pt x="84" y="178"/>
                </a:lnTo>
                <a:lnTo>
                  <a:pt x="83" y="180"/>
                </a:lnTo>
                <a:lnTo>
                  <a:pt x="83" y="180"/>
                </a:lnTo>
                <a:lnTo>
                  <a:pt x="83" y="178"/>
                </a:lnTo>
                <a:lnTo>
                  <a:pt x="83" y="178"/>
                </a:lnTo>
                <a:lnTo>
                  <a:pt x="81" y="177"/>
                </a:lnTo>
                <a:lnTo>
                  <a:pt x="81" y="177"/>
                </a:lnTo>
                <a:lnTo>
                  <a:pt x="81" y="177"/>
                </a:lnTo>
                <a:lnTo>
                  <a:pt x="81" y="177"/>
                </a:lnTo>
                <a:lnTo>
                  <a:pt x="80" y="177"/>
                </a:lnTo>
                <a:lnTo>
                  <a:pt x="80" y="177"/>
                </a:lnTo>
                <a:lnTo>
                  <a:pt x="81" y="178"/>
                </a:lnTo>
                <a:lnTo>
                  <a:pt x="81" y="178"/>
                </a:lnTo>
                <a:lnTo>
                  <a:pt x="81" y="180"/>
                </a:lnTo>
                <a:lnTo>
                  <a:pt x="80" y="180"/>
                </a:lnTo>
                <a:lnTo>
                  <a:pt x="80" y="180"/>
                </a:lnTo>
                <a:lnTo>
                  <a:pt x="80" y="180"/>
                </a:lnTo>
                <a:lnTo>
                  <a:pt x="80" y="178"/>
                </a:lnTo>
                <a:lnTo>
                  <a:pt x="80" y="178"/>
                </a:lnTo>
                <a:lnTo>
                  <a:pt x="80" y="178"/>
                </a:lnTo>
                <a:lnTo>
                  <a:pt x="78" y="178"/>
                </a:lnTo>
                <a:lnTo>
                  <a:pt x="80" y="177"/>
                </a:lnTo>
                <a:lnTo>
                  <a:pt x="80" y="177"/>
                </a:lnTo>
                <a:lnTo>
                  <a:pt x="78" y="177"/>
                </a:lnTo>
                <a:lnTo>
                  <a:pt x="78" y="177"/>
                </a:lnTo>
                <a:lnTo>
                  <a:pt x="77" y="177"/>
                </a:lnTo>
                <a:lnTo>
                  <a:pt x="75" y="178"/>
                </a:lnTo>
                <a:lnTo>
                  <a:pt x="77" y="178"/>
                </a:lnTo>
                <a:lnTo>
                  <a:pt x="77" y="178"/>
                </a:lnTo>
                <a:lnTo>
                  <a:pt x="75" y="178"/>
                </a:lnTo>
                <a:lnTo>
                  <a:pt x="75" y="178"/>
                </a:lnTo>
                <a:lnTo>
                  <a:pt x="75" y="178"/>
                </a:lnTo>
                <a:lnTo>
                  <a:pt x="75" y="180"/>
                </a:lnTo>
                <a:lnTo>
                  <a:pt x="75" y="180"/>
                </a:lnTo>
                <a:lnTo>
                  <a:pt x="75" y="178"/>
                </a:lnTo>
                <a:lnTo>
                  <a:pt x="74" y="178"/>
                </a:lnTo>
                <a:lnTo>
                  <a:pt x="73" y="178"/>
                </a:lnTo>
                <a:lnTo>
                  <a:pt x="73" y="178"/>
                </a:lnTo>
                <a:lnTo>
                  <a:pt x="73" y="178"/>
                </a:lnTo>
                <a:lnTo>
                  <a:pt x="73" y="178"/>
                </a:lnTo>
                <a:lnTo>
                  <a:pt x="73" y="178"/>
                </a:lnTo>
                <a:lnTo>
                  <a:pt x="73" y="180"/>
                </a:lnTo>
                <a:lnTo>
                  <a:pt x="73" y="180"/>
                </a:lnTo>
                <a:lnTo>
                  <a:pt x="71" y="178"/>
                </a:lnTo>
                <a:lnTo>
                  <a:pt x="71" y="178"/>
                </a:lnTo>
                <a:lnTo>
                  <a:pt x="70" y="178"/>
                </a:lnTo>
                <a:lnTo>
                  <a:pt x="70" y="178"/>
                </a:lnTo>
                <a:lnTo>
                  <a:pt x="70" y="180"/>
                </a:lnTo>
                <a:lnTo>
                  <a:pt x="68" y="180"/>
                </a:lnTo>
                <a:lnTo>
                  <a:pt x="67" y="180"/>
                </a:lnTo>
                <a:lnTo>
                  <a:pt x="67" y="180"/>
                </a:lnTo>
                <a:lnTo>
                  <a:pt x="67" y="180"/>
                </a:lnTo>
                <a:lnTo>
                  <a:pt x="67" y="180"/>
                </a:lnTo>
                <a:lnTo>
                  <a:pt x="67" y="180"/>
                </a:lnTo>
                <a:lnTo>
                  <a:pt x="67" y="178"/>
                </a:lnTo>
                <a:lnTo>
                  <a:pt x="67" y="178"/>
                </a:lnTo>
                <a:lnTo>
                  <a:pt x="67" y="178"/>
                </a:lnTo>
                <a:lnTo>
                  <a:pt x="67" y="178"/>
                </a:lnTo>
                <a:lnTo>
                  <a:pt x="67" y="178"/>
                </a:lnTo>
                <a:lnTo>
                  <a:pt x="65" y="178"/>
                </a:lnTo>
                <a:lnTo>
                  <a:pt x="67" y="178"/>
                </a:lnTo>
                <a:lnTo>
                  <a:pt x="67" y="178"/>
                </a:lnTo>
                <a:lnTo>
                  <a:pt x="67" y="177"/>
                </a:lnTo>
                <a:lnTo>
                  <a:pt x="67" y="177"/>
                </a:lnTo>
                <a:lnTo>
                  <a:pt x="65" y="177"/>
                </a:lnTo>
                <a:lnTo>
                  <a:pt x="65" y="177"/>
                </a:lnTo>
                <a:lnTo>
                  <a:pt x="64" y="175"/>
                </a:lnTo>
                <a:lnTo>
                  <a:pt x="64" y="175"/>
                </a:lnTo>
                <a:lnTo>
                  <a:pt x="64" y="175"/>
                </a:lnTo>
                <a:lnTo>
                  <a:pt x="64" y="177"/>
                </a:lnTo>
                <a:lnTo>
                  <a:pt x="63" y="177"/>
                </a:lnTo>
                <a:lnTo>
                  <a:pt x="64" y="178"/>
                </a:lnTo>
                <a:lnTo>
                  <a:pt x="64" y="178"/>
                </a:lnTo>
                <a:lnTo>
                  <a:pt x="64" y="178"/>
                </a:lnTo>
                <a:lnTo>
                  <a:pt x="63" y="178"/>
                </a:lnTo>
                <a:lnTo>
                  <a:pt x="63" y="178"/>
                </a:lnTo>
                <a:lnTo>
                  <a:pt x="63" y="177"/>
                </a:lnTo>
                <a:lnTo>
                  <a:pt x="63" y="177"/>
                </a:lnTo>
                <a:lnTo>
                  <a:pt x="61" y="177"/>
                </a:lnTo>
                <a:lnTo>
                  <a:pt x="61" y="177"/>
                </a:lnTo>
                <a:lnTo>
                  <a:pt x="61" y="177"/>
                </a:lnTo>
                <a:lnTo>
                  <a:pt x="61" y="177"/>
                </a:lnTo>
                <a:lnTo>
                  <a:pt x="60" y="175"/>
                </a:lnTo>
                <a:lnTo>
                  <a:pt x="60" y="175"/>
                </a:lnTo>
                <a:lnTo>
                  <a:pt x="60" y="177"/>
                </a:lnTo>
                <a:lnTo>
                  <a:pt x="60" y="177"/>
                </a:lnTo>
                <a:lnTo>
                  <a:pt x="60" y="177"/>
                </a:lnTo>
                <a:lnTo>
                  <a:pt x="60" y="177"/>
                </a:lnTo>
                <a:lnTo>
                  <a:pt x="58" y="177"/>
                </a:lnTo>
                <a:lnTo>
                  <a:pt x="58" y="175"/>
                </a:lnTo>
                <a:lnTo>
                  <a:pt x="57" y="175"/>
                </a:lnTo>
                <a:lnTo>
                  <a:pt x="57" y="177"/>
                </a:lnTo>
                <a:lnTo>
                  <a:pt x="57" y="175"/>
                </a:lnTo>
                <a:lnTo>
                  <a:pt x="57" y="175"/>
                </a:lnTo>
                <a:lnTo>
                  <a:pt x="57" y="175"/>
                </a:lnTo>
                <a:lnTo>
                  <a:pt x="56" y="175"/>
                </a:lnTo>
                <a:lnTo>
                  <a:pt x="56" y="175"/>
                </a:lnTo>
                <a:lnTo>
                  <a:pt x="54" y="175"/>
                </a:lnTo>
                <a:lnTo>
                  <a:pt x="54" y="175"/>
                </a:lnTo>
                <a:lnTo>
                  <a:pt x="53" y="175"/>
                </a:lnTo>
                <a:lnTo>
                  <a:pt x="53" y="175"/>
                </a:lnTo>
                <a:lnTo>
                  <a:pt x="53" y="174"/>
                </a:lnTo>
                <a:lnTo>
                  <a:pt x="53" y="174"/>
                </a:lnTo>
                <a:lnTo>
                  <a:pt x="51" y="174"/>
                </a:lnTo>
                <a:lnTo>
                  <a:pt x="50" y="174"/>
                </a:lnTo>
                <a:lnTo>
                  <a:pt x="50" y="174"/>
                </a:lnTo>
                <a:lnTo>
                  <a:pt x="50" y="174"/>
                </a:lnTo>
                <a:lnTo>
                  <a:pt x="48" y="175"/>
                </a:lnTo>
                <a:lnTo>
                  <a:pt x="47" y="175"/>
                </a:lnTo>
                <a:lnTo>
                  <a:pt x="47" y="175"/>
                </a:lnTo>
                <a:lnTo>
                  <a:pt x="47" y="175"/>
                </a:lnTo>
                <a:lnTo>
                  <a:pt x="47" y="175"/>
                </a:lnTo>
                <a:lnTo>
                  <a:pt x="47" y="175"/>
                </a:lnTo>
                <a:lnTo>
                  <a:pt x="47" y="175"/>
                </a:lnTo>
                <a:lnTo>
                  <a:pt x="46" y="175"/>
                </a:lnTo>
                <a:lnTo>
                  <a:pt x="46" y="175"/>
                </a:lnTo>
                <a:lnTo>
                  <a:pt x="46" y="175"/>
                </a:lnTo>
                <a:lnTo>
                  <a:pt x="46" y="175"/>
                </a:lnTo>
                <a:lnTo>
                  <a:pt x="46" y="175"/>
                </a:lnTo>
                <a:lnTo>
                  <a:pt x="44" y="174"/>
                </a:lnTo>
                <a:lnTo>
                  <a:pt x="44" y="174"/>
                </a:lnTo>
                <a:lnTo>
                  <a:pt x="43" y="175"/>
                </a:lnTo>
                <a:lnTo>
                  <a:pt x="43" y="175"/>
                </a:lnTo>
                <a:lnTo>
                  <a:pt x="41" y="175"/>
                </a:lnTo>
                <a:lnTo>
                  <a:pt x="41" y="175"/>
                </a:lnTo>
                <a:lnTo>
                  <a:pt x="41" y="175"/>
                </a:lnTo>
                <a:lnTo>
                  <a:pt x="41" y="175"/>
                </a:lnTo>
                <a:lnTo>
                  <a:pt x="40" y="175"/>
                </a:lnTo>
                <a:lnTo>
                  <a:pt x="40" y="177"/>
                </a:lnTo>
                <a:lnTo>
                  <a:pt x="38" y="178"/>
                </a:lnTo>
                <a:lnTo>
                  <a:pt x="38" y="178"/>
                </a:lnTo>
                <a:lnTo>
                  <a:pt x="38" y="178"/>
                </a:lnTo>
                <a:lnTo>
                  <a:pt x="37" y="178"/>
                </a:lnTo>
                <a:lnTo>
                  <a:pt x="37" y="178"/>
                </a:lnTo>
                <a:lnTo>
                  <a:pt x="36" y="178"/>
                </a:lnTo>
                <a:lnTo>
                  <a:pt x="36" y="178"/>
                </a:lnTo>
                <a:lnTo>
                  <a:pt x="36" y="178"/>
                </a:lnTo>
                <a:lnTo>
                  <a:pt x="36" y="178"/>
                </a:lnTo>
                <a:lnTo>
                  <a:pt x="36" y="178"/>
                </a:lnTo>
                <a:lnTo>
                  <a:pt x="34" y="178"/>
                </a:lnTo>
                <a:lnTo>
                  <a:pt x="34" y="177"/>
                </a:lnTo>
                <a:lnTo>
                  <a:pt x="31" y="177"/>
                </a:lnTo>
                <a:lnTo>
                  <a:pt x="31" y="177"/>
                </a:lnTo>
                <a:lnTo>
                  <a:pt x="31" y="177"/>
                </a:lnTo>
                <a:lnTo>
                  <a:pt x="31" y="177"/>
                </a:lnTo>
                <a:lnTo>
                  <a:pt x="30" y="177"/>
                </a:lnTo>
                <a:lnTo>
                  <a:pt x="30" y="177"/>
                </a:lnTo>
                <a:lnTo>
                  <a:pt x="28" y="175"/>
                </a:lnTo>
                <a:lnTo>
                  <a:pt x="28" y="175"/>
                </a:lnTo>
                <a:lnTo>
                  <a:pt x="28" y="175"/>
                </a:lnTo>
                <a:lnTo>
                  <a:pt x="28" y="175"/>
                </a:lnTo>
                <a:lnTo>
                  <a:pt x="27" y="175"/>
                </a:lnTo>
                <a:lnTo>
                  <a:pt x="26" y="175"/>
                </a:lnTo>
                <a:lnTo>
                  <a:pt x="26" y="175"/>
                </a:lnTo>
                <a:lnTo>
                  <a:pt x="26" y="175"/>
                </a:lnTo>
                <a:lnTo>
                  <a:pt x="26" y="174"/>
                </a:lnTo>
                <a:lnTo>
                  <a:pt x="26" y="174"/>
                </a:lnTo>
                <a:lnTo>
                  <a:pt x="24" y="174"/>
                </a:lnTo>
                <a:lnTo>
                  <a:pt x="26" y="174"/>
                </a:lnTo>
                <a:lnTo>
                  <a:pt x="26" y="174"/>
                </a:lnTo>
                <a:lnTo>
                  <a:pt x="26" y="174"/>
                </a:lnTo>
                <a:lnTo>
                  <a:pt x="26" y="174"/>
                </a:lnTo>
                <a:lnTo>
                  <a:pt x="26" y="172"/>
                </a:lnTo>
                <a:lnTo>
                  <a:pt x="26" y="172"/>
                </a:lnTo>
                <a:lnTo>
                  <a:pt x="26" y="172"/>
                </a:lnTo>
                <a:lnTo>
                  <a:pt x="26" y="172"/>
                </a:lnTo>
                <a:lnTo>
                  <a:pt x="24" y="171"/>
                </a:lnTo>
                <a:lnTo>
                  <a:pt x="23" y="171"/>
                </a:lnTo>
                <a:lnTo>
                  <a:pt x="23" y="171"/>
                </a:lnTo>
                <a:lnTo>
                  <a:pt x="23" y="171"/>
                </a:lnTo>
                <a:lnTo>
                  <a:pt x="23" y="171"/>
                </a:lnTo>
                <a:lnTo>
                  <a:pt x="23" y="171"/>
                </a:lnTo>
                <a:lnTo>
                  <a:pt x="23" y="171"/>
                </a:lnTo>
                <a:lnTo>
                  <a:pt x="23" y="171"/>
                </a:lnTo>
                <a:lnTo>
                  <a:pt x="23" y="171"/>
                </a:lnTo>
                <a:lnTo>
                  <a:pt x="23" y="171"/>
                </a:lnTo>
                <a:lnTo>
                  <a:pt x="23" y="170"/>
                </a:lnTo>
                <a:lnTo>
                  <a:pt x="23" y="170"/>
                </a:lnTo>
                <a:lnTo>
                  <a:pt x="23" y="170"/>
                </a:lnTo>
                <a:lnTo>
                  <a:pt x="23" y="171"/>
                </a:lnTo>
                <a:lnTo>
                  <a:pt x="24" y="171"/>
                </a:lnTo>
                <a:lnTo>
                  <a:pt x="24" y="171"/>
                </a:lnTo>
                <a:lnTo>
                  <a:pt x="24" y="171"/>
                </a:lnTo>
                <a:lnTo>
                  <a:pt x="24" y="171"/>
                </a:lnTo>
                <a:lnTo>
                  <a:pt x="24" y="170"/>
                </a:lnTo>
                <a:lnTo>
                  <a:pt x="24" y="170"/>
                </a:lnTo>
                <a:lnTo>
                  <a:pt x="26" y="170"/>
                </a:lnTo>
                <a:lnTo>
                  <a:pt x="24" y="168"/>
                </a:lnTo>
                <a:lnTo>
                  <a:pt x="24" y="168"/>
                </a:lnTo>
                <a:lnTo>
                  <a:pt x="24" y="168"/>
                </a:lnTo>
                <a:lnTo>
                  <a:pt x="23" y="168"/>
                </a:lnTo>
                <a:lnTo>
                  <a:pt x="23" y="168"/>
                </a:lnTo>
                <a:lnTo>
                  <a:pt x="23" y="168"/>
                </a:lnTo>
                <a:lnTo>
                  <a:pt x="23" y="168"/>
                </a:lnTo>
                <a:lnTo>
                  <a:pt x="23" y="168"/>
                </a:lnTo>
                <a:lnTo>
                  <a:pt x="23" y="168"/>
                </a:lnTo>
                <a:lnTo>
                  <a:pt x="23" y="167"/>
                </a:lnTo>
                <a:lnTo>
                  <a:pt x="24" y="168"/>
                </a:lnTo>
                <a:lnTo>
                  <a:pt x="24" y="168"/>
                </a:lnTo>
                <a:lnTo>
                  <a:pt x="24" y="168"/>
                </a:lnTo>
                <a:lnTo>
                  <a:pt x="24" y="167"/>
                </a:lnTo>
                <a:lnTo>
                  <a:pt x="26" y="167"/>
                </a:lnTo>
                <a:lnTo>
                  <a:pt x="26" y="167"/>
                </a:lnTo>
                <a:lnTo>
                  <a:pt x="26" y="168"/>
                </a:lnTo>
                <a:lnTo>
                  <a:pt x="27" y="170"/>
                </a:lnTo>
                <a:lnTo>
                  <a:pt x="27" y="170"/>
                </a:lnTo>
                <a:lnTo>
                  <a:pt x="28" y="170"/>
                </a:lnTo>
                <a:lnTo>
                  <a:pt x="28" y="170"/>
                </a:lnTo>
                <a:lnTo>
                  <a:pt x="30" y="170"/>
                </a:lnTo>
                <a:lnTo>
                  <a:pt x="30" y="170"/>
                </a:lnTo>
                <a:lnTo>
                  <a:pt x="30" y="170"/>
                </a:lnTo>
                <a:lnTo>
                  <a:pt x="31" y="170"/>
                </a:lnTo>
                <a:lnTo>
                  <a:pt x="31" y="168"/>
                </a:lnTo>
                <a:lnTo>
                  <a:pt x="28" y="167"/>
                </a:lnTo>
                <a:lnTo>
                  <a:pt x="28" y="167"/>
                </a:lnTo>
                <a:lnTo>
                  <a:pt x="30" y="167"/>
                </a:lnTo>
                <a:lnTo>
                  <a:pt x="30" y="167"/>
                </a:lnTo>
                <a:lnTo>
                  <a:pt x="30" y="167"/>
                </a:lnTo>
                <a:lnTo>
                  <a:pt x="31" y="167"/>
                </a:lnTo>
                <a:lnTo>
                  <a:pt x="31" y="167"/>
                </a:lnTo>
                <a:lnTo>
                  <a:pt x="31" y="167"/>
                </a:lnTo>
                <a:lnTo>
                  <a:pt x="33" y="167"/>
                </a:lnTo>
                <a:lnTo>
                  <a:pt x="33" y="167"/>
                </a:lnTo>
                <a:lnTo>
                  <a:pt x="33" y="167"/>
                </a:lnTo>
                <a:lnTo>
                  <a:pt x="33" y="167"/>
                </a:lnTo>
                <a:lnTo>
                  <a:pt x="33" y="167"/>
                </a:lnTo>
                <a:lnTo>
                  <a:pt x="34" y="168"/>
                </a:lnTo>
                <a:lnTo>
                  <a:pt x="34" y="168"/>
                </a:lnTo>
                <a:lnTo>
                  <a:pt x="36" y="168"/>
                </a:lnTo>
                <a:lnTo>
                  <a:pt x="36" y="168"/>
                </a:lnTo>
                <a:lnTo>
                  <a:pt x="37" y="168"/>
                </a:lnTo>
                <a:lnTo>
                  <a:pt x="37" y="168"/>
                </a:lnTo>
                <a:lnTo>
                  <a:pt x="37" y="168"/>
                </a:lnTo>
                <a:lnTo>
                  <a:pt x="37" y="168"/>
                </a:lnTo>
                <a:lnTo>
                  <a:pt x="38" y="168"/>
                </a:lnTo>
                <a:lnTo>
                  <a:pt x="38" y="168"/>
                </a:lnTo>
                <a:lnTo>
                  <a:pt x="38" y="168"/>
                </a:lnTo>
                <a:lnTo>
                  <a:pt x="38" y="170"/>
                </a:lnTo>
                <a:lnTo>
                  <a:pt x="38" y="170"/>
                </a:lnTo>
                <a:lnTo>
                  <a:pt x="40" y="170"/>
                </a:lnTo>
                <a:lnTo>
                  <a:pt x="40" y="170"/>
                </a:lnTo>
                <a:lnTo>
                  <a:pt x="41" y="170"/>
                </a:lnTo>
                <a:lnTo>
                  <a:pt x="41" y="170"/>
                </a:lnTo>
                <a:lnTo>
                  <a:pt x="40" y="168"/>
                </a:lnTo>
                <a:lnTo>
                  <a:pt x="40" y="168"/>
                </a:lnTo>
                <a:lnTo>
                  <a:pt x="40" y="168"/>
                </a:lnTo>
                <a:lnTo>
                  <a:pt x="41" y="168"/>
                </a:lnTo>
                <a:lnTo>
                  <a:pt x="41" y="168"/>
                </a:lnTo>
                <a:lnTo>
                  <a:pt x="41" y="167"/>
                </a:lnTo>
                <a:lnTo>
                  <a:pt x="41" y="167"/>
                </a:lnTo>
                <a:lnTo>
                  <a:pt x="41" y="167"/>
                </a:lnTo>
                <a:lnTo>
                  <a:pt x="41" y="167"/>
                </a:lnTo>
                <a:lnTo>
                  <a:pt x="41" y="167"/>
                </a:lnTo>
                <a:lnTo>
                  <a:pt x="41" y="167"/>
                </a:lnTo>
                <a:lnTo>
                  <a:pt x="43" y="167"/>
                </a:lnTo>
                <a:lnTo>
                  <a:pt x="43" y="167"/>
                </a:lnTo>
                <a:lnTo>
                  <a:pt x="43" y="167"/>
                </a:lnTo>
                <a:lnTo>
                  <a:pt x="44" y="168"/>
                </a:lnTo>
                <a:lnTo>
                  <a:pt x="44" y="168"/>
                </a:lnTo>
                <a:lnTo>
                  <a:pt x="44" y="167"/>
                </a:lnTo>
                <a:lnTo>
                  <a:pt x="46" y="167"/>
                </a:lnTo>
                <a:lnTo>
                  <a:pt x="47" y="167"/>
                </a:lnTo>
                <a:lnTo>
                  <a:pt x="47" y="167"/>
                </a:lnTo>
                <a:lnTo>
                  <a:pt x="47" y="167"/>
                </a:lnTo>
                <a:lnTo>
                  <a:pt x="47" y="165"/>
                </a:lnTo>
                <a:lnTo>
                  <a:pt x="47" y="165"/>
                </a:lnTo>
                <a:lnTo>
                  <a:pt x="47" y="165"/>
                </a:lnTo>
                <a:lnTo>
                  <a:pt x="47" y="165"/>
                </a:lnTo>
                <a:lnTo>
                  <a:pt x="48" y="164"/>
                </a:lnTo>
                <a:lnTo>
                  <a:pt x="50" y="164"/>
                </a:lnTo>
                <a:lnTo>
                  <a:pt x="51" y="164"/>
                </a:lnTo>
                <a:lnTo>
                  <a:pt x="53" y="164"/>
                </a:lnTo>
                <a:lnTo>
                  <a:pt x="53" y="164"/>
                </a:lnTo>
                <a:lnTo>
                  <a:pt x="54" y="164"/>
                </a:lnTo>
                <a:lnTo>
                  <a:pt x="54" y="164"/>
                </a:lnTo>
                <a:lnTo>
                  <a:pt x="54" y="164"/>
                </a:lnTo>
                <a:lnTo>
                  <a:pt x="56" y="163"/>
                </a:lnTo>
                <a:lnTo>
                  <a:pt x="56" y="163"/>
                </a:lnTo>
                <a:lnTo>
                  <a:pt x="56" y="163"/>
                </a:lnTo>
                <a:lnTo>
                  <a:pt x="56" y="163"/>
                </a:lnTo>
                <a:lnTo>
                  <a:pt x="56" y="163"/>
                </a:lnTo>
                <a:lnTo>
                  <a:pt x="54" y="163"/>
                </a:lnTo>
                <a:lnTo>
                  <a:pt x="54" y="163"/>
                </a:lnTo>
                <a:lnTo>
                  <a:pt x="53" y="163"/>
                </a:lnTo>
                <a:lnTo>
                  <a:pt x="53" y="163"/>
                </a:lnTo>
                <a:lnTo>
                  <a:pt x="53" y="163"/>
                </a:lnTo>
                <a:lnTo>
                  <a:pt x="51" y="163"/>
                </a:lnTo>
                <a:lnTo>
                  <a:pt x="48" y="163"/>
                </a:lnTo>
                <a:lnTo>
                  <a:pt x="47" y="161"/>
                </a:lnTo>
                <a:lnTo>
                  <a:pt x="46" y="161"/>
                </a:lnTo>
                <a:lnTo>
                  <a:pt x="46" y="161"/>
                </a:lnTo>
                <a:lnTo>
                  <a:pt x="46" y="161"/>
                </a:lnTo>
                <a:lnTo>
                  <a:pt x="44" y="161"/>
                </a:lnTo>
                <a:lnTo>
                  <a:pt x="44" y="161"/>
                </a:lnTo>
                <a:lnTo>
                  <a:pt x="43" y="161"/>
                </a:lnTo>
                <a:lnTo>
                  <a:pt x="43" y="161"/>
                </a:lnTo>
                <a:lnTo>
                  <a:pt x="43" y="163"/>
                </a:lnTo>
                <a:lnTo>
                  <a:pt x="43" y="163"/>
                </a:lnTo>
                <a:lnTo>
                  <a:pt x="41" y="163"/>
                </a:lnTo>
                <a:lnTo>
                  <a:pt x="40" y="163"/>
                </a:lnTo>
                <a:lnTo>
                  <a:pt x="38" y="163"/>
                </a:lnTo>
                <a:lnTo>
                  <a:pt x="38" y="163"/>
                </a:lnTo>
                <a:lnTo>
                  <a:pt x="38" y="161"/>
                </a:lnTo>
                <a:lnTo>
                  <a:pt x="38" y="161"/>
                </a:lnTo>
                <a:lnTo>
                  <a:pt x="38" y="161"/>
                </a:lnTo>
                <a:lnTo>
                  <a:pt x="38" y="160"/>
                </a:lnTo>
                <a:lnTo>
                  <a:pt x="38" y="160"/>
                </a:lnTo>
                <a:lnTo>
                  <a:pt x="38" y="160"/>
                </a:lnTo>
                <a:lnTo>
                  <a:pt x="38" y="160"/>
                </a:lnTo>
                <a:lnTo>
                  <a:pt x="37" y="161"/>
                </a:lnTo>
                <a:lnTo>
                  <a:pt x="37" y="161"/>
                </a:lnTo>
                <a:lnTo>
                  <a:pt x="36" y="161"/>
                </a:lnTo>
                <a:lnTo>
                  <a:pt x="34" y="161"/>
                </a:lnTo>
                <a:lnTo>
                  <a:pt x="34" y="161"/>
                </a:lnTo>
                <a:lnTo>
                  <a:pt x="34" y="161"/>
                </a:lnTo>
                <a:lnTo>
                  <a:pt x="34" y="161"/>
                </a:lnTo>
                <a:lnTo>
                  <a:pt x="34" y="161"/>
                </a:lnTo>
                <a:lnTo>
                  <a:pt x="34" y="160"/>
                </a:lnTo>
                <a:lnTo>
                  <a:pt x="34" y="160"/>
                </a:lnTo>
                <a:lnTo>
                  <a:pt x="34" y="160"/>
                </a:lnTo>
                <a:lnTo>
                  <a:pt x="33" y="161"/>
                </a:lnTo>
                <a:lnTo>
                  <a:pt x="33" y="161"/>
                </a:lnTo>
                <a:lnTo>
                  <a:pt x="33" y="161"/>
                </a:lnTo>
                <a:lnTo>
                  <a:pt x="33" y="161"/>
                </a:lnTo>
                <a:lnTo>
                  <a:pt x="33" y="161"/>
                </a:lnTo>
                <a:lnTo>
                  <a:pt x="33" y="160"/>
                </a:lnTo>
                <a:lnTo>
                  <a:pt x="33" y="160"/>
                </a:lnTo>
                <a:lnTo>
                  <a:pt x="33" y="160"/>
                </a:lnTo>
                <a:lnTo>
                  <a:pt x="31" y="160"/>
                </a:lnTo>
                <a:lnTo>
                  <a:pt x="31" y="160"/>
                </a:lnTo>
                <a:lnTo>
                  <a:pt x="31" y="161"/>
                </a:lnTo>
                <a:lnTo>
                  <a:pt x="31" y="161"/>
                </a:lnTo>
                <a:lnTo>
                  <a:pt x="31" y="163"/>
                </a:lnTo>
                <a:lnTo>
                  <a:pt x="31" y="163"/>
                </a:lnTo>
                <a:lnTo>
                  <a:pt x="31" y="163"/>
                </a:lnTo>
                <a:lnTo>
                  <a:pt x="30" y="163"/>
                </a:lnTo>
                <a:lnTo>
                  <a:pt x="28" y="163"/>
                </a:lnTo>
                <a:lnTo>
                  <a:pt x="28" y="163"/>
                </a:lnTo>
                <a:lnTo>
                  <a:pt x="28" y="163"/>
                </a:lnTo>
                <a:lnTo>
                  <a:pt x="28" y="163"/>
                </a:lnTo>
                <a:lnTo>
                  <a:pt x="27" y="163"/>
                </a:lnTo>
                <a:lnTo>
                  <a:pt x="26" y="163"/>
                </a:lnTo>
                <a:lnTo>
                  <a:pt x="26" y="163"/>
                </a:lnTo>
                <a:lnTo>
                  <a:pt x="24" y="163"/>
                </a:lnTo>
                <a:lnTo>
                  <a:pt x="24" y="163"/>
                </a:lnTo>
                <a:lnTo>
                  <a:pt x="24" y="163"/>
                </a:lnTo>
                <a:lnTo>
                  <a:pt x="24" y="163"/>
                </a:lnTo>
                <a:lnTo>
                  <a:pt x="24" y="163"/>
                </a:lnTo>
                <a:lnTo>
                  <a:pt x="23" y="163"/>
                </a:lnTo>
                <a:lnTo>
                  <a:pt x="21" y="161"/>
                </a:lnTo>
                <a:lnTo>
                  <a:pt x="21" y="161"/>
                </a:lnTo>
                <a:lnTo>
                  <a:pt x="18" y="161"/>
                </a:lnTo>
                <a:lnTo>
                  <a:pt x="18" y="161"/>
                </a:lnTo>
                <a:lnTo>
                  <a:pt x="18" y="160"/>
                </a:lnTo>
                <a:lnTo>
                  <a:pt x="18" y="160"/>
                </a:lnTo>
                <a:lnTo>
                  <a:pt x="18" y="160"/>
                </a:lnTo>
                <a:lnTo>
                  <a:pt x="18" y="160"/>
                </a:lnTo>
                <a:lnTo>
                  <a:pt x="18" y="160"/>
                </a:lnTo>
                <a:lnTo>
                  <a:pt x="18" y="160"/>
                </a:lnTo>
                <a:lnTo>
                  <a:pt x="18" y="160"/>
                </a:lnTo>
                <a:lnTo>
                  <a:pt x="17" y="160"/>
                </a:lnTo>
                <a:lnTo>
                  <a:pt x="17" y="161"/>
                </a:lnTo>
                <a:lnTo>
                  <a:pt x="16" y="161"/>
                </a:lnTo>
                <a:lnTo>
                  <a:pt x="16" y="161"/>
                </a:lnTo>
                <a:lnTo>
                  <a:pt x="13" y="160"/>
                </a:lnTo>
                <a:lnTo>
                  <a:pt x="13" y="160"/>
                </a:lnTo>
                <a:lnTo>
                  <a:pt x="13" y="160"/>
                </a:lnTo>
                <a:lnTo>
                  <a:pt x="13" y="158"/>
                </a:lnTo>
                <a:lnTo>
                  <a:pt x="13" y="158"/>
                </a:lnTo>
                <a:lnTo>
                  <a:pt x="14" y="158"/>
                </a:lnTo>
                <a:lnTo>
                  <a:pt x="14" y="158"/>
                </a:lnTo>
                <a:lnTo>
                  <a:pt x="14" y="158"/>
                </a:lnTo>
                <a:lnTo>
                  <a:pt x="16" y="158"/>
                </a:lnTo>
                <a:lnTo>
                  <a:pt x="16" y="158"/>
                </a:lnTo>
                <a:lnTo>
                  <a:pt x="16" y="157"/>
                </a:lnTo>
                <a:lnTo>
                  <a:pt x="16" y="158"/>
                </a:lnTo>
                <a:lnTo>
                  <a:pt x="16" y="158"/>
                </a:lnTo>
                <a:lnTo>
                  <a:pt x="17" y="158"/>
                </a:lnTo>
                <a:lnTo>
                  <a:pt x="17" y="158"/>
                </a:lnTo>
                <a:lnTo>
                  <a:pt x="17" y="158"/>
                </a:lnTo>
                <a:lnTo>
                  <a:pt x="17" y="157"/>
                </a:lnTo>
                <a:lnTo>
                  <a:pt x="20" y="157"/>
                </a:lnTo>
                <a:lnTo>
                  <a:pt x="20" y="157"/>
                </a:lnTo>
                <a:lnTo>
                  <a:pt x="20" y="158"/>
                </a:lnTo>
                <a:lnTo>
                  <a:pt x="20" y="158"/>
                </a:lnTo>
                <a:lnTo>
                  <a:pt x="20" y="158"/>
                </a:lnTo>
                <a:lnTo>
                  <a:pt x="20" y="160"/>
                </a:lnTo>
                <a:lnTo>
                  <a:pt x="20" y="160"/>
                </a:lnTo>
                <a:lnTo>
                  <a:pt x="20" y="160"/>
                </a:lnTo>
                <a:lnTo>
                  <a:pt x="20" y="160"/>
                </a:lnTo>
                <a:lnTo>
                  <a:pt x="20" y="160"/>
                </a:lnTo>
                <a:lnTo>
                  <a:pt x="20" y="158"/>
                </a:lnTo>
                <a:lnTo>
                  <a:pt x="21" y="158"/>
                </a:lnTo>
                <a:lnTo>
                  <a:pt x="21" y="158"/>
                </a:lnTo>
                <a:lnTo>
                  <a:pt x="23" y="158"/>
                </a:lnTo>
                <a:lnTo>
                  <a:pt x="23" y="158"/>
                </a:lnTo>
                <a:lnTo>
                  <a:pt x="23" y="158"/>
                </a:lnTo>
                <a:lnTo>
                  <a:pt x="23" y="160"/>
                </a:lnTo>
                <a:lnTo>
                  <a:pt x="23" y="160"/>
                </a:lnTo>
                <a:lnTo>
                  <a:pt x="24" y="160"/>
                </a:lnTo>
                <a:lnTo>
                  <a:pt x="24" y="160"/>
                </a:lnTo>
                <a:lnTo>
                  <a:pt x="24" y="160"/>
                </a:lnTo>
                <a:lnTo>
                  <a:pt x="24" y="160"/>
                </a:lnTo>
                <a:lnTo>
                  <a:pt x="26" y="158"/>
                </a:lnTo>
                <a:lnTo>
                  <a:pt x="26" y="158"/>
                </a:lnTo>
                <a:lnTo>
                  <a:pt x="26" y="157"/>
                </a:lnTo>
                <a:lnTo>
                  <a:pt x="26" y="157"/>
                </a:lnTo>
                <a:lnTo>
                  <a:pt x="27" y="157"/>
                </a:lnTo>
                <a:lnTo>
                  <a:pt x="27" y="157"/>
                </a:lnTo>
                <a:lnTo>
                  <a:pt x="28" y="157"/>
                </a:lnTo>
                <a:lnTo>
                  <a:pt x="30" y="157"/>
                </a:lnTo>
                <a:lnTo>
                  <a:pt x="30" y="157"/>
                </a:lnTo>
                <a:lnTo>
                  <a:pt x="31" y="157"/>
                </a:lnTo>
                <a:lnTo>
                  <a:pt x="31" y="157"/>
                </a:lnTo>
                <a:lnTo>
                  <a:pt x="31" y="157"/>
                </a:lnTo>
                <a:lnTo>
                  <a:pt x="31" y="157"/>
                </a:lnTo>
                <a:lnTo>
                  <a:pt x="33" y="158"/>
                </a:lnTo>
                <a:lnTo>
                  <a:pt x="34" y="158"/>
                </a:lnTo>
                <a:lnTo>
                  <a:pt x="36" y="158"/>
                </a:lnTo>
                <a:lnTo>
                  <a:pt x="36" y="158"/>
                </a:lnTo>
                <a:lnTo>
                  <a:pt x="37" y="158"/>
                </a:lnTo>
                <a:lnTo>
                  <a:pt x="37" y="158"/>
                </a:lnTo>
                <a:lnTo>
                  <a:pt x="43" y="157"/>
                </a:lnTo>
                <a:lnTo>
                  <a:pt x="47" y="157"/>
                </a:lnTo>
                <a:lnTo>
                  <a:pt x="50" y="157"/>
                </a:lnTo>
                <a:lnTo>
                  <a:pt x="51" y="155"/>
                </a:lnTo>
                <a:lnTo>
                  <a:pt x="50" y="155"/>
                </a:lnTo>
                <a:lnTo>
                  <a:pt x="50" y="155"/>
                </a:lnTo>
                <a:lnTo>
                  <a:pt x="51" y="155"/>
                </a:lnTo>
                <a:lnTo>
                  <a:pt x="51" y="154"/>
                </a:lnTo>
                <a:lnTo>
                  <a:pt x="51" y="154"/>
                </a:lnTo>
                <a:lnTo>
                  <a:pt x="51" y="154"/>
                </a:lnTo>
                <a:lnTo>
                  <a:pt x="51" y="154"/>
                </a:lnTo>
                <a:lnTo>
                  <a:pt x="50" y="153"/>
                </a:lnTo>
                <a:lnTo>
                  <a:pt x="48" y="154"/>
                </a:lnTo>
                <a:lnTo>
                  <a:pt x="50" y="154"/>
                </a:lnTo>
                <a:lnTo>
                  <a:pt x="50" y="154"/>
                </a:lnTo>
                <a:lnTo>
                  <a:pt x="48" y="154"/>
                </a:lnTo>
                <a:lnTo>
                  <a:pt x="47" y="155"/>
                </a:lnTo>
                <a:lnTo>
                  <a:pt x="47" y="155"/>
                </a:lnTo>
                <a:lnTo>
                  <a:pt x="47" y="155"/>
                </a:lnTo>
                <a:lnTo>
                  <a:pt x="47" y="155"/>
                </a:lnTo>
                <a:lnTo>
                  <a:pt x="47" y="155"/>
                </a:lnTo>
                <a:lnTo>
                  <a:pt x="47" y="155"/>
                </a:lnTo>
                <a:lnTo>
                  <a:pt x="47" y="155"/>
                </a:lnTo>
                <a:lnTo>
                  <a:pt x="47" y="155"/>
                </a:lnTo>
                <a:lnTo>
                  <a:pt x="47" y="155"/>
                </a:lnTo>
                <a:lnTo>
                  <a:pt x="46" y="155"/>
                </a:lnTo>
                <a:lnTo>
                  <a:pt x="46" y="154"/>
                </a:lnTo>
                <a:lnTo>
                  <a:pt x="44" y="154"/>
                </a:lnTo>
                <a:lnTo>
                  <a:pt x="44" y="154"/>
                </a:lnTo>
                <a:lnTo>
                  <a:pt x="44" y="154"/>
                </a:lnTo>
                <a:lnTo>
                  <a:pt x="43" y="154"/>
                </a:lnTo>
                <a:lnTo>
                  <a:pt x="41" y="154"/>
                </a:lnTo>
                <a:lnTo>
                  <a:pt x="41" y="154"/>
                </a:lnTo>
                <a:lnTo>
                  <a:pt x="40" y="154"/>
                </a:lnTo>
                <a:lnTo>
                  <a:pt x="40" y="154"/>
                </a:lnTo>
                <a:lnTo>
                  <a:pt x="40" y="154"/>
                </a:lnTo>
                <a:lnTo>
                  <a:pt x="38" y="154"/>
                </a:lnTo>
                <a:lnTo>
                  <a:pt x="38" y="154"/>
                </a:lnTo>
                <a:lnTo>
                  <a:pt x="38" y="154"/>
                </a:lnTo>
                <a:lnTo>
                  <a:pt x="38" y="154"/>
                </a:lnTo>
                <a:lnTo>
                  <a:pt x="37" y="154"/>
                </a:lnTo>
                <a:lnTo>
                  <a:pt x="37" y="154"/>
                </a:lnTo>
                <a:lnTo>
                  <a:pt x="37" y="154"/>
                </a:lnTo>
                <a:lnTo>
                  <a:pt x="36" y="154"/>
                </a:lnTo>
                <a:lnTo>
                  <a:pt x="36" y="155"/>
                </a:lnTo>
                <a:lnTo>
                  <a:pt x="36" y="155"/>
                </a:lnTo>
                <a:lnTo>
                  <a:pt x="36" y="155"/>
                </a:lnTo>
                <a:lnTo>
                  <a:pt x="34" y="155"/>
                </a:lnTo>
                <a:lnTo>
                  <a:pt x="33" y="155"/>
                </a:lnTo>
                <a:lnTo>
                  <a:pt x="33" y="155"/>
                </a:lnTo>
                <a:lnTo>
                  <a:pt x="31" y="155"/>
                </a:lnTo>
                <a:lnTo>
                  <a:pt x="31" y="155"/>
                </a:lnTo>
                <a:lnTo>
                  <a:pt x="30" y="155"/>
                </a:lnTo>
                <a:lnTo>
                  <a:pt x="28" y="154"/>
                </a:lnTo>
                <a:lnTo>
                  <a:pt x="28" y="154"/>
                </a:lnTo>
                <a:lnTo>
                  <a:pt x="28" y="154"/>
                </a:lnTo>
                <a:lnTo>
                  <a:pt x="28" y="154"/>
                </a:lnTo>
                <a:lnTo>
                  <a:pt x="28" y="154"/>
                </a:lnTo>
                <a:lnTo>
                  <a:pt x="27" y="154"/>
                </a:lnTo>
                <a:lnTo>
                  <a:pt x="27" y="154"/>
                </a:lnTo>
                <a:lnTo>
                  <a:pt x="26" y="154"/>
                </a:lnTo>
                <a:lnTo>
                  <a:pt x="26" y="154"/>
                </a:lnTo>
                <a:lnTo>
                  <a:pt x="27" y="155"/>
                </a:lnTo>
                <a:lnTo>
                  <a:pt x="27" y="155"/>
                </a:lnTo>
                <a:lnTo>
                  <a:pt x="26" y="155"/>
                </a:lnTo>
                <a:lnTo>
                  <a:pt x="26" y="155"/>
                </a:lnTo>
                <a:lnTo>
                  <a:pt x="24" y="154"/>
                </a:lnTo>
                <a:lnTo>
                  <a:pt x="24" y="154"/>
                </a:lnTo>
                <a:lnTo>
                  <a:pt x="23" y="154"/>
                </a:lnTo>
                <a:lnTo>
                  <a:pt x="23" y="154"/>
                </a:lnTo>
                <a:lnTo>
                  <a:pt x="23" y="155"/>
                </a:lnTo>
                <a:lnTo>
                  <a:pt x="23" y="155"/>
                </a:lnTo>
                <a:lnTo>
                  <a:pt x="23" y="155"/>
                </a:lnTo>
                <a:lnTo>
                  <a:pt x="23" y="155"/>
                </a:lnTo>
                <a:lnTo>
                  <a:pt x="23" y="155"/>
                </a:lnTo>
                <a:lnTo>
                  <a:pt x="23" y="155"/>
                </a:lnTo>
                <a:lnTo>
                  <a:pt x="21" y="155"/>
                </a:lnTo>
                <a:lnTo>
                  <a:pt x="21" y="154"/>
                </a:lnTo>
                <a:lnTo>
                  <a:pt x="23" y="154"/>
                </a:lnTo>
                <a:lnTo>
                  <a:pt x="23" y="153"/>
                </a:lnTo>
                <a:lnTo>
                  <a:pt x="21" y="153"/>
                </a:lnTo>
                <a:lnTo>
                  <a:pt x="21" y="153"/>
                </a:lnTo>
                <a:lnTo>
                  <a:pt x="21" y="153"/>
                </a:lnTo>
                <a:lnTo>
                  <a:pt x="21" y="153"/>
                </a:lnTo>
                <a:lnTo>
                  <a:pt x="20" y="153"/>
                </a:lnTo>
                <a:lnTo>
                  <a:pt x="20" y="153"/>
                </a:lnTo>
                <a:lnTo>
                  <a:pt x="20" y="153"/>
                </a:lnTo>
                <a:lnTo>
                  <a:pt x="18" y="153"/>
                </a:lnTo>
                <a:lnTo>
                  <a:pt x="18" y="153"/>
                </a:lnTo>
                <a:lnTo>
                  <a:pt x="18" y="153"/>
                </a:lnTo>
                <a:lnTo>
                  <a:pt x="18" y="153"/>
                </a:lnTo>
                <a:lnTo>
                  <a:pt x="18" y="153"/>
                </a:lnTo>
                <a:lnTo>
                  <a:pt x="18" y="154"/>
                </a:lnTo>
                <a:lnTo>
                  <a:pt x="18" y="154"/>
                </a:lnTo>
                <a:lnTo>
                  <a:pt x="17" y="154"/>
                </a:lnTo>
                <a:lnTo>
                  <a:pt x="17" y="154"/>
                </a:lnTo>
                <a:lnTo>
                  <a:pt x="17" y="154"/>
                </a:lnTo>
                <a:lnTo>
                  <a:pt x="17" y="154"/>
                </a:lnTo>
                <a:lnTo>
                  <a:pt x="17" y="153"/>
                </a:lnTo>
                <a:lnTo>
                  <a:pt x="17" y="153"/>
                </a:lnTo>
                <a:lnTo>
                  <a:pt x="17" y="153"/>
                </a:lnTo>
                <a:lnTo>
                  <a:pt x="17" y="153"/>
                </a:lnTo>
                <a:lnTo>
                  <a:pt x="17" y="153"/>
                </a:lnTo>
                <a:lnTo>
                  <a:pt x="17" y="153"/>
                </a:lnTo>
                <a:lnTo>
                  <a:pt x="16" y="154"/>
                </a:lnTo>
                <a:lnTo>
                  <a:pt x="17" y="154"/>
                </a:lnTo>
                <a:lnTo>
                  <a:pt x="17" y="154"/>
                </a:lnTo>
                <a:lnTo>
                  <a:pt x="16" y="154"/>
                </a:lnTo>
                <a:lnTo>
                  <a:pt x="16" y="154"/>
                </a:lnTo>
                <a:lnTo>
                  <a:pt x="16" y="154"/>
                </a:lnTo>
                <a:lnTo>
                  <a:pt x="16" y="153"/>
                </a:lnTo>
                <a:lnTo>
                  <a:pt x="14" y="153"/>
                </a:lnTo>
                <a:lnTo>
                  <a:pt x="13" y="151"/>
                </a:lnTo>
                <a:lnTo>
                  <a:pt x="13" y="151"/>
                </a:lnTo>
                <a:lnTo>
                  <a:pt x="14" y="151"/>
                </a:lnTo>
                <a:lnTo>
                  <a:pt x="14" y="150"/>
                </a:lnTo>
                <a:lnTo>
                  <a:pt x="14" y="150"/>
                </a:lnTo>
                <a:lnTo>
                  <a:pt x="14" y="150"/>
                </a:lnTo>
                <a:lnTo>
                  <a:pt x="14" y="150"/>
                </a:lnTo>
                <a:lnTo>
                  <a:pt x="14" y="150"/>
                </a:lnTo>
                <a:lnTo>
                  <a:pt x="13" y="150"/>
                </a:lnTo>
                <a:lnTo>
                  <a:pt x="13" y="150"/>
                </a:lnTo>
                <a:lnTo>
                  <a:pt x="13" y="148"/>
                </a:lnTo>
                <a:lnTo>
                  <a:pt x="13" y="148"/>
                </a:lnTo>
                <a:lnTo>
                  <a:pt x="13" y="148"/>
                </a:lnTo>
                <a:lnTo>
                  <a:pt x="13" y="148"/>
                </a:lnTo>
                <a:lnTo>
                  <a:pt x="13" y="148"/>
                </a:lnTo>
                <a:lnTo>
                  <a:pt x="14" y="148"/>
                </a:lnTo>
                <a:lnTo>
                  <a:pt x="14" y="148"/>
                </a:lnTo>
                <a:lnTo>
                  <a:pt x="16" y="148"/>
                </a:lnTo>
                <a:lnTo>
                  <a:pt x="16" y="148"/>
                </a:lnTo>
                <a:lnTo>
                  <a:pt x="16" y="148"/>
                </a:lnTo>
                <a:lnTo>
                  <a:pt x="16" y="148"/>
                </a:lnTo>
                <a:lnTo>
                  <a:pt x="16" y="148"/>
                </a:lnTo>
                <a:lnTo>
                  <a:pt x="16" y="148"/>
                </a:lnTo>
                <a:lnTo>
                  <a:pt x="16" y="150"/>
                </a:lnTo>
                <a:lnTo>
                  <a:pt x="17" y="150"/>
                </a:lnTo>
                <a:lnTo>
                  <a:pt x="17" y="150"/>
                </a:lnTo>
                <a:lnTo>
                  <a:pt x="18" y="150"/>
                </a:lnTo>
                <a:lnTo>
                  <a:pt x="18" y="150"/>
                </a:lnTo>
                <a:lnTo>
                  <a:pt x="18" y="148"/>
                </a:lnTo>
                <a:lnTo>
                  <a:pt x="18" y="148"/>
                </a:lnTo>
                <a:lnTo>
                  <a:pt x="18" y="150"/>
                </a:lnTo>
                <a:lnTo>
                  <a:pt x="20" y="150"/>
                </a:lnTo>
                <a:lnTo>
                  <a:pt x="20" y="150"/>
                </a:lnTo>
                <a:lnTo>
                  <a:pt x="20" y="148"/>
                </a:lnTo>
                <a:lnTo>
                  <a:pt x="20" y="148"/>
                </a:lnTo>
                <a:lnTo>
                  <a:pt x="20" y="148"/>
                </a:lnTo>
                <a:lnTo>
                  <a:pt x="20" y="147"/>
                </a:lnTo>
                <a:lnTo>
                  <a:pt x="20" y="147"/>
                </a:lnTo>
                <a:lnTo>
                  <a:pt x="20" y="147"/>
                </a:lnTo>
                <a:lnTo>
                  <a:pt x="20" y="145"/>
                </a:lnTo>
                <a:lnTo>
                  <a:pt x="18" y="145"/>
                </a:lnTo>
                <a:lnTo>
                  <a:pt x="18" y="147"/>
                </a:lnTo>
                <a:lnTo>
                  <a:pt x="18" y="147"/>
                </a:lnTo>
                <a:lnTo>
                  <a:pt x="18" y="147"/>
                </a:lnTo>
                <a:lnTo>
                  <a:pt x="18" y="147"/>
                </a:lnTo>
                <a:lnTo>
                  <a:pt x="18" y="147"/>
                </a:lnTo>
                <a:lnTo>
                  <a:pt x="18" y="147"/>
                </a:lnTo>
                <a:lnTo>
                  <a:pt x="18" y="147"/>
                </a:lnTo>
                <a:lnTo>
                  <a:pt x="17" y="147"/>
                </a:lnTo>
                <a:lnTo>
                  <a:pt x="17" y="147"/>
                </a:lnTo>
                <a:lnTo>
                  <a:pt x="16" y="147"/>
                </a:lnTo>
                <a:lnTo>
                  <a:pt x="16" y="145"/>
                </a:lnTo>
                <a:lnTo>
                  <a:pt x="16" y="147"/>
                </a:lnTo>
                <a:lnTo>
                  <a:pt x="14" y="147"/>
                </a:lnTo>
                <a:lnTo>
                  <a:pt x="14" y="147"/>
                </a:lnTo>
                <a:lnTo>
                  <a:pt x="14" y="145"/>
                </a:lnTo>
                <a:lnTo>
                  <a:pt x="14" y="145"/>
                </a:lnTo>
                <a:lnTo>
                  <a:pt x="14" y="145"/>
                </a:lnTo>
                <a:lnTo>
                  <a:pt x="13" y="145"/>
                </a:lnTo>
                <a:lnTo>
                  <a:pt x="11" y="145"/>
                </a:lnTo>
                <a:lnTo>
                  <a:pt x="10" y="145"/>
                </a:lnTo>
                <a:lnTo>
                  <a:pt x="8" y="145"/>
                </a:lnTo>
                <a:lnTo>
                  <a:pt x="10" y="144"/>
                </a:lnTo>
                <a:lnTo>
                  <a:pt x="10" y="144"/>
                </a:lnTo>
                <a:lnTo>
                  <a:pt x="8" y="144"/>
                </a:lnTo>
                <a:lnTo>
                  <a:pt x="8" y="144"/>
                </a:lnTo>
                <a:lnTo>
                  <a:pt x="8" y="144"/>
                </a:lnTo>
                <a:lnTo>
                  <a:pt x="10" y="144"/>
                </a:lnTo>
                <a:lnTo>
                  <a:pt x="10" y="144"/>
                </a:lnTo>
                <a:lnTo>
                  <a:pt x="10" y="144"/>
                </a:lnTo>
                <a:lnTo>
                  <a:pt x="10" y="144"/>
                </a:lnTo>
                <a:lnTo>
                  <a:pt x="10" y="144"/>
                </a:lnTo>
                <a:lnTo>
                  <a:pt x="10" y="144"/>
                </a:lnTo>
                <a:lnTo>
                  <a:pt x="10" y="144"/>
                </a:lnTo>
                <a:lnTo>
                  <a:pt x="11" y="144"/>
                </a:lnTo>
                <a:lnTo>
                  <a:pt x="11" y="144"/>
                </a:lnTo>
                <a:lnTo>
                  <a:pt x="13" y="144"/>
                </a:lnTo>
                <a:lnTo>
                  <a:pt x="13" y="144"/>
                </a:lnTo>
                <a:lnTo>
                  <a:pt x="13" y="144"/>
                </a:lnTo>
                <a:lnTo>
                  <a:pt x="13" y="145"/>
                </a:lnTo>
                <a:lnTo>
                  <a:pt x="13" y="145"/>
                </a:lnTo>
                <a:lnTo>
                  <a:pt x="13" y="144"/>
                </a:lnTo>
                <a:lnTo>
                  <a:pt x="13" y="144"/>
                </a:lnTo>
                <a:lnTo>
                  <a:pt x="13" y="144"/>
                </a:lnTo>
                <a:lnTo>
                  <a:pt x="14" y="144"/>
                </a:lnTo>
                <a:lnTo>
                  <a:pt x="14" y="144"/>
                </a:lnTo>
                <a:lnTo>
                  <a:pt x="13" y="143"/>
                </a:lnTo>
                <a:lnTo>
                  <a:pt x="13" y="143"/>
                </a:lnTo>
                <a:lnTo>
                  <a:pt x="13" y="141"/>
                </a:lnTo>
                <a:lnTo>
                  <a:pt x="11" y="141"/>
                </a:lnTo>
                <a:lnTo>
                  <a:pt x="11" y="141"/>
                </a:lnTo>
                <a:lnTo>
                  <a:pt x="11" y="141"/>
                </a:lnTo>
                <a:lnTo>
                  <a:pt x="11" y="143"/>
                </a:lnTo>
                <a:lnTo>
                  <a:pt x="11" y="143"/>
                </a:lnTo>
                <a:lnTo>
                  <a:pt x="11" y="143"/>
                </a:lnTo>
                <a:lnTo>
                  <a:pt x="11" y="143"/>
                </a:lnTo>
                <a:lnTo>
                  <a:pt x="10" y="143"/>
                </a:lnTo>
                <a:lnTo>
                  <a:pt x="10" y="143"/>
                </a:lnTo>
                <a:lnTo>
                  <a:pt x="8" y="143"/>
                </a:lnTo>
                <a:lnTo>
                  <a:pt x="8" y="143"/>
                </a:lnTo>
                <a:lnTo>
                  <a:pt x="7" y="143"/>
                </a:lnTo>
                <a:lnTo>
                  <a:pt x="7" y="141"/>
                </a:lnTo>
                <a:lnTo>
                  <a:pt x="7" y="141"/>
                </a:lnTo>
                <a:lnTo>
                  <a:pt x="7" y="141"/>
                </a:lnTo>
                <a:lnTo>
                  <a:pt x="7" y="141"/>
                </a:lnTo>
                <a:lnTo>
                  <a:pt x="7" y="141"/>
                </a:lnTo>
                <a:lnTo>
                  <a:pt x="7" y="141"/>
                </a:lnTo>
                <a:lnTo>
                  <a:pt x="6" y="141"/>
                </a:lnTo>
                <a:lnTo>
                  <a:pt x="6" y="141"/>
                </a:lnTo>
                <a:lnTo>
                  <a:pt x="7" y="140"/>
                </a:lnTo>
                <a:lnTo>
                  <a:pt x="7" y="140"/>
                </a:lnTo>
                <a:lnTo>
                  <a:pt x="6" y="140"/>
                </a:lnTo>
                <a:lnTo>
                  <a:pt x="6" y="140"/>
                </a:lnTo>
                <a:lnTo>
                  <a:pt x="6" y="140"/>
                </a:lnTo>
                <a:lnTo>
                  <a:pt x="3" y="140"/>
                </a:lnTo>
                <a:lnTo>
                  <a:pt x="3" y="140"/>
                </a:lnTo>
                <a:lnTo>
                  <a:pt x="3" y="140"/>
                </a:lnTo>
                <a:lnTo>
                  <a:pt x="3" y="140"/>
                </a:lnTo>
                <a:lnTo>
                  <a:pt x="1" y="138"/>
                </a:lnTo>
                <a:lnTo>
                  <a:pt x="0" y="137"/>
                </a:lnTo>
                <a:lnTo>
                  <a:pt x="0" y="137"/>
                </a:lnTo>
                <a:lnTo>
                  <a:pt x="1" y="137"/>
                </a:lnTo>
                <a:lnTo>
                  <a:pt x="1" y="137"/>
                </a:lnTo>
                <a:lnTo>
                  <a:pt x="1" y="137"/>
                </a:lnTo>
                <a:lnTo>
                  <a:pt x="1" y="137"/>
                </a:lnTo>
                <a:lnTo>
                  <a:pt x="1" y="137"/>
                </a:lnTo>
                <a:lnTo>
                  <a:pt x="1" y="137"/>
                </a:lnTo>
                <a:lnTo>
                  <a:pt x="0" y="135"/>
                </a:lnTo>
                <a:lnTo>
                  <a:pt x="0" y="135"/>
                </a:lnTo>
                <a:lnTo>
                  <a:pt x="1" y="135"/>
                </a:lnTo>
                <a:lnTo>
                  <a:pt x="1" y="135"/>
                </a:lnTo>
                <a:lnTo>
                  <a:pt x="1" y="135"/>
                </a:lnTo>
                <a:lnTo>
                  <a:pt x="1" y="135"/>
                </a:lnTo>
                <a:lnTo>
                  <a:pt x="1" y="135"/>
                </a:lnTo>
                <a:lnTo>
                  <a:pt x="1" y="135"/>
                </a:lnTo>
                <a:lnTo>
                  <a:pt x="1" y="135"/>
                </a:lnTo>
                <a:lnTo>
                  <a:pt x="3" y="135"/>
                </a:lnTo>
                <a:lnTo>
                  <a:pt x="4" y="135"/>
                </a:lnTo>
                <a:lnTo>
                  <a:pt x="6" y="134"/>
                </a:lnTo>
                <a:lnTo>
                  <a:pt x="6" y="134"/>
                </a:lnTo>
                <a:lnTo>
                  <a:pt x="7" y="134"/>
                </a:lnTo>
                <a:lnTo>
                  <a:pt x="7" y="134"/>
                </a:lnTo>
                <a:lnTo>
                  <a:pt x="7" y="133"/>
                </a:lnTo>
                <a:lnTo>
                  <a:pt x="7" y="133"/>
                </a:lnTo>
                <a:lnTo>
                  <a:pt x="8" y="134"/>
                </a:lnTo>
                <a:lnTo>
                  <a:pt x="8" y="134"/>
                </a:lnTo>
                <a:lnTo>
                  <a:pt x="8" y="134"/>
                </a:lnTo>
                <a:lnTo>
                  <a:pt x="8" y="134"/>
                </a:lnTo>
                <a:lnTo>
                  <a:pt x="8" y="133"/>
                </a:lnTo>
                <a:lnTo>
                  <a:pt x="8" y="133"/>
                </a:lnTo>
                <a:lnTo>
                  <a:pt x="8" y="133"/>
                </a:lnTo>
                <a:lnTo>
                  <a:pt x="8" y="131"/>
                </a:lnTo>
                <a:lnTo>
                  <a:pt x="8" y="131"/>
                </a:lnTo>
                <a:lnTo>
                  <a:pt x="8" y="131"/>
                </a:lnTo>
                <a:lnTo>
                  <a:pt x="10" y="131"/>
                </a:lnTo>
                <a:lnTo>
                  <a:pt x="11" y="131"/>
                </a:lnTo>
                <a:lnTo>
                  <a:pt x="11" y="131"/>
                </a:lnTo>
                <a:lnTo>
                  <a:pt x="11" y="131"/>
                </a:lnTo>
                <a:lnTo>
                  <a:pt x="11" y="131"/>
                </a:lnTo>
                <a:lnTo>
                  <a:pt x="13" y="131"/>
                </a:lnTo>
                <a:lnTo>
                  <a:pt x="13" y="133"/>
                </a:lnTo>
                <a:lnTo>
                  <a:pt x="14" y="133"/>
                </a:lnTo>
                <a:lnTo>
                  <a:pt x="14" y="133"/>
                </a:lnTo>
                <a:lnTo>
                  <a:pt x="14" y="133"/>
                </a:lnTo>
                <a:lnTo>
                  <a:pt x="16" y="133"/>
                </a:lnTo>
                <a:lnTo>
                  <a:pt x="16" y="133"/>
                </a:lnTo>
                <a:lnTo>
                  <a:pt x="16" y="133"/>
                </a:lnTo>
                <a:lnTo>
                  <a:pt x="16" y="133"/>
                </a:lnTo>
                <a:lnTo>
                  <a:pt x="16" y="133"/>
                </a:lnTo>
                <a:lnTo>
                  <a:pt x="16" y="133"/>
                </a:lnTo>
                <a:lnTo>
                  <a:pt x="16" y="133"/>
                </a:lnTo>
                <a:lnTo>
                  <a:pt x="16" y="133"/>
                </a:lnTo>
                <a:lnTo>
                  <a:pt x="16" y="133"/>
                </a:lnTo>
                <a:lnTo>
                  <a:pt x="17" y="133"/>
                </a:lnTo>
                <a:lnTo>
                  <a:pt x="17" y="131"/>
                </a:lnTo>
                <a:lnTo>
                  <a:pt x="18" y="131"/>
                </a:lnTo>
                <a:lnTo>
                  <a:pt x="18" y="131"/>
                </a:lnTo>
                <a:lnTo>
                  <a:pt x="20" y="133"/>
                </a:lnTo>
                <a:lnTo>
                  <a:pt x="20" y="133"/>
                </a:lnTo>
                <a:lnTo>
                  <a:pt x="20" y="133"/>
                </a:lnTo>
                <a:lnTo>
                  <a:pt x="20" y="133"/>
                </a:lnTo>
                <a:lnTo>
                  <a:pt x="21" y="131"/>
                </a:lnTo>
                <a:lnTo>
                  <a:pt x="23" y="131"/>
                </a:lnTo>
                <a:lnTo>
                  <a:pt x="23" y="131"/>
                </a:lnTo>
                <a:lnTo>
                  <a:pt x="23" y="133"/>
                </a:lnTo>
                <a:lnTo>
                  <a:pt x="23" y="133"/>
                </a:lnTo>
                <a:lnTo>
                  <a:pt x="23" y="134"/>
                </a:lnTo>
                <a:lnTo>
                  <a:pt x="23" y="134"/>
                </a:lnTo>
                <a:lnTo>
                  <a:pt x="23" y="134"/>
                </a:lnTo>
                <a:lnTo>
                  <a:pt x="23" y="134"/>
                </a:lnTo>
                <a:lnTo>
                  <a:pt x="21" y="134"/>
                </a:lnTo>
                <a:lnTo>
                  <a:pt x="21" y="135"/>
                </a:lnTo>
                <a:lnTo>
                  <a:pt x="21" y="135"/>
                </a:lnTo>
                <a:lnTo>
                  <a:pt x="20" y="134"/>
                </a:lnTo>
                <a:lnTo>
                  <a:pt x="18" y="134"/>
                </a:lnTo>
                <a:lnTo>
                  <a:pt x="18" y="134"/>
                </a:lnTo>
                <a:lnTo>
                  <a:pt x="18" y="134"/>
                </a:lnTo>
                <a:lnTo>
                  <a:pt x="17" y="134"/>
                </a:lnTo>
                <a:lnTo>
                  <a:pt x="16" y="134"/>
                </a:lnTo>
                <a:lnTo>
                  <a:pt x="16" y="133"/>
                </a:lnTo>
                <a:lnTo>
                  <a:pt x="16" y="133"/>
                </a:lnTo>
                <a:lnTo>
                  <a:pt x="16" y="133"/>
                </a:lnTo>
                <a:lnTo>
                  <a:pt x="16" y="133"/>
                </a:lnTo>
                <a:lnTo>
                  <a:pt x="16" y="134"/>
                </a:lnTo>
                <a:lnTo>
                  <a:pt x="16" y="134"/>
                </a:lnTo>
                <a:lnTo>
                  <a:pt x="16" y="133"/>
                </a:lnTo>
                <a:lnTo>
                  <a:pt x="14" y="133"/>
                </a:lnTo>
                <a:lnTo>
                  <a:pt x="14" y="133"/>
                </a:lnTo>
                <a:lnTo>
                  <a:pt x="11" y="133"/>
                </a:lnTo>
                <a:lnTo>
                  <a:pt x="11" y="134"/>
                </a:lnTo>
                <a:lnTo>
                  <a:pt x="11" y="134"/>
                </a:lnTo>
                <a:lnTo>
                  <a:pt x="11" y="134"/>
                </a:lnTo>
                <a:lnTo>
                  <a:pt x="10" y="134"/>
                </a:lnTo>
                <a:lnTo>
                  <a:pt x="10" y="134"/>
                </a:lnTo>
                <a:lnTo>
                  <a:pt x="8" y="134"/>
                </a:lnTo>
                <a:lnTo>
                  <a:pt x="7" y="134"/>
                </a:lnTo>
                <a:lnTo>
                  <a:pt x="6" y="135"/>
                </a:lnTo>
                <a:lnTo>
                  <a:pt x="6" y="135"/>
                </a:lnTo>
                <a:lnTo>
                  <a:pt x="7" y="135"/>
                </a:lnTo>
                <a:lnTo>
                  <a:pt x="7" y="137"/>
                </a:lnTo>
                <a:lnTo>
                  <a:pt x="8" y="137"/>
                </a:lnTo>
                <a:lnTo>
                  <a:pt x="10" y="137"/>
                </a:lnTo>
                <a:lnTo>
                  <a:pt x="10" y="137"/>
                </a:lnTo>
                <a:lnTo>
                  <a:pt x="10" y="137"/>
                </a:lnTo>
                <a:lnTo>
                  <a:pt x="10" y="137"/>
                </a:lnTo>
                <a:lnTo>
                  <a:pt x="11" y="137"/>
                </a:lnTo>
                <a:lnTo>
                  <a:pt x="11" y="137"/>
                </a:lnTo>
                <a:lnTo>
                  <a:pt x="13" y="137"/>
                </a:lnTo>
                <a:lnTo>
                  <a:pt x="14" y="137"/>
                </a:lnTo>
                <a:lnTo>
                  <a:pt x="14" y="137"/>
                </a:lnTo>
                <a:lnTo>
                  <a:pt x="14" y="137"/>
                </a:lnTo>
                <a:lnTo>
                  <a:pt x="14" y="137"/>
                </a:lnTo>
                <a:lnTo>
                  <a:pt x="16" y="137"/>
                </a:lnTo>
                <a:lnTo>
                  <a:pt x="17" y="137"/>
                </a:lnTo>
                <a:lnTo>
                  <a:pt x="17" y="137"/>
                </a:lnTo>
                <a:lnTo>
                  <a:pt x="17" y="137"/>
                </a:lnTo>
                <a:lnTo>
                  <a:pt x="17" y="137"/>
                </a:lnTo>
                <a:lnTo>
                  <a:pt x="17" y="137"/>
                </a:lnTo>
                <a:lnTo>
                  <a:pt x="17" y="137"/>
                </a:lnTo>
                <a:lnTo>
                  <a:pt x="17" y="138"/>
                </a:lnTo>
                <a:lnTo>
                  <a:pt x="18" y="138"/>
                </a:lnTo>
                <a:lnTo>
                  <a:pt x="18" y="138"/>
                </a:lnTo>
                <a:lnTo>
                  <a:pt x="18" y="138"/>
                </a:lnTo>
                <a:lnTo>
                  <a:pt x="18" y="137"/>
                </a:lnTo>
                <a:lnTo>
                  <a:pt x="18" y="137"/>
                </a:lnTo>
                <a:lnTo>
                  <a:pt x="18" y="137"/>
                </a:lnTo>
                <a:lnTo>
                  <a:pt x="18" y="137"/>
                </a:lnTo>
                <a:lnTo>
                  <a:pt x="20" y="137"/>
                </a:lnTo>
                <a:lnTo>
                  <a:pt x="20" y="137"/>
                </a:lnTo>
                <a:lnTo>
                  <a:pt x="20" y="137"/>
                </a:lnTo>
                <a:lnTo>
                  <a:pt x="21" y="137"/>
                </a:lnTo>
                <a:lnTo>
                  <a:pt x="23" y="137"/>
                </a:lnTo>
                <a:lnTo>
                  <a:pt x="23" y="135"/>
                </a:lnTo>
                <a:lnTo>
                  <a:pt x="23" y="135"/>
                </a:lnTo>
                <a:lnTo>
                  <a:pt x="23" y="135"/>
                </a:lnTo>
                <a:lnTo>
                  <a:pt x="24" y="135"/>
                </a:lnTo>
                <a:lnTo>
                  <a:pt x="26" y="135"/>
                </a:lnTo>
                <a:lnTo>
                  <a:pt x="28" y="135"/>
                </a:lnTo>
                <a:lnTo>
                  <a:pt x="31" y="135"/>
                </a:lnTo>
                <a:lnTo>
                  <a:pt x="33" y="134"/>
                </a:lnTo>
                <a:lnTo>
                  <a:pt x="33" y="134"/>
                </a:lnTo>
                <a:lnTo>
                  <a:pt x="34" y="134"/>
                </a:lnTo>
                <a:lnTo>
                  <a:pt x="33" y="134"/>
                </a:lnTo>
                <a:lnTo>
                  <a:pt x="33" y="134"/>
                </a:lnTo>
                <a:lnTo>
                  <a:pt x="33" y="134"/>
                </a:lnTo>
                <a:lnTo>
                  <a:pt x="34" y="134"/>
                </a:lnTo>
                <a:lnTo>
                  <a:pt x="34" y="133"/>
                </a:lnTo>
                <a:lnTo>
                  <a:pt x="36" y="134"/>
                </a:lnTo>
                <a:lnTo>
                  <a:pt x="34" y="134"/>
                </a:lnTo>
                <a:lnTo>
                  <a:pt x="34" y="134"/>
                </a:lnTo>
                <a:lnTo>
                  <a:pt x="36" y="134"/>
                </a:lnTo>
                <a:lnTo>
                  <a:pt x="36" y="135"/>
                </a:lnTo>
                <a:lnTo>
                  <a:pt x="36" y="135"/>
                </a:lnTo>
                <a:lnTo>
                  <a:pt x="36" y="134"/>
                </a:lnTo>
                <a:lnTo>
                  <a:pt x="36" y="134"/>
                </a:lnTo>
                <a:lnTo>
                  <a:pt x="37" y="134"/>
                </a:lnTo>
                <a:lnTo>
                  <a:pt x="37" y="134"/>
                </a:lnTo>
                <a:lnTo>
                  <a:pt x="38" y="134"/>
                </a:lnTo>
                <a:lnTo>
                  <a:pt x="38" y="134"/>
                </a:lnTo>
                <a:lnTo>
                  <a:pt x="38" y="134"/>
                </a:lnTo>
                <a:lnTo>
                  <a:pt x="38" y="133"/>
                </a:lnTo>
                <a:lnTo>
                  <a:pt x="38" y="133"/>
                </a:lnTo>
                <a:lnTo>
                  <a:pt x="38" y="133"/>
                </a:lnTo>
                <a:lnTo>
                  <a:pt x="40" y="134"/>
                </a:lnTo>
                <a:lnTo>
                  <a:pt x="40" y="134"/>
                </a:lnTo>
                <a:lnTo>
                  <a:pt x="40" y="134"/>
                </a:lnTo>
                <a:lnTo>
                  <a:pt x="41" y="134"/>
                </a:lnTo>
                <a:lnTo>
                  <a:pt x="41" y="133"/>
                </a:lnTo>
                <a:lnTo>
                  <a:pt x="41" y="133"/>
                </a:lnTo>
                <a:lnTo>
                  <a:pt x="41" y="133"/>
                </a:lnTo>
                <a:lnTo>
                  <a:pt x="43" y="131"/>
                </a:lnTo>
                <a:lnTo>
                  <a:pt x="44" y="131"/>
                </a:lnTo>
                <a:lnTo>
                  <a:pt x="44" y="131"/>
                </a:lnTo>
                <a:lnTo>
                  <a:pt x="44" y="131"/>
                </a:lnTo>
                <a:lnTo>
                  <a:pt x="43" y="131"/>
                </a:lnTo>
                <a:lnTo>
                  <a:pt x="43" y="131"/>
                </a:lnTo>
                <a:lnTo>
                  <a:pt x="41" y="131"/>
                </a:lnTo>
                <a:lnTo>
                  <a:pt x="41" y="131"/>
                </a:lnTo>
                <a:lnTo>
                  <a:pt x="40" y="131"/>
                </a:lnTo>
                <a:lnTo>
                  <a:pt x="40" y="131"/>
                </a:lnTo>
                <a:lnTo>
                  <a:pt x="40" y="130"/>
                </a:lnTo>
                <a:lnTo>
                  <a:pt x="40" y="130"/>
                </a:lnTo>
                <a:lnTo>
                  <a:pt x="38" y="130"/>
                </a:lnTo>
                <a:lnTo>
                  <a:pt x="38" y="130"/>
                </a:lnTo>
                <a:lnTo>
                  <a:pt x="38" y="131"/>
                </a:lnTo>
                <a:lnTo>
                  <a:pt x="38" y="131"/>
                </a:lnTo>
                <a:lnTo>
                  <a:pt x="38" y="131"/>
                </a:lnTo>
                <a:lnTo>
                  <a:pt x="37" y="131"/>
                </a:lnTo>
                <a:lnTo>
                  <a:pt x="37" y="131"/>
                </a:lnTo>
                <a:lnTo>
                  <a:pt x="37" y="131"/>
                </a:lnTo>
                <a:lnTo>
                  <a:pt x="36" y="131"/>
                </a:lnTo>
                <a:lnTo>
                  <a:pt x="36" y="133"/>
                </a:lnTo>
                <a:lnTo>
                  <a:pt x="36" y="133"/>
                </a:lnTo>
                <a:lnTo>
                  <a:pt x="34" y="133"/>
                </a:lnTo>
                <a:lnTo>
                  <a:pt x="33" y="131"/>
                </a:lnTo>
                <a:lnTo>
                  <a:pt x="33" y="131"/>
                </a:lnTo>
                <a:lnTo>
                  <a:pt x="33" y="131"/>
                </a:lnTo>
                <a:lnTo>
                  <a:pt x="33" y="131"/>
                </a:lnTo>
                <a:lnTo>
                  <a:pt x="31" y="133"/>
                </a:lnTo>
                <a:lnTo>
                  <a:pt x="31" y="131"/>
                </a:lnTo>
                <a:lnTo>
                  <a:pt x="31" y="131"/>
                </a:lnTo>
                <a:lnTo>
                  <a:pt x="30" y="133"/>
                </a:lnTo>
                <a:lnTo>
                  <a:pt x="30" y="133"/>
                </a:lnTo>
                <a:lnTo>
                  <a:pt x="28" y="133"/>
                </a:lnTo>
                <a:lnTo>
                  <a:pt x="28" y="133"/>
                </a:lnTo>
                <a:lnTo>
                  <a:pt x="28" y="133"/>
                </a:lnTo>
                <a:lnTo>
                  <a:pt x="27" y="134"/>
                </a:lnTo>
                <a:lnTo>
                  <a:pt x="26" y="134"/>
                </a:lnTo>
                <a:lnTo>
                  <a:pt x="26" y="134"/>
                </a:lnTo>
                <a:lnTo>
                  <a:pt x="26" y="134"/>
                </a:lnTo>
                <a:lnTo>
                  <a:pt x="24" y="134"/>
                </a:lnTo>
                <a:lnTo>
                  <a:pt x="24" y="133"/>
                </a:lnTo>
                <a:lnTo>
                  <a:pt x="24" y="133"/>
                </a:lnTo>
                <a:lnTo>
                  <a:pt x="24" y="133"/>
                </a:lnTo>
                <a:lnTo>
                  <a:pt x="24" y="133"/>
                </a:lnTo>
                <a:lnTo>
                  <a:pt x="24" y="131"/>
                </a:lnTo>
                <a:lnTo>
                  <a:pt x="24" y="131"/>
                </a:lnTo>
                <a:lnTo>
                  <a:pt x="24" y="131"/>
                </a:lnTo>
                <a:lnTo>
                  <a:pt x="26" y="131"/>
                </a:lnTo>
                <a:lnTo>
                  <a:pt x="26" y="131"/>
                </a:lnTo>
                <a:lnTo>
                  <a:pt x="26" y="131"/>
                </a:lnTo>
                <a:lnTo>
                  <a:pt x="26" y="131"/>
                </a:lnTo>
                <a:lnTo>
                  <a:pt x="26" y="133"/>
                </a:lnTo>
                <a:lnTo>
                  <a:pt x="26" y="133"/>
                </a:lnTo>
                <a:lnTo>
                  <a:pt x="26" y="133"/>
                </a:lnTo>
                <a:lnTo>
                  <a:pt x="27" y="131"/>
                </a:lnTo>
                <a:lnTo>
                  <a:pt x="27" y="131"/>
                </a:lnTo>
                <a:lnTo>
                  <a:pt x="27" y="131"/>
                </a:lnTo>
                <a:lnTo>
                  <a:pt x="28" y="131"/>
                </a:lnTo>
                <a:lnTo>
                  <a:pt x="31" y="131"/>
                </a:lnTo>
                <a:lnTo>
                  <a:pt x="33" y="131"/>
                </a:lnTo>
                <a:lnTo>
                  <a:pt x="34" y="131"/>
                </a:lnTo>
                <a:lnTo>
                  <a:pt x="34" y="130"/>
                </a:lnTo>
                <a:lnTo>
                  <a:pt x="36" y="130"/>
                </a:lnTo>
                <a:lnTo>
                  <a:pt x="36" y="128"/>
                </a:lnTo>
                <a:lnTo>
                  <a:pt x="36" y="128"/>
                </a:lnTo>
                <a:lnTo>
                  <a:pt x="34" y="128"/>
                </a:lnTo>
                <a:lnTo>
                  <a:pt x="34" y="130"/>
                </a:lnTo>
                <a:lnTo>
                  <a:pt x="33" y="130"/>
                </a:lnTo>
                <a:lnTo>
                  <a:pt x="33" y="130"/>
                </a:lnTo>
                <a:lnTo>
                  <a:pt x="31" y="128"/>
                </a:lnTo>
                <a:lnTo>
                  <a:pt x="31" y="128"/>
                </a:lnTo>
                <a:lnTo>
                  <a:pt x="31" y="130"/>
                </a:lnTo>
                <a:lnTo>
                  <a:pt x="31" y="130"/>
                </a:lnTo>
                <a:lnTo>
                  <a:pt x="31" y="130"/>
                </a:lnTo>
                <a:lnTo>
                  <a:pt x="31" y="130"/>
                </a:lnTo>
                <a:lnTo>
                  <a:pt x="31" y="130"/>
                </a:lnTo>
                <a:lnTo>
                  <a:pt x="31" y="130"/>
                </a:lnTo>
                <a:lnTo>
                  <a:pt x="31" y="130"/>
                </a:lnTo>
                <a:lnTo>
                  <a:pt x="31" y="130"/>
                </a:lnTo>
                <a:lnTo>
                  <a:pt x="30" y="130"/>
                </a:lnTo>
                <a:lnTo>
                  <a:pt x="28" y="130"/>
                </a:lnTo>
                <a:lnTo>
                  <a:pt x="27" y="130"/>
                </a:lnTo>
                <a:lnTo>
                  <a:pt x="26" y="130"/>
                </a:lnTo>
                <a:lnTo>
                  <a:pt x="24" y="130"/>
                </a:lnTo>
                <a:lnTo>
                  <a:pt x="23" y="130"/>
                </a:lnTo>
                <a:lnTo>
                  <a:pt x="23" y="130"/>
                </a:lnTo>
                <a:lnTo>
                  <a:pt x="23" y="128"/>
                </a:lnTo>
                <a:lnTo>
                  <a:pt x="23" y="128"/>
                </a:lnTo>
                <a:lnTo>
                  <a:pt x="21" y="128"/>
                </a:lnTo>
                <a:lnTo>
                  <a:pt x="21" y="128"/>
                </a:lnTo>
                <a:lnTo>
                  <a:pt x="21" y="130"/>
                </a:lnTo>
                <a:lnTo>
                  <a:pt x="21" y="130"/>
                </a:lnTo>
                <a:lnTo>
                  <a:pt x="21" y="130"/>
                </a:lnTo>
                <a:lnTo>
                  <a:pt x="21" y="130"/>
                </a:lnTo>
                <a:lnTo>
                  <a:pt x="21" y="130"/>
                </a:lnTo>
                <a:lnTo>
                  <a:pt x="20" y="128"/>
                </a:lnTo>
                <a:lnTo>
                  <a:pt x="20" y="128"/>
                </a:lnTo>
                <a:lnTo>
                  <a:pt x="20" y="128"/>
                </a:lnTo>
                <a:lnTo>
                  <a:pt x="20" y="128"/>
                </a:lnTo>
                <a:lnTo>
                  <a:pt x="18" y="128"/>
                </a:lnTo>
                <a:lnTo>
                  <a:pt x="17" y="128"/>
                </a:lnTo>
                <a:lnTo>
                  <a:pt x="16" y="128"/>
                </a:lnTo>
                <a:lnTo>
                  <a:pt x="16" y="130"/>
                </a:lnTo>
                <a:lnTo>
                  <a:pt x="16" y="130"/>
                </a:lnTo>
                <a:lnTo>
                  <a:pt x="16" y="128"/>
                </a:lnTo>
                <a:lnTo>
                  <a:pt x="14" y="128"/>
                </a:lnTo>
                <a:lnTo>
                  <a:pt x="14" y="128"/>
                </a:lnTo>
                <a:lnTo>
                  <a:pt x="14" y="128"/>
                </a:lnTo>
                <a:lnTo>
                  <a:pt x="14" y="128"/>
                </a:lnTo>
                <a:lnTo>
                  <a:pt x="14" y="128"/>
                </a:lnTo>
                <a:lnTo>
                  <a:pt x="14" y="130"/>
                </a:lnTo>
                <a:lnTo>
                  <a:pt x="14" y="130"/>
                </a:lnTo>
                <a:lnTo>
                  <a:pt x="14" y="130"/>
                </a:lnTo>
                <a:lnTo>
                  <a:pt x="13" y="128"/>
                </a:lnTo>
                <a:lnTo>
                  <a:pt x="11" y="128"/>
                </a:lnTo>
                <a:lnTo>
                  <a:pt x="10" y="128"/>
                </a:lnTo>
                <a:lnTo>
                  <a:pt x="10" y="127"/>
                </a:lnTo>
                <a:lnTo>
                  <a:pt x="10" y="127"/>
                </a:lnTo>
                <a:lnTo>
                  <a:pt x="13" y="127"/>
                </a:lnTo>
                <a:lnTo>
                  <a:pt x="14" y="125"/>
                </a:lnTo>
                <a:lnTo>
                  <a:pt x="14" y="125"/>
                </a:lnTo>
                <a:lnTo>
                  <a:pt x="16" y="125"/>
                </a:lnTo>
                <a:lnTo>
                  <a:pt x="16" y="127"/>
                </a:lnTo>
                <a:lnTo>
                  <a:pt x="17" y="127"/>
                </a:lnTo>
                <a:lnTo>
                  <a:pt x="17" y="127"/>
                </a:lnTo>
                <a:lnTo>
                  <a:pt x="17" y="127"/>
                </a:lnTo>
                <a:lnTo>
                  <a:pt x="18" y="127"/>
                </a:lnTo>
                <a:lnTo>
                  <a:pt x="20" y="128"/>
                </a:lnTo>
                <a:lnTo>
                  <a:pt x="20" y="128"/>
                </a:lnTo>
                <a:lnTo>
                  <a:pt x="20" y="128"/>
                </a:lnTo>
                <a:lnTo>
                  <a:pt x="20" y="128"/>
                </a:lnTo>
                <a:lnTo>
                  <a:pt x="21" y="127"/>
                </a:lnTo>
                <a:lnTo>
                  <a:pt x="21" y="127"/>
                </a:lnTo>
                <a:lnTo>
                  <a:pt x="21" y="127"/>
                </a:lnTo>
                <a:lnTo>
                  <a:pt x="23" y="127"/>
                </a:lnTo>
                <a:lnTo>
                  <a:pt x="23" y="127"/>
                </a:lnTo>
                <a:lnTo>
                  <a:pt x="23" y="127"/>
                </a:lnTo>
                <a:lnTo>
                  <a:pt x="21" y="127"/>
                </a:lnTo>
                <a:lnTo>
                  <a:pt x="21" y="127"/>
                </a:lnTo>
                <a:lnTo>
                  <a:pt x="20" y="127"/>
                </a:lnTo>
                <a:lnTo>
                  <a:pt x="20" y="125"/>
                </a:lnTo>
                <a:lnTo>
                  <a:pt x="20" y="125"/>
                </a:lnTo>
                <a:lnTo>
                  <a:pt x="20" y="125"/>
                </a:lnTo>
                <a:lnTo>
                  <a:pt x="20" y="125"/>
                </a:lnTo>
                <a:lnTo>
                  <a:pt x="21" y="125"/>
                </a:lnTo>
                <a:lnTo>
                  <a:pt x="21" y="125"/>
                </a:lnTo>
                <a:lnTo>
                  <a:pt x="21" y="125"/>
                </a:lnTo>
                <a:lnTo>
                  <a:pt x="23" y="125"/>
                </a:lnTo>
                <a:lnTo>
                  <a:pt x="23" y="125"/>
                </a:lnTo>
                <a:lnTo>
                  <a:pt x="24" y="125"/>
                </a:lnTo>
                <a:lnTo>
                  <a:pt x="24" y="125"/>
                </a:lnTo>
                <a:lnTo>
                  <a:pt x="24" y="125"/>
                </a:lnTo>
                <a:lnTo>
                  <a:pt x="23" y="125"/>
                </a:lnTo>
                <a:lnTo>
                  <a:pt x="23" y="125"/>
                </a:lnTo>
                <a:lnTo>
                  <a:pt x="23" y="125"/>
                </a:lnTo>
                <a:lnTo>
                  <a:pt x="21" y="125"/>
                </a:lnTo>
                <a:lnTo>
                  <a:pt x="21" y="125"/>
                </a:lnTo>
                <a:lnTo>
                  <a:pt x="21" y="125"/>
                </a:lnTo>
                <a:lnTo>
                  <a:pt x="21" y="125"/>
                </a:lnTo>
                <a:lnTo>
                  <a:pt x="23" y="127"/>
                </a:lnTo>
                <a:lnTo>
                  <a:pt x="23" y="127"/>
                </a:lnTo>
                <a:lnTo>
                  <a:pt x="23" y="127"/>
                </a:lnTo>
                <a:lnTo>
                  <a:pt x="23" y="127"/>
                </a:lnTo>
                <a:lnTo>
                  <a:pt x="24" y="127"/>
                </a:lnTo>
                <a:lnTo>
                  <a:pt x="24" y="127"/>
                </a:lnTo>
                <a:lnTo>
                  <a:pt x="26" y="125"/>
                </a:lnTo>
                <a:lnTo>
                  <a:pt x="27" y="125"/>
                </a:lnTo>
                <a:lnTo>
                  <a:pt x="27" y="125"/>
                </a:lnTo>
                <a:lnTo>
                  <a:pt x="27" y="125"/>
                </a:lnTo>
                <a:lnTo>
                  <a:pt x="27" y="125"/>
                </a:lnTo>
                <a:lnTo>
                  <a:pt x="28" y="125"/>
                </a:lnTo>
                <a:lnTo>
                  <a:pt x="28" y="127"/>
                </a:lnTo>
                <a:lnTo>
                  <a:pt x="30" y="127"/>
                </a:lnTo>
                <a:lnTo>
                  <a:pt x="30" y="127"/>
                </a:lnTo>
                <a:lnTo>
                  <a:pt x="31" y="127"/>
                </a:lnTo>
                <a:lnTo>
                  <a:pt x="31" y="128"/>
                </a:lnTo>
                <a:lnTo>
                  <a:pt x="33" y="128"/>
                </a:lnTo>
                <a:lnTo>
                  <a:pt x="33" y="128"/>
                </a:lnTo>
                <a:lnTo>
                  <a:pt x="33" y="128"/>
                </a:lnTo>
                <a:lnTo>
                  <a:pt x="33" y="128"/>
                </a:lnTo>
                <a:lnTo>
                  <a:pt x="33" y="127"/>
                </a:lnTo>
                <a:lnTo>
                  <a:pt x="33" y="127"/>
                </a:lnTo>
                <a:lnTo>
                  <a:pt x="33" y="125"/>
                </a:lnTo>
                <a:lnTo>
                  <a:pt x="33" y="125"/>
                </a:lnTo>
                <a:lnTo>
                  <a:pt x="33" y="125"/>
                </a:lnTo>
                <a:lnTo>
                  <a:pt x="33" y="125"/>
                </a:lnTo>
                <a:lnTo>
                  <a:pt x="33" y="125"/>
                </a:lnTo>
                <a:lnTo>
                  <a:pt x="33" y="125"/>
                </a:lnTo>
                <a:lnTo>
                  <a:pt x="34" y="125"/>
                </a:lnTo>
                <a:lnTo>
                  <a:pt x="34" y="125"/>
                </a:lnTo>
                <a:lnTo>
                  <a:pt x="34" y="125"/>
                </a:lnTo>
                <a:lnTo>
                  <a:pt x="34" y="125"/>
                </a:lnTo>
                <a:lnTo>
                  <a:pt x="34" y="127"/>
                </a:lnTo>
                <a:lnTo>
                  <a:pt x="36" y="127"/>
                </a:lnTo>
                <a:lnTo>
                  <a:pt x="36" y="127"/>
                </a:lnTo>
                <a:lnTo>
                  <a:pt x="36" y="125"/>
                </a:lnTo>
                <a:lnTo>
                  <a:pt x="36" y="125"/>
                </a:lnTo>
                <a:lnTo>
                  <a:pt x="37" y="125"/>
                </a:lnTo>
                <a:lnTo>
                  <a:pt x="37" y="125"/>
                </a:lnTo>
                <a:lnTo>
                  <a:pt x="38" y="125"/>
                </a:lnTo>
                <a:lnTo>
                  <a:pt x="40" y="125"/>
                </a:lnTo>
                <a:lnTo>
                  <a:pt x="40" y="125"/>
                </a:lnTo>
                <a:lnTo>
                  <a:pt x="41" y="125"/>
                </a:lnTo>
                <a:lnTo>
                  <a:pt x="41" y="125"/>
                </a:lnTo>
                <a:lnTo>
                  <a:pt x="41" y="125"/>
                </a:lnTo>
                <a:lnTo>
                  <a:pt x="41" y="125"/>
                </a:lnTo>
                <a:lnTo>
                  <a:pt x="41" y="125"/>
                </a:lnTo>
                <a:lnTo>
                  <a:pt x="41" y="124"/>
                </a:lnTo>
                <a:lnTo>
                  <a:pt x="41" y="124"/>
                </a:lnTo>
                <a:lnTo>
                  <a:pt x="43" y="124"/>
                </a:lnTo>
                <a:lnTo>
                  <a:pt x="43" y="124"/>
                </a:lnTo>
                <a:lnTo>
                  <a:pt x="43" y="124"/>
                </a:lnTo>
                <a:lnTo>
                  <a:pt x="43" y="124"/>
                </a:lnTo>
                <a:lnTo>
                  <a:pt x="43" y="124"/>
                </a:lnTo>
                <a:lnTo>
                  <a:pt x="43" y="125"/>
                </a:lnTo>
                <a:lnTo>
                  <a:pt x="43" y="125"/>
                </a:lnTo>
                <a:lnTo>
                  <a:pt x="43" y="125"/>
                </a:lnTo>
                <a:lnTo>
                  <a:pt x="43" y="125"/>
                </a:lnTo>
                <a:lnTo>
                  <a:pt x="44" y="125"/>
                </a:lnTo>
                <a:lnTo>
                  <a:pt x="44" y="124"/>
                </a:lnTo>
                <a:lnTo>
                  <a:pt x="46" y="124"/>
                </a:lnTo>
                <a:lnTo>
                  <a:pt x="47" y="124"/>
                </a:lnTo>
                <a:lnTo>
                  <a:pt x="48" y="124"/>
                </a:lnTo>
                <a:lnTo>
                  <a:pt x="48" y="124"/>
                </a:lnTo>
                <a:lnTo>
                  <a:pt x="50" y="123"/>
                </a:lnTo>
                <a:lnTo>
                  <a:pt x="50" y="123"/>
                </a:lnTo>
                <a:lnTo>
                  <a:pt x="48" y="123"/>
                </a:lnTo>
                <a:lnTo>
                  <a:pt x="48" y="123"/>
                </a:lnTo>
                <a:lnTo>
                  <a:pt x="48" y="121"/>
                </a:lnTo>
                <a:lnTo>
                  <a:pt x="47" y="120"/>
                </a:lnTo>
                <a:lnTo>
                  <a:pt x="47" y="120"/>
                </a:lnTo>
                <a:lnTo>
                  <a:pt x="47" y="120"/>
                </a:lnTo>
                <a:lnTo>
                  <a:pt x="47" y="120"/>
                </a:lnTo>
                <a:lnTo>
                  <a:pt x="47" y="120"/>
                </a:lnTo>
                <a:lnTo>
                  <a:pt x="46" y="120"/>
                </a:lnTo>
                <a:lnTo>
                  <a:pt x="46" y="120"/>
                </a:lnTo>
                <a:lnTo>
                  <a:pt x="44" y="120"/>
                </a:lnTo>
                <a:lnTo>
                  <a:pt x="44" y="120"/>
                </a:lnTo>
                <a:lnTo>
                  <a:pt x="44" y="120"/>
                </a:lnTo>
                <a:lnTo>
                  <a:pt x="43" y="120"/>
                </a:lnTo>
                <a:lnTo>
                  <a:pt x="43" y="120"/>
                </a:lnTo>
                <a:lnTo>
                  <a:pt x="43" y="120"/>
                </a:lnTo>
                <a:lnTo>
                  <a:pt x="43" y="120"/>
                </a:lnTo>
                <a:lnTo>
                  <a:pt x="43" y="120"/>
                </a:lnTo>
                <a:lnTo>
                  <a:pt x="43" y="120"/>
                </a:lnTo>
                <a:lnTo>
                  <a:pt x="41" y="118"/>
                </a:lnTo>
                <a:lnTo>
                  <a:pt x="41" y="118"/>
                </a:lnTo>
                <a:lnTo>
                  <a:pt x="41" y="118"/>
                </a:lnTo>
                <a:lnTo>
                  <a:pt x="41" y="118"/>
                </a:lnTo>
                <a:lnTo>
                  <a:pt x="41" y="120"/>
                </a:lnTo>
                <a:lnTo>
                  <a:pt x="41" y="120"/>
                </a:lnTo>
                <a:lnTo>
                  <a:pt x="41" y="118"/>
                </a:lnTo>
                <a:lnTo>
                  <a:pt x="40" y="120"/>
                </a:lnTo>
                <a:lnTo>
                  <a:pt x="40" y="120"/>
                </a:lnTo>
                <a:lnTo>
                  <a:pt x="38" y="120"/>
                </a:lnTo>
                <a:lnTo>
                  <a:pt x="38" y="120"/>
                </a:lnTo>
                <a:lnTo>
                  <a:pt x="38" y="118"/>
                </a:lnTo>
                <a:lnTo>
                  <a:pt x="38" y="118"/>
                </a:lnTo>
                <a:lnTo>
                  <a:pt x="38" y="118"/>
                </a:lnTo>
                <a:lnTo>
                  <a:pt x="38" y="118"/>
                </a:lnTo>
                <a:lnTo>
                  <a:pt x="37" y="117"/>
                </a:lnTo>
                <a:lnTo>
                  <a:pt x="36" y="117"/>
                </a:lnTo>
                <a:lnTo>
                  <a:pt x="36" y="116"/>
                </a:lnTo>
                <a:lnTo>
                  <a:pt x="36" y="116"/>
                </a:lnTo>
                <a:lnTo>
                  <a:pt x="36" y="116"/>
                </a:lnTo>
                <a:lnTo>
                  <a:pt x="36" y="116"/>
                </a:lnTo>
                <a:lnTo>
                  <a:pt x="37" y="116"/>
                </a:lnTo>
                <a:lnTo>
                  <a:pt x="36" y="114"/>
                </a:lnTo>
                <a:lnTo>
                  <a:pt x="36" y="114"/>
                </a:lnTo>
                <a:lnTo>
                  <a:pt x="36" y="116"/>
                </a:lnTo>
                <a:lnTo>
                  <a:pt x="34" y="116"/>
                </a:lnTo>
                <a:lnTo>
                  <a:pt x="34" y="114"/>
                </a:lnTo>
                <a:lnTo>
                  <a:pt x="34" y="114"/>
                </a:lnTo>
                <a:lnTo>
                  <a:pt x="34" y="114"/>
                </a:lnTo>
                <a:lnTo>
                  <a:pt x="33" y="114"/>
                </a:lnTo>
                <a:lnTo>
                  <a:pt x="33" y="114"/>
                </a:lnTo>
                <a:lnTo>
                  <a:pt x="33" y="114"/>
                </a:lnTo>
                <a:lnTo>
                  <a:pt x="33" y="114"/>
                </a:lnTo>
                <a:lnTo>
                  <a:pt x="33" y="113"/>
                </a:lnTo>
                <a:lnTo>
                  <a:pt x="33" y="113"/>
                </a:lnTo>
                <a:lnTo>
                  <a:pt x="31" y="113"/>
                </a:lnTo>
                <a:lnTo>
                  <a:pt x="31" y="113"/>
                </a:lnTo>
                <a:lnTo>
                  <a:pt x="30" y="113"/>
                </a:lnTo>
                <a:lnTo>
                  <a:pt x="30" y="113"/>
                </a:lnTo>
                <a:lnTo>
                  <a:pt x="30" y="114"/>
                </a:lnTo>
                <a:lnTo>
                  <a:pt x="30" y="116"/>
                </a:lnTo>
                <a:lnTo>
                  <a:pt x="30" y="116"/>
                </a:lnTo>
                <a:lnTo>
                  <a:pt x="28" y="117"/>
                </a:lnTo>
                <a:lnTo>
                  <a:pt x="28" y="117"/>
                </a:lnTo>
                <a:lnTo>
                  <a:pt x="28" y="117"/>
                </a:lnTo>
                <a:lnTo>
                  <a:pt x="28" y="117"/>
                </a:lnTo>
                <a:lnTo>
                  <a:pt x="28" y="117"/>
                </a:lnTo>
                <a:lnTo>
                  <a:pt x="28" y="117"/>
                </a:lnTo>
                <a:lnTo>
                  <a:pt x="27" y="118"/>
                </a:lnTo>
                <a:lnTo>
                  <a:pt x="27" y="118"/>
                </a:lnTo>
                <a:lnTo>
                  <a:pt x="24" y="118"/>
                </a:lnTo>
                <a:lnTo>
                  <a:pt x="24" y="118"/>
                </a:lnTo>
                <a:lnTo>
                  <a:pt x="26" y="118"/>
                </a:lnTo>
                <a:lnTo>
                  <a:pt x="26" y="117"/>
                </a:lnTo>
                <a:lnTo>
                  <a:pt x="26" y="117"/>
                </a:lnTo>
                <a:lnTo>
                  <a:pt x="26" y="117"/>
                </a:lnTo>
                <a:lnTo>
                  <a:pt x="26" y="116"/>
                </a:lnTo>
                <a:lnTo>
                  <a:pt x="26" y="116"/>
                </a:lnTo>
                <a:lnTo>
                  <a:pt x="27" y="116"/>
                </a:lnTo>
                <a:lnTo>
                  <a:pt x="27" y="114"/>
                </a:lnTo>
                <a:lnTo>
                  <a:pt x="27" y="114"/>
                </a:lnTo>
                <a:lnTo>
                  <a:pt x="27" y="114"/>
                </a:lnTo>
                <a:lnTo>
                  <a:pt x="26" y="114"/>
                </a:lnTo>
                <a:lnTo>
                  <a:pt x="26" y="114"/>
                </a:lnTo>
                <a:lnTo>
                  <a:pt x="26" y="114"/>
                </a:lnTo>
                <a:lnTo>
                  <a:pt x="24" y="114"/>
                </a:lnTo>
                <a:lnTo>
                  <a:pt x="24" y="116"/>
                </a:lnTo>
                <a:lnTo>
                  <a:pt x="24" y="116"/>
                </a:lnTo>
                <a:lnTo>
                  <a:pt x="24" y="116"/>
                </a:lnTo>
                <a:lnTo>
                  <a:pt x="24" y="116"/>
                </a:lnTo>
                <a:lnTo>
                  <a:pt x="24" y="117"/>
                </a:lnTo>
                <a:lnTo>
                  <a:pt x="24" y="117"/>
                </a:lnTo>
                <a:lnTo>
                  <a:pt x="23" y="117"/>
                </a:lnTo>
                <a:lnTo>
                  <a:pt x="23" y="117"/>
                </a:lnTo>
                <a:lnTo>
                  <a:pt x="23" y="118"/>
                </a:lnTo>
                <a:lnTo>
                  <a:pt x="23" y="118"/>
                </a:lnTo>
                <a:lnTo>
                  <a:pt x="24" y="118"/>
                </a:lnTo>
                <a:lnTo>
                  <a:pt x="24" y="118"/>
                </a:lnTo>
                <a:lnTo>
                  <a:pt x="23" y="118"/>
                </a:lnTo>
                <a:lnTo>
                  <a:pt x="23" y="118"/>
                </a:lnTo>
                <a:lnTo>
                  <a:pt x="23" y="118"/>
                </a:lnTo>
                <a:lnTo>
                  <a:pt x="23" y="118"/>
                </a:lnTo>
                <a:lnTo>
                  <a:pt x="23" y="117"/>
                </a:lnTo>
                <a:lnTo>
                  <a:pt x="23" y="117"/>
                </a:lnTo>
                <a:lnTo>
                  <a:pt x="21" y="117"/>
                </a:lnTo>
                <a:lnTo>
                  <a:pt x="21" y="118"/>
                </a:lnTo>
                <a:lnTo>
                  <a:pt x="21" y="118"/>
                </a:lnTo>
                <a:lnTo>
                  <a:pt x="21" y="118"/>
                </a:lnTo>
                <a:lnTo>
                  <a:pt x="21" y="118"/>
                </a:lnTo>
                <a:lnTo>
                  <a:pt x="20" y="118"/>
                </a:lnTo>
                <a:lnTo>
                  <a:pt x="20" y="118"/>
                </a:lnTo>
                <a:lnTo>
                  <a:pt x="18" y="118"/>
                </a:lnTo>
                <a:lnTo>
                  <a:pt x="18" y="118"/>
                </a:lnTo>
                <a:lnTo>
                  <a:pt x="18" y="118"/>
                </a:lnTo>
                <a:lnTo>
                  <a:pt x="18" y="118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7" y="120"/>
                </a:lnTo>
                <a:lnTo>
                  <a:pt x="17" y="118"/>
                </a:lnTo>
                <a:lnTo>
                  <a:pt x="17" y="118"/>
                </a:lnTo>
                <a:lnTo>
                  <a:pt x="16" y="118"/>
                </a:lnTo>
                <a:lnTo>
                  <a:pt x="16" y="118"/>
                </a:lnTo>
                <a:lnTo>
                  <a:pt x="16" y="118"/>
                </a:lnTo>
                <a:lnTo>
                  <a:pt x="16" y="118"/>
                </a:lnTo>
                <a:lnTo>
                  <a:pt x="16" y="117"/>
                </a:lnTo>
                <a:lnTo>
                  <a:pt x="16" y="117"/>
                </a:lnTo>
                <a:lnTo>
                  <a:pt x="16" y="116"/>
                </a:lnTo>
                <a:lnTo>
                  <a:pt x="16" y="116"/>
                </a:lnTo>
                <a:lnTo>
                  <a:pt x="16" y="116"/>
                </a:lnTo>
                <a:lnTo>
                  <a:pt x="16" y="116"/>
                </a:lnTo>
                <a:lnTo>
                  <a:pt x="14" y="116"/>
                </a:lnTo>
                <a:lnTo>
                  <a:pt x="14" y="116"/>
                </a:lnTo>
                <a:lnTo>
                  <a:pt x="14" y="117"/>
                </a:lnTo>
                <a:lnTo>
                  <a:pt x="13" y="117"/>
                </a:lnTo>
                <a:lnTo>
                  <a:pt x="13" y="117"/>
                </a:lnTo>
                <a:lnTo>
                  <a:pt x="13" y="117"/>
                </a:lnTo>
                <a:lnTo>
                  <a:pt x="13" y="117"/>
                </a:lnTo>
                <a:lnTo>
                  <a:pt x="13" y="117"/>
                </a:lnTo>
                <a:lnTo>
                  <a:pt x="11" y="117"/>
                </a:lnTo>
                <a:lnTo>
                  <a:pt x="10" y="116"/>
                </a:lnTo>
                <a:lnTo>
                  <a:pt x="10" y="116"/>
                </a:lnTo>
                <a:lnTo>
                  <a:pt x="10" y="116"/>
                </a:lnTo>
                <a:lnTo>
                  <a:pt x="8" y="117"/>
                </a:lnTo>
                <a:lnTo>
                  <a:pt x="8" y="117"/>
                </a:lnTo>
                <a:lnTo>
                  <a:pt x="8" y="117"/>
                </a:lnTo>
                <a:lnTo>
                  <a:pt x="10" y="117"/>
                </a:lnTo>
                <a:lnTo>
                  <a:pt x="10" y="117"/>
                </a:lnTo>
                <a:lnTo>
                  <a:pt x="10" y="118"/>
                </a:lnTo>
                <a:lnTo>
                  <a:pt x="8" y="118"/>
                </a:lnTo>
                <a:lnTo>
                  <a:pt x="8" y="118"/>
                </a:lnTo>
                <a:lnTo>
                  <a:pt x="8" y="117"/>
                </a:lnTo>
                <a:lnTo>
                  <a:pt x="8" y="117"/>
                </a:lnTo>
                <a:lnTo>
                  <a:pt x="8" y="117"/>
                </a:lnTo>
                <a:lnTo>
                  <a:pt x="8" y="117"/>
                </a:lnTo>
                <a:lnTo>
                  <a:pt x="7" y="117"/>
                </a:lnTo>
                <a:lnTo>
                  <a:pt x="7" y="116"/>
                </a:lnTo>
                <a:lnTo>
                  <a:pt x="6" y="116"/>
                </a:lnTo>
                <a:lnTo>
                  <a:pt x="6" y="114"/>
                </a:lnTo>
                <a:lnTo>
                  <a:pt x="6" y="114"/>
                </a:lnTo>
                <a:lnTo>
                  <a:pt x="6" y="114"/>
                </a:lnTo>
                <a:lnTo>
                  <a:pt x="7" y="114"/>
                </a:lnTo>
                <a:lnTo>
                  <a:pt x="7" y="114"/>
                </a:lnTo>
                <a:lnTo>
                  <a:pt x="7" y="114"/>
                </a:lnTo>
                <a:lnTo>
                  <a:pt x="7" y="114"/>
                </a:lnTo>
                <a:lnTo>
                  <a:pt x="7" y="114"/>
                </a:lnTo>
                <a:lnTo>
                  <a:pt x="7" y="114"/>
                </a:lnTo>
                <a:lnTo>
                  <a:pt x="7" y="111"/>
                </a:lnTo>
                <a:lnTo>
                  <a:pt x="6" y="111"/>
                </a:lnTo>
                <a:lnTo>
                  <a:pt x="6" y="111"/>
                </a:lnTo>
                <a:lnTo>
                  <a:pt x="6" y="110"/>
                </a:lnTo>
                <a:lnTo>
                  <a:pt x="6" y="108"/>
                </a:lnTo>
                <a:lnTo>
                  <a:pt x="8" y="110"/>
                </a:lnTo>
                <a:lnTo>
                  <a:pt x="8" y="110"/>
                </a:lnTo>
                <a:lnTo>
                  <a:pt x="8" y="108"/>
                </a:lnTo>
                <a:lnTo>
                  <a:pt x="8" y="108"/>
                </a:lnTo>
                <a:lnTo>
                  <a:pt x="8" y="108"/>
                </a:lnTo>
                <a:lnTo>
                  <a:pt x="8" y="108"/>
                </a:lnTo>
                <a:lnTo>
                  <a:pt x="8" y="107"/>
                </a:lnTo>
                <a:lnTo>
                  <a:pt x="8" y="107"/>
                </a:lnTo>
                <a:lnTo>
                  <a:pt x="8" y="107"/>
                </a:lnTo>
                <a:lnTo>
                  <a:pt x="10" y="108"/>
                </a:lnTo>
                <a:lnTo>
                  <a:pt x="10" y="108"/>
                </a:lnTo>
                <a:lnTo>
                  <a:pt x="11" y="108"/>
                </a:lnTo>
                <a:lnTo>
                  <a:pt x="13" y="110"/>
                </a:lnTo>
                <a:lnTo>
                  <a:pt x="13" y="110"/>
                </a:lnTo>
                <a:lnTo>
                  <a:pt x="13" y="110"/>
                </a:lnTo>
                <a:lnTo>
                  <a:pt x="13" y="110"/>
                </a:lnTo>
                <a:lnTo>
                  <a:pt x="14" y="110"/>
                </a:lnTo>
                <a:lnTo>
                  <a:pt x="14" y="110"/>
                </a:lnTo>
                <a:lnTo>
                  <a:pt x="17" y="110"/>
                </a:lnTo>
                <a:lnTo>
                  <a:pt x="18" y="110"/>
                </a:lnTo>
                <a:lnTo>
                  <a:pt x="18" y="110"/>
                </a:lnTo>
                <a:lnTo>
                  <a:pt x="20" y="110"/>
                </a:lnTo>
                <a:lnTo>
                  <a:pt x="20" y="110"/>
                </a:lnTo>
                <a:lnTo>
                  <a:pt x="20" y="108"/>
                </a:lnTo>
                <a:lnTo>
                  <a:pt x="20" y="108"/>
                </a:lnTo>
                <a:lnTo>
                  <a:pt x="21" y="108"/>
                </a:lnTo>
                <a:lnTo>
                  <a:pt x="21" y="108"/>
                </a:lnTo>
                <a:lnTo>
                  <a:pt x="21" y="108"/>
                </a:lnTo>
                <a:lnTo>
                  <a:pt x="21" y="108"/>
                </a:lnTo>
                <a:lnTo>
                  <a:pt x="21" y="108"/>
                </a:lnTo>
                <a:lnTo>
                  <a:pt x="21" y="108"/>
                </a:lnTo>
                <a:lnTo>
                  <a:pt x="21" y="110"/>
                </a:lnTo>
                <a:lnTo>
                  <a:pt x="23" y="110"/>
                </a:lnTo>
                <a:lnTo>
                  <a:pt x="23" y="110"/>
                </a:lnTo>
                <a:lnTo>
                  <a:pt x="24" y="108"/>
                </a:lnTo>
                <a:lnTo>
                  <a:pt x="24" y="108"/>
                </a:lnTo>
                <a:lnTo>
                  <a:pt x="26" y="108"/>
                </a:lnTo>
                <a:lnTo>
                  <a:pt x="26" y="108"/>
                </a:lnTo>
                <a:lnTo>
                  <a:pt x="26" y="108"/>
                </a:lnTo>
                <a:lnTo>
                  <a:pt x="27" y="108"/>
                </a:lnTo>
                <a:lnTo>
                  <a:pt x="27" y="108"/>
                </a:lnTo>
                <a:lnTo>
                  <a:pt x="27" y="108"/>
                </a:lnTo>
                <a:lnTo>
                  <a:pt x="27" y="108"/>
                </a:lnTo>
                <a:lnTo>
                  <a:pt x="28" y="108"/>
                </a:lnTo>
                <a:lnTo>
                  <a:pt x="28" y="108"/>
                </a:lnTo>
                <a:lnTo>
                  <a:pt x="28" y="108"/>
                </a:lnTo>
                <a:lnTo>
                  <a:pt x="28" y="108"/>
                </a:lnTo>
                <a:lnTo>
                  <a:pt x="28" y="108"/>
                </a:lnTo>
                <a:lnTo>
                  <a:pt x="28" y="107"/>
                </a:lnTo>
                <a:lnTo>
                  <a:pt x="30" y="108"/>
                </a:lnTo>
                <a:lnTo>
                  <a:pt x="30" y="108"/>
                </a:lnTo>
                <a:lnTo>
                  <a:pt x="30" y="107"/>
                </a:lnTo>
                <a:lnTo>
                  <a:pt x="30" y="107"/>
                </a:lnTo>
                <a:lnTo>
                  <a:pt x="30" y="107"/>
                </a:lnTo>
                <a:lnTo>
                  <a:pt x="31" y="107"/>
                </a:lnTo>
                <a:lnTo>
                  <a:pt x="31" y="107"/>
                </a:lnTo>
                <a:lnTo>
                  <a:pt x="31" y="107"/>
                </a:lnTo>
                <a:lnTo>
                  <a:pt x="31" y="107"/>
                </a:lnTo>
                <a:lnTo>
                  <a:pt x="31" y="107"/>
                </a:lnTo>
                <a:lnTo>
                  <a:pt x="31" y="107"/>
                </a:lnTo>
                <a:lnTo>
                  <a:pt x="31" y="107"/>
                </a:lnTo>
                <a:lnTo>
                  <a:pt x="33" y="107"/>
                </a:lnTo>
                <a:lnTo>
                  <a:pt x="33" y="106"/>
                </a:lnTo>
                <a:lnTo>
                  <a:pt x="33" y="106"/>
                </a:lnTo>
                <a:lnTo>
                  <a:pt x="33" y="106"/>
                </a:lnTo>
                <a:lnTo>
                  <a:pt x="34" y="106"/>
                </a:lnTo>
                <a:lnTo>
                  <a:pt x="34" y="107"/>
                </a:lnTo>
                <a:lnTo>
                  <a:pt x="34" y="107"/>
                </a:lnTo>
                <a:lnTo>
                  <a:pt x="36" y="106"/>
                </a:lnTo>
                <a:lnTo>
                  <a:pt x="36" y="106"/>
                </a:lnTo>
                <a:lnTo>
                  <a:pt x="37" y="106"/>
                </a:lnTo>
                <a:lnTo>
                  <a:pt x="37" y="106"/>
                </a:lnTo>
                <a:lnTo>
                  <a:pt x="37" y="107"/>
                </a:lnTo>
                <a:lnTo>
                  <a:pt x="37" y="107"/>
                </a:lnTo>
                <a:lnTo>
                  <a:pt x="37" y="107"/>
                </a:lnTo>
                <a:lnTo>
                  <a:pt x="37" y="107"/>
                </a:lnTo>
                <a:lnTo>
                  <a:pt x="37" y="108"/>
                </a:lnTo>
                <a:lnTo>
                  <a:pt x="36" y="108"/>
                </a:lnTo>
                <a:lnTo>
                  <a:pt x="34" y="108"/>
                </a:lnTo>
                <a:lnTo>
                  <a:pt x="34" y="107"/>
                </a:lnTo>
                <a:lnTo>
                  <a:pt x="34" y="107"/>
                </a:lnTo>
                <a:lnTo>
                  <a:pt x="33" y="108"/>
                </a:lnTo>
                <a:lnTo>
                  <a:pt x="33" y="108"/>
                </a:lnTo>
                <a:lnTo>
                  <a:pt x="33" y="108"/>
                </a:lnTo>
                <a:lnTo>
                  <a:pt x="33" y="108"/>
                </a:lnTo>
                <a:lnTo>
                  <a:pt x="33" y="108"/>
                </a:lnTo>
                <a:lnTo>
                  <a:pt x="31" y="108"/>
                </a:lnTo>
                <a:lnTo>
                  <a:pt x="31" y="108"/>
                </a:lnTo>
                <a:lnTo>
                  <a:pt x="31" y="108"/>
                </a:lnTo>
                <a:lnTo>
                  <a:pt x="31" y="108"/>
                </a:lnTo>
                <a:lnTo>
                  <a:pt x="31" y="110"/>
                </a:lnTo>
                <a:lnTo>
                  <a:pt x="31" y="110"/>
                </a:lnTo>
                <a:lnTo>
                  <a:pt x="31" y="110"/>
                </a:lnTo>
                <a:lnTo>
                  <a:pt x="31" y="110"/>
                </a:lnTo>
                <a:lnTo>
                  <a:pt x="31" y="110"/>
                </a:lnTo>
                <a:lnTo>
                  <a:pt x="30" y="111"/>
                </a:lnTo>
                <a:lnTo>
                  <a:pt x="30" y="111"/>
                </a:lnTo>
                <a:lnTo>
                  <a:pt x="30" y="111"/>
                </a:lnTo>
                <a:lnTo>
                  <a:pt x="30" y="111"/>
                </a:lnTo>
                <a:lnTo>
                  <a:pt x="28" y="110"/>
                </a:lnTo>
                <a:lnTo>
                  <a:pt x="28" y="110"/>
                </a:lnTo>
                <a:lnTo>
                  <a:pt x="28" y="111"/>
                </a:lnTo>
                <a:lnTo>
                  <a:pt x="28" y="111"/>
                </a:lnTo>
                <a:lnTo>
                  <a:pt x="27" y="111"/>
                </a:lnTo>
                <a:lnTo>
                  <a:pt x="27" y="111"/>
                </a:lnTo>
                <a:lnTo>
                  <a:pt x="27" y="111"/>
                </a:lnTo>
                <a:lnTo>
                  <a:pt x="27" y="113"/>
                </a:lnTo>
                <a:lnTo>
                  <a:pt x="28" y="113"/>
                </a:lnTo>
                <a:lnTo>
                  <a:pt x="28" y="113"/>
                </a:lnTo>
                <a:lnTo>
                  <a:pt x="30" y="113"/>
                </a:lnTo>
                <a:lnTo>
                  <a:pt x="30" y="113"/>
                </a:lnTo>
                <a:lnTo>
                  <a:pt x="31" y="113"/>
                </a:lnTo>
                <a:lnTo>
                  <a:pt x="31" y="113"/>
                </a:lnTo>
                <a:lnTo>
                  <a:pt x="31" y="113"/>
                </a:lnTo>
                <a:lnTo>
                  <a:pt x="33" y="113"/>
                </a:lnTo>
                <a:lnTo>
                  <a:pt x="33" y="113"/>
                </a:lnTo>
                <a:lnTo>
                  <a:pt x="33" y="113"/>
                </a:lnTo>
                <a:lnTo>
                  <a:pt x="33" y="113"/>
                </a:lnTo>
                <a:lnTo>
                  <a:pt x="34" y="113"/>
                </a:lnTo>
                <a:lnTo>
                  <a:pt x="34" y="113"/>
                </a:lnTo>
                <a:lnTo>
                  <a:pt x="36" y="113"/>
                </a:lnTo>
                <a:lnTo>
                  <a:pt x="36" y="111"/>
                </a:lnTo>
                <a:lnTo>
                  <a:pt x="37" y="111"/>
                </a:lnTo>
                <a:lnTo>
                  <a:pt x="38" y="111"/>
                </a:lnTo>
                <a:lnTo>
                  <a:pt x="38" y="113"/>
                </a:lnTo>
                <a:lnTo>
                  <a:pt x="40" y="111"/>
                </a:lnTo>
                <a:lnTo>
                  <a:pt x="40" y="110"/>
                </a:lnTo>
                <a:lnTo>
                  <a:pt x="40" y="110"/>
                </a:lnTo>
                <a:lnTo>
                  <a:pt x="40" y="110"/>
                </a:lnTo>
                <a:lnTo>
                  <a:pt x="41" y="111"/>
                </a:lnTo>
                <a:lnTo>
                  <a:pt x="41" y="111"/>
                </a:lnTo>
                <a:lnTo>
                  <a:pt x="41" y="111"/>
                </a:lnTo>
                <a:lnTo>
                  <a:pt x="41" y="113"/>
                </a:lnTo>
                <a:lnTo>
                  <a:pt x="41" y="113"/>
                </a:lnTo>
                <a:lnTo>
                  <a:pt x="41" y="113"/>
                </a:lnTo>
                <a:lnTo>
                  <a:pt x="43" y="113"/>
                </a:lnTo>
                <a:lnTo>
                  <a:pt x="43" y="113"/>
                </a:lnTo>
                <a:lnTo>
                  <a:pt x="43" y="113"/>
                </a:lnTo>
                <a:lnTo>
                  <a:pt x="43" y="111"/>
                </a:lnTo>
                <a:lnTo>
                  <a:pt x="43" y="111"/>
                </a:lnTo>
                <a:lnTo>
                  <a:pt x="43" y="110"/>
                </a:lnTo>
                <a:lnTo>
                  <a:pt x="43" y="110"/>
                </a:lnTo>
                <a:lnTo>
                  <a:pt x="43" y="110"/>
                </a:lnTo>
                <a:lnTo>
                  <a:pt x="43" y="110"/>
                </a:lnTo>
                <a:lnTo>
                  <a:pt x="43" y="110"/>
                </a:lnTo>
                <a:lnTo>
                  <a:pt x="43" y="108"/>
                </a:lnTo>
                <a:lnTo>
                  <a:pt x="43" y="108"/>
                </a:lnTo>
                <a:lnTo>
                  <a:pt x="44" y="110"/>
                </a:lnTo>
                <a:lnTo>
                  <a:pt x="46" y="110"/>
                </a:lnTo>
                <a:lnTo>
                  <a:pt x="46" y="110"/>
                </a:lnTo>
                <a:lnTo>
                  <a:pt x="44" y="110"/>
                </a:lnTo>
                <a:lnTo>
                  <a:pt x="44" y="110"/>
                </a:lnTo>
                <a:lnTo>
                  <a:pt x="44" y="111"/>
                </a:lnTo>
                <a:lnTo>
                  <a:pt x="44" y="111"/>
                </a:lnTo>
                <a:lnTo>
                  <a:pt x="44" y="111"/>
                </a:lnTo>
                <a:lnTo>
                  <a:pt x="44" y="111"/>
                </a:lnTo>
                <a:lnTo>
                  <a:pt x="44" y="113"/>
                </a:lnTo>
                <a:lnTo>
                  <a:pt x="44" y="113"/>
                </a:lnTo>
                <a:lnTo>
                  <a:pt x="46" y="113"/>
                </a:lnTo>
                <a:lnTo>
                  <a:pt x="47" y="113"/>
                </a:lnTo>
                <a:lnTo>
                  <a:pt x="47" y="113"/>
                </a:lnTo>
                <a:lnTo>
                  <a:pt x="47" y="113"/>
                </a:lnTo>
                <a:lnTo>
                  <a:pt x="47" y="111"/>
                </a:lnTo>
                <a:lnTo>
                  <a:pt x="47" y="111"/>
                </a:lnTo>
                <a:lnTo>
                  <a:pt x="48" y="111"/>
                </a:lnTo>
                <a:lnTo>
                  <a:pt x="48" y="111"/>
                </a:lnTo>
                <a:lnTo>
                  <a:pt x="48" y="111"/>
                </a:lnTo>
                <a:lnTo>
                  <a:pt x="50" y="111"/>
                </a:lnTo>
                <a:lnTo>
                  <a:pt x="50" y="110"/>
                </a:lnTo>
                <a:lnTo>
                  <a:pt x="50" y="110"/>
                </a:lnTo>
                <a:lnTo>
                  <a:pt x="48" y="110"/>
                </a:lnTo>
                <a:lnTo>
                  <a:pt x="48" y="110"/>
                </a:lnTo>
                <a:lnTo>
                  <a:pt x="48" y="107"/>
                </a:lnTo>
                <a:lnTo>
                  <a:pt x="48" y="107"/>
                </a:lnTo>
                <a:lnTo>
                  <a:pt x="47" y="108"/>
                </a:lnTo>
                <a:lnTo>
                  <a:pt x="47" y="108"/>
                </a:lnTo>
                <a:lnTo>
                  <a:pt x="47" y="108"/>
                </a:lnTo>
                <a:lnTo>
                  <a:pt x="47" y="108"/>
                </a:lnTo>
                <a:lnTo>
                  <a:pt x="47" y="107"/>
                </a:lnTo>
                <a:lnTo>
                  <a:pt x="47" y="107"/>
                </a:lnTo>
                <a:lnTo>
                  <a:pt x="47" y="107"/>
                </a:lnTo>
                <a:lnTo>
                  <a:pt x="47" y="107"/>
                </a:lnTo>
                <a:lnTo>
                  <a:pt x="46" y="107"/>
                </a:lnTo>
                <a:lnTo>
                  <a:pt x="44" y="107"/>
                </a:lnTo>
                <a:lnTo>
                  <a:pt x="43" y="108"/>
                </a:lnTo>
                <a:lnTo>
                  <a:pt x="43" y="108"/>
                </a:lnTo>
                <a:lnTo>
                  <a:pt x="41" y="108"/>
                </a:lnTo>
                <a:lnTo>
                  <a:pt x="41" y="108"/>
                </a:lnTo>
                <a:lnTo>
                  <a:pt x="40" y="108"/>
                </a:lnTo>
                <a:lnTo>
                  <a:pt x="38" y="107"/>
                </a:lnTo>
                <a:lnTo>
                  <a:pt x="38" y="107"/>
                </a:lnTo>
                <a:lnTo>
                  <a:pt x="38" y="107"/>
                </a:lnTo>
                <a:lnTo>
                  <a:pt x="38" y="107"/>
                </a:lnTo>
                <a:lnTo>
                  <a:pt x="38" y="106"/>
                </a:lnTo>
                <a:lnTo>
                  <a:pt x="40" y="106"/>
                </a:lnTo>
                <a:lnTo>
                  <a:pt x="40" y="107"/>
                </a:lnTo>
                <a:lnTo>
                  <a:pt x="40" y="107"/>
                </a:lnTo>
                <a:lnTo>
                  <a:pt x="40" y="107"/>
                </a:lnTo>
                <a:lnTo>
                  <a:pt x="41" y="106"/>
                </a:lnTo>
                <a:lnTo>
                  <a:pt x="41" y="106"/>
                </a:lnTo>
                <a:lnTo>
                  <a:pt x="41" y="106"/>
                </a:lnTo>
                <a:lnTo>
                  <a:pt x="41" y="106"/>
                </a:lnTo>
                <a:lnTo>
                  <a:pt x="41" y="107"/>
                </a:lnTo>
                <a:lnTo>
                  <a:pt x="43" y="107"/>
                </a:lnTo>
                <a:lnTo>
                  <a:pt x="43" y="107"/>
                </a:lnTo>
                <a:lnTo>
                  <a:pt x="43" y="107"/>
                </a:lnTo>
                <a:lnTo>
                  <a:pt x="43" y="104"/>
                </a:lnTo>
                <a:lnTo>
                  <a:pt x="43" y="104"/>
                </a:lnTo>
                <a:lnTo>
                  <a:pt x="43" y="104"/>
                </a:lnTo>
                <a:lnTo>
                  <a:pt x="41" y="104"/>
                </a:lnTo>
                <a:lnTo>
                  <a:pt x="41" y="104"/>
                </a:lnTo>
                <a:lnTo>
                  <a:pt x="41" y="104"/>
                </a:lnTo>
                <a:lnTo>
                  <a:pt x="38" y="104"/>
                </a:lnTo>
                <a:lnTo>
                  <a:pt x="37" y="104"/>
                </a:lnTo>
                <a:lnTo>
                  <a:pt x="36" y="104"/>
                </a:lnTo>
                <a:lnTo>
                  <a:pt x="34" y="104"/>
                </a:lnTo>
                <a:lnTo>
                  <a:pt x="33" y="104"/>
                </a:lnTo>
                <a:lnTo>
                  <a:pt x="30" y="104"/>
                </a:lnTo>
                <a:lnTo>
                  <a:pt x="30" y="103"/>
                </a:lnTo>
                <a:lnTo>
                  <a:pt x="30" y="103"/>
                </a:lnTo>
                <a:lnTo>
                  <a:pt x="31" y="103"/>
                </a:lnTo>
                <a:lnTo>
                  <a:pt x="31" y="103"/>
                </a:lnTo>
                <a:lnTo>
                  <a:pt x="31" y="103"/>
                </a:lnTo>
                <a:lnTo>
                  <a:pt x="33" y="101"/>
                </a:lnTo>
                <a:lnTo>
                  <a:pt x="33" y="101"/>
                </a:lnTo>
                <a:lnTo>
                  <a:pt x="33" y="103"/>
                </a:lnTo>
                <a:lnTo>
                  <a:pt x="33" y="103"/>
                </a:lnTo>
                <a:lnTo>
                  <a:pt x="33" y="103"/>
                </a:lnTo>
                <a:lnTo>
                  <a:pt x="33" y="103"/>
                </a:lnTo>
                <a:lnTo>
                  <a:pt x="33" y="103"/>
                </a:lnTo>
                <a:lnTo>
                  <a:pt x="34" y="103"/>
                </a:lnTo>
                <a:lnTo>
                  <a:pt x="34" y="103"/>
                </a:lnTo>
                <a:lnTo>
                  <a:pt x="34" y="103"/>
                </a:lnTo>
                <a:lnTo>
                  <a:pt x="34" y="103"/>
                </a:lnTo>
                <a:lnTo>
                  <a:pt x="33" y="101"/>
                </a:lnTo>
                <a:lnTo>
                  <a:pt x="33" y="101"/>
                </a:lnTo>
                <a:lnTo>
                  <a:pt x="33" y="101"/>
                </a:lnTo>
                <a:lnTo>
                  <a:pt x="31" y="100"/>
                </a:lnTo>
                <a:lnTo>
                  <a:pt x="31" y="100"/>
                </a:lnTo>
                <a:lnTo>
                  <a:pt x="31" y="101"/>
                </a:lnTo>
                <a:lnTo>
                  <a:pt x="30" y="103"/>
                </a:lnTo>
                <a:lnTo>
                  <a:pt x="28" y="101"/>
                </a:lnTo>
                <a:lnTo>
                  <a:pt x="28" y="101"/>
                </a:lnTo>
                <a:lnTo>
                  <a:pt x="28" y="103"/>
                </a:lnTo>
                <a:lnTo>
                  <a:pt x="28" y="103"/>
                </a:lnTo>
                <a:lnTo>
                  <a:pt x="27" y="103"/>
                </a:lnTo>
                <a:lnTo>
                  <a:pt x="27" y="104"/>
                </a:lnTo>
                <a:lnTo>
                  <a:pt x="27" y="104"/>
                </a:lnTo>
                <a:lnTo>
                  <a:pt x="27" y="104"/>
                </a:lnTo>
                <a:lnTo>
                  <a:pt x="26" y="104"/>
                </a:lnTo>
                <a:lnTo>
                  <a:pt x="26" y="104"/>
                </a:lnTo>
                <a:lnTo>
                  <a:pt x="26" y="104"/>
                </a:lnTo>
                <a:lnTo>
                  <a:pt x="26" y="104"/>
                </a:lnTo>
                <a:lnTo>
                  <a:pt x="26" y="103"/>
                </a:lnTo>
                <a:lnTo>
                  <a:pt x="24" y="103"/>
                </a:lnTo>
                <a:lnTo>
                  <a:pt x="24" y="103"/>
                </a:lnTo>
                <a:lnTo>
                  <a:pt x="24" y="103"/>
                </a:lnTo>
                <a:lnTo>
                  <a:pt x="23" y="103"/>
                </a:lnTo>
                <a:lnTo>
                  <a:pt x="23" y="103"/>
                </a:lnTo>
                <a:lnTo>
                  <a:pt x="21" y="103"/>
                </a:lnTo>
                <a:lnTo>
                  <a:pt x="21" y="103"/>
                </a:lnTo>
                <a:lnTo>
                  <a:pt x="20" y="103"/>
                </a:lnTo>
                <a:lnTo>
                  <a:pt x="20" y="104"/>
                </a:lnTo>
                <a:lnTo>
                  <a:pt x="20" y="104"/>
                </a:lnTo>
                <a:lnTo>
                  <a:pt x="20" y="104"/>
                </a:lnTo>
                <a:lnTo>
                  <a:pt x="20" y="104"/>
                </a:lnTo>
                <a:lnTo>
                  <a:pt x="20" y="104"/>
                </a:lnTo>
                <a:lnTo>
                  <a:pt x="20" y="103"/>
                </a:lnTo>
                <a:lnTo>
                  <a:pt x="20" y="103"/>
                </a:lnTo>
                <a:lnTo>
                  <a:pt x="20" y="103"/>
                </a:lnTo>
                <a:lnTo>
                  <a:pt x="18" y="103"/>
                </a:lnTo>
                <a:lnTo>
                  <a:pt x="18" y="104"/>
                </a:lnTo>
                <a:lnTo>
                  <a:pt x="17" y="104"/>
                </a:lnTo>
                <a:lnTo>
                  <a:pt x="17" y="103"/>
                </a:lnTo>
                <a:lnTo>
                  <a:pt x="16" y="104"/>
                </a:lnTo>
                <a:lnTo>
                  <a:pt x="16" y="104"/>
                </a:lnTo>
                <a:lnTo>
                  <a:pt x="16" y="104"/>
                </a:lnTo>
                <a:lnTo>
                  <a:pt x="16" y="104"/>
                </a:lnTo>
                <a:lnTo>
                  <a:pt x="16" y="104"/>
                </a:lnTo>
                <a:lnTo>
                  <a:pt x="16" y="104"/>
                </a:lnTo>
                <a:lnTo>
                  <a:pt x="16" y="104"/>
                </a:lnTo>
                <a:lnTo>
                  <a:pt x="14" y="104"/>
                </a:lnTo>
                <a:lnTo>
                  <a:pt x="14" y="104"/>
                </a:lnTo>
                <a:lnTo>
                  <a:pt x="13" y="104"/>
                </a:lnTo>
                <a:lnTo>
                  <a:pt x="13" y="104"/>
                </a:lnTo>
                <a:lnTo>
                  <a:pt x="13" y="104"/>
                </a:lnTo>
                <a:lnTo>
                  <a:pt x="13" y="104"/>
                </a:lnTo>
                <a:lnTo>
                  <a:pt x="13" y="106"/>
                </a:lnTo>
                <a:lnTo>
                  <a:pt x="13" y="106"/>
                </a:lnTo>
                <a:lnTo>
                  <a:pt x="13" y="106"/>
                </a:lnTo>
                <a:lnTo>
                  <a:pt x="10" y="106"/>
                </a:lnTo>
                <a:lnTo>
                  <a:pt x="8" y="104"/>
                </a:lnTo>
                <a:lnTo>
                  <a:pt x="7" y="104"/>
                </a:lnTo>
                <a:lnTo>
                  <a:pt x="7" y="104"/>
                </a:lnTo>
                <a:lnTo>
                  <a:pt x="6" y="104"/>
                </a:lnTo>
                <a:lnTo>
                  <a:pt x="6" y="104"/>
                </a:lnTo>
                <a:lnTo>
                  <a:pt x="6" y="106"/>
                </a:lnTo>
                <a:lnTo>
                  <a:pt x="6" y="106"/>
                </a:lnTo>
                <a:lnTo>
                  <a:pt x="6" y="107"/>
                </a:lnTo>
                <a:lnTo>
                  <a:pt x="6" y="107"/>
                </a:lnTo>
                <a:lnTo>
                  <a:pt x="6" y="106"/>
                </a:lnTo>
                <a:lnTo>
                  <a:pt x="4" y="106"/>
                </a:lnTo>
                <a:lnTo>
                  <a:pt x="4" y="106"/>
                </a:lnTo>
                <a:lnTo>
                  <a:pt x="3" y="106"/>
                </a:lnTo>
                <a:lnTo>
                  <a:pt x="3" y="106"/>
                </a:lnTo>
                <a:lnTo>
                  <a:pt x="3" y="104"/>
                </a:lnTo>
                <a:lnTo>
                  <a:pt x="1" y="104"/>
                </a:lnTo>
                <a:lnTo>
                  <a:pt x="1" y="104"/>
                </a:lnTo>
                <a:lnTo>
                  <a:pt x="1" y="104"/>
                </a:lnTo>
                <a:lnTo>
                  <a:pt x="3" y="104"/>
                </a:lnTo>
                <a:lnTo>
                  <a:pt x="3" y="104"/>
                </a:lnTo>
                <a:lnTo>
                  <a:pt x="3" y="103"/>
                </a:lnTo>
                <a:lnTo>
                  <a:pt x="3" y="103"/>
                </a:lnTo>
                <a:lnTo>
                  <a:pt x="3" y="103"/>
                </a:lnTo>
                <a:lnTo>
                  <a:pt x="3" y="103"/>
                </a:lnTo>
                <a:lnTo>
                  <a:pt x="3" y="103"/>
                </a:lnTo>
                <a:lnTo>
                  <a:pt x="4" y="103"/>
                </a:lnTo>
                <a:lnTo>
                  <a:pt x="4" y="103"/>
                </a:lnTo>
                <a:lnTo>
                  <a:pt x="6" y="103"/>
                </a:lnTo>
                <a:lnTo>
                  <a:pt x="6" y="103"/>
                </a:lnTo>
                <a:lnTo>
                  <a:pt x="6" y="103"/>
                </a:lnTo>
                <a:lnTo>
                  <a:pt x="4" y="103"/>
                </a:lnTo>
                <a:lnTo>
                  <a:pt x="4" y="104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3"/>
                </a:lnTo>
                <a:lnTo>
                  <a:pt x="7" y="101"/>
                </a:lnTo>
                <a:lnTo>
                  <a:pt x="7" y="101"/>
                </a:lnTo>
                <a:lnTo>
                  <a:pt x="7" y="101"/>
                </a:lnTo>
                <a:lnTo>
                  <a:pt x="6" y="101"/>
                </a:lnTo>
                <a:lnTo>
                  <a:pt x="4" y="101"/>
                </a:lnTo>
                <a:lnTo>
                  <a:pt x="3" y="101"/>
                </a:lnTo>
                <a:lnTo>
                  <a:pt x="1" y="101"/>
                </a:lnTo>
                <a:lnTo>
                  <a:pt x="1" y="101"/>
                </a:lnTo>
                <a:lnTo>
                  <a:pt x="1" y="103"/>
                </a:lnTo>
                <a:lnTo>
                  <a:pt x="0" y="103"/>
                </a:lnTo>
                <a:lnTo>
                  <a:pt x="0" y="103"/>
                </a:lnTo>
                <a:lnTo>
                  <a:pt x="1" y="101"/>
                </a:lnTo>
                <a:lnTo>
                  <a:pt x="1" y="100"/>
                </a:lnTo>
                <a:lnTo>
                  <a:pt x="1" y="100"/>
                </a:lnTo>
                <a:lnTo>
                  <a:pt x="1" y="100"/>
                </a:lnTo>
                <a:lnTo>
                  <a:pt x="1" y="100"/>
                </a:lnTo>
                <a:lnTo>
                  <a:pt x="3" y="100"/>
                </a:lnTo>
                <a:lnTo>
                  <a:pt x="3" y="100"/>
                </a:lnTo>
                <a:lnTo>
                  <a:pt x="3" y="98"/>
                </a:lnTo>
                <a:lnTo>
                  <a:pt x="3" y="98"/>
                </a:lnTo>
                <a:lnTo>
                  <a:pt x="3" y="98"/>
                </a:lnTo>
                <a:lnTo>
                  <a:pt x="3" y="100"/>
                </a:lnTo>
                <a:lnTo>
                  <a:pt x="3" y="100"/>
                </a:lnTo>
                <a:lnTo>
                  <a:pt x="3" y="100"/>
                </a:lnTo>
                <a:lnTo>
                  <a:pt x="4" y="100"/>
                </a:lnTo>
                <a:lnTo>
                  <a:pt x="4" y="101"/>
                </a:lnTo>
                <a:lnTo>
                  <a:pt x="6" y="100"/>
                </a:lnTo>
                <a:lnTo>
                  <a:pt x="6" y="100"/>
                </a:lnTo>
                <a:lnTo>
                  <a:pt x="6" y="100"/>
                </a:lnTo>
                <a:lnTo>
                  <a:pt x="6" y="100"/>
                </a:lnTo>
                <a:lnTo>
                  <a:pt x="6" y="100"/>
                </a:lnTo>
                <a:lnTo>
                  <a:pt x="6" y="98"/>
                </a:lnTo>
                <a:lnTo>
                  <a:pt x="6" y="98"/>
                </a:lnTo>
                <a:lnTo>
                  <a:pt x="6" y="98"/>
                </a:lnTo>
                <a:lnTo>
                  <a:pt x="6" y="98"/>
                </a:lnTo>
                <a:lnTo>
                  <a:pt x="4" y="98"/>
                </a:lnTo>
                <a:lnTo>
                  <a:pt x="4" y="98"/>
                </a:lnTo>
                <a:lnTo>
                  <a:pt x="6" y="98"/>
                </a:lnTo>
                <a:lnTo>
                  <a:pt x="7" y="97"/>
                </a:lnTo>
                <a:lnTo>
                  <a:pt x="7" y="97"/>
                </a:lnTo>
                <a:lnTo>
                  <a:pt x="8" y="97"/>
                </a:lnTo>
                <a:lnTo>
                  <a:pt x="8" y="97"/>
                </a:lnTo>
                <a:lnTo>
                  <a:pt x="10" y="97"/>
                </a:lnTo>
                <a:lnTo>
                  <a:pt x="10" y="97"/>
                </a:lnTo>
                <a:lnTo>
                  <a:pt x="10" y="97"/>
                </a:lnTo>
                <a:lnTo>
                  <a:pt x="10" y="97"/>
                </a:lnTo>
                <a:lnTo>
                  <a:pt x="10" y="97"/>
                </a:lnTo>
                <a:lnTo>
                  <a:pt x="10" y="97"/>
                </a:lnTo>
                <a:lnTo>
                  <a:pt x="10" y="97"/>
                </a:lnTo>
                <a:lnTo>
                  <a:pt x="10" y="97"/>
                </a:lnTo>
                <a:lnTo>
                  <a:pt x="11" y="97"/>
                </a:lnTo>
                <a:lnTo>
                  <a:pt x="11" y="97"/>
                </a:lnTo>
                <a:lnTo>
                  <a:pt x="13" y="97"/>
                </a:lnTo>
                <a:lnTo>
                  <a:pt x="13" y="97"/>
                </a:lnTo>
                <a:lnTo>
                  <a:pt x="13" y="97"/>
                </a:lnTo>
                <a:lnTo>
                  <a:pt x="13" y="97"/>
                </a:lnTo>
                <a:lnTo>
                  <a:pt x="13" y="97"/>
                </a:lnTo>
                <a:lnTo>
                  <a:pt x="14" y="96"/>
                </a:lnTo>
                <a:lnTo>
                  <a:pt x="14" y="96"/>
                </a:lnTo>
                <a:lnTo>
                  <a:pt x="14" y="97"/>
                </a:lnTo>
                <a:lnTo>
                  <a:pt x="14" y="97"/>
                </a:lnTo>
                <a:lnTo>
                  <a:pt x="16" y="98"/>
                </a:lnTo>
                <a:lnTo>
                  <a:pt x="16" y="98"/>
                </a:lnTo>
                <a:lnTo>
                  <a:pt x="16" y="100"/>
                </a:lnTo>
                <a:lnTo>
                  <a:pt x="16" y="100"/>
                </a:lnTo>
                <a:lnTo>
                  <a:pt x="17" y="100"/>
                </a:lnTo>
                <a:lnTo>
                  <a:pt x="17" y="100"/>
                </a:lnTo>
                <a:lnTo>
                  <a:pt x="17" y="100"/>
                </a:lnTo>
                <a:lnTo>
                  <a:pt x="17" y="98"/>
                </a:lnTo>
                <a:lnTo>
                  <a:pt x="17" y="98"/>
                </a:lnTo>
                <a:lnTo>
                  <a:pt x="17" y="98"/>
                </a:lnTo>
                <a:lnTo>
                  <a:pt x="17" y="98"/>
                </a:lnTo>
                <a:lnTo>
                  <a:pt x="18" y="98"/>
                </a:lnTo>
                <a:lnTo>
                  <a:pt x="18" y="98"/>
                </a:lnTo>
                <a:lnTo>
                  <a:pt x="20" y="98"/>
                </a:lnTo>
                <a:lnTo>
                  <a:pt x="20" y="98"/>
                </a:lnTo>
                <a:lnTo>
                  <a:pt x="20" y="98"/>
                </a:lnTo>
                <a:lnTo>
                  <a:pt x="20" y="98"/>
                </a:lnTo>
                <a:lnTo>
                  <a:pt x="21" y="98"/>
                </a:lnTo>
                <a:lnTo>
                  <a:pt x="21" y="97"/>
                </a:lnTo>
                <a:lnTo>
                  <a:pt x="21" y="97"/>
                </a:lnTo>
                <a:lnTo>
                  <a:pt x="21" y="97"/>
                </a:lnTo>
                <a:lnTo>
                  <a:pt x="20" y="97"/>
                </a:lnTo>
                <a:lnTo>
                  <a:pt x="20" y="97"/>
                </a:lnTo>
                <a:lnTo>
                  <a:pt x="20" y="97"/>
                </a:lnTo>
                <a:lnTo>
                  <a:pt x="18" y="97"/>
                </a:lnTo>
                <a:lnTo>
                  <a:pt x="18" y="97"/>
                </a:lnTo>
                <a:lnTo>
                  <a:pt x="18" y="97"/>
                </a:lnTo>
                <a:lnTo>
                  <a:pt x="18" y="96"/>
                </a:lnTo>
                <a:lnTo>
                  <a:pt x="20" y="96"/>
                </a:lnTo>
                <a:lnTo>
                  <a:pt x="20" y="94"/>
                </a:lnTo>
                <a:lnTo>
                  <a:pt x="20" y="94"/>
                </a:lnTo>
                <a:lnTo>
                  <a:pt x="20" y="94"/>
                </a:lnTo>
                <a:lnTo>
                  <a:pt x="21" y="94"/>
                </a:lnTo>
                <a:lnTo>
                  <a:pt x="21" y="94"/>
                </a:lnTo>
                <a:lnTo>
                  <a:pt x="21" y="96"/>
                </a:lnTo>
                <a:lnTo>
                  <a:pt x="21" y="96"/>
                </a:lnTo>
                <a:lnTo>
                  <a:pt x="23" y="96"/>
                </a:lnTo>
                <a:lnTo>
                  <a:pt x="23" y="96"/>
                </a:lnTo>
                <a:lnTo>
                  <a:pt x="23" y="94"/>
                </a:lnTo>
                <a:lnTo>
                  <a:pt x="23" y="94"/>
                </a:lnTo>
                <a:lnTo>
                  <a:pt x="24" y="94"/>
                </a:lnTo>
                <a:lnTo>
                  <a:pt x="26" y="94"/>
                </a:lnTo>
                <a:lnTo>
                  <a:pt x="26" y="94"/>
                </a:lnTo>
                <a:lnTo>
                  <a:pt x="26" y="93"/>
                </a:lnTo>
                <a:lnTo>
                  <a:pt x="26" y="93"/>
                </a:lnTo>
                <a:lnTo>
                  <a:pt x="27" y="94"/>
                </a:lnTo>
                <a:lnTo>
                  <a:pt x="28" y="94"/>
                </a:lnTo>
                <a:lnTo>
                  <a:pt x="28" y="94"/>
                </a:lnTo>
                <a:lnTo>
                  <a:pt x="28" y="94"/>
                </a:lnTo>
                <a:lnTo>
                  <a:pt x="28" y="94"/>
                </a:lnTo>
                <a:lnTo>
                  <a:pt x="28" y="93"/>
                </a:lnTo>
                <a:lnTo>
                  <a:pt x="28" y="93"/>
                </a:lnTo>
                <a:lnTo>
                  <a:pt x="30" y="91"/>
                </a:lnTo>
                <a:lnTo>
                  <a:pt x="30" y="91"/>
                </a:lnTo>
                <a:lnTo>
                  <a:pt x="30" y="93"/>
                </a:lnTo>
                <a:lnTo>
                  <a:pt x="30" y="93"/>
                </a:lnTo>
                <a:lnTo>
                  <a:pt x="31" y="93"/>
                </a:lnTo>
                <a:lnTo>
                  <a:pt x="31" y="93"/>
                </a:lnTo>
                <a:lnTo>
                  <a:pt x="33" y="93"/>
                </a:lnTo>
                <a:lnTo>
                  <a:pt x="33" y="93"/>
                </a:lnTo>
                <a:lnTo>
                  <a:pt x="33" y="93"/>
                </a:lnTo>
                <a:lnTo>
                  <a:pt x="34" y="93"/>
                </a:lnTo>
                <a:lnTo>
                  <a:pt x="36" y="93"/>
                </a:lnTo>
                <a:lnTo>
                  <a:pt x="36" y="93"/>
                </a:lnTo>
                <a:lnTo>
                  <a:pt x="36" y="93"/>
                </a:lnTo>
                <a:lnTo>
                  <a:pt x="36" y="94"/>
                </a:lnTo>
                <a:lnTo>
                  <a:pt x="36" y="94"/>
                </a:lnTo>
                <a:lnTo>
                  <a:pt x="37" y="94"/>
                </a:lnTo>
                <a:lnTo>
                  <a:pt x="37" y="94"/>
                </a:lnTo>
                <a:lnTo>
                  <a:pt x="38" y="94"/>
                </a:lnTo>
                <a:lnTo>
                  <a:pt x="38" y="93"/>
                </a:lnTo>
                <a:lnTo>
                  <a:pt x="40" y="93"/>
                </a:lnTo>
                <a:lnTo>
                  <a:pt x="40" y="93"/>
                </a:lnTo>
                <a:lnTo>
                  <a:pt x="38" y="93"/>
                </a:lnTo>
                <a:lnTo>
                  <a:pt x="38" y="93"/>
                </a:lnTo>
                <a:lnTo>
                  <a:pt x="38" y="93"/>
                </a:lnTo>
                <a:lnTo>
                  <a:pt x="37" y="91"/>
                </a:lnTo>
                <a:lnTo>
                  <a:pt x="37" y="91"/>
                </a:lnTo>
                <a:lnTo>
                  <a:pt x="37" y="91"/>
                </a:lnTo>
                <a:lnTo>
                  <a:pt x="37" y="91"/>
                </a:lnTo>
                <a:lnTo>
                  <a:pt x="37" y="91"/>
                </a:lnTo>
                <a:lnTo>
                  <a:pt x="38" y="91"/>
                </a:lnTo>
                <a:lnTo>
                  <a:pt x="40" y="91"/>
                </a:lnTo>
                <a:lnTo>
                  <a:pt x="41" y="91"/>
                </a:lnTo>
                <a:lnTo>
                  <a:pt x="41" y="90"/>
                </a:lnTo>
                <a:lnTo>
                  <a:pt x="43" y="90"/>
                </a:lnTo>
                <a:lnTo>
                  <a:pt x="43" y="88"/>
                </a:lnTo>
                <a:lnTo>
                  <a:pt x="41" y="88"/>
                </a:lnTo>
                <a:lnTo>
                  <a:pt x="41" y="87"/>
                </a:lnTo>
                <a:lnTo>
                  <a:pt x="41" y="87"/>
                </a:lnTo>
                <a:lnTo>
                  <a:pt x="41" y="87"/>
                </a:lnTo>
                <a:lnTo>
                  <a:pt x="40" y="87"/>
                </a:lnTo>
                <a:lnTo>
                  <a:pt x="40" y="87"/>
                </a:lnTo>
                <a:lnTo>
                  <a:pt x="40" y="87"/>
                </a:lnTo>
                <a:lnTo>
                  <a:pt x="40" y="87"/>
                </a:lnTo>
                <a:lnTo>
                  <a:pt x="40" y="87"/>
                </a:lnTo>
                <a:lnTo>
                  <a:pt x="40" y="87"/>
                </a:lnTo>
                <a:lnTo>
                  <a:pt x="38" y="87"/>
                </a:lnTo>
                <a:lnTo>
                  <a:pt x="38" y="87"/>
                </a:lnTo>
                <a:lnTo>
                  <a:pt x="38" y="87"/>
                </a:lnTo>
                <a:lnTo>
                  <a:pt x="38" y="87"/>
                </a:lnTo>
                <a:lnTo>
                  <a:pt x="38" y="87"/>
                </a:lnTo>
                <a:lnTo>
                  <a:pt x="38" y="87"/>
                </a:lnTo>
                <a:lnTo>
                  <a:pt x="37" y="87"/>
                </a:lnTo>
                <a:lnTo>
                  <a:pt x="37" y="88"/>
                </a:lnTo>
                <a:lnTo>
                  <a:pt x="36" y="88"/>
                </a:lnTo>
                <a:lnTo>
                  <a:pt x="36" y="88"/>
                </a:lnTo>
                <a:lnTo>
                  <a:pt x="34" y="88"/>
                </a:lnTo>
                <a:lnTo>
                  <a:pt x="34" y="88"/>
                </a:lnTo>
                <a:lnTo>
                  <a:pt x="34" y="88"/>
                </a:lnTo>
                <a:lnTo>
                  <a:pt x="34" y="88"/>
                </a:lnTo>
                <a:lnTo>
                  <a:pt x="34" y="87"/>
                </a:lnTo>
                <a:lnTo>
                  <a:pt x="34" y="87"/>
                </a:lnTo>
                <a:lnTo>
                  <a:pt x="33" y="87"/>
                </a:lnTo>
                <a:lnTo>
                  <a:pt x="33" y="87"/>
                </a:lnTo>
                <a:lnTo>
                  <a:pt x="33" y="88"/>
                </a:lnTo>
                <a:lnTo>
                  <a:pt x="33" y="88"/>
                </a:lnTo>
                <a:lnTo>
                  <a:pt x="33" y="88"/>
                </a:lnTo>
                <a:lnTo>
                  <a:pt x="31" y="88"/>
                </a:lnTo>
                <a:lnTo>
                  <a:pt x="31" y="87"/>
                </a:lnTo>
                <a:lnTo>
                  <a:pt x="31" y="88"/>
                </a:lnTo>
                <a:lnTo>
                  <a:pt x="30" y="88"/>
                </a:lnTo>
                <a:lnTo>
                  <a:pt x="30" y="88"/>
                </a:lnTo>
                <a:lnTo>
                  <a:pt x="28" y="88"/>
                </a:lnTo>
                <a:lnTo>
                  <a:pt x="28" y="88"/>
                </a:lnTo>
                <a:lnTo>
                  <a:pt x="28" y="88"/>
                </a:lnTo>
                <a:lnTo>
                  <a:pt x="28" y="88"/>
                </a:lnTo>
                <a:lnTo>
                  <a:pt x="28" y="88"/>
                </a:lnTo>
                <a:lnTo>
                  <a:pt x="27" y="88"/>
                </a:lnTo>
                <a:lnTo>
                  <a:pt x="27" y="88"/>
                </a:lnTo>
                <a:lnTo>
                  <a:pt x="26" y="88"/>
                </a:lnTo>
                <a:lnTo>
                  <a:pt x="26" y="88"/>
                </a:lnTo>
                <a:lnTo>
                  <a:pt x="26" y="88"/>
                </a:lnTo>
                <a:lnTo>
                  <a:pt x="26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3" y="90"/>
                </a:lnTo>
                <a:lnTo>
                  <a:pt x="21" y="90"/>
                </a:lnTo>
                <a:lnTo>
                  <a:pt x="21" y="91"/>
                </a:lnTo>
                <a:lnTo>
                  <a:pt x="20" y="91"/>
                </a:lnTo>
                <a:lnTo>
                  <a:pt x="20" y="91"/>
                </a:lnTo>
                <a:lnTo>
                  <a:pt x="18" y="91"/>
                </a:lnTo>
                <a:lnTo>
                  <a:pt x="18" y="91"/>
                </a:lnTo>
                <a:lnTo>
                  <a:pt x="18" y="91"/>
                </a:lnTo>
                <a:lnTo>
                  <a:pt x="20" y="90"/>
                </a:lnTo>
                <a:lnTo>
                  <a:pt x="20" y="90"/>
                </a:lnTo>
                <a:lnTo>
                  <a:pt x="21" y="90"/>
                </a:lnTo>
                <a:lnTo>
                  <a:pt x="21" y="90"/>
                </a:lnTo>
                <a:lnTo>
                  <a:pt x="21" y="90"/>
                </a:lnTo>
                <a:lnTo>
                  <a:pt x="21" y="88"/>
                </a:lnTo>
                <a:lnTo>
                  <a:pt x="21" y="88"/>
                </a:lnTo>
                <a:lnTo>
                  <a:pt x="20" y="88"/>
                </a:lnTo>
                <a:lnTo>
                  <a:pt x="20" y="88"/>
                </a:lnTo>
                <a:lnTo>
                  <a:pt x="20" y="88"/>
                </a:lnTo>
                <a:lnTo>
                  <a:pt x="18" y="88"/>
                </a:lnTo>
                <a:lnTo>
                  <a:pt x="18" y="90"/>
                </a:lnTo>
                <a:lnTo>
                  <a:pt x="18" y="90"/>
                </a:lnTo>
                <a:lnTo>
                  <a:pt x="18" y="90"/>
                </a:lnTo>
                <a:lnTo>
                  <a:pt x="18" y="90"/>
                </a:lnTo>
                <a:lnTo>
                  <a:pt x="17" y="90"/>
                </a:lnTo>
                <a:lnTo>
                  <a:pt x="17" y="90"/>
                </a:lnTo>
                <a:lnTo>
                  <a:pt x="17" y="88"/>
                </a:lnTo>
                <a:lnTo>
                  <a:pt x="16" y="88"/>
                </a:lnTo>
                <a:lnTo>
                  <a:pt x="16" y="88"/>
                </a:lnTo>
                <a:lnTo>
                  <a:pt x="16" y="90"/>
                </a:lnTo>
                <a:lnTo>
                  <a:pt x="16" y="90"/>
                </a:lnTo>
                <a:lnTo>
                  <a:pt x="16" y="90"/>
                </a:lnTo>
                <a:lnTo>
                  <a:pt x="14" y="90"/>
                </a:lnTo>
                <a:lnTo>
                  <a:pt x="13" y="90"/>
                </a:lnTo>
                <a:lnTo>
                  <a:pt x="13" y="90"/>
                </a:lnTo>
                <a:lnTo>
                  <a:pt x="11" y="90"/>
                </a:lnTo>
                <a:lnTo>
                  <a:pt x="11" y="90"/>
                </a:lnTo>
                <a:lnTo>
                  <a:pt x="11" y="90"/>
                </a:lnTo>
                <a:lnTo>
                  <a:pt x="11" y="90"/>
                </a:lnTo>
                <a:lnTo>
                  <a:pt x="10" y="90"/>
                </a:lnTo>
                <a:lnTo>
                  <a:pt x="10" y="90"/>
                </a:lnTo>
                <a:lnTo>
                  <a:pt x="10" y="90"/>
                </a:lnTo>
                <a:lnTo>
                  <a:pt x="10" y="90"/>
                </a:lnTo>
                <a:lnTo>
                  <a:pt x="8" y="90"/>
                </a:lnTo>
                <a:lnTo>
                  <a:pt x="8" y="88"/>
                </a:lnTo>
                <a:lnTo>
                  <a:pt x="8" y="88"/>
                </a:lnTo>
                <a:lnTo>
                  <a:pt x="10" y="88"/>
                </a:lnTo>
                <a:lnTo>
                  <a:pt x="10" y="88"/>
                </a:lnTo>
                <a:lnTo>
                  <a:pt x="11" y="88"/>
                </a:lnTo>
                <a:lnTo>
                  <a:pt x="11" y="88"/>
                </a:lnTo>
                <a:lnTo>
                  <a:pt x="13" y="88"/>
                </a:lnTo>
                <a:lnTo>
                  <a:pt x="13" y="88"/>
                </a:lnTo>
                <a:lnTo>
                  <a:pt x="13" y="88"/>
                </a:lnTo>
                <a:lnTo>
                  <a:pt x="13" y="88"/>
                </a:lnTo>
                <a:lnTo>
                  <a:pt x="14" y="88"/>
                </a:lnTo>
                <a:lnTo>
                  <a:pt x="14" y="88"/>
                </a:lnTo>
                <a:lnTo>
                  <a:pt x="14" y="88"/>
                </a:lnTo>
                <a:lnTo>
                  <a:pt x="16" y="88"/>
                </a:lnTo>
                <a:lnTo>
                  <a:pt x="16" y="88"/>
                </a:lnTo>
                <a:lnTo>
                  <a:pt x="16" y="88"/>
                </a:lnTo>
                <a:lnTo>
                  <a:pt x="16" y="88"/>
                </a:lnTo>
                <a:lnTo>
                  <a:pt x="17" y="88"/>
                </a:lnTo>
                <a:lnTo>
                  <a:pt x="18" y="88"/>
                </a:lnTo>
                <a:lnTo>
                  <a:pt x="18" y="87"/>
                </a:lnTo>
                <a:lnTo>
                  <a:pt x="20" y="86"/>
                </a:lnTo>
                <a:lnTo>
                  <a:pt x="20" y="86"/>
                </a:lnTo>
                <a:lnTo>
                  <a:pt x="18" y="86"/>
                </a:lnTo>
                <a:lnTo>
                  <a:pt x="18" y="86"/>
                </a:lnTo>
                <a:lnTo>
                  <a:pt x="18" y="86"/>
                </a:lnTo>
                <a:lnTo>
                  <a:pt x="17" y="86"/>
                </a:lnTo>
                <a:lnTo>
                  <a:pt x="17" y="86"/>
                </a:lnTo>
                <a:lnTo>
                  <a:pt x="16" y="87"/>
                </a:lnTo>
                <a:lnTo>
                  <a:pt x="14" y="87"/>
                </a:lnTo>
                <a:lnTo>
                  <a:pt x="14" y="87"/>
                </a:lnTo>
                <a:lnTo>
                  <a:pt x="14" y="87"/>
                </a:lnTo>
                <a:lnTo>
                  <a:pt x="14" y="86"/>
                </a:lnTo>
                <a:lnTo>
                  <a:pt x="13" y="86"/>
                </a:lnTo>
                <a:lnTo>
                  <a:pt x="13" y="86"/>
                </a:lnTo>
                <a:lnTo>
                  <a:pt x="13" y="86"/>
                </a:lnTo>
                <a:lnTo>
                  <a:pt x="13" y="87"/>
                </a:lnTo>
                <a:lnTo>
                  <a:pt x="11" y="87"/>
                </a:lnTo>
                <a:lnTo>
                  <a:pt x="11" y="87"/>
                </a:lnTo>
                <a:lnTo>
                  <a:pt x="13" y="86"/>
                </a:lnTo>
                <a:lnTo>
                  <a:pt x="13" y="86"/>
                </a:lnTo>
                <a:lnTo>
                  <a:pt x="14" y="86"/>
                </a:lnTo>
                <a:lnTo>
                  <a:pt x="16" y="84"/>
                </a:lnTo>
                <a:lnTo>
                  <a:pt x="16" y="84"/>
                </a:lnTo>
                <a:lnTo>
                  <a:pt x="16" y="84"/>
                </a:lnTo>
                <a:lnTo>
                  <a:pt x="17" y="84"/>
                </a:lnTo>
                <a:lnTo>
                  <a:pt x="17" y="86"/>
                </a:lnTo>
                <a:lnTo>
                  <a:pt x="18" y="86"/>
                </a:lnTo>
                <a:lnTo>
                  <a:pt x="18" y="86"/>
                </a:lnTo>
                <a:lnTo>
                  <a:pt x="18" y="84"/>
                </a:lnTo>
                <a:lnTo>
                  <a:pt x="18" y="84"/>
                </a:lnTo>
                <a:lnTo>
                  <a:pt x="18" y="84"/>
                </a:lnTo>
                <a:lnTo>
                  <a:pt x="18" y="84"/>
                </a:lnTo>
                <a:lnTo>
                  <a:pt x="18" y="84"/>
                </a:lnTo>
                <a:lnTo>
                  <a:pt x="18" y="84"/>
                </a:lnTo>
                <a:lnTo>
                  <a:pt x="20" y="86"/>
                </a:lnTo>
                <a:lnTo>
                  <a:pt x="20" y="86"/>
                </a:lnTo>
                <a:lnTo>
                  <a:pt x="20" y="84"/>
                </a:lnTo>
                <a:lnTo>
                  <a:pt x="20" y="84"/>
                </a:lnTo>
                <a:lnTo>
                  <a:pt x="20" y="84"/>
                </a:lnTo>
                <a:lnTo>
                  <a:pt x="21" y="84"/>
                </a:lnTo>
                <a:lnTo>
                  <a:pt x="21" y="84"/>
                </a:lnTo>
                <a:lnTo>
                  <a:pt x="21" y="84"/>
                </a:lnTo>
                <a:lnTo>
                  <a:pt x="21" y="84"/>
                </a:lnTo>
                <a:lnTo>
                  <a:pt x="21" y="83"/>
                </a:lnTo>
                <a:lnTo>
                  <a:pt x="21" y="83"/>
                </a:lnTo>
                <a:lnTo>
                  <a:pt x="23" y="83"/>
                </a:lnTo>
                <a:lnTo>
                  <a:pt x="24" y="83"/>
                </a:lnTo>
                <a:lnTo>
                  <a:pt x="24" y="81"/>
                </a:lnTo>
                <a:lnTo>
                  <a:pt x="26" y="81"/>
                </a:lnTo>
                <a:lnTo>
                  <a:pt x="26" y="81"/>
                </a:lnTo>
                <a:lnTo>
                  <a:pt x="26" y="81"/>
                </a:lnTo>
                <a:lnTo>
                  <a:pt x="27" y="83"/>
                </a:lnTo>
                <a:lnTo>
                  <a:pt x="27" y="83"/>
                </a:lnTo>
                <a:lnTo>
                  <a:pt x="27" y="84"/>
                </a:lnTo>
                <a:lnTo>
                  <a:pt x="27" y="84"/>
                </a:lnTo>
                <a:lnTo>
                  <a:pt x="28" y="83"/>
                </a:lnTo>
                <a:lnTo>
                  <a:pt x="28" y="83"/>
                </a:lnTo>
                <a:lnTo>
                  <a:pt x="28" y="84"/>
                </a:lnTo>
                <a:lnTo>
                  <a:pt x="30" y="84"/>
                </a:lnTo>
                <a:lnTo>
                  <a:pt x="30" y="83"/>
                </a:lnTo>
                <a:lnTo>
                  <a:pt x="31" y="83"/>
                </a:lnTo>
                <a:lnTo>
                  <a:pt x="31" y="83"/>
                </a:lnTo>
                <a:lnTo>
                  <a:pt x="31" y="83"/>
                </a:lnTo>
                <a:lnTo>
                  <a:pt x="30" y="83"/>
                </a:lnTo>
                <a:lnTo>
                  <a:pt x="30" y="83"/>
                </a:lnTo>
                <a:lnTo>
                  <a:pt x="30" y="83"/>
                </a:lnTo>
                <a:lnTo>
                  <a:pt x="31" y="81"/>
                </a:lnTo>
                <a:lnTo>
                  <a:pt x="31" y="81"/>
                </a:lnTo>
                <a:lnTo>
                  <a:pt x="31" y="81"/>
                </a:lnTo>
                <a:lnTo>
                  <a:pt x="31" y="81"/>
                </a:lnTo>
                <a:lnTo>
                  <a:pt x="31" y="81"/>
                </a:lnTo>
                <a:lnTo>
                  <a:pt x="31" y="81"/>
                </a:lnTo>
                <a:lnTo>
                  <a:pt x="31" y="81"/>
                </a:lnTo>
                <a:lnTo>
                  <a:pt x="30" y="80"/>
                </a:lnTo>
                <a:lnTo>
                  <a:pt x="30" y="78"/>
                </a:lnTo>
                <a:lnTo>
                  <a:pt x="30" y="78"/>
                </a:lnTo>
                <a:lnTo>
                  <a:pt x="31" y="78"/>
                </a:lnTo>
                <a:lnTo>
                  <a:pt x="31" y="78"/>
                </a:lnTo>
                <a:lnTo>
                  <a:pt x="33" y="78"/>
                </a:lnTo>
                <a:lnTo>
                  <a:pt x="33" y="78"/>
                </a:lnTo>
                <a:lnTo>
                  <a:pt x="33" y="80"/>
                </a:lnTo>
                <a:lnTo>
                  <a:pt x="33" y="80"/>
                </a:lnTo>
                <a:lnTo>
                  <a:pt x="31" y="80"/>
                </a:lnTo>
                <a:lnTo>
                  <a:pt x="31" y="80"/>
                </a:lnTo>
                <a:lnTo>
                  <a:pt x="31" y="80"/>
                </a:lnTo>
                <a:lnTo>
                  <a:pt x="31" y="80"/>
                </a:lnTo>
                <a:lnTo>
                  <a:pt x="31" y="81"/>
                </a:lnTo>
                <a:lnTo>
                  <a:pt x="31" y="81"/>
                </a:lnTo>
                <a:lnTo>
                  <a:pt x="31" y="81"/>
                </a:lnTo>
                <a:lnTo>
                  <a:pt x="31" y="81"/>
                </a:lnTo>
                <a:lnTo>
                  <a:pt x="33" y="83"/>
                </a:lnTo>
                <a:lnTo>
                  <a:pt x="33" y="83"/>
                </a:lnTo>
                <a:lnTo>
                  <a:pt x="33" y="83"/>
                </a:lnTo>
                <a:lnTo>
                  <a:pt x="34" y="83"/>
                </a:lnTo>
                <a:lnTo>
                  <a:pt x="34" y="83"/>
                </a:lnTo>
                <a:lnTo>
                  <a:pt x="34" y="83"/>
                </a:lnTo>
                <a:lnTo>
                  <a:pt x="34" y="83"/>
                </a:lnTo>
                <a:lnTo>
                  <a:pt x="36" y="81"/>
                </a:lnTo>
                <a:lnTo>
                  <a:pt x="36" y="81"/>
                </a:lnTo>
                <a:lnTo>
                  <a:pt x="37" y="83"/>
                </a:lnTo>
                <a:lnTo>
                  <a:pt x="37" y="83"/>
                </a:lnTo>
                <a:lnTo>
                  <a:pt x="38" y="83"/>
                </a:lnTo>
                <a:lnTo>
                  <a:pt x="38" y="81"/>
                </a:lnTo>
                <a:lnTo>
                  <a:pt x="40" y="81"/>
                </a:lnTo>
                <a:lnTo>
                  <a:pt x="41" y="81"/>
                </a:lnTo>
                <a:lnTo>
                  <a:pt x="41" y="81"/>
                </a:lnTo>
                <a:lnTo>
                  <a:pt x="41" y="80"/>
                </a:lnTo>
                <a:lnTo>
                  <a:pt x="41" y="80"/>
                </a:lnTo>
                <a:lnTo>
                  <a:pt x="41" y="80"/>
                </a:lnTo>
                <a:lnTo>
                  <a:pt x="41" y="80"/>
                </a:lnTo>
                <a:lnTo>
                  <a:pt x="41" y="80"/>
                </a:lnTo>
                <a:lnTo>
                  <a:pt x="43" y="81"/>
                </a:lnTo>
                <a:lnTo>
                  <a:pt x="43" y="81"/>
                </a:lnTo>
                <a:lnTo>
                  <a:pt x="43" y="81"/>
                </a:lnTo>
                <a:lnTo>
                  <a:pt x="44" y="80"/>
                </a:lnTo>
                <a:lnTo>
                  <a:pt x="44" y="80"/>
                </a:lnTo>
                <a:lnTo>
                  <a:pt x="44" y="80"/>
                </a:lnTo>
                <a:lnTo>
                  <a:pt x="44" y="80"/>
                </a:lnTo>
                <a:lnTo>
                  <a:pt x="44" y="80"/>
                </a:lnTo>
                <a:lnTo>
                  <a:pt x="44" y="78"/>
                </a:lnTo>
                <a:lnTo>
                  <a:pt x="44" y="78"/>
                </a:lnTo>
                <a:lnTo>
                  <a:pt x="44" y="78"/>
                </a:lnTo>
                <a:lnTo>
                  <a:pt x="46" y="77"/>
                </a:lnTo>
                <a:lnTo>
                  <a:pt x="46" y="77"/>
                </a:lnTo>
                <a:lnTo>
                  <a:pt x="44" y="77"/>
                </a:lnTo>
                <a:lnTo>
                  <a:pt x="44" y="77"/>
                </a:lnTo>
                <a:lnTo>
                  <a:pt x="44" y="77"/>
                </a:lnTo>
                <a:lnTo>
                  <a:pt x="44" y="77"/>
                </a:lnTo>
                <a:lnTo>
                  <a:pt x="44" y="77"/>
                </a:lnTo>
                <a:lnTo>
                  <a:pt x="44" y="77"/>
                </a:lnTo>
                <a:lnTo>
                  <a:pt x="44" y="77"/>
                </a:lnTo>
                <a:lnTo>
                  <a:pt x="44" y="78"/>
                </a:lnTo>
                <a:lnTo>
                  <a:pt x="43" y="77"/>
                </a:lnTo>
                <a:lnTo>
                  <a:pt x="43" y="77"/>
                </a:lnTo>
                <a:lnTo>
                  <a:pt x="44" y="77"/>
                </a:lnTo>
                <a:lnTo>
                  <a:pt x="44" y="76"/>
                </a:lnTo>
                <a:lnTo>
                  <a:pt x="44" y="76"/>
                </a:lnTo>
                <a:lnTo>
                  <a:pt x="44" y="76"/>
                </a:lnTo>
                <a:lnTo>
                  <a:pt x="43" y="76"/>
                </a:lnTo>
                <a:lnTo>
                  <a:pt x="41" y="76"/>
                </a:lnTo>
                <a:lnTo>
                  <a:pt x="41" y="76"/>
                </a:lnTo>
                <a:lnTo>
                  <a:pt x="41" y="76"/>
                </a:lnTo>
                <a:lnTo>
                  <a:pt x="41" y="76"/>
                </a:lnTo>
                <a:lnTo>
                  <a:pt x="40" y="76"/>
                </a:lnTo>
                <a:lnTo>
                  <a:pt x="40" y="76"/>
                </a:lnTo>
                <a:lnTo>
                  <a:pt x="40" y="76"/>
                </a:lnTo>
                <a:lnTo>
                  <a:pt x="38" y="76"/>
                </a:lnTo>
                <a:lnTo>
                  <a:pt x="38" y="76"/>
                </a:lnTo>
                <a:lnTo>
                  <a:pt x="37" y="78"/>
                </a:lnTo>
                <a:lnTo>
                  <a:pt x="37" y="78"/>
                </a:lnTo>
                <a:lnTo>
                  <a:pt x="37" y="78"/>
                </a:lnTo>
                <a:lnTo>
                  <a:pt x="37" y="78"/>
                </a:lnTo>
                <a:lnTo>
                  <a:pt x="37" y="78"/>
                </a:lnTo>
                <a:lnTo>
                  <a:pt x="36" y="78"/>
                </a:lnTo>
                <a:lnTo>
                  <a:pt x="36" y="78"/>
                </a:lnTo>
                <a:lnTo>
                  <a:pt x="37" y="78"/>
                </a:lnTo>
                <a:lnTo>
                  <a:pt x="37" y="78"/>
                </a:lnTo>
                <a:lnTo>
                  <a:pt x="37" y="77"/>
                </a:lnTo>
                <a:lnTo>
                  <a:pt x="36" y="77"/>
                </a:lnTo>
                <a:lnTo>
                  <a:pt x="36" y="77"/>
                </a:lnTo>
                <a:lnTo>
                  <a:pt x="37" y="77"/>
                </a:lnTo>
                <a:lnTo>
                  <a:pt x="37" y="77"/>
                </a:lnTo>
                <a:lnTo>
                  <a:pt x="37" y="77"/>
                </a:lnTo>
                <a:lnTo>
                  <a:pt x="37" y="76"/>
                </a:lnTo>
                <a:lnTo>
                  <a:pt x="37" y="76"/>
                </a:lnTo>
                <a:lnTo>
                  <a:pt x="36" y="76"/>
                </a:lnTo>
                <a:lnTo>
                  <a:pt x="36" y="76"/>
                </a:lnTo>
                <a:lnTo>
                  <a:pt x="36" y="76"/>
                </a:lnTo>
                <a:lnTo>
                  <a:pt x="34" y="76"/>
                </a:lnTo>
                <a:lnTo>
                  <a:pt x="33" y="76"/>
                </a:lnTo>
                <a:lnTo>
                  <a:pt x="33" y="76"/>
                </a:lnTo>
                <a:lnTo>
                  <a:pt x="34" y="76"/>
                </a:lnTo>
                <a:lnTo>
                  <a:pt x="33" y="76"/>
                </a:lnTo>
                <a:lnTo>
                  <a:pt x="33" y="76"/>
                </a:lnTo>
                <a:lnTo>
                  <a:pt x="33" y="76"/>
                </a:lnTo>
                <a:lnTo>
                  <a:pt x="33" y="76"/>
                </a:lnTo>
                <a:lnTo>
                  <a:pt x="33" y="76"/>
                </a:lnTo>
                <a:lnTo>
                  <a:pt x="31" y="77"/>
                </a:lnTo>
                <a:lnTo>
                  <a:pt x="31" y="77"/>
                </a:lnTo>
                <a:lnTo>
                  <a:pt x="31" y="77"/>
                </a:lnTo>
                <a:lnTo>
                  <a:pt x="31" y="76"/>
                </a:lnTo>
                <a:lnTo>
                  <a:pt x="31" y="74"/>
                </a:lnTo>
                <a:lnTo>
                  <a:pt x="31" y="74"/>
                </a:lnTo>
                <a:lnTo>
                  <a:pt x="30" y="73"/>
                </a:lnTo>
                <a:lnTo>
                  <a:pt x="30" y="74"/>
                </a:lnTo>
                <a:lnTo>
                  <a:pt x="30" y="74"/>
                </a:lnTo>
                <a:lnTo>
                  <a:pt x="30" y="73"/>
                </a:lnTo>
                <a:lnTo>
                  <a:pt x="30" y="73"/>
                </a:lnTo>
                <a:lnTo>
                  <a:pt x="30" y="73"/>
                </a:lnTo>
                <a:lnTo>
                  <a:pt x="30" y="73"/>
                </a:lnTo>
                <a:lnTo>
                  <a:pt x="30" y="73"/>
                </a:lnTo>
                <a:lnTo>
                  <a:pt x="28" y="71"/>
                </a:lnTo>
                <a:lnTo>
                  <a:pt x="28" y="71"/>
                </a:lnTo>
                <a:lnTo>
                  <a:pt x="28" y="71"/>
                </a:lnTo>
                <a:lnTo>
                  <a:pt x="30" y="71"/>
                </a:lnTo>
                <a:lnTo>
                  <a:pt x="30" y="73"/>
                </a:lnTo>
                <a:lnTo>
                  <a:pt x="30" y="71"/>
                </a:lnTo>
                <a:lnTo>
                  <a:pt x="30" y="71"/>
                </a:lnTo>
                <a:lnTo>
                  <a:pt x="30" y="71"/>
                </a:lnTo>
                <a:lnTo>
                  <a:pt x="30" y="71"/>
                </a:lnTo>
                <a:lnTo>
                  <a:pt x="28" y="70"/>
                </a:lnTo>
                <a:lnTo>
                  <a:pt x="30" y="70"/>
                </a:lnTo>
                <a:lnTo>
                  <a:pt x="30" y="70"/>
                </a:lnTo>
                <a:lnTo>
                  <a:pt x="30" y="70"/>
                </a:lnTo>
                <a:lnTo>
                  <a:pt x="28" y="70"/>
                </a:lnTo>
                <a:lnTo>
                  <a:pt x="28" y="70"/>
                </a:lnTo>
                <a:lnTo>
                  <a:pt x="28" y="70"/>
                </a:lnTo>
                <a:lnTo>
                  <a:pt x="28" y="70"/>
                </a:lnTo>
                <a:lnTo>
                  <a:pt x="28" y="70"/>
                </a:lnTo>
                <a:lnTo>
                  <a:pt x="28" y="70"/>
                </a:lnTo>
                <a:lnTo>
                  <a:pt x="27" y="70"/>
                </a:lnTo>
                <a:lnTo>
                  <a:pt x="27" y="70"/>
                </a:lnTo>
                <a:lnTo>
                  <a:pt x="26" y="70"/>
                </a:lnTo>
                <a:lnTo>
                  <a:pt x="26" y="70"/>
                </a:lnTo>
                <a:lnTo>
                  <a:pt x="26" y="70"/>
                </a:lnTo>
                <a:lnTo>
                  <a:pt x="26" y="70"/>
                </a:lnTo>
                <a:lnTo>
                  <a:pt x="26" y="70"/>
                </a:lnTo>
                <a:lnTo>
                  <a:pt x="26" y="71"/>
                </a:lnTo>
                <a:lnTo>
                  <a:pt x="26" y="73"/>
                </a:lnTo>
                <a:lnTo>
                  <a:pt x="26" y="73"/>
                </a:lnTo>
                <a:lnTo>
                  <a:pt x="26" y="73"/>
                </a:lnTo>
                <a:lnTo>
                  <a:pt x="26" y="71"/>
                </a:lnTo>
                <a:lnTo>
                  <a:pt x="26" y="71"/>
                </a:lnTo>
                <a:lnTo>
                  <a:pt x="26" y="73"/>
                </a:lnTo>
                <a:lnTo>
                  <a:pt x="24" y="73"/>
                </a:lnTo>
                <a:lnTo>
                  <a:pt x="23" y="70"/>
                </a:lnTo>
                <a:lnTo>
                  <a:pt x="23" y="70"/>
                </a:lnTo>
                <a:lnTo>
                  <a:pt x="23" y="71"/>
                </a:lnTo>
                <a:lnTo>
                  <a:pt x="23" y="71"/>
                </a:lnTo>
                <a:lnTo>
                  <a:pt x="23" y="73"/>
                </a:lnTo>
                <a:lnTo>
                  <a:pt x="23" y="73"/>
                </a:lnTo>
                <a:lnTo>
                  <a:pt x="23" y="71"/>
                </a:lnTo>
                <a:lnTo>
                  <a:pt x="21" y="71"/>
                </a:lnTo>
                <a:lnTo>
                  <a:pt x="21" y="71"/>
                </a:lnTo>
                <a:lnTo>
                  <a:pt x="20" y="71"/>
                </a:lnTo>
                <a:lnTo>
                  <a:pt x="20" y="71"/>
                </a:lnTo>
                <a:lnTo>
                  <a:pt x="20" y="71"/>
                </a:lnTo>
                <a:lnTo>
                  <a:pt x="20" y="71"/>
                </a:lnTo>
                <a:lnTo>
                  <a:pt x="20" y="71"/>
                </a:lnTo>
                <a:lnTo>
                  <a:pt x="18" y="71"/>
                </a:lnTo>
                <a:lnTo>
                  <a:pt x="18" y="71"/>
                </a:lnTo>
                <a:lnTo>
                  <a:pt x="17" y="73"/>
                </a:lnTo>
                <a:lnTo>
                  <a:pt x="17" y="73"/>
                </a:lnTo>
                <a:lnTo>
                  <a:pt x="17" y="73"/>
                </a:lnTo>
                <a:lnTo>
                  <a:pt x="16" y="73"/>
                </a:lnTo>
                <a:lnTo>
                  <a:pt x="16" y="73"/>
                </a:lnTo>
                <a:lnTo>
                  <a:pt x="14" y="73"/>
                </a:lnTo>
                <a:lnTo>
                  <a:pt x="14" y="73"/>
                </a:lnTo>
                <a:lnTo>
                  <a:pt x="14" y="73"/>
                </a:lnTo>
                <a:lnTo>
                  <a:pt x="13" y="74"/>
                </a:lnTo>
                <a:lnTo>
                  <a:pt x="13" y="74"/>
                </a:lnTo>
                <a:lnTo>
                  <a:pt x="13" y="74"/>
                </a:lnTo>
                <a:lnTo>
                  <a:pt x="11" y="74"/>
                </a:lnTo>
                <a:lnTo>
                  <a:pt x="11" y="76"/>
                </a:lnTo>
                <a:lnTo>
                  <a:pt x="11" y="76"/>
                </a:lnTo>
                <a:lnTo>
                  <a:pt x="11" y="76"/>
                </a:lnTo>
                <a:lnTo>
                  <a:pt x="10" y="76"/>
                </a:lnTo>
                <a:lnTo>
                  <a:pt x="10" y="76"/>
                </a:lnTo>
                <a:lnTo>
                  <a:pt x="8" y="76"/>
                </a:lnTo>
                <a:lnTo>
                  <a:pt x="8" y="76"/>
                </a:lnTo>
                <a:lnTo>
                  <a:pt x="10" y="76"/>
                </a:lnTo>
                <a:lnTo>
                  <a:pt x="10" y="74"/>
                </a:lnTo>
                <a:lnTo>
                  <a:pt x="10" y="74"/>
                </a:lnTo>
                <a:lnTo>
                  <a:pt x="8" y="73"/>
                </a:lnTo>
                <a:lnTo>
                  <a:pt x="10" y="73"/>
                </a:lnTo>
                <a:lnTo>
                  <a:pt x="10" y="73"/>
                </a:lnTo>
                <a:lnTo>
                  <a:pt x="10" y="73"/>
                </a:lnTo>
                <a:lnTo>
                  <a:pt x="10" y="71"/>
                </a:lnTo>
                <a:lnTo>
                  <a:pt x="10" y="71"/>
                </a:lnTo>
                <a:lnTo>
                  <a:pt x="10" y="71"/>
                </a:lnTo>
                <a:lnTo>
                  <a:pt x="10" y="71"/>
                </a:lnTo>
                <a:lnTo>
                  <a:pt x="10" y="71"/>
                </a:lnTo>
                <a:lnTo>
                  <a:pt x="10" y="70"/>
                </a:lnTo>
                <a:lnTo>
                  <a:pt x="13" y="70"/>
                </a:lnTo>
                <a:lnTo>
                  <a:pt x="13" y="69"/>
                </a:lnTo>
                <a:lnTo>
                  <a:pt x="13" y="69"/>
                </a:lnTo>
                <a:lnTo>
                  <a:pt x="13" y="69"/>
                </a:lnTo>
                <a:lnTo>
                  <a:pt x="13" y="67"/>
                </a:lnTo>
                <a:lnTo>
                  <a:pt x="13" y="67"/>
                </a:lnTo>
                <a:lnTo>
                  <a:pt x="13" y="67"/>
                </a:lnTo>
                <a:lnTo>
                  <a:pt x="14" y="69"/>
                </a:lnTo>
                <a:lnTo>
                  <a:pt x="14" y="69"/>
                </a:lnTo>
                <a:lnTo>
                  <a:pt x="16" y="69"/>
                </a:lnTo>
                <a:lnTo>
                  <a:pt x="16" y="69"/>
                </a:lnTo>
                <a:lnTo>
                  <a:pt x="17" y="69"/>
                </a:lnTo>
                <a:lnTo>
                  <a:pt x="18" y="69"/>
                </a:lnTo>
                <a:lnTo>
                  <a:pt x="20" y="67"/>
                </a:lnTo>
                <a:lnTo>
                  <a:pt x="20" y="67"/>
                </a:lnTo>
                <a:lnTo>
                  <a:pt x="21" y="67"/>
                </a:lnTo>
                <a:lnTo>
                  <a:pt x="21" y="67"/>
                </a:lnTo>
                <a:lnTo>
                  <a:pt x="21" y="67"/>
                </a:lnTo>
                <a:lnTo>
                  <a:pt x="23" y="67"/>
                </a:lnTo>
                <a:lnTo>
                  <a:pt x="24" y="67"/>
                </a:lnTo>
                <a:lnTo>
                  <a:pt x="24" y="67"/>
                </a:lnTo>
                <a:lnTo>
                  <a:pt x="24" y="67"/>
                </a:lnTo>
                <a:lnTo>
                  <a:pt x="24" y="67"/>
                </a:lnTo>
                <a:lnTo>
                  <a:pt x="24" y="66"/>
                </a:lnTo>
                <a:lnTo>
                  <a:pt x="24" y="66"/>
                </a:lnTo>
                <a:lnTo>
                  <a:pt x="24" y="66"/>
                </a:lnTo>
                <a:lnTo>
                  <a:pt x="26" y="66"/>
                </a:lnTo>
                <a:lnTo>
                  <a:pt x="26" y="66"/>
                </a:lnTo>
                <a:lnTo>
                  <a:pt x="27" y="66"/>
                </a:lnTo>
                <a:lnTo>
                  <a:pt x="27" y="64"/>
                </a:lnTo>
                <a:lnTo>
                  <a:pt x="27" y="66"/>
                </a:lnTo>
                <a:lnTo>
                  <a:pt x="27" y="66"/>
                </a:lnTo>
                <a:lnTo>
                  <a:pt x="28" y="66"/>
                </a:lnTo>
                <a:lnTo>
                  <a:pt x="28" y="66"/>
                </a:lnTo>
                <a:lnTo>
                  <a:pt x="30" y="66"/>
                </a:lnTo>
                <a:lnTo>
                  <a:pt x="31" y="66"/>
                </a:lnTo>
                <a:lnTo>
                  <a:pt x="33" y="64"/>
                </a:lnTo>
                <a:lnTo>
                  <a:pt x="33" y="64"/>
                </a:lnTo>
                <a:lnTo>
                  <a:pt x="33" y="64"/>
                </a:lnTo>
                <a:lnTo>
                  <a:pt x="33" y="64"/>
                </a:lnTo>
                <a:lnTo>
                  <a:pt x="34" y="64"/>
                </a:lnTo>
                <a:lnTo>
                  <a:pt x="36" y="64"/>
                </a:lnTo>
                <a:lnTo>
                  <a:pt x="36" y="64"/>
                </a:lnTo>
                <a:lnTo>
                  <a:pt x="37" y="63"/>
                </a:lnTo>
                <a:lnTo>
                  <a:pt x="37" y="63"/>
                </a:lnTo>
                <a:lnTo>
                  <a:pt x="37" y="63"/>
                </a:lnTo>
                <a:lnTo>
                  <a:pt x="37" y="63"/>
                </a:lnTo>
                <a:lnTo>
                  <a:pt x="37" y="63"/>
                </a:lnTo>
                <a:lnTo>
                  <a:pt x="37" y="61"/>
                </a:lnTo>
                <a:lnTo>
                  <a:pt x="38" y="61"/>
                </a:lnTo>
                <a:lnTo>
                  <a:pt x="38" y="61"/>
                </a:lnTo>
                <a:lnTo>
                  <a:pt x="38" y="61"/>
                </a:lnTo>
                <a:lnTo>
                  <a:pt x="38" y="61"/>
                </a:lnTo>
                <a:lnTo>
                  <a:pt x="40" y="61"/>
                </a:lnTo>
                <a:lnTo>
                  <a:pt x="40" y="61"/>
                </a:lnTo>
                <a:lnTo>
                  <a:pt x="40" y="60"/>
                </a:lnTo>
                <a:lnTo>
                  <a:pt x="40" y="60"/>
                </a:lnTo>
                <a:lnTo>
                  <a:pt x="40" y="60"/>
                </a:lnTo>
                <a:lnTo>
                  <a:pt x="40" y="59"/>
                </a:lnTo>
                <a:lnTo>
                  <a:pt x="40" y="59"/>
                </a:lnTo>
                <a:lnTo>
                  <a:pt x="40" y="59"/>
                </a:lnTo>
                <a:lnTo>
                  <a:pt x="40" y="56"/>
                </a:lnTo>
                <a:lnTo>
                  <a:pt x="40" y="56"/>
                </a:lnTo>
                <a:lnTo>
                  <a:pt x="38" y="56"/>
                </a:lnTo>
                <a:lnTo>
                  <a:pt x="38" y="57"/>
                </a:lnTo>
                <a:lnTo>
                  <a:pt x="38" y="57"/>
                </a:lnTo>
                <a:lnTo>
                  <a:pt x="38" y="57"/>
                </a:lnTo>
                <a:lnTo>
                  <a:pt x="37" y="57"/>
                </a:lnTo>
                <a:lnTo>
                  <a:pt x="37" y="57"/>
                </a:lnTo>
                <a:lnTo>
                  <a:pt x="37" y="57"/>
                </a:lnTo>
                <a:lnTo>
                  <a:pt x="37" y="56"/>
                </a:lnTo>
                <a:lnTo>
                  <a:pt x="37" y="54"/>
                </a:lnTo>
                <a:lnTo>
                  <a:pt x="37" y="54"/>
                </a:lnTo>
                <a:lnTo>
                  <a:pt x="38" y="54"/>
                </a:lnTo>
                <a:lnTo>
                  <a:pt x="38" y="54"/>
                </a:lnTo>
                <a:lnTo>
                  <a:pt x="38" y="54"/>
                </a:lnTo>
                <a:lnTo>
                  <a:pt x="38" y="53"/>
                </a:lnTo>
                <a:lnTo>
                  <a:pt x="38" y="53"/>
                </a:lnTo>
                <a:lnTo>
                  <a:pt x="38" y="53"/>
                </a:lnTo>
                <a:lnTo>
                  <a:pt x="40" y="54"/>
                </a:lnTo>
                <a:lnTo>
                  <a:pt x="40" y="54"/>
                </a:lnTo>
                <a:lnTo>
                  <a:pt x="40" y="54"/>
                </a:lnTo>
                <a:lnTo>
                  <a:pt x="40" y="54"/>
                </a:lnTo>
                <a:lnTo>
                  <a:pt x="40" y="56"/>
                </a:lnTo>
                <a:lnTo>
                  <a:pt x="41" y="56"/>
                </a:lnTo>
                <a:lnTo>
                  <a:pt x="41" y="56"/>
                </a:lnTo>
                <a:lnTo>
                  <a:pt x="41" y="56"/>
                </a:lnTo>
                <a:lnTo>
                  <a:pt x="41" y="56"/>
                </a:lnTo>
                <a:lnTo>
                  <a:pt x="43" y="56"/>
                </a:lnTo>
                <a:lnTo>
                  <a:pt x="43" y="56"/>
                </a:lnTo>
                <a:lnTo>
                  <a:pt x="43" y="57"/>
                </a:lnTo>
                <a:lnTo>
                  <a:pt x="43" y="56"/>
                </a:lnTo>
                <a:lnTo>
                  <a:pt x="43" y="56"/>
                </a:lnTo>
                <a:lnTo>
                  <a:pt x="44" y="56"/>
                </a:lnTo>
                <a:lnTo>
                  <a:pt x="44" y="57"/>
                </a:lnTo>
                <a:lnTo>
                  <a:pt x="43" y="57"/>
                </a:lnTo>
                <a:lnTo>
                  <a:pt x="43" y="57"/>
                </a:lnTo>
                <a:lnTo>
                  <a:pt x="43" y="57"/>
                </a:lnTo>
                <a:lnTo>
                  <a:pt x="43" y="59"/>
                </a:lnTo>
                <a:lnTo>
                  <a:pt x="43" y="59"/>
                </a:lnTo>
                <a:lnTo>
                  <a:pt x="41" y="60"/>
                </a:lnTo>
                <a:lnTo>
                  <a:pt x="41" y="60"/>
                </a:lnTo>
                <a:lnTo>
                  <a:pt x="41" y="60"/>
                </a:lnTo>
                <a:lnTo>
                  <a:pt x="41" y="60"/>
                </a:lnTo>
                <a:lnTo>
                  <a:pt x="41" y="60"/>
                </a:lnTo>
                <a:lnTo>
                  <a:pt x="43" y="61"/>
                </a:lnTo>
                <a:lnTo>
                  <a:pt x="44" y="61"/>
                </a:lnTo>
                <a:lnTo>
                  <a:pt x="44" y="61"/>
                </a:lnTo>
                <a:lnTo>
                  <a:pt x="44" y="61"/>
                </a:lnTo>
                <a:lnTo>
                  <a:pt x="44" y="61"/>
                </a:lnTo>
                <a:lnTo>
                  <a:pt x="46" y="61"/>
                </a:lnTo>
                <a:lnTo>
                  <a:pt x="46" y="61"/>
                </a:lnTo>
                <a:lnTo>
                  <a:pt x="46" y="60"/>
                </a:lnTo>
                <a:lnTo>
                  <a:pt x="46" y="61"/>
                </a:lnTo>
                <a:lnTo>
                  <a:pt x="47" y="60"/>
                </a:lnTo>
                <a:lnTo>
                  <a:pt x="47" y="60"/>
                </a:lnTo>
                <a:lnTo>
                  <a:pt x="46" y="60"/>
                </a:lnTo>
                <a:lnTo>
                  <a:pt x="46" y="59"/>
                </a:lnTo>
                <a:lnTo>
                  <a:pt x="46" y="59"/>
                </a:lnTo>
                <a:lnTo>
                  <a:pt x="46" y="57"/>
                </a:lnTo>
                <a:lnTo>
                  <a:pt x="46" y="57"/>
                </a:lnTo>
                <a:lnTo>
                  <a:pt x="46" y="57"/>
                </a:lnTo>
                <a:lnTo>
                  <a:pt x="47" y="57"/>
                </a:lnTo>
                <a:lnTo>
                  <a:pt x="47" y="57"/>
                </a:lnTo>
                <a:lnTo>
                  <a:pt x="46" y="57"/>
                </a:lnTo>
                <a:lnTo>
                  <a:pt x="46" y="59"/>
                </a:lnTo>
                <a:lnTo>
                  <a:pt x="46" y="60"/>
                </a:lnTo>
                <a:lnTo>
                  <a:pt x="46" y="60"/>
                </a:lnTo>
                <a:lnTo>
                  <a:pt x="47" y="60"/>
                </a:lnTo>
                <a:lnTo>
                  <a:pt x="48" y="59"/>
                </a:lnTo>
                <a:lnTo>
                  <a:pt x="48" y="59"/>
                </a:lnTo>
                <a:lnTo>
                  <a:pt x="48" y="59"/>
                </a:lnTo>
                <a:lnTo>
                  <a:pt x="48" y="57"/>
                </a:lnTo>
                <a:lnTo>
                  <a:pt x="48" y="57"/>
                </a:lnTo>
                <a:lnTo>
                  <a:pt x="48" y="56"/>
                </a:lnTo>
                <a:lnTo>
                  <a:pt x="48" y="56"/>
                </a:lnTo>
                <a:lnTo>
                  <a:pt x="48" y="56"/>
                </a:lnTo>
                <a:lnTo>
                  <a:pt x="48" y="54"/>
                </a:lnTo>
                <a:lnTo>
                  <a:pt x="48" y="54"/>
                </a:lnTo>
                <a:lnTo>
                  <a:pt x="48" y="54"/>
                </a:lnTo>
                <a:lnTo>
                  <a:pt x="48" y="54"/>
                </a:lnTo>
                <a:lnTo>
                  <a:pt x="48" y="54"/>
                </a:lnTo>
                <a:lnTo>
                  <a:pt x="48" y="53"/>
                </a:lnTo>
                <a:lnTo>
                  <a:pt x="48" y="53"/>
                </a:lnTo>
                <a:lnTo>
                  <a:pt x="50" y="51"/>
                </a:lnTo>
                <a:lnTo>
                  <a:pt x="50" y="51"/>
                </a:lnTo>
                <a:lnTo>
                  <a:pt x="51" y="51"/>
                </a:lnTo>
                <a:lnTo>
                  <a:pt x="51" y="50"/>
                </a:lnTo>
                <a:lnTo>
                  <a:pt x="51" y="50"/>
                </a:lnTo>
                <a:lnTo>
                  <a:pt x="50" y="50"/>
                </a:lnTo>
                <a:lnTo>
                  <a:pt x="50" y="50"/>
                </a:lnTo>
                <a:lnTo>
                  <a:pt x="50" y="49"/>
                </a:lnTo>
                <a:lnTo>
                  <a:pt x="50" y="49"/>
                </a:lnTo>
                <a:lnTo>
                  <a:pt x="50" y="49"/>
                </a:lnTo>
                <a:lnTo>
                  <a:pt x="48" y="49"/>
                </a:lnTo>
                <a:lnTo>
                  <a:pt x="48" y="49"/>
                </a:lnTo>
                <a:lnTo>
                  <a:pt x="48" y="50"/>
                </a:lnTo>
                <a:lnTo>
                  <a:pt x="48" y="50"/>
                </a:lnTo>
                <a:lnTo>
                  <a:pt x="48" y="50"/>
                </a:lnTo>
                <a:lnTo>
                  <a:pt x="47" y="50"/>
                </a:lnTo>
                <a:lnTo>
                  <a:pt x="47" y="50"/>
                </a:lnTo>
                <a:lnTo>
                  <a:pt x="47" y="50"/>
                </a:lnTo>
                <a:lnTo>
                  <a:pt x="47" y="50"/>
                </a:lnTo>
                <a:lnTo>
                  <a:pt x="47" y="50"/>
                </a:lnTo>
                <a:lnTo>
                  <a:pt x="47" y="50"/>
                </a:lnTo>
                <a:lnTo>
                  <a:pt x="47" y="49"/>
                </a:lnTo>
                <a:lnTo>
                  <a:pt x="47" y="47"/>
                </a:lnTo>
                <a:lnTo>
                  <a:pt x="47" y="47"/>
                </a:lnTo>
                <a:lnTo>
                  <a:pt x="47" y="47"/>
                </a:lnTo>
                <a:lnTo>
                  <a:pt x="47" y="47"/>
                </a:lnTo>
                <a:lnTo>
                  <a:pt x="48" y="47"/>
                </a:lnTo>
                <a:lnTo>
                  <a:pt x="51" y="47"/>
                </a:lnTo>
                <a:lnTo>
                  <a:pt x="51" y="47"/>
                </a:lnTo>
                <a:lnTo>
                  <a:pt x="50" y="47"/>
                </a:lnTo>
                <a:lnTo>
                  <a:pt x="50" y="47"/>
                </a:lnTo>
                <a:lnTo>
                  <a:pt x="50" y="47"/>
                </a:lnTo>
                <a:lnTo>
                  <a:pt x="51" y="49"/>
                </a:lnTo>
                <a:lnTo>
                  <a:pt x="51" y="49"/>
                </a:lnTo>
                <a:lnTo>
                  <a:pt x="53" y="49"/>
                </a:lnTo>
                <a:lnTo>
                  <a:pt x="53" y="50"/>
                </a:lnTo>
                <a:lnTo>
                  <a:pt x="53" y="50"/>
                </a:lnTo>
                <a:lnTo>
                  <a:pt x="53" y="50"/>
                </a:lnTo>
                <a:lnTo>
                  <a:pt x="53" y="50"/>
                </a:lnTo>
                <a:lnTo>
                  <a:pt x="53" y="50"/>
                </a:lnTo>
                <a:lnTo>
                  <a:pt x="53" y="50"/>
                </a:lnTo>
                <a:lnTo>
                  <a:pt x="53" y="50"/>
                </a:lnTo>
                <a:lnTo>
                  <a:pt x="53" y="50"/>
                </a:lnTo>
                <a:lnTo>
                  <a:pt x="53" y="50"/>
                </a:lnTo>
                <a:lnTo>
                  <a:pt x="53" y="50"/>
                </a:lnTo>
                <a:lnTo>
                  <a:pt x="51" y="50"/>
                </a:lnTo>
                <a:lnTo>
                  <a:pt x="51" y="51"/>
                </a:lnTo>
                <a:lnTo>
                  <a:pt x="51" y="51"/>
                </a:lnTo>
                <a:lnTo>
                  <a:pt x="53" y="51"/>
                </a:lnTo>
                <a:lnTo>
                  <a:pt x="54" y="51"/>
                </a:lnTo>
                <a:lnTo>
                  <a:pt x="54" y="50"/>
                </a:lnTo>
                <a:lnTo>
                  <a:pt x="54" y="50"/>
                </a:lnTo>
                <a:lnTo>
                  <a:pt x="54" y="50"/>
                </a:lnTo>
                <a:lnTo>
                  <a:pt x="54" y="49"/>
                </a:lnTo>
                <a:lnTo>
                  <a:pt x="54" y="47"/>
                </a:lnTo>
                <a:lnTo>
                  <a:pt x="54" y="47"/>
                </a:lnTo>
                <a:lnTo>
                  <a:pt x="54" y="46"/>
                </a:lnTo>
                <a:lnTo>
                  <a:pt x="54" y="46"/>
                </a:lnTo>
                <a:lnTo>
                  <a:pt x="56" y="46"/>
                </a:lnTo>
                <a:lnTo>
                  <a:pt x="56" y="46"/>
                </a:lnTo>
                <a:lnTo>
                  <a:pt x="56" y="46"/>
                </a:lnTo>
                <a:lnTo>
                  <a:pt x="56" y="44"/>
                </a:lnTo>
                <a:lnTo>
                  <a:pt x="57" y="44"/>
                </a:lnTo>
                <a:lnTo>
                  <a:pt x="57" y="43"/>
                </a:lnTo>
                <a:lnTo>
                  <a:pt x="57" y="43"/>
                </a:lnTo>
                <a:lnTo>
                  <a:pt x="57" y="43"/>
                </a:lnTo>
                <a:lnTo>
                  <a:pt x="56" y="43"/>
                </a:lnTo>
                <a:lnTo>
                  <a:pt x="56" y="41"/>
                </a:lnTo>
                <a:lnTo>
                  <a:pt x="56" y="43"/>
                </a:lnTo>
                <a:lnTo>
                  <a:pt x="54" y="43"/>
                </a:lnTo>
                <a:lnTo>
                  <a:pt x="54" y="43"/>
                </a:lnTo>
                <a:lnTo>
                  <a:pt x="54" y="43"/>
                </a:lnTo>
                <a:lnTo>
                  <a:pt x="54" y="43"/>
                </a:lnTo>
                <a:lnTo>
                  <a:pt x="54" y="43"/>
                </a:lnTo>
                <a:lnTo>
                  <a:pt x="54" y="41"/>
                </a:lnTo>
                <a:lnTo>
                  <a:pt x="54" y="41"/>
                </a:lnTo>
                <a:lnTo>
                  <a:pt x="54" y="41"/>
                </a:lnTo>
                <a:lnTo>
                  <a:pt x="54" y="40"/>
                </a:lnTo>
                <a:lnTo>
                  <a:pt x="54" y="40"/>
                </a:lnTo>
                <a:lnTo>
                  <a:pt x="54" y="40"/>
                </a:lnTo>
                <a:lnTo>
                  <a:pt x="54" y="40"/>
                </a:lnTo>
                <a:lnTo>
                  <a:pt x="54" y="39"/>
                </a:lnTo>
                <a:lnTo>
                  <a:pt x="54" y="39"/>
                </a:lnTo>
                <a:lnTo>
                  <a:pt x="54" y="39"/>
                </a:lnTo>
                <a:lnTo>
                  <a:pt x="54" y="37"/>
                </a:lnTo>
                <a:lnTo>
                  <a:pt x="56" y="39"/>
                </a:lnTo>
                <a:lnTo>
                  <a:pt x="56" y="39"/>
                </a:lnTo>
                <a:lnTo>
                  <a:pt x="56" y="39"/>
                </a:lnTo>
                <a:lnTo>
                  <a:pt x="56" y="37"/>
                </a:lnTo>
                <a:lnTo>
                  <a:pt x="56" y="37"/>
                </a:lnTo>
                <a:lnTo>
                  <a:pt x="57" y="37"/>
                </a:lnTo>
                <a:lnTo>
                  <a:pt x="57" y="37"/>
                </a:lnTo>
                <a:lnTo>
                  <a:pt x="57" y="37"/>
                </a:lnTo>
                <a:lnTo>
                  <a:pt x="58" y="37"/>
                </a:lnTo>
                <a:lnTo>
                  <a:pt x="60" y="36"/>
                </a:lnTo>
                <a:lnTo>
                  <a:pt x="60" y="36"/>
                </a:lnTo>
                <a:lnTo>
                  <a:pt x="61" y="36"/>
                </a:lnTo>
                <a:lnTo>
                  <a:pt x="61" y="36"/>
                </a:lnTo>
                <a:lnTo>
                  <a:pt x="61" y="34"/>
                </a:lnTo>
                <a:lnTo>
                  <a:pt x="61" y="34"/>
                </a:lnTo>
                <a:lnTo>
                  <a:pt x="63" y="34"/>
                </a:lnTo>
                <a:lnTo>
                  <a:pt x="63" y="34"/>
                </a:lnTo>
                <a:lnTo>
                  <a:pt x="64" y="34"/>
                </a:lnTo>
                <a:lnTo>
                  <a:pt x="64" y="33"/>
                </a:lnTo>
                <a:lnTo>
                  <a:pt x="65" y="33"/>
                </a:lnTo>
                <a:lnTo>
                  <a:pt x="67" y="31"/>
                </a:lnTo>
                <a:lnTo>
                  <a:pt x="67" y="31"/>
                </a:lnTo>
                <a:lnTo>
                  <a:pt x="67" y="31"/>
                </a:lnTo>
                <a:lnTo>
                  <a:pt x="65" y="30"/>
                </a:lnTo>
                <a:lnTo>
                  <a:pt x="65" y="30"/>
                </a:lnTo>
                <a:lnTo>
                  <a:pt x="65" y="31"/>
                </a:lnTo>
                <a:lnTo>
                  <a:pt x="64" y="31"/>
                </a:lnTo>
                <a:lnTo>
                  <a:pt x="64" y="31"/>
                </a:lnTo>
                <a:lnTo>
                  <a:pt x="64" y="30"/>
                </a:lnTo>
                <a:lnTo>
                  <a:pt x="64" y="30"/>
                </a:lnTo>
                <a:lnTo>
                  <a:pt x="64" y="30"/>
                </a:lnTo>
                <a:lnTo>
                  <a:pt x="64" y="30"/>
                </a:lnTo>
                <a:lnTo>
                  <a:pt x="65" y="30"/>
                </a:lnTo>
                <a:lnTo>
                  <a:pt x="65" y="30"/>
                </a:lnTo>
                <a:lnTo>
                  <a:pt x="67" y="30"/>
                </a:lnTo>
                <a:lnTo>
                  <a:pt x="67" y="29"/>
                </a:lnTo>
                <a:lnTo>
                  <a:pt x="67" y="29"/>
                </a:lnTo>
                <a:lnTo>
                  <a:pt x="67" y="29"/>
                </a:lnTo>
                <a:lnTo>
                  <a:pt x="67" y="29"/>
                </a:lnTo>
                <a:lnTo>
                  <a:pt x="68" y="27"/>
                </a:lnTo>
                <a:lnTo>
                  <a:pt x="68" y="27"/>
                </a:lnTo>
                <a:lnTo>
                  <a:pt x="70" y="26"/>
                </a:lnTo>
                <a:lnTo>
                  <a:pt x="70" y="26"/>
                </a:lnTo>
                <a:lnTo>
                  <a:pt x="70" y="26"/>
                </a:lnTo>
                <a:lnTo>
                  <a:pt x="70" y="24"/>
                </a:lnTo>
                <a:lnTo>
                  <a:pt x="70" y="24"/>
                </a:lnTo>
                <a:lnTo>
                  <a:pt x="70" y="23"/>
                </a:lnTo>
                <a:lnTo>
                  <a:pt x="71" y="23"/>
                </a:lnTo>
                <a:lnTo>
                  <a:pt x="71" y="24"/>
                </a:lnTo>
                <a:lnTo>
                  <a:pt x="71" y="24"/>
                </a:lnTo>
                <a:lnTo>
                  <a:pt x="71" y="24"/>
                </a:lnTo>
                <a:lnTo>
                  <a:pt x="71" y="24"/>
                </a:lnTo>
                <a:lnTo>
                  <a:pt x="73" y="23"/>
                </a:lnTo>
                <a:lnTo>
                  <a:pt x="73" y="23"/>
                </a:lnTo>
                <a:lnTo>
                  <a:pt x="73" y="23"/>
                </a:lnTo>
                <a:lnTo>
                  <a:pt x="74" y="23"/>
                </a:lnTo>
                <a:lnTo>
                  <a:pt x="74" y="23"/>
                </a:lnTo>
                <a:lnTo>
                  <a:pt x="74" y="23"/>
                </a:lnTo>
                <a:lnTo>
                  <a:pt x="74" y="23"/>
                </a:lnTo>
                <a:lnTo>
                  <a:pt x="75" y="22"/>
                </a:lnTo>
                <a:lnTo>
                  <a:pt x="75" y="22"/>
                </a:lnTo>
                <a:lnTo>
                  <a:pt x="77" y="22"/>
                </a:lnTo>
                <a:lnTo>
                  <a:pt x="78" y="22"/>
                </a:lnTo>
                <a:lnTo>
                  <a:pt x="78" y="22"/>
                </a:lnTo>
                <a:lnTo>
                  <a:pt x="80" y="20"/>
                </a:lnTo>
                <a:lnTo>
                  <a:pt x="80" y="20"/>
                </a:lnTo>
                <a:lnTo>
                  <a:pt x="80" y="22"/>
                </a:lnTo>
                <a:lnTo>
                  <a:pt x="80" y="22"/>
                </a:lnTo>
                <a:lnTo>
                  <a:pt x="81" y="22"/>
                </a:lnTo>
                <a:lnTo>
                  <a:pt x="81" y="22"/>
                </a:lnTo>
                <a:lnTo>
                  <a:pt x="81" y="20"/>
                </a:lnTo>
                <a:lnTo>
                  <a:pt x="83" y="20"/>
                </a:lnTo>
                <a:lnTo>
                  <a:pt x="83" y="20"/>
                </a:lnTo>
                <a:lnTo>
                  <a:pt x="84" y="20"/>
                </a:lnTo>
                <a:lnTo>
                  <a:pt x="84" y="20"/>
                </a:lnTo>
                <a:lnTo>
                  <a:pt x="84" y="20"/>
                </a:lnTo>
                <a:lnTo>
                  <a:pt x="85" y="20"/>
                </a:lnTo>
                <a:lnTo>
                  <a:pt x="85" y="19"/>
                </a:lnTo>
                <a:lnTo>
                  <a:pt x="85" y="19"/>
                </a:lnTo>
                <a:lnTo>
                  <a:pt x="85" y="20"/>
                </a:lnTo>
                <a:lnTo>
                  <a:pt x="87" y="20"/>
                </a:lnTo>
                <a:lnTo>
                  <a:pt x="87" y="19"/>
                </a:lnTo>
                <a:lnTo>
                  <a:pt x="88" y="19"/>
                </a:lnTo>
                <a:lnTo>
                  <a:pt x="88" y="19"/>
                </a:lnTo>
                <a:lnTo>
                  <a:pt x="88" y="19"/>
                </a:lnTo>
                <a:lnTo>
                  <a:pt x="88" y="19"/>
                </a:lnTo>
                <a:lnTo>
                  <a:pt x="88" y="19"/>
                </a:lnTo>
                <a:lnTo>
                  <a:pt x="88" y="19"/>
                </a:lnTo>
                <a:lnTo>
                  <a:pt x="88" y="19"/>
                </a:lnTo>
                <a:lnTo>
                  <a:pt x="88" y="19"/>
                </a:lnTo>
                <a:lnTo>
                  <a:pt x="90" y="19"/>
                </a:lnTo>
                <a:lnTo>
                  <a:pt x="90" y="19"/>
                </a:lnTo>
                <a:lnTo>
                  <a:pt x="90" y="19"/>
                </a:lnTo>
                <a:lnTo>
                  <a:pt x="91" y="19"/>
                </a:lnTo>
                <a:lnTo>
                  <a:pt x="91" y="19"/>
                </a:lnTo>
                <a:lnTo>
                  <a:pt x="91" y="19"/>
                </a:lnTo>
                <a:lnTo>
                  <a:pt x="91" y="19"/>
                </a:lnTo>
                <a:lnTo>
                  <a:pt x="91" y="17"/>
                </a:lnTo>
                <a:lnTo>
                  <a:pt x="91" y="17"/>
                </a:lnTo>
                <a:lnTo>
                  <a:pt x="91" y="17"/>
                </a:lnTo>
                <a:lnTo>
                  <a:pt x="93" y="17"/>
                </a:lnTo>
                <a:lnTo>
                  <a:pt x="93" y="17"/>
                </a:lnTo>
                <a:lnTo>
                  <a:pt x="93" y="17"/>
                </a:lnTo>
                <a:lnTo>
                  <a:pt x="93" y="17"/>
                </a:lnTo>
                <a:lnTo>
                  <a:pt x="94" y="19"/>
                </a:lnTo>
                <a:lnTo>
                  <a:pt x="94" y="19"/>
                </a:lnTo>
                <a:lnTo>
                  <a:pt x="94" y="17"/>
                </a:lnTo>
                <a:lnTo>
                  <a:pt x="94" y="17"/>
                </a:lnTo>
                <a:lnTo>
                  <a:pt x="94" y="19"/>
                </a:lnTo>
                <a:lnTo>
                  <a:pt x="95" y="19"/>
                </a:lnTo>
                <a:lnTo>
                  <a:pt x="95" y="19"/>
                </a:lnTo>
                <a:lnTo>
                  <a:pt x="97" y="17"/>
                </a:lnTo>
                <a:lnTo>
                  <a:pt x="98" y="17"/>
                </a:lnTo>
                <a:lnTo>
                  <a:pt x="98" y="17"/>
                </a:lnTo>
                <a:lnTo>
                  <a:pt x="98" y="17"/>
                </a:lnTo>
                <a:lnTo>
                  <a:pt x="98" y="17"/>
                </a:lnTo>
                <a:lnTo>
                  <a:pt x="98" y="17"/>
                </a:lnTo>
                <a:lnTo>
                  <a:pt x="98" y="17"/>
                </a:lnTo>
                <a:lnTo>
                  <a:pt x="100" y="17"/>
                </a:lnTo>
                <a:lnTo>
                  <a:pt x="101" y="17"/>
                </a:lnTo>
                <a:lnTo>
                  <a:pt x="101" y="17"/>
                </a:lnTo>
                <a:lnTo>
                  <a:pt x="103" y="17"/>
                </a:lnTo>
                <a:lnTo>
                  <a:pt x="103" y="17"/>
                </a:lnTo>
                <a:lnTo>
                  <a:pt x="103" y="17"/>
                </a:lnTo>
                <a:lnTo>
                  <a:pt x="103" y="17"/>
                </a:lnTo>
                <a:lnTo>
                  <a:pt x="104" y="17"/>
                </a:lnTo>
                <a:lnTo>
                  <a:pt x="104" y="17"/>
                </a:lnTo>
                <a:lnTo>
                  <a:pt x="104" y="17"/>
                </a:lnTo>
                <a:lnTo>
                  <a:pt x="104" y="17"/>
                </a:lnTo>
                <a:lnTo>
                  <a:pt x="104" y="17"/>
                </a:lnTo>
                <a:lnTo>
                  <a:pt x="104" y="17"/>
                </a:lnTo>
                <a:lnTo>
                  <a:pt x="104" y="17"/>
                </a:lnTo>
                <a:lnTo>
                  <a:pt x="105" y="17"/>
                </a:lnTo>
                <a:lnTo>
                  <a:pt x="105" y="17"/>
                </a:lnTo>
                <a:lnTo>
                  <a:pt x="105" y="17"/>
                </a:lnTo>
                <a:lnTo>
                  <a:pt x="105" y="17"/>
                </a:lnTo>
                <a:lnTo>
                  <a:pt x="105" y="17"/>
                </a:lnTo>
                <a:lnTo>
                  <a:pt x="105" y="16"/>
                </a:lnTo>
                <a:lnTo>
                  <a:pt x="105" y="16"/>
                </a:lnTo>
                <a:lnTo>
                  <a:pt x="105" y="14"/>
                </a:lnTo>
                <a:lnTo>
                  <a:pt x="105" y="14"/>
                </a:lnTo>
                <a:lnTo>
                  <a:pt x="107" y="14"/>
                </a:lnTo>
                <a:lnTo>
                  <a:pt x="107" y="14"/>
                </a:lnTo>
                <a:lnTo>
                  <a:pt x="107" y="14"/>
                </a:lnTo>
                <a:lnTo>
                  <a:pt x="108" y="14"/>
                </a:lnTo>
                <a:lnTo>
                  <a:pt x="108" y="14"/>
                </a:lnTo>
                <a:lnTo>
                  <a:pt x="108" y="14"/>
                </a:lnTo>
                <a:lnTo>
                  <a:pt x="110" y="14"/>
                </a:lnTo>
                <a:lnTo>
                  <a:pt x="110" y="14"/>
                </a:lnTo>
                <a:lnTo>
                  <a:pt x="110" y="14"/>
                </a:lnTo>
                <a:lnTo>
                  <a:pt x="110" y="16"/>
                </a:lnTo>
                <a:lnTo>
                  <a:pt x="110" y="17"/>
                </a:lnTo>
                <a:lnTo>
                  <a:pt x="110" y="17"/>
                </a:lnTo>
                <a:lnTo>
                  <a:pt x="110" y="17"/>
                </a:lnTo>
                <a:lnTo>
                  <a:pt x="110" y="17"/>
                </a:lnTo>
                <a:lnTo>
                  <a:pt x="110" y="16"/>
                </a:lnTo>
                <a:lnTo>
                  <a:pt x="111" y="14"/>
                </a:lnTo>
                <a:lnTo>
                  <a:pt x="111" y="14"/>
                </a:lnTo>
                <a:lnTo>
                  <a:pt x="111" y="14"/>
                </a:lnTo>
                <a:lnTo>
                  <a:pt x="111" y="13"/>
                </a:lnTo>
                <a:lnTo>
                  <a:pt x="112" y="14"/>
                </a:lnTo>
                <a:lnTo>
                  <a:pt x="112" y="16"/>
                </a:lnTo>
                <a:lnTo>
                  <a:pt x="112" y="16"/>
                </a:lnTo>
                <a:lnTo>
                  <a:pt x="114" y="16"/>
                </a:lnTo>
                <a:lnTo>
                  <a:pt x="114" y="14"/>
                </a:lnTo>
                <a:lnTo>
                  <a:pt x="114" y="14"/>
                </a:lnTo>
                <a:lnTo>
                  <a:pt x="115" y="13"/>
                </a:lnTo>
                <a:lnTo>
                  <a:pt x="115" y="13"/>
                </a:lnTo>
                <a:lnTo>
                  <a:pt x="115" y="13"/>
                </a:lnTo>
                <a:lnTo>
                  <a:pt x="115" y="13"/>
                </a:lnTo>
                <a:lnTo>
                  <a:pt x="118" y="13"/>
                </a:lnTo>
                <a:lnTo>
                  <a:pt x="120" y="13"/>
                </a:lnTo>
                <a:lnTo>
                  <a:pt x="121" y="13"/>
                </a:lnTo>
                <a:lnTo>
                  <a:pt x="121" y="13"/>
                </a:lnTo>
                <a:lnTo>
                  <a:pt x="122" y="13"/>
                </a:lnTo>
                <a:lnTo>
                  <a:pt x="122" y="14"/>
                </a:lnTo>
                <a:lnTo>
                  <a:pt x="122" y="14"/>
                </a:lnTo>
                <a:lnTo>
                  <a:pt x="122" y="14"/>
                </a:lnTo>
                <a:lnTo>
                  <a:pt x="124" y="13"/>
                </a:lnTo>
                <a:lnTo>
                  <a:pt x="124" y="13"/>
                </a:lnTo>
                <a:lnTo>
                  <a:pt x="124" y="13"/>
                </a:lnTo>
                <a:lnTo>
                  <a:pt x="124" y="13"/>
                </a:lnTo>
                <a:lnTo>
                  <a:pt x="124" y="13"/>
                </a:lnTo>
                <a:lnTo>
                  <a:pt x="125" y="13"/>
                </a:lnTo>
                <a:lnTo>
                  <a:pt x="125" y="13"/>
                </a:lnTo>
                <a:lnTo>
                  <a:pt x="125" y="14"/>
                </a:lnTo>
                <a:lnTo>
                  <a:pt x="125" y="14"/>
                </a:lnTo>
                <a:lnTo>
                  <a:pt x="125" y="13"/>
                </a:lnTo>
                <a:lnTo>
                  <a:pt x="127" y="13"/>
                </a:lnTo>
                <a:lnTo>
                  <a:pt x="128" y="13"/>
                </a:lnTo>
                <a:lnTo>
                  <a:pt x="128" y="13"/>
                </a:lnTo>
                <a:lnTo>
                  <a:pt x="130" y="13"/>
                </a:lnTo>
                <a:lnTo>
                  <a:pt x="130" y="13"/>
                </a:lnTo>
                <a:lnTo>
                  <a:pt x="130" y="13"/>
                </a:lnTo>
                <a:lnTo>
                  <a:pt x="130" y="13"/>
                </a:lnTo>
                <a:lnTo>
                  <a:pt x="130" y="12"/>
                </a:lnTo>
                <a:lnTo>
                  <a:pt x="130" y="12"/>
                </a:lnTo>
                <a:lnTo>
                  <a:pt x="131" y="12"/>
                </a:lnTo>
                <a:lnTo>
                  <a:pt x="131" y="12"/>
                </a:lnTo>
                <a:lnTo>
                  <a:pt x="131" y="12"/>
                </a:lnTo>
                <a:lnTo>
                  <a:pt x="131" y="12"/>
                </a:lnTo>
                <a:lnTo>
                  <a:pt x="131" y="13"/>
                </a:lnTo>
                <a:lnTo>
                  <a:pt x="131" y="13"/>
                </a:lnTo>
                <a:lnTo>
                  <a:pt x="131" y="12"/>
                </a:lnTo>
                <a:lnTo>
                  <a:pt x="131" y="12"/>
                </a:lnTo>
                <a:lnTo>
                  <a:pt x="131" y="12"/>
                </a:lnTo>
                <a:lnTo>
                  <a:pt x="131" y="13"/>
                </a:lnTo>
                <a:lnTo>
                  <a:pt x="131" y="13"/>
                </a:lnTo>
                <a:lnTo>
                  <a:pt x="132" y="13"/>
                </a:lnTo>
                <a:lnTo>
                  <a:pt x="134" y="13"/>
                </a:lnTo>
                <a:lnTo>
                  <a:pt x="135" y="13"/>
                </a:lnTo>
                <a:lnTo>
                  <a:pt x="135" y="13"/>
                </a:lnTo>
                <a:lnTo>
                  <a:pt x="135" y="13"/>
                </a:lnTo>
                <a:lnTo>
                  <a:pt x="135" y="13"/>
                </a:lnTo>
                <a:lnTo>
                  <a:pt x="135" y="13"/>
                </a:lnTo>
                <a:lnTo>
                  <a:pt x="135" y="14"/>
                </a:lnTo>
                <a:lnTo>
                  <a:pt x="135" y="14"/>
                </a:lnTo>
                <a:lnTo>
                  <a:pt x="135" y="14"/>
                </a:lnTo>
                <a:lnTo>
                  <a:pt x="135" y="14"/>
                </a:lnTo>
                <a:lnTo>
                  <a:pt x="135" y="13"/>
                </a:lnTo>
                <a:lnTo>
                  <a:pt x="137" y="13"/>
                </a:lnTo>
                <a:lnTo>
                  <a:pt x="137" y="13"/>
                </a:lnTo>
                <a:lnTo>
                  <a:pt x="137" y="14"/>
                </a:lnTo>
                <a:lnTo>
                  <a:pt x="138" y="14"/>
                </a:lnTo>
                <a:lnTo>
                  <a:pt x="138" y="14"/>
                </a:lnTo>
                <a:lnTo>
                  <a:pt x="140" y="14"/>
                </a:lnTo>
                <a:lnTo>
                  <a:pt x="140" y="14"/>
                </a:lnTo>
                <a:lnTo>
                  <a:pt x="141" y="14"/>
                </a:lnTo>
                <a:lnTo>
                  <a:pt x="142" y="14"/>
                </a:lnTo>
                <a:lnTo>
                  <a:pt x="142" y="13"/>
                </a:lnTo>
                <a:lnTo>
                  <a:pt x="144" y="13"/>
                </a:lnTo>
                <a:lnTo>
                  <a:pt x="144" y="13"/>
                </a:lnTo>
                <a:lnTo>
                  <a:pt x="144" y="13"/>
                </a:lnTo>
                <a:lnTo>
                  <a:pt x="145" y="13"/>
                </a:lnTo>
                <a:lnTo>
                  <a:pt x="145" y="13"/>
                </a:lnTo>
                <a:lnTo>
                  <a:pt x="144" y="14"/>
                </a:lnTo>
                <a:lnTo>
                  <a:pt x="144" y="14"/>
                </a:lnTo>
                <a:lnTo>
                  <a:pt x="145" y="14"/>
                </a:lnTo>
                <a:lnTo>
                  <a:pt x="145" y="14"/>
                </a:lnTo>
                <a:lnTo>
                  <a:pt x="145" y="14"/>
                </a:lnTo>
                <a:lnTo>
                  <a:pt x="145" y="14"/>
                </a:lnTo>
                <a:lnTo>
                  <a:pt x="147" y="14"/>
                </a:lnTo>
                <a:lnTo>
                  <a:pt x="147" y="14"/>
                </a:lnTo>
                <a:lnTo>
                  <a:pt x="147" y="13"/>
                </a:lnTo>
                <a:lnTo>
                  <a:pt x="147" y="13"/>
                </a:lnTo>
                <a:lnTo>
                  <a:pt x="147" y="14"/>
                </a:lnTo>
                <a:lnTo>
                  <a:pt x="148" y="14"/>
                </a:lnTo>
                <a:lnTo>
                  <a:pt x="150" y="13"/>
                </a:lnTo>
                <a:lnTo>
                  <a:pt x="150" y="13"/>
                </a:lnTo>
                <a:lnTo>
                  <a:pt x="150" y="13"/>
                </a:lnTo>
                <a:lnTo>
                  <a:pt x="150" y="13"/>
                </a:lnTo>
                <a:lnTo>
                  <a:pt x="150" y="13"/>
                </a:lnTo>
                <a:lnTo>
                  <a:pt x="150" y="14"/>
                </a:lnTo>
                <a:lnTo>
                  <a:pt x="150" y="14"/>
                </a:lnTo>
                <a:lnTo>
                  <a:pt x="151" y="13"/>
                </a:lnTo>
                <a:lnTo>
                  <a:pt x="151" y="13"/>
                </a:lnTo>
                <a:lnTo>
                  <a:pt x="151" y="13"/>
                </a:lnTo>
                <a:lnTo>
                  <a:pt x="151" y="13"/>
                </a:lnTo>
                <a:lnTo>
                  <a:pt x="151" y="13"/>
                </a:lnTo>
                <a:lnTo>
                  <a:pt x="152" y="14"/>
                </a:lnTo>
                <a:lnTo>
                  <a:pt x="152" y="14"/>
                </a:lnTo>
                <a:lnTo>
                  <a:pt x="152" y="14"/>
                </a:lnTo>
                <a:lnTo>
                  <a:pt x="154" y="14"/>
                </a:lnTo>
                <a:lnTo>
                  <a:pt x="154" y="14"/>
                </a:lnTo>
                <a:lnTo>
                  <a:pt x="154" y="14"/>
                </a:lnTo>
                <a:lnTo>
                  <a:pt x="154" y="13"/>
                </a:lnTo>
                <a:lnTo>
                  <a:pt x="154" y="13"/>
                </a:lnTo>
                <a:lnTo>
                  <a:pt x="155" y="14"/>
                </a:lnTo>
                <a:lnTo>
                  <a:pt x="155" y="14"/>
                </a:lnTo>
                <a:lnTo>
                  <a:pt x="155" y="14"/>
                </a:lnTo>
                <a:lnTo>
                  <a:pt x="155" y="14"/>
                </a:lnTo>
                <a:lnTo>
                  <a:pt x="155" y="13"/>
                </a:lnTo>
                <a:lnTo>
                  <a:pt x="158" y="14"/>
                </a:lnTo>
                <a:lnTo>
                  <a:pt x="157" y="14"/>
                </a:lnTo>
                <a:lnTo>
                  <a:pt x="157" y="14"/>
                </a:lnTo>
                <a:lnTo>
                  <a:pt x="157" y="14"/>
                </a:lnTo>
                <a:lnTo>
                  <a:pt x="157" y="16"/>
                </a:lnTo>
                <a:lnTo>
                  <a:pt x="155" y="16"/>
                </a:lnTo>
                <a:lnTo>
                  <a:pt x="155" y="16"/>
                </a:lnTo>
                <a:lnTo>
                  <a:pt x="155" y="16"/>
                </a:lnTo>
                <a:lnTo>
                  <a:pt x="155" y="17"/>
                </a:lnTo>
                <a:lnTo>
                  <a:pt x="155" y="17"/>
                </a:lnTo>
                <a:lnTo>
                  <a:pt x="155" y="17"/>
                </a:lnTo>
                <a:lnTo>
                  <a:pt x="157" y="17"/>
                </a:lnTo>
                <a:lnTo>
                  <a:pt x="157" y="17"/>
                </a:lnTo>
                <a:lnTo>
                  <a:pt x="158" y="19"/>
                </a:lnTo>
                <a:lnTo>
                  <a:pt x="158" y="19"/>
                </a:lnTo>
                <a:lnTo>
                  <a:pt x="158" y="19"/>
                </a:lnTo>
                <a:lnTo>
                  <a:pt x="158" y="19"/>
                </a:lnTo>
                <a:lnTo>
                  <a:pt x="160" y="19"/>
                </a:lnTo>
                <a:lnTo>
                  <a:pt x="160" y="19"/>
                </a:lnTo>
                <a:lnTo>
                  <a:pt x="161" y="20"/>
                </a:lnTo>
                <a:lnTo>
                  <a:pt x="161" y="20"/>
                </a:lnTo>
                <a:lnTo>
                  <a:pt x="162" y="19"/>
                </a:lnTo>
                <a:lnTo>
                  <a:pt x="162" y="19"/>
                </a:lnTo>
                <a:lnTo>
                  <a:pt x="162" y="19"/>
                </a:lnTo>
                <a:lnTo>
                  <a:pt x="162" y="17"/>
                </a:lnTo>
                <a:lnTo>
                  <a:pt x="162" y="17"/>
                </a:lnTo>
                <a:lnTo>
                  <a:pt x="162" y="16"/>
                </a:lnTo>
                <a:lnTo>
                  <a:pt x="162" y="16"/>
                </a:lnTo>
                <a:lnTo>
                  <a:pt x="162" y="14"/>
                </a:lnTo>
                <a:lnTo>
                  <a:pt x="162" y="14"/>
                </a:lnTo>
                <a:lnTo>
                  <a:pt x="162" y="14"/>
                </a:lnTo>
                <a:lnTo>
                  <a:pt x="162" y="14"/>
                </a:lnTo>
                <a:lnTo>
                  <a:pt x="162" y="13"/>
                </a:lnTo>
                <a:lnTo>
                  <a:pt x="164" y="13"/>
                </a:lnTo>
                <a:lnTo>
                  <a:pt x="164" y="13"/>
                </a:lnTo>
                <a:lnTo>
                  <a:pt x="164" y="13"/>
                </a:lnTo>
                <a:lnTo>
                  <a:pt x="165" y="14"/>
                </a:lnTo>
                <a:lnTo>
                  <a:pt x="165" y="14"/>
                </a:lnTo>
                <a:lnTo>
                  <a:pt x="167" y="14"/>
                </a:lnTo>
                <a:lnTo>
                  <a:pt x="167" y="14"/>
                </a:lnTo>
                <a:lnTo>
                  <a:pt x="167" y="16"/>
                </a:lnTo>
                <a:lnTo>
                  <a:pt x="167" y="16"/>
                </a:lnTo>
                <a:lnTo>
                  <a:pt x="165" y="16"/>
                </a:lnTo>
                <a:lnTo>
                  <a:pt x="165" y="16"/>
                </a:lnTo>
                <a:lnTo>
                  <a:pt x="165" y="16"/>
                </a:lnTo>
                <a:lnTo>
                  <a:pt x="167" y="16"/>
                </a:lnTo>
                <a:lnTo>
                  <a:pt x="168" y="17"/>
                </a:lnTo>
                <a:lnTo>
                  <a:pt x="168" y="17"/>
                </a:lnTo>
                <a:lnTo>
                  <a:pt x="169" y="17"/>
                </a:lnTo>
                <a:lnTo>
                  <a:pt x="169" y="17"/>
                </a:lnTo>
                <a:lnTo>
                  <a:pt x="169" y="17"/>
                </a:lnTo>
                <a:lnTo>
                  <a:pt x="171" y="17"/>
                </a:lnTo>
                <a:lnTo>
                  <a:pt x="171" y="17"/>
                </a:lnTo>
                <a:lnTo>
                  <a:pt x="172" y="17"/>
                </a:lnTo>
                <a:lnTo>
                  <a:pt x="174" y="17"/>
                </a:lnTo>
                <a:lnTo>
                  <a:pt x="174" y="17"/>
                </a:lnTo>
                <a:lnTo>
                  <a:pt x="174" y="17"/>
                </a:lnTo>
                <a:lnTo>
                  <a:pt x="174" y="17"/>
                </a:lnTo>
                <a:lnTo>
                  <a:pt x="174" y="17"/>
                </a:lnTo>
                <a:lnTo>
                  <a:pt x="174" y="17"/>
                </a:lnTo>
                <a:lnTo>
                  <a:pt x="174" y="16"/>
                </a:lnTo>
                <a:lnTo>
                  <a:pt x="174" y="16"/>
                </a:lnTo>
                <a:lnTo>
                  <a:pt x="174" y="16"/>
                </a:lnTo>
                <a:lnTo>
                  <a:pt x="175" y="17"/>
                </a:lnTo>
                <a:lnTo>
                  <a:pt x="175" y="17"/>
                </a:lnTo>
                <a:lnTo>
                  <a:pt x="175" y="16"/>
                </a:lnTo>
                <a:lnTo>
                  <a:pt x="175" y="16"/>
                </a:lnTo>
                <a:lnTo>
                  <a:pt x="175" y="16"/>
                </a:lnTo>
                <a:lnTo>
                  <a:pt x="175" y="16"/>
                </a:lnTo>
                <a:lnTo>
                  <a:pt x="175" y="14"/>
                </a:lnTo>
                <a:lnTo>
                  <a:pt x="174" y="14"/>
                </a:lnTo>
                <a:lnTo>
                  <a:pt x="174" y="14"/>
                </a:lnTo>
                <a:lnTo>
                  <a:pt x="174" y="14"/>
                </a:lnTo>
                <a:lnTo>
                  <a:pt x="174" y="14"/>
                </a:lnTo>
                <a:lnTo>
                  <a:pt x="175" y="14"/>
                </a:lnTo>
                <a:lnTo>
                  <a:pt x="175" y="14"/>
                </a:lnTo>
                <a:lnTo>
                  <a:pt x="175" y="14"/>
                </a:lnTo>
                <a:lnTo>
                  <a:pt x="175" y="14"/>
                </a:lnTo>
                <a:lnTo>
                  <a:pt x="177" y="16"/>
                </a:lnTo>
                <a:lnTo>
                  <a:pt x="177" y="16"/>
                </a:lnTo>
                <a:lnTo>
                  <a:pt x="175" y="16"/>
                </a:lnTo>
                <a:lnTo>
                  <a:pt x="175" y="17"/>
                </a:lnTo>
                <a:lnTo>
                  <a:pt x="175" y="17"/>
                </a:lnTo>
                <a:lnTo>
                  <a:pt x="177" y="17"/>
                </a:lnTo>
                <a:lnTo>
                  <a:pt x="177" y="17"/>
                </a:lnTo>
                <a:lnTo>
                  <a:pt x="177" y="17"/>
                </a:lnTo>
                <a:lnTo>
                  <a:pt x="177" y="17"/>
                </a:lnTo>
                <a:lnTo>
                  <a:pt x="177" y="17"/>
                </a:lnTo>
                <a:lnTo>
                  <a:pt x="177" y="17"/>
                </a:lnTo>
                <a:lnTo>
                  <a:pt x="178" y="16"/>
                </a:lnTo>
                <a:lnTo>
                  <a:pt x="178" y="16"/>
                </a:lnTo>
                <a:lnTo>
                  <a:pt x="178" y="17"/>
                </a:lnTo>
                <a:lnTo>
                  <a:pt x="179" y="17"/>
                </a:lnTo>
                <a:lnTo>
                  <a:pt x="179" y="17"/>
                </a:lnTo>
                <a:lnTo>
                  <a:pt x="179" y="16"/>
                </a:lnTo>
                <a:lnTo>
                  <a:pt x="179" y="16"/>
                </a:lnTo>
                <a:lnTo>
                  <a:pt x="181" y="17"/>
                </a:lnTo>
                <a:lnTo>
                  <a:pt x="181" y="17"/>
                </a:lnTo>
                <a:lnTo>
                  <a:pt x="182" y="17"/>
                </a:lnTo>
                <a:lnTo>
                  <a:pt x="184" y="17"/>
                </a:lnTo>
                <a:lnTo>
                  <a:pt x="184" y="17"/>
                </a:lnTo>
                <a:lnTo>
                  <a:pt x="184" y="16"/>
                </a:lnTo>
                <a:lnTo>
                  <a:pt x="185" y="16"/>
                </a:lnTo>
                <a:lnTo>
                  <a:pt x="185" y="16"/>
                </a:lnTo>
                <a:lnTo>
                  <a:pt x="187" y="16"/>
                </a:lnTo>
                <a:lnTo>
                  <a:pt x="188" y="16"/>
                </a:lnTo>
                <a:lnTo>
                  <a:pt x="188" y="16"/>
                </a:lnTo>
                <a:lnTo>
                  <a:pt x="188" y="14"/>
                </a:lnTo>
                <a:lnTo>
                  <a:pt x="188" y="14"/>
                </a:lnTo>
                <a:lnTo>
                  <a:pt x="188" y="13"/>
                </a:lnTo>
                <a:lnTo>
                  <a:pt x="188" y="13"/>
                </a:lnTo>
                <a:lnTo>
                  <a:pt x="188" y="13"/>
                </a:lnTo>
                <a:lnTo>
                  <a:pt x="189" y="13"/>
                </a:lnTo>
                <a:lnTo>
                  <a:pt x="189" y="13"/>
                </a:lnTo>
                <a:lnTo>
                  <a:pt x="191" y="13"/>
                </a:lnTo>
                <a:lnTo>
                  <a:pt x="191" y="13"/>
                </a:lnTo>
                <a:lnTo>
                  <a:pt x="191" y="13"/>
                </a:lnTo>
                <a:lnTo>
                  <a:pt x="191" y="13"/>
                </a:lnTo>
                <a:lnTo>
                  <a:pt x="189" y="13"/>
                </a:lnTo>
                <a:lnTo>
                  <a:pt x="188" y="13"/>
                </a:lnTo>
                <a:lnTo>
                  <a:pt x="188" y="14"/>
                </a:lnTo>
                <a:lnTo>
                  <a:pt x="188" y="14"/>
                </a:lnTo>
                <a:lnTo>
                  <a:pt x="188" y="14"/>
                </a:lnTo>
                <a:lnTo>
                  <a:pt x="188" y="14"/>
                </a:lnTo>
                <a:lnTo>
                  <a:pt x="189" y="16"/>
                </a:lnTo>
                <a:lnTo>
                  <a:pt x="189" y="16"/>
                </a:lnTo>
                <a:lnTo>
                  <a:pt x="191" y="16"/>
                </a:lnTo>
                <a:lnTo>
                  <a:pt x="192" y="16"/>
                </a:lnTo>
                <a:lnTo>
                  <a:pt x="195" y="16"/>
                </a:lnTo>
                <a:lnTo>
                  <a:pt x="195" y="16"/>
                </a:lnTo>
                <a:lnTo>
                  <a:pt x="195" y="14"/>
                </a:lnTo>
                <a:lnTo>
                  <a:pt x="195" y="14"/>
                </a:lnTo>
                <a:lnTo>
                  <a:pt x="197" y="14"/>
                </a:lnTo>
                <a:lnTo>
                  <a:pt x="197" y="14"/>
                </a:lnTo>
                <a:lnTo>
                  <a:pt x="198" y="14"/>
                </a:lnTo>
                <a:lnTo>
                  <a:pt x="198" y="14"/>
                </a:lnTo>
                <a:lnTo>
                  <a:pt x="198" y="14"/>
                </a:lnTo>
                <a:lnTo>
                  <a:pt x="198" y="14"/>
                </a:lnTo>
                <a:lnTo>
                  <a:pt x="199" y="14"/>
                </a:lnTo>
                <a:lnTo>
                  <a:pt x="199" y="14"/>
                </a:lnTo>
                <a:lnTo>
                  <a:pt x="201" y="14"/>
                </a:lnTo>
                <a:lnTo>
                  <a:pt x="202" y="14"/>
                </a:lnTo>
                <a:lnTo>
                  <a:pt x="202" y="14"/>
                </a:lnTo>
                <a:lnTo>
                  <a:pt x="204" y="14"/>
                </a:lnTo>
                <a:lnTo>
                  <a:pt x="205" y="13"/>
                </a:lnTo>
                <a:lnTo>
                  <a:pt x="205" y="13"/>
                </a:lnTo>
                <a:lnTo>
                  <a:pt x="205" y="13"/>
                </a:lnTo>
                <a:lnTo>
                  <a:pt x="205" y="13"/>
                </a:lnTo>
                <a:lnTo>
                  <a:pt x="205" y="13"/>
                </a:lnTo>
                <a:lnTo>
                  <a:pt x="207" y="13"/>
                </a:lnTo>
                <a:lnTo>
                  <a:pt x="207" y="13"/>
                </a:lnTo>
                <a:lnTo>
                  <a:pt x="207" y="13"/>
                </a:lnTo>
                <a:lnTo>
                  <a:pt x="208" y="13"/>
                </a:lnTo>
                <a:lnTo>
                  <a:pt x="208" y="13"/>
                </a:lnTo>
                <a:lnTo>
                  <a:pt x="208" y="13"/>
                </a:lnTo>
                <a:lnTo>
                  <a:pt x="208" y="13"/>
                </a:lnTo>
                <a:lnTo>
                  <a:pt x="209" y="13"/>
                </a:lnTo>
                <a:lnTo>
                  <a:pt x="209" y="13"/>
                </a:lnTo>
                <a:lnTo>
                  <a:pt x="209" y="13"/>
                </a:lnTo>
                <a:lnTo>
                  <a:pt x="211" y="13"/>
                </a:lnTo>
                <a:lnTo>
                  <a:pt x="212" y="13"/>
                </a:lnTo>
                <a:lnTo>
                  <a:pt x="214" y="13"/>
                </a:lnTo>
                <a:lnTo>
                  <a:pt x="215" y="12"/>
                </a:lnTo>
                <a:lnTo>
                  <a:pt x="215" y="12"/>
                </a:lnTo>
                <a:lnTo>
                  <a:pt x="215" y="12"/>
                </a:lnTo>
                <a:lnTo>
                  <a:pt x="215" y="12"/>
                </a:lnTo>
                <a:lnTo>
                  <a:pt x="215" y="12"/>
                </a:lnTo>
                <a:lnTo>
                  <a:pt x="215" y="12"/>
                </a:lnTo>
                <a:lnTo>
                  <a:pt x="216" y="12"/>
                </a:lnTo>
                <a:lnTo>
                  <a:pt x="216" y="12"/>
                </a:lnTo>
                <a:lnTo>
                  <a:pt x="216" y="12"/>
                </a:lnTo>
                <a:lnTo>
                  <a:pt x="216" y="13"/>
                </a:lnTo>
                <a:lnTo>
                  <a:pt x="216" y="13"/>
                </a:lnTo>
                <a:lnTo>
                  <a:pt x="216" y="13"/>
                </a:lnTo>
                <a:lnTo>
                  <a:pt x="218" y="14"/>
                </a:lnTo>
                <a:lnTo>
                  <a:pt x="218" y="14"/>
                </a:lnTo>
                <a:lnTo>
                  <a:pt x="218" y="13"/>
                </a:lnTo>
                <a:lnTo>
                  <a:pt x="219" y="13"/>
                </a:lnTo>
                <a:lnTo>
                  <a:pt x="221" y="13"/>
                </a:lnTo>
                <a:lnTo>
                  <a:pt x="221" y="13"/>
                </a:lnTo>
                <a:lnTo>
                  <a:pt x="221" y="13"/>
                </a:lnTo>
                <a:lnTo>
                  <a:pt x="222" y="13"/>
                </a:lnTo>
                <a:lnTo>
                  <a:pt x="222" y="13"/>
                </a:lnTo>
                <a:lnTo>
                  <a:pt x="222" y="13"/>
                </a:lnTo>
                <a:lnTo>
                  <a:pt x="224" y="13"/>
                </a:lnTo>
                <a:lnTo>
                  <a:pt x="224" y="13"/>
                </a:lnTo>
                <a:lnTo>
                  <a:pt x="224" y="13"/>
                </a:lnTo>
                <a:lnTo>
                  <a:pt x="224" y="13"/>
                </a:lnTo>
                <a:lnTo>
                  <a:pt x="224" y="13"/>
                </a:lnTo>
                <a:lnTo>
                  <a:pt x="225" y="12"/>
                </a:lnTo>
                <a:lnTo>
                  <a:pt x="225" y="12"/>
                </a:lnTo>
                <a:lnTo>
                  <a:pt x="225" y="12"/>
                </a:lnTo>
                <a:lnTo>
                  <a:pt x="225" y="12"/>
                </a:lnTo>
                <a:lnTo>
                  <a:pt x="225" y="12"/>
                </a:lnTo>
                <a:lnTo>
                  <a:pt x="226" y="12"/>
                </a:lnTo>
                <a:lnTo>
                  <a:pt x="226" y="12"/>
                </a:lnTo>
                <a:lnTo>
                  <a:pt x="226" y="12"/>
                </a:lnTo>
                <a:lnTo>
                  <a:pt x="226" y="12"/>
                </a:lnTo>
                <a:lnTo>
                  <a:pt x="228" y="12"/>
                </a:lnTo>
                <a:lnTo>
                  <a:pt x="228" y="12"/>
                </a:lnTo>
                <a:lnTo>
                  <a:pt x="228" y="12"/>
                </a:lnTo>
                <a:lnTo>
                  <a:pt x="228" y="10"/>
                </a:lnTo>
                <a:lnTo>
                  <a:pt x="228" y="10"/>
                </a:lnTo>
                <a:lnTo>
                  <a:pt x="228" y="10"/>
                </a:lnTo>
                <a:lnTo>
                  <a:pt x="228" y="10"/>
                </a:lnTo>
                <a:lnTo>
                  <a:pt x="228" y="10"/>
                </a:lnTo>
                <a:lnTo>
                  <a:pt x="229" y="10"/>
                </a:lnTo>
                <a:lnTo>
                  <a:pt x="229" y="10"/>
                </a:lnTo>
                <a:lnTo>
                  <a:pt x="228" y="10"/>
                </a:lnTo>
                <a:lnTo>
                  <a:pt x="228" y="10"/>
                </a:lnTo>
                <a:lnTo>
                  <a:pt x="226" y="10"/>
                </a:lnTo>
                <a:lnTo>
                  <a:pt x="226" y="10"/>
                </a:lnTo>
                <a:lnTo>
                  <a:pt x="228" y="10"/>
                </a:lnTo>
                <a:lnTo>
                  <a:pt x="228" y="9"/>
                </a:lnTo>
                <a:lnTo>
                  <a:pt x="229" y="9"/>
                </a:lnTo>
                <a:lnTo>
                  <a:pt x="229" y="10"/>
                </a:lnTo>
                <a:lnTo>
                  <a:pt x="229" y="10"/>
                </a:lnTo>
                <a:lnTo>
                  <a:pt x="231" y="10"/>
                </a:lnTo>
                <a:lnTo>
                  <a:pt x="231" y="10"/>
                </a:lnTo>
                <a:lnTo>
                  <a:pt x="232" y="10"/>
                </a:lnTo>
                <a:lnTo>
                  <a:pt x="232" y="10"/>
                </a:lnTo>
                <a:lnTo>
                  <a:pt x="234" y="9"/>
                </a:lnTo>
                <a:lnTo>
                  <a:pt x="234" y="9"/>
                </a:lnTo>
                <a:lnTo>
                  <a:pt x="234" y="9"/>
                </a:lnTo>
                <a:lnTo>
                  <a:pt x="234" y="9"/>
                </a:lnTo>
                <a:lnTo>
                  <a:pt x="234" y="9"/>
                </a:lnTo>
                <a:lnTo>
                  <a:pt x="232" y="9"/>
                </a:lnTo>
                <a:lnTo>
                  <a:pt x="232" y="9"/>
                </a:lnTo>
                <a:lnTo>
                  <a:pt x="232" y="7"/>
                </a:lnTo>
                <a:lnTo>
                  <a:pt x="232" y="7"/>
                </a:lnTo>
                <a:lnTo>
                  <a:pt x="234" y="7"/>
                </a:lnTo>
                <a:lnTo>
                  <a:pt x="234" y="7"/>
                </a:lnTo>
                <a:lnTo>
                  <a:pt x="234" y="9"/>
                </a:lnTo>
                <a:lnTo>
                  <a:pt x="234" y="9"/>
                </a:lnTo>
                <a:lnTo>
                  <a:pt x="235" y="9"/>
                </a:lnTo>
                <a:lnTo>
                  <a:pt x="235" y="9"/>
                </a:lnTo>
                <a:lnTo>
                  <a:pt x="236" y="9"/>
                </a:lnTo>
                <a:lnTo>
                  <a:pt x="238" y="9"/>
                </a:lnTo>
                <a:lnTo>
                  <a:pt x="238" y="9"/>
                </a:lnTo>
                <a:lnTo>
                  <a:pt x="238" y="7"/>
                </a:lnTo>
                <a:lnTo>
                  <a:pt x="238" y="7"/>
                </a:lnTo>
                <a:lnTo>
                  <a:pt x="238" y="6"/>
                </a:lnTo>
                <a:lnTo>
                  <a:pt x="238" y="6"/>
                </a:lnTo>
                <a:lnTo>
                  <a:pt x="238" y="6"/>
                </a:lnTo>
                <a:lnTo>
                  <a:pt x="238" y="7"/>
                </a:lnTo>
                <a:lnTo>
                  <a:pt x="238" y="7"/>
                </a:lnTo>
                <a:lnTo>
                  <a:pt x="238" y="7"/>
                </a:lnTo>
                <a:lnTo>
                  <a:pt x="238" y="7"/>
                </a:lnTo>
                <a:lnTo>
                  <a:pt x="239" y="7"/>
                </a:lnTo>
                <a:lnTo>
                  <a:pt x="239" y="9"/>
                </a:lnTo>
                <a:lnTo>
                  <a:pt x="239" y="9"/>
                </a:lnTo>
                <a:lnTo>
                  <a:pt x="241" y="9"/>
                </a:lnTo>
                <a:lnTo>
                  <a:pt x="242" y="9"/>
                </a:lnTo>
                <a:lnTo>
                  <a:pt x="244" y="7"/>
                </a:lnTo>
                <a:lnTo>
                  <a:pt x="244" y="7"/>
                </a:lnTo>
                <a:lnTo>
                  <a:pt x="244" y="7"/>
                </a:lnTo>
                <a:lnTo>
                  <a:pt x="244" y="7"/>
                </a:lnTo>
                <a:lnTo>
                  <a:pt x="244" y="7"/>
                </a:lnTo>
                <a:lnTo>
                  <a:pt x="244" y="7"/>
                </a:lnTo>
                <a:lnTo>
                  <a:pt x="245" y="6"/>
                </a:lnTo>
                <a:lnTo>
                  <a:pt x="246" y="6"/>
                </a:lnTo>
                <a:lnTo>
                  <a:pt x="246" y="6"/>
                </a:lnTo>
                <a:lnTo>
                  <a:pt x="246" y="7"/>
                </a:lnTo>
                <a:lnTo>
                  <a:pt x="246" y="7"/>
                </a:lnTo>
                <a:lnTo>
                  <a:pt x="246" y="7"/>
                </a:lnTo>
                <a:lnTo>
                  <a:pt x="246" y="7"/>
                </a:lnTo>
                <a:lnTo>
                  <a:pt x="246" y="7"/>
                </a:lnTo>
                <a:lnTo>
                  <a:pt x="248" y="7"/>
                </a:lnTo>
                <a:lnTo>
                  <a:pt x="248" y="6"/>
                </a:lnTo>
                <a:lnTo>
                  <a:pt x="248" y="6"/>
                </a:lnTo>
                <a:lnTo>
                  <a:pt x="248" y="6"/>
                </a:lnTo>
                <a:lnTo>
                  <a:pt x="248" y="4"/>
                </a:lnTo>
                <a:lnTo>
                  <a:pt x="248" y="4"/>
                </a:lnTo>
                <a:lnTo>
                  <a:pt x="248" y="4"/>
                </a:lnTo>
                <a:lnTo>
                  <a:pt x="248" y="4"/>
                </a:lnTo>
                <a:lnTo>
                  <a:pt x="248" y="4"/>
                </a:lnTo>
                <a:lnTo>
                  <a:pt x="248" y="4"/>
                </a:lnTo>
                <a:lnTo>
                  <a:pt x="248" y="4"/>
                </a:lnTo>
                <a:lnTo>
                  <a:pt x="248" y="3"/>
                </a:lnTo>
                <a:lnTo>
                  <a:pt x="248" y="3"/>
                </a:lnTo>
                <a:lnTo>
                  <a:pt x="248" y="4"/>
                </a:lnTo>
                <a:lnTo>
                  <a:pt x="248" y="4"/>
                </a:lnTo>
                <a:lnTo>
                  <a:pt x="249" y="3"/>
                </a:lnTo>
                <a:lnTo>
                  <a:pt x="249" y="3"/>
                </a:lnTo>
                <a:lnTo>
                  <a:pt x="251" y="3"/>
                </a:lnTo>
                <a:lnTo>
                  <a:pt x="251" y="3"/>
                </a:lnTo>
                <a:lnTo>
                  <a:pt x="252" y="4"/>
                </a:lnTo>
                <a:lnTo>
                  <a:pt x="249" y="6"/>
                </a:lnTo>
                <a:lnTo>
                  <a:pt x="249" y="6"/>
                </a:lnTo>
                <a:lnTo>
                  <a:pt x="251" y="6"/>
                </a:lnTo>
                <a:lnTo>
                  <a:pt x="251" y="6"/>
                </a:lnTo>
                <a:lnTo>
                  <a:pt x="252" y="6"/>
                </a:lnTo>
                <a:lnTo>
                  <a:pt x="252" y="6"/>
                </a:lnTo>
                <a:lnTo>
                  <a:pt x="252" y="6"/>
                </a:lnTo>
                <a:lnTo>
                  <a:pt x="254" y="6"/>
                </a:lnTo>
                <a:lnTo>
                  <a:pt x="255" y="6"/>
                </a:lnTo>
                <a:lnTo>
                  <a:pt x="256" y="4"/>
                </a:lnTo>
                <a:lnTo>
                  <a:pt x="258" y="4"/>
                </a:lnTo>
                <a:lnTo>
                  <a:pt x="258" y="4"/>
                </a:lnTo>
                <a:lnTo>
                  <a:pt x="259" y="4"/>
                </a:lnTo>
                <a:lnTo>
                  <a:pt x="259" y="4"/>
                </a:lnTo>
                <a:lnTo>
                  <a:pt x="259" y="4"/>
                </a:lnTo>
                <a:lnTo>
                  <a:pt x="259" y="4"/>
                </a:lnTo>
                <a:lnTo>
                  <a:pt x="261" y="4"/>
                </a:lnTo>
                <a:lnTo>
                  <a:pt x="262" y="4"/>
                </a:lnTo>
                <a:lnTo>
                  <a:pt x="264" y="4"/>
                </a:lnTo>
                <a:lnTo>
                  <a:pt x="265" y="3"/>
                </a:lnTo>
                <a:lnTo>
                  <a:pt x="265" y="3"/>
                </a:lnTo>
                <a:lnTo>
                  <a:pt x="265" y="4"/>
                </a:lnTo>
                <a:lnTo>
                  <a:pt x="264" y="4"/>
                </a:lnTo>
                <a:lnTo>
                  <a:pt x="262" y="4"/>
                </a:lnTo>
                <a:lnTo>
                  <a:pt x="261" y="6"/>
                </a:lnTo>
                <a:lnTo>
                  <a:pt x="261" y="6"/>
                </a:lnTo>
                <a:lnTo>
                  <a:pt x="261" y="6"/>
                </a:lnTo>
                <a:lnTo>
                  <a:pt x="259" y="6"/>
                </a:lnTo>
                <a:lnTo>
                  <a:pt x="258" y="6"/>
                </a:lnTo>
                <a:lnTo>
                  <a:pt x="258" y="6"/>
                </a:lnTo>
                <a:lnTo>
                  <a:pt x="256" y="6"/>
                </a:lnTo>
                <a:lnTo>
                  <a:pt x="256" y="7"/>
                </a:lnTo>
                <a:lnTo>
                  <a:pt x="256" y="7"/>
                </a:lnTo>
                <a:lnTo>
                  <a:pt x="258" y="7"/>
                </a:lnTo>
                <a:lnTo>
                  <a:pt x="258" y="7"/>
                </a:lnTo>
                <a:lnTo>
                  <a:pt x="259" y="7"/>
                </a:lnTo>
                <a:lnTo>
                  <a:pt x="261" y="7"/>
                </a:lnTo>
                <a:lnTo>
                  <a:pt x="262" y="9"/>
                </a:lnTo>
                <a:lnTo>
                  <a:pt x="262" y="9"/>
                </a:lnTo>
                <a:lnTo>
                  <a:pt x="264" y="9"/>
                </a:lnTo>
                <a:lnTo>
                  <a:pt x="264" y="9"/>
                </a:lnTo>
                <a:lnTo>
                  <a:pt x="264" y="9"/>
                </a:lnTo>
                <a:lnTo>
                  <a:pt x="264" y="9"/>
                </a:lnTo>
                <a:lnTo>
                  <a:pt x="264" y="9"/>
                </a:lnTo>
                <a:lnTo>
                  <a:pt x="264" y="7"/>
                </a:lnTo>
                <a:lnTo>
                  <a:pt x="264" y="7"/>
                </a:lnTo>
                <a:lnTo>
                  <a:pt x="264" y="7"/>
                </a:lnTo>
                <a:lnTo>
                  <a:pt x="264" y="6"/>
                </a:lnTo>
                <a:lnTo>
                  <a:pt x="265" y="6"/>
                </a:lnTo>
                <a:lnTo>
                  <a:pt x="265" y="6"/>
                </a:lnTo>
                <a:lnTo>
                  <a:pt x="266" y="6"/>
                </a:lnTo>
                <a:lnTo>
                  <a:pt x="266" y="6"/>
                </a:lnTo>
                <a:lnTo>
                  <a:pt x="266" y="6"/>
                </a:lnTo>
                <a:lnTo>
                  <a:pt x="266" y="6"/>
                </a:lnTo>
                <a:lnTo>
                  <a:pt x="268" y="6"/>
                </a:lnTo>
                <a:lnTo>
                  <a:pt x="268" y="6"/>
                </a:lnTo>
                <a:lnTo>
                  <a:pt x="269" y="6"/>
                </a:lnTo>
                <a:lnTo>
                  <a:pt x="271" y="6"/>
                </a:lnTo>
                <a:lnTo>
                  <a:pt x="271" y="6"/>
                </a:lnTo>
                <a:lnTo>
                  <a:pt x="271" y="6"/>
                </a:lnTo>
                <a:lnTo>
                  <a:pt x="271" y="6"/>
                </a:lnTo>
                <a:lnTo>
                  <a:pt x="272" y="6"/>
                </a:lnTo>
                <a:lnTo>
                  <a:pt x="272" y="6"/>
                </a:lnTo>
                <a:lnTo>
                  <a:pt x="273" y="6"/>
                </a:lnTo>
                <a:lnTo>
                  <a:pt x="273" y="6"/>
                </a:lnTo>
                <a:lnTo>
                  <a:pt x="273" y="7"/>
                </a:lnTo>
                <a:lnTo>
                  <a:pt x="273" y="9"/>
                </a:lnTo>
                <a:lnTo>
                  <a:pt x="273" y="9"/>
                </a:lnTo>
                <a:lnTo>
                  <a:pt x="275" y="7"/>
                </a:lnTo>
                <a:lnTo>
                  <a:pt x="275" y="7"/>
                </a:lnTo>
                <a:lnTo>
                  <a:pt x="275" y="9"/>
                </a:lnTo>
                <a:lnTo>
                  <a:pt x="276" y="10"/>
                </a:lnTo>
                <a:lnTo>
                  <a:pt x="276" y="10"/>
                </a:lnTo>
                <a:lnTo>
                  <a:pt x="276" y="10"/>
                </a:lnTo>
                <a:lnTo>
                  <a:pt x="278" y="10"/>
                </a:lnTo>
                <a:lnTo>
                  <a:pt x="278" y="10"/>
                </a:lnTo>
                <a:lnTo>
                  <a:pt x="278" y="10"/>
                </a:lnTo>
                <a:lnTo>
                  <a:pt x="278" y="10"/>
                </a:lnTo>
                <a:lnTo>
                  <a:pt x="279" y="9"/>
                </a:lnTo>
                <a:lnTo>
                  <a:pt x="279" y="7"/>
                </a:lnTo>
                <a:lnTo>
                  <a:pt x="279" y="7"/>
                </a:lnTo>
                <a:lnTo>
                  <a:pt x="279" y="7"/>
                </a:lnTo>
                <a:lnTo>
                  <a:pt x="281" y="7"/>
                </a:lnTo>
                <a:lnTo>
                  <a:pt x="281" y="7"/>
                </a:lnTo>
                <a:lnTo>
                  <a:pt x="281" y="7"/>
                </a:lnTo>
                <a:lnTo>
                  <a:pt x="282" y="7"/>
                </a:lnTo>
                <a:lnTo>
                  <a:pt x="282" y="7"/>
                </a:lnTo>
                <a:lnTo>
                  <a:pt x="283" y="6"/>
                </a:lnTo>
                <a:lnTo>
                  <a:pt x="283" y="6"/>
                </a:lnTo>
                <a:lnTo>
                  <a:pt x="282" y="6"/>
                </a:lnTo>
                <a:lnTo>
                  <a:pt x="281" y="6"/>
                </a:lnTo>
                <a:lnTo>
                  <a:pt x="281" y="6"/>
                </a:lnTo>
                <a:lnTo>
                  <a:pt x="279" y="6"/>
                </a:lnTo>
                <a:lnTo>
                  <a:pt x="279" y="6"/>
                </a:lnTo>
                <a:lnTo>
                  <a:pt x="279" y="6"/>
                </a:lnTo>
                <a:lnTo>
                  <a:pt x="279" y="6"/>
                </a:lnTo>
                <a:lnTo>
                  <a:pt x="279" y="7"/>
                </a:lnTo>
                <a:lnTo>
                  <a:pt x="278" y="7"/>
                </a:lnTo>
                <a:lnTo>
                  <a:pt x="278" y="7"/>
                </a:lnTo>
                <a:lnTo>
                  <a:pt x="279" y="7"/>
                </a:lnTo>
                <a:lnTo>
                  <a:pt x="279" y="6"/>
                </a:lnTo>
                <a:lnTo>
                  <a:pt x="279" y="6"/>
                </a:lnTo>
                <a:lnTo>
                  <a:pt x="278" y="6"/>
                </a:lnTo>
                <a:lnTo>
                  <a:pt x="278" y="6"/>
                </a:lnTo>
                <a:lnTo>
                  <a:pt x="276" y="6"/>
                </a:lnTo>
                <a:lnTo>
                  <a:pt x="276" y="6"/>
                </a:lnTo>
                <a:lnTo>
                  <a:pt x="275" y="6"/>
                </a:lnTo>
                <a:lnTo>
                  <a:pt x="275" y="4"/>
                </a:lnTo>
                <a:lnTo>
                  <a:pt x="278" y="4"/>
                </a:lnTo>
                <a:lnTo>
                  <a:pt x="278" y="4"/>
                </a:lnTo>
                <a:lnTo>
                  <a:pt x="278" y="4"/>
                </a:lnTo>
                <a:lnTo>
                  <a:pt x="278" y="4"/>
                </a:lnTo>
                <a:lnTo>
                  <a:pt x="279" y="4"/>
                </a:lnTo>
                <a:lnTo>
                  <a:pt x="279" y="4"/>
                </a:lnTo>
                <a:lnTo>
                  <a:pt x="279" y="4"/>
                </a:lnTo>
                <a:lnTo>
                  <a:pt x="279" y="4"/>
                </a:lnTo>
                <a:lnTo>
                  <a:pt x="279" y="4"/>
                </a:lnTo>
                <a:lnTo>
                  <a:pt x="281" y="6"/>
                </a:lnTo>
                <a:lnTo>
                  <a:pt x="281" y="6"/>
                </a:lnTo>
                <a:lnTo>
                  <a:pt x="281" y="6"/>
                </a:lnTo>
                <a:lnTo>
                  <a:pt x="281" y="6"/>
                </a:lnTo>
                <a:lnTo>
                  <a:pt x="281" y="4"/>
                </a:lnTo>
                <a:lnTo>
                  <a:pt x="282" y="4"/>
                </a:lnTo>
                <a:lnTo>
                  <a:pt x="283" y="4"/>
                </a:lnTo>
                <a:lnTo>
                  <a:pt x="283" y="4"/>
                </a:lnTo>
                <a:lnTo>
                  <a:pt x="283" y="4"/>
                </a:lnTo>
                <a:lnTo>
                  <a:pt x="283" y="4"/>
                </a:lnTo>
                <a:lnTo>
                  <a:pt x="283" y="3"/>
                </a:lnTo>
                <a:lnTo>
                  <a:pt x="282" y="3"/>
                </a:lnTo>
                <a:lnTo>
                  <a:pt x="282" y="3"/>
                </a:lnTo>
                <a:lnTo>
                  <a:pt x="283" y="3"/>
                </a:lnTo>
                <a:lnTo>
                  <a:pt x="285" y="3"/>
                </a:lnTo>
                <a:lnTo>
                  <a:pt x="286" y="2"/>
                </a:lnTo>
                <a:lnTo>
                  <a:pt x="289" y="2"/>
                </a:lnTo>
                <a:lnTo>
                  <a:pt x="291" y="2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" name="文本框 26">
            <a:extLst>
              <a:ext uri="{FF2B5EF4-FFF2-40B4-BE49-F238E27FC236}">
                <a16:creationId xmlns:a16="http://schemas.microsoft.com/office/drawing/2014/main" id="{EAEBD072-B917-4ACF-AE20-3C80308EA9FF}"/>
              </a:ext>
            </a:extLst>
          </p:cNvPr>
          <p:cNvSpPr txBox="1"/>
          <p:nvPr/>
        </p:nvSpPr>
        <p:spPr>
          <a:xfrm>
            <a:off x="239223" y="3094457"/>
            <a:ext cx="4161537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確立架設目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項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目討論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站定位   建構系統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用者定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   使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用者族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群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劃網站架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構   蒐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集內容資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料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本框 27">
            <a:extLst>
              <a:ext uri="{FF2B5EF4-FFF2-40B4-BE49-F238E27FC236}">
                <a16:creationId xmlns:a16="http://schemas.microsoft.com/office/drawing/2014/main" id="{0B94B994-E1CD-4502-A8C9-7A67C41F691C}"/>
              </a:ext>
            </a:extLst>
          </p:cNvPr>
          <p:cNvSpPr txBox="1"/>
          <p:nvPr/>
        </p:nvSpPr>
        <p:spPr>
          <a:xfrm>
            <a:off x="5163125" y="3902372"/>
            <a:ext cx="2267528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程式開發 </a:t>
            </a:r>
            <a:endParaRPr lang="en-US" altLang="zh-CN" sz="2500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5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頁製作設計 </a:t>
            </a:r>
            <a:endParaRPr lang="en-US" altLang="zh-TW" sz="25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本框 28">
            <a:extLst>
              <a:ext uri="{FF2B5EF4-FFF2-40B4-BE49-F238E27FC236}">
                <a16:creationId xmlns:a16="http://schemas.microsoft.com/office/drawing/2014/main" id="{DC9B90BE-3F0B-4844-83FA-0BDBC0612BCB}"/>
              </a:ext>
            </a:extLst>
          </p:cNvPr>
          <p:cNvSpPr txBox="1"/>
          <p:nvPr/>
        </p:nvSpPr>
        <p:spPr>
          <a:xfrm>
            <a:off x="8955383" y="3902371"/>
            <a:ext cx="2267528" cy="12464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美化維護網站 </a:t>
            </a:r>
            <a:endParaRPr lang="en-US" altLang="zh-CN" sz="2500" dirty="0" smtClean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5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</a:t>
            </a:r>
            <a:r>
              <a:rPr lang="zh-CN" altLang="en-US" sz="25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試網</a:t>
            </a:r>
            <a:r>
              <a:rPr lang="zh-CN" altLang="en-US" sz="25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</a:t>
            </a:r>
            <a:endParaRPr lang="zh-TW" altLang="en-US" sz="25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97118" y="2617488"/>
            <a:ext cx="119776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500" b="1" dirty="0">
                <a:latin typeface="HanyiSentyTang" panose="02000500000000000000" pitchFamily="2" charset="-120"/>
                <a:ea typeface="HanyiSentyTang" panose="02000500000000000000" pitchFamily="2" charset="-120"/>
              </a:rPr>
              <a:t>中期</a:t>
            </a:r>
            <a:endParaRPr lang="en-US" altLang="zh-CN" sz="4500" b="1" dirty="0">
              <a:latin typeface="HanyiSentyTang" panose="02000500000000000000" pitchFamily="2" charset="-120"/>
              <a:ea typeface="HanyiSentyTang" panose="02000500000000000000" pitchFamily="2" charset="-12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90265" y="1882551"/>
            <a:ext cx="119776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500" b="1" dirty="0">
                <a:latin typeface="HanyiSentyTang" panose="02000500000000000000" pitchFamily="2" charset="-120"/>
                <a:ea typeface="HanyiSentyTang" panose="02000500000000000000" pitchFamily="2" charset="-120"/>
              </a:rPr>
              <a:t>後期</a:t>
            </a:r>
            <a:endParaRPr lang="en-US" altLang="zh-CN" sz="4500" b="1" dirty="0">
              <a:latin typeface="HanyiSentyTang" panose="02000500000000000000" pitchFamily="2" charset="-120"/>
              <a:ea typeface="HanyiSentyTang" panose="02000500000000000000" pitchFamily="2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6842" y="1193134"/>
            <a:ext cx="81097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500" dirty="0" smtClean="0">
                <a:latin typeface="Hanyi Senty Chalk Original" panose="03000600000000000000" pitchFamily="66" charset="-120"/>
                <a:ea typeface="Hanyi Senty Chalk Original" panose="03000600000000000000" pitchFamily="66" charset="-120"/>
              </a:rPr>
              <a:t>開</a:t>
            </a:r>
            <a:endParaRPr lang="zh-TW" altLang="en-US" sz="5500" dirty="0">
              <a:latin typeface="Hanyi Senty Chalk Original" panose="03000600000000000000" pitchFamily="66" charset="-120"/>
              <a:ea typeface="Hanyi Senty Chalk Original" panose="03000600000000000000" pitchFamily="66" charset="-12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08681" y="1099252"/>
            <a:ext cx="81097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500" dirty="0">
                <a:latin typeface="Hanyi Senty Chalk Original" panose="03000600000000000000" pitchFamily="66" charset="-120"/>
                <a:ea typeface="Hanyi Senty Chalk Original" panose="03000600000000000000" pitchFamily="66" charset="-120"/>
              </a:rPr>
              <a:t>發</a:t>
            </a:r>
            <a:endParaRPr lang="zh-TW" altLang="en-US" sz="5500" dirty="0">
              <a:latin typeface="Hanyi Senty Chalk Original" panose="03000600000000000000" pitchFamily="66" charset="-120"/>
              <a:ea typeface="Hanyi Senty Chalk Original" panose="03000600000000000000" pitchFamily="66" charset="-12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32822" y="1005370"/>
            <a:ext cx="81097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500" dirty="0">
                <a:latin typeface="Hanyi Senty Chalk Original" panose="03000600000000000000" pitchFamily="66" charset="-120"/>
                <a:ea typeface="Hanyi Senty Chalk Original" panose="03000600000000000000" pitchFamily="66" charset="-120"/>
              </a:rPr>
              <a:t>規</a:t>
            </a:r>
            <a:endParaRPr lang="zh-TW" altLang="en-US" sz="5500" dirty="0">
              <a:latin typeface="Hanyi Senty Chalk Original" panose="03000600000000000000" pitchFamily="66" charset="-120"/>
              <a:ea typeface="Hanyi Senty Chalk Original" panose="03000600000000000000" pitchFamily="66" charset="-12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45000" y="1099251"/>
            <a:ext cx="81097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500" dirty="0" smtClean="0">
                <a:latin typeface="Hanyi Senty Chalk Original" panose="03000600000000000000" pitchFamily="66" charset="-120"/>
                <a:ea typeface="Hanyi Senty Chalk Original" panose="03000600000000000000" pitchFamily="66" charset="-120"/>
              </a:rPr>
              <a:t>劃</a:t>
            </a:r>
            <a:endParaRPr lang="zh-TW" altLang="en-US" sz="5500" dirty="0">
              <a:latin typeface="Hanyi Senty Chalk Original" panose="03000600000000000000" pitchFamily="66" charset="-120"/>
              <a:ea typeface="Hanyi Senty Chalk Original" panose="03000600000000000000" pitchFamily="66" charset="-120"/>
            </a:endParaRPr>
          </a:p>
        </p:txBody>
      </p:sp>
      <p:sp>
        <p:nvSpPr>
          <p:cNvPr id="14" name="文本框 8">
            <a:extLst>
              <a:ext uri="{FF2B5EF4-FFF2-40B4-BE49-F238E27FC236}">
                <a16:creationId xmlns:a16="http://schemas.microsoft.com/office/drawing/2014/main" id="{429594E8-2046-45F7-B442-15E46737447B}"/>
              </a:ext>
            </a:extLst>
          </p:cNvPr>
          <p:cNvSpPr txBox="1"/>
          <p:nvPr/>
        </p:nvSpPr>
        <p:spPr>
          <a:xfrm rot="20961572">
            <a:off x="5098813" y="49537"/>
            <a:ext cx="1054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8000" dirty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P</a:t>
            </a:r>
            <a:endParaRPr lang="zh-CN" altLang="en-US" sz="8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16" name="文本框 11">
            <a:extLst>
              <a:ext uri="{FF2B5EF4-FFF2-40B4-BE49-F238E27FC236}">
                <a16:creationId xmlns:a16="http://schemas.microsoft.com/office/drawing/2014/main" id="{0F3738B3-F925-482E-847E-9F1E7E9DE6E7}"/>
              </a:ext>
            </a:extLst>
          </p:cNvPr>
          <p:cNvSpPr txBox="1"/>
          <p:nvPr/>
        </p:nvSpPr>
        <p:spPr>
          <a:xfrm rot="225486">
            <a:off x="5470051" y="102116"/>
            <a:ext cx="1054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8000" dirty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l</a:t>
            </a:r>
            <a:endParaRPr lang="zh-CN" altLang="en-US" sz="8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17" name="文本框 13">
            <a:extLst>
              <a:ext uri="{FF2B5EF4-FFF2-40B4-BE49-F238E27FC236}">
                <a16:creationId xmlns:a16="http://schemas.microsoft.com/office/drawing/2014/main" id="{63362C82-085F-4925-8B94-E2BD5845010B}"/>
              </a:ext>
            </a:extLst>
          </p:cNvPr>
          <p:cNvSpPr txBox="1"/>
          <p:nvPr/>
        </p:nvSpPr>
        <p:spPr>
          <a:xfrm>
            <a:off x="5910862" y="151290"/>
            <a:ext cx="1054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8000" dirty="0" err="1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a</a:t>
            </a:r>
            <a:endParaRPr lang="zh-CN" altLang="en-US" sz="8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18" name="文本框 13">
            <a:extLst>
              <a:ext uri="{FF2B5EF4-FFF2-40B4-BE49-F238E27FC236}">
                <a16:creationId xmlns:a16="http://schemas.microsoft.com/office/drawing/2014/main" id="{63362C82-085F-4925-8B94-E2BD5845010B}"/>
              </a:ext>
            </a:extLst>
          </p:cNvPr>
          <p:cNvSpPr txBox="1"/>
          <p:nvPr/>
        </p:nvSpPr>
        <p:spPr>
          <a:xfrm rot="955804">
            <a:off x="6402304" y="219702"/>
            <a:ext cx="1054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8000" dirty="0" smtClean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n</a:t>
            </a:r>
            <a:endParaRPr lang="zh-CN" altLang="en-US" sz="8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22" name="Freeform 1961"/>
          <p:cNvSpPr>
            <a:spLocks/>
          </p:cNvSpPr>
          <p:nvPr/>
        </p:nvSpPr>
        <p:spPr bwMode="auto">
          <a:xfrm>
            <a:off x="1529272" y="1683525"/>
            <a:ext cx="1950719" cy="1182882"/>
          </a:xfrm>
          <a:custGeom>
            <a:avLst/>
            <a:gdLst>
              <a:gd name="T0" fmla="*/ 299 w 376"/>
              <a:gd name="T1" fmla="*/ 23 h 228"/>
              <a:gd name="T2" fmla="*/ 295 w 376"/>
              <a:gd name="T3" fmla="*/ 33 h 228"/>
              <a:gd name="T4" fmla="*/ 312 w 376"/>
              <a:gd name="T5" fmla="*/ 16 h 228"/>
              <a:gd name="T6" fmla="*/ 333 w 376"/>
              <a:gd name="T7" fmla="*/ 24 h 228"/>
              <a:gd name="T8" fmla="*/ 340 w 376"/>
              <a:gd name="T9" fmla="*/ 22 h 228"/>
              <a:gd name="T10" fmla="*/ 350 w 376"/>
              <a:gd name="T11" fmla="*/ 17 h 228"/>
              <a:gd name="T12" fmla="*/ 369 w 376"/>
              <a:gd name="T13" fmla="*/ 23 h 228"/>
              <a:gd name="T14" fmla="*/ 345 w 376"/>
              <a:gd name="T15" fmla="*/ 40 h 228"/>
              <a:gd name="T16" fmla="*/ 308 w 376"/>
              <a:gd name="T17" fmla="*/ 56 h 228"/>
              <a:gd name="T18" fmla="*/ 299 w 376"/>
              <a:gd name="T19" fmla="*/ 59 h 228"/>
              <a:gd name="T20" fmla="*/ 264 w 376"/>
              <a:gd name="T21" fmla="*/ 74 h 228"/>
              <a:gd name="T22" fmla="*/ 348 w 376"/>
              <a:gd name="T23" fmla="*/ 51 h 228"/>
              <a:gd name="T24" fmla="*/ 328 w 376"/>
              <a:gd name="T25" fmla="*/ 67 h 228"/>
              <a:gd name="T26" fmla="*/ 303 w 376"/>
              <a:gd name="T27" fmla="*/ 83 h 228"/>
              <a:gd name="T28" fmla="*/ 316 w 376"/>
              <a:gd name="T29" fmla="*/ 101 h 228"/>
              <a:gd name="T30" fmla="*/ 349 w 376"/>
              <a:gd name="T31" fmla="*/ 98 h 228"/>
              <a:gd name="T32" fmla="*/ 301 w 376"/>
              <a:gd name="T33" fmla="*/ 123 h 228"/>
              <a:gd name="T34" fmla="*/ 346 w 376"/>
              <a:gd name="T35" fmla="*/ 108 h 228"/>
              <a:gd name="T36" fmla="*/ 358 w 376"/>
              <a:gd name="T37" fmla="*/ 113 h 228"/>
              <a:gd name="T38" fmla="*/ 342 w 376"/>
              <a:gd name="T39" fmla="*/ 121 h 228"/>
              <a:gd name="T40" fmla="*/ 336 w 376"/>
              <a:gd name="T41" fmla="*/ 125 h 228"/>
              <a:gd name="T42" fmla="*/ 319 w 376"/>
              <a:gd name="T43" fmla="*/ 127 h 228"/>
              <a:gd name="T44" fmla="*/ 272 w 376"/>
              <a:gd name="T45" fmla="*/ 140 h 228"/>
              <a:gd name="T46" fmla="*/ 255 w 376"/>
              <a:gd name="T47" fmla="*/ 157 h 228"/>
              <a:gd name="T48" fmla="*/ 322 w 376"/>
              <a:gd name="T49" fmla="*/ 135 h 228"/>
              <a:gd name="T50" fmla="*/ 345 w 376"/>
              <a:gd name="T51" fmla="*/ 135 h 228"/>
              <a:gd name="T52" fmla="*/ 316 w 376"/>
              <a:gd name="T53" fmla="*/ 153 h 228"/>
              <a:gd name="T54" fmla="*/ 343 w 376"/>
              <a:gd name="T55" fmla="*/ 145 h 228"/>
              <a:gd name="T56" fmla="*/ 336 w 376"/>
              <a:gd name="T57" fmla="*/ 154 h 228"/>
              <a:gd name="T58" fmla="*/ 299 w 376"/>
              <a:gd name="T59" fmla="*/ 164 h 228"/>
              <a:gd name="T60" fmla="*/ 245 w 376"/>
              <a:gd name="T61" fmla="*/ 190 h 228"/>
              <a:gd name="T62" fmla="*/ 219 w 376"/>
              <a:gd name="T63" fmla="*/ 207 h 228"/>
              <a:gd name="T64" fmla="*/ 195 w 376"/>
              <a:gd name="T65" fmla="*/ 212 h 228"/>
              <a:gd name="T66" fmla="*/ 154 w 376"/>
              <a:gd name="T67" fmla="*/ 222 h 228"/>
              <a:gd name="T68" fmla="*/ 104 w 376"/>
              <a:gd name="T69" fmla="*/ 227 h 228"/>
              <a:gd name="T70" fmla="*/ 85 w 376"/>
              <a:gd name="T71" fmla="*/ 221 h 228"/>
              <a:gd name="T72" fmla="*/ 70 w 376"/>
              <a:gd name="T73" fmla="*/ 211 h 228"/>
              <a:gd name="T74" fmla="*/ 40 w 376"/>
              <a:gd name="T75" fmla="*/ 207 h 228"/>
              <a:gd name="T76" fmla="*/ 46 w 376"/>
              <a:gd name="T77" fmla="*/ 200 h 228"/>
              <a:gd name="T78" fmla="*/ 65 w 376"/>
              <a:gd name="T79" fmla="*/ 192 h 228"/>
              <a:gd name="T80" fmla="*/ 84 w 376"/>
              <a:gd name="T81" fmla="*/ 178 h 228"/>
              <a:gd name="T82" fmla="*/ 37 w 376"/>
              <a:gd name="T83" fmla="*/ 178 h 228"/>
              <a:gd name="T84" fmla="*/ 47 w 376"/>
              <a:gd name="T85" fmla="*/ 165 h 228"/>
              <a:gd name="T86" fmla="*/ 23 w 376"/>
              <a:gd name="T87" fmla="*/ 160 h 228"/>
              <a:gd name="T88" fmla="*/ 16 w 376"/>
              <a:gd name="T89" fmla="*/ 154 h 228"/>
              <a:gd name="T90" fmla="*/ 1 w 376"/>
              <a:gd name="T91" fmla="*/ 135 h 228"/>
              <a:gd name="T92" fmla="*/ 33 w 376"/>
              <a:gd name="T93" fmla="*/ 134 h 228"/>
              <a:gd name="T94" fmla="*/ 14 w 376"/>
              <a:gd name="T95" fmla="*/ 128 h 228"/>
              <a:gd name="T96" fmla="*/ 44 w 376"/>
              <a:gd name="T97" fmla="*/ 120 h 228"/>
              <a:gd name="T98" fmla="*/ 8 w 376"/>
              <a:gd name="T99" fmla="*/ 117 h 228"/>
              <a:gd name="T100" fmla="*/ 27 w 376"/>
              <a:gd name="T101" fmla="*/ 111 h 228"/>
              <a:gd name="T102" fmla="*/ 31 w 376"/>
              <a:gd name="T103" fmla="*/ 100 h 228"/>
              <a:gd name="T104" fmla="*/ 10 w 376"/>
              <a:gd name="T105" fmla="*/ 97 h 228"/>
              <a:gd name="T106" fmla="*/ 33 w 376"/>
              <a:gd name="T107" fmla="*/ 88 h 228"/>
              <a:gd name="T108" fmla="*/ 23 w 376"/>
              <a:gd name="T109" fmla="*/ 83 h 228"/>
              <a:gd name="T110" fmla="*/ 31 w 376"/>
              <a:gd name="T111" fmla="*/ 77 h 228"/>
              <a:gd name="T112" fmla="*/ 33 w 376"/>
              <a:gd name="T113" fmla="*/ 64 h 228"/>
              <a:gd name="T114" fmla="*/ 51 w 376"/>
              <a:gd name="T115" fmla="*/ 47 h 228"/>
              <a:gd name="T116" fmla="*/ 84 w 376"/>
              <a:gd name="T117" fmla="*/ 20 h 228"/>
              <a:gd name="T118" fmla="*/ 132 w 376"/>
              <a:gd name="T119" fmla="*/ 13 h 228"/>
              <a:gd name="T120" fmla="*/ 175 w 376"/>
              <a:gd name="T121" fmla="*/ 14 h 228"/>
              <a:gd name="T122" fmla="*/ 228 w 376"/>
              <a:gd name="T123" fmla="*/ 10 h 228"/>
              <a:gd name="T124" fmla="*/ 265 w 376"/>
              <a:gd name="T125" fmla="*/ 6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6" h="228">
                <a:moveTo>
                  <a:pt x="293" y="0"/>
                </a:moveTo>
                <a:lnTo>
                  <a:pt x="293" y="0"/>
                </a:lnTo>
                <a:lnTo>
                  <a:pt x="292" y="2"/>
                </a:lnTo>
                <a:lnTo>
                  <a:pt x="292" y="2"/>
                </a:lnTo>
                <a:lnTo>
                  <a:pt x="292" y="2"/>
                </a:lnTo>
                <a:lnTo>
                  <a:pt x="292" y="2"/>
                </a:lnTo>
                <a:lnTo>
                  <a:pt x="295" y="3"/>
                </a:lnTo>
                <a:lnTo>
                  <a:pt x="295" y="3"/>
                </a:lnTo>
                <a:lnTo>
                  <a:pt x="296" y="3"/>
                </a:lnTo>
                <a:lnTo>
                  <a:pt x="296" y="2"/>
                </a:lnTo>
                <a:lnTo>
                  <a:pt x="296" y="2"/>
                </a:lnTo>
                <a:lnTo>
                  <a:pt x="296" y="2"/>
                </a:lnTo>
                <a:lnTo>
                  <a:pt x="296" y="3"/>
                </a:lnTo>
                <a:lnTo>
                  <a:pt x="298" y="3"/>
                </a:lnTo>
                <a:lnTo>
                  <a:pt x="298" y="3"/>
                </a:lnTo>
                <a:lnTo>
                  <a:pt x="298" y="3"/>
                </a:lnTo>
                <a:lnTo>
                  <a:pt x="296" y="3"/>
                </a:lnTo>
                <a:lnTo>
                  <a:pt x="296" y="4"/>
                </a:lnTo>
                <a:lnTo>
                  <a:pt x="296" y="4"/>
                </a:lnTo>
                <a:lnTo>
                  <a:pt x="296" y="4"/>
                </a:lnTo>
                <a:lnTo>
                  <a:pt x="296" y="4"/>
                </a:lnTo>
                <a:lnTo>
                  <a:pt x="296" y="6"/>
                </a:lnTo>
                <a:lnTo>
                  <a:pt x="296" y="6"/>
                </a:lnTo>
                <a:lnTo>
                  <a:pt x="296" y="6"/>
                </a:lnTo>
                <a:lnTo>
                  <a:pt x="296" y="6"/>
                </a:lnTo>
                <a:lnTo>
                  <a:pt x="296" y="6"/>
                </a:lnTo>
                <a:lnTo>
                  <a:pt x="296" y="7"/>
                </a:lnTo>
                <a:lnTo>
                  <a:pt x="296" y="7"/>
                </a:lnTo>
                <a:lnTo>
                  <a:pt x="296" y="7"/>
                </a:lnTo>
                <a:lnTo>
                  <a:pt x="296" y="7"/>
                </a:lnTo>
                <a:lnTo>
                  <a:pt x="296" y="7"/>
                </a:lnTo>
                <a:lnTo>
                  <a:pt x="296" y="7"/>
                </a:lnTo>
                <a:lnTo>
                  <a:pt x="296" y="7"/>
                </a:lnTo>
                <a:lnTo>
                  <a:pt x="296" y="7"/>
                </a:lnTo>
                <a:lnTo>
                  <a:pt x="295" y="7"/>
                </a:lnTo>
                <a:lnTo>
                  <a:pt x="292" y="9"/>
                </a:lnTo>
                <a:lnTo>
                  <a:pt x="295" y="12"/>
                </a:lnTo>
                <a:lnTo>
                  <a:pt x="295" y="12"/>
                </a:lnTo>
                <a:lnTo>
                  <a:pt x="296" y="10"/>
                </a:lnTo>
                <a:lnTo>
                  <a:pt x="298" y="10"/>
                </a:lnTo>
                <a:lnTo>
                  <a:pt x="301" y="10"/>
                </a:lnTo>
                <a:lnTo>
                  <a:pt x="301" y="10"/>
                </a:lnTo>
                <a:lnTo>
                  <a:pt x="299" y="10"/>
                </a:lnTo>
                <a:lnTo>
                  <a:pt x="299" y="10"/>
                </a:lnTo>
                <a:lnTo>
                  <a:pt x="298" y="12"/>
                </a:lnTo>
                <a:lnTo>
                  <a:pt x="298" y="12"/>
                </a:lnTo>
                <a:lnTo>
                  <a:pt x="298" y="12"/>
                </a:lnTo>
                <a:lnTo>
                  <a:pt x="296" y="12"/>
                </a:lnTo>
                <a:lnTo>
                  <a:pt x="295" y="13"/>
                </a:lnTo>
                <a:lnTo>
                  <a:pt x="295" y="13"/>
                </a:lnTo>
                <a:lnTo>
                  <a:pt x="295" y="13"/>
                </a:lnTo>
                <a:lnTo>
                  <a:pt x="295" y="13"/>
                </a:lnTo>
                <a:lnTo>
                  <a:pt x="295" y="13"/>
                </a:lnTo>
                <a:lnTo>
                  <a:pt x="295" y="13"/>
                </a:lnTo>
                <a:lnTo>
                  <a:pt x="296" y="13"/>
                </a:lnTo>
                <a:lnTo>
                  <a:pt x="296" y="13"/>
                </a:lnTo>
                <a:lnTo>
                  <a:pt x="296" y="13"/>
                </a:lnTo>
                <a:lnTo>
                  <a:pt x="298" y="13"/>
                </a:lnTo>
                <a:lnTo>
                  <a:pt x="298" y="13"/>
                </a:lnTo>
                <a:lnTo>
                  <a:pt x="298" y="13"/>
                </a:lnTo>
                <a:lnTo>
                  <a:pt x="298" y="13"/>
                </a:lnTo>
                <a:lnTo>
                  <a:pt x="299" y="13"/>
                </a:lnTo>
                <a:lnTo>
                  <a:pt x="299" y="14"/>
                </a:lnTo>
                <a:lnTo>
                  <a:pt x="299" y="14"/>
                </a:lnTo>
                <a:lnTo>
                  <a:pt x="298" y="16"/>
                </a:lnTo>
                <a:lnTo>
                  <a:pt x="298" y="16"/>
                </a:lnTo>
                <a:lnTo>
                  <a:pt x="298" y="16"/>
                </a:lnTo>
                <a:lnTo>
                  <a:pt x="298" y="16"/>
                </a:lnTo>
                <a:lnTo>
                  <a:pt x="298" y="16"/>
                </a:lnTo>
                <a:lnTo>
                  <a:pt x="298" y="16"/>
                </a:lnTo>
                <a:lnTo>
                  <a:pt x="296" y="14"/>
                </a:lnTo>
                <a:lnTo>
                  <a:pt x="296" y="14"/>
                </a:lnTo>
                <a:lnTo>
                  <a:pt x="296" y="14"/>
                </a:lnTo>
                <a:lnTo>
                  <a:pt x="296" y="14"/>
                </a:lnTo>
                <a:lnTo>
                  <a:pt x="295" y="14"/>
                </a:lnTo>
                <a:lnTo>
                  <a:pt x="295" y="14"/>
                </a:lnTo>
                <a:lnTo>
                  <a:pt x="295" y="14"/>
                </a:lnTo>
                <a:lnTo>
                  <a:pt x="295" y="14"/>
                </a:lnTo>
                <a:lnTo>
                  <a:pt x="295" y="16"/>
                </a:lnTo>
                <a:lnTo>
                  <a:pt x="295" y="16"/>
                </a:lnTo>
                <a:lnTo>
                  <a:pt x="295" y="17"/>
                </a:lnTo>
                <a:lnTo>
                  <a:pt x="296" y="17"/>
                </a:lnTo>
                <a:lnTo>
                  <a:pt x="296" y="17"/>
                </a:lnTo>
                <a:lnTo>
                  <a:pt x="296" y="17"/>
                </a:lnTo>
                <a:lnTo>
                  <a:pt x="295" y="17"/>
                </a:lnTo>
                <a:lnTo>
                  <a:pt x="295" y="17"/>
                </a:lnTo>
                <a:lnTo>
                  <a:pt x="293" y="19"/>
                </a:lnTo>
                <a:lnTo>
                  <a:pt x="293" y="19"/>
                </a:lnTo>
                <a:lnTo>
                  <a:pt x="292" y="19"/>
                </a:lnTo>
                <a:lnTo>
                  <a:pt x="292" y="19"/>
                </a:lnTo>
                <a:lnTo>
                  <a:pt x="292" y="17"/>
                </a:lnTo>
                <a:lnTo>
                  <a:pt x="292" y="17"/>
                </a:lnTo>
                <a:lnTo>
                  <a:pt x="292" y="16"/>
                </a:lnTo>
                <a:lnTo>
                  <a:pt x="291" y="16"/>
                </a:lnTo>
                <a:lnTo>
                  <a:pt x="291" y="16"/>
                </a:lnTo>
                <a:lnTo>
                  <a:pt x="291" y="16"/>
                </a:lnTo>
                <a:lnTo>
                  <a:pt x="289" y="17"/>
                </a:lnTo>
                <a:lnTo>
                  <a:pt x="289" y="17"/>
                </a:lnTo>
                <a:lnTo>
                  <a:pt x="288" y="17"/>
                </a:lnTo>
                <a:lnTo>
                  <a:pt x="286" y="19"/>
                </a:lnTo>
                <a:lnTo>
                  <a:pt x="285" y="19"/>
                </a:lnTo>
                <a:lnTo>
                  <a:pt x="285" y="19"/>
                </a:lnTo>
                <a:lnTo>
                  <a:pt x="285" y="20"/>
                </a:lnTo>
                <a:lnTo>
                  <a:pt x="285" y="20"/>
                </a:lnTo>
                <a:lnTo>
                  <a:pt x="285" y="22"/>
                </a:lnTo>
                <a:lnTo>
                  <a:pt x="286" y="22"/>
                </a:lnTo>
                <a:lnTo>
                  <a:pt x="286" y="22"/>
                </a:lnTo>
                <a:lnTo>
                  <a:pt x="286" y="20"/>
                </a:lnTo>
                <a:lnTo>
                  <a:pt x="288" y="20"/>
                </a:lnTo>
                <a:lnTo>
                  <a:pt x="288" y="20"/>
                </a:lnTo>
                <a:lnTo>
                  <a:pt x="289" y="20"/>
                </a:lnTo>
                <a:lnTo>
                  <a:pt x="289" y="22"/>
                </a:lnTo>
                <a:lnTo>
                  <a:pt x="289" y="22"/>
                </a:lnTo>
                <a:lnTo>
                  <a:pt x="289" y="22"/>
                </a:lnTo>
                <a:lnTo>
                  <a:pt x="289" y="22"/>
                </a:lnTo>
                <a:lnTo>
                  <a:pt x="289" y="22"/>
                </a:lnTo>
                <a:lnTo>
                  <a:pt x="291" y="22"/>
                </a:lnTo>
                <a:lnTo>
                  <a:pt x="291" y="22"/>
                </a:lnTo>
                <a:lnTo>
                  <a:pt x="291" y="22"/>
                </a:lnTo>
                <a:lnTo>
                  <a:pt x="292" y="22"/>
                </a:lnTo>
                <a:lnTo>
                  <a:pt x="293" y="20"/>
                </a:lnTo>
                <a:lnTo>
                  <a:pt x="295" y="20"/>
                </a:lnTo>
                <a:lnTo>
                  <a:pt x="296" y="20"/>
                </a:lnTo>
                <a:lnTo>
                  <a:pt x="296" y="19"/>
                </a:lnTo>
                <a:lnTo>
                  <a:pt x="296" y="19"/>
                </a:lnTo>
                <a:lnTo>
                  <a:pt x="298" y="20"/>
                </a:lnTo>
                <a:lnTo>
                  <a:pt x="298" y="20"/>
                </a:lnTo>
                <a:lnTo>
                  <a:pt x="298" y="20"/>
                </a:lnTo>
                <a:lnTo>
                  <a:pt x="298" y="20"/>
                </a:lnTo>
                <a:lnTo>
                  <a:pt x="298" y="20"/>
                </a:lnTo>
                <a:lnTo>
                  <a:pt x="299" y="22"/>
                </a:lnTo>
                <a:lnTo>
                  <a:pt x="299" y="23"/>
                </a:lnTo>
                <a:lnTo>
                  <a:pt x="299" y="23"/>
                </a:lnTo>
                <a:lnTo>
                  <a:pt x="301" y="23"/>
                </a:lnTo>
                <a:lnTo>
                  <a:pt x="301" y="23"/>
                </a:lnTo>
                <a:lnTo>
                  <a:pt x="302" y="23"/>
                </a:lnTo>
                <a:lnTo>
                  <a:pt x="302" y="23"/>
                </a:lnTo>
                <a:lnTo>
                  <a:pt x="303" y="22"/>
                </a:lnTo>
                <a:lnTo>
                  <a:pt x="303" y="22"/>
                </a:lnTo>
                <a:lnTo>
                  <a:pt x="303" y="22"/>
                </a:lnTo>
                <a:lnTo>
                  <a:pt x="303" y="22"/>
                </a:lnTo>
                <a:lnTo>
                  <a:pt x="302" y="20"/>
                </a:lnTo>
                <a:lnTo>
                  <a:pt x="302" y="20"/>
                </a:lnTo>
                <a:lnTo>
                  <a:pt x="302" y="20"/>
                </a:lnTo>
                <a:lnTo>
                  <a:pt x="302" y="20"/>
                </a:lnTo>
                <a:lnTo>
                  <a:pt x="302" y="20"/>
                </a:lnTo>
                <a:lnTo>
                  <a:pt x="303" y="20"/>
                </a:lnTo>
                <a:lnTo>
                  <a:pt x="303" y="20"/>
                </a:lnTo>
                <a:lnTo>
                  <a:pt x="303" y="19"/>
                </a:lnTo>
                <a:lnTo>
                  <a:pt x="303" y="19"/>
                </a:lnTo>
                <a:lnTo>
                  <a:pt x="303" y="20"/>
                </a:lnTo>
                <a:lnTo>
                  <a:pt x="305" y="22"/>
                </a:lnTo>
                <a:lnTo>
                  <a:pt x="305" y="23"/>
                </a:lnTo>
                <a:lnTo>
                  <a:pt x="305" y="23"/>
                </a:lnTo>
                <a:lnTo>
                  <a:pt x="303" y="23"/>
                </a:lnTo>
                <a:lnTo>
                  <a:pt x="303" y="23"/>
                </a:lnTo>
                <a:lnTo>
                  <a:pt x="303" y="23"/>
                </a:lnTo>
                <a:lnTo>
                  <a:pt x="302" y="23"/>
                </a:lnTo>
                <a:lnTo>
                  <a:pt x="302" y="23"/>
                </a:lnTo>
                <a:lnTo>
                  <a:pt x="302" y="23"/>
                </a:lnTo>
                <a:lnTo>
                  <a:pt x="302" y="23"/>
                </a:lnTo>
                <a:lnTo>
                  <a:pt x="301" y="23"/>
                </a:lnTo>
                <a:lnTo>
                  <a:pt x="299" y="24"/>
                </a:lnTo>
                <a:lnTo>
                  <a:pt x="299" y="24"/>
                </a:lnTo>
                <a:lnTo>
                  <a:pt x="299" y="24"/>
                </a:lnTo>
                <a:lnTo>
                  <a:pt x="299" y="24"/>
                </a:lnTo>
                <a:lnTo>
                  <a:pt x="299" y="26"/>
                </a:lnTo>
                <a:lnTo>
                  <a:pt x="299" y="26"/>
                </a:lnTo>
                <a:lnTo>
                  <a:pt x="299" y="26"/>
                </a:lnTo>
                <a:lnTo>
                  <a:pt x="299" y="26"/>
                </a:lnTo>
                <a:lnTo>
                  <a:pt x="301" y="27"/>
                </a:lnTo>
                <a:lnTo>
                  <a:pt x="301" y="26"/>
                </a:lnTo>
                <a:lnTo>
                  <a:pt x="301" y="26"/>
                </a:lnTo>
                <a:lnTo>
                  <a:pt x="301" y="27"/>
                </a:lnTo>
                <a:lnTo>
                  <a:pt x="301" y="27"/>
                </a:lnTo>
                <a:lnTo>
                  <a:pt x="302" y="27"/>
                </a:lnTo>
                <a:lnTo>
                  <a:pt x="302" y="27"/>
                </a:lnTo>
                <a:lnTo>
                  <a:pt x="302" y="26"/>
                </a:lnTo>
                <a:lnTo>
                  <a:pt x="302" y="26"/>
                </a:lnTo>
                <a:lnTo>
                  <a:pt x="302" y="24"/>
                </a:lnTo>
                <a:lnTo>
                  <a:pt x="302" y="24"/>
                </a:lnTo>
                <a:lnTo>
                  <a:pt x="302" y="24"/>
                </a:lnTo>
                <a:lnTo>
                  <a:pt x="302" y="24"/>
                </a:lnTo>
                <a:lnTo>
                  <a:pt x="302" y="24"/>
                </a:lnTo>
                <a:lnTo>
                  <a:pt x="303" y="24"/>
                </a:lnTo>
                <a:lnTo>
                  <a:pt x="303" y="26"/>
                </a:lnTo>
                <a:lnTo>
                  <a:pt x="303" y="26"/>
                </a:lnTo>
                <a:lnTo>
                  <a:pt x="303" y="26"/>
                </a:lnTo>
                <a:lnTo>
                  <a:pt x="305" y="26"/>
                </a:lnTo>
                <a:lnTo>
                  <a:pt x="305" y="26"/>
                </a:lnTo>
                <a:lnTo>
                  <a:pt x="305" y="26"/>
                </a:lnTo>
                <a:lnTo>
                  <a:pt x="305" y="27"/>
                </a:lnTo>
                <a:lnTo>
                  <a:pt x="305" y="27"/>
                </a:lnTo>
                <a:lnTo>
                  <a:pt x="305" y="29"/>
                </a:lnTo>
                <a:lnTo>
                  <a:pt x="305" y="29"/>
                </a:lnTo>
                <a:lnTo>
                  <a:pt x="303" y="30"/>
                </a:lnTo>
                <a:lnTo>
                  <a:pt x="303" y="30"/>
                </a:lnTo>
                <a:lnTo>
                  <a:pt x="305" y="30"/>
                </a:lnTo>
                <a:lnTo>
                  <a:pt x="305" y="30"/>
                </a:lnTo>
                <a:lnTo>
                  <a:pt x="305" y="30"/>
                </a:lnTo>
                <a:lnTo>
                  <a:pt x="305" y="31"/>
                </a:lnTo>
                <a:lnTo>
                  <a:pt x="305" y="31"/>
                </a:lnTo>
                <a:lnTo>
                  <a:pt x="305" y="31"/>
                </a:lnTo>
                <a:lnTo>
                  <a:pt x="305" y="33"/>
                </a:lnTo>
                <a:lnTo>
                  <a:pt x="303" y="31"/>
                </a:lnTo>
                <a:lnTo>
                  <a:pt x="303" y="31"/>
                </a:lnTo>
                <a:lnTo>
                  <a:pt x="303" y="31"/>
                </a:lnTo>
                <a:lnTo>
                  <a:pt x="305" y="31"/>
                </a:lnTo>
                <a:lnTo>
                  <a:pt x="303" y="31"/>
                </a:lnTo>
                <a:lnTo>
                  <a:pt x="303" y="31"/>
                </a:lnTo>
                <a:lnTo>
                  <a:pt x="303" y="30"/>
                </a:lnTo>
                <a:lnTo>
                  <a:pt x="303" y="30"/>
                </a:lnTo>
                <a:lnTo>
                  <a:pt x="303" y="30"/>
                </a:lnTo>
                <a:lnTo>
                  <a:pt x="303" y="30"/>
                </a:lnTo>
                <a:lnTo>
                  <a:pt x="302" y="29"/>
                </a:lnTo>
                <a:lnTo>
                  <a:pt x="301" y="29"/>
                </a:lnTo>
                <a:lnTo>
                  <a:pt x="301" y="29"/>
                </a:lnTo>
                <a:lnTo>
                  <a:pt x="301" y="29"/>
                </a:lnTo>
                <a:lnTo>
                  <a:pt x="301" y="29"/>
                </a:lnTo>
                <a:lnTo>
                  <a:pt x="301" y="30"/>
                </a:lnTo>
                <a:lnTo>
                  <a:pt x="301" y="30"/>
                </a:lnTo>
                <a:lnTo>
                  <a:pt x="301" y="30"/>
                </a:lnTo>
                <a:lnTo>
                  <a:pt x="301" y="30"/>
                </a:lnTo>
                <a:lnTo>
                  <a:pt x="301" y="30"/>
                </a:lnTo>
                <a:lnTo>
                  <a:pt x="299" y="31"/>
                </a:lnTo>
                <a:lnTo>
                  <a:pt x="299" y="31"/>
                </a:lnTo>
                <a:lnTo>
                  <a:pt x="299" y="31"/>
                </a:lnTo>
                <a:lnTo>
                  <a:pt x="299" y="31"/>
                </a:lnTo>
                <a:lnTo>
                  <a:pt x="299" y="33"/>
                </a:lnTo>
                <a:lnTo>
                  <a:pt x="299" y="33"/>
                </a:lnTo>
                <a:lnTo>
                  <a:pt x="299" y="33"/>
                </a:lnTo>
                <a:lnTo>
                  <a:pt x="299" y="33"/>
                </a:lnTo>
                <a:lnTo>
                  <a:pt x="301" y="33"/>
                </a:lnTo>
                <a:lnTo>
                  <a:pt x="301" y="33"/>
                </a:lnTo>
                <a:lnTo>
                  <a:pt x="301" y="33"/>
                </a:lnTo>
                <a:lnTo>
                  <a:pt x="302" y="33"/>
                </a:lnTo>
                <a:lnTo>
                  <a:pt x="302" y="33"/>
                </a:lnTo>
                <a:lnTo>
                  <a:pt x="299" y="34"/>
                </a:lnTo>
                <a:lnTo>
                  <a:pt x="298" y="34"/>
                </a:lnTo>
                <a:lnTo>
                  <a:pt x="298" y="33"/>
                </a:lnTo>
                <a:lnTo>
                  <a:pt x="298" y="33"/>
                </a:lnTo>
                <a:lnTo>
                  <a:pt x="298" y="33"/>
                </a:lnTo>
                <a:lnTo>
                  <a:pt x="298" y="33"/>
                </a:lnTo>
                <a:lnTo>
                  <a:pt x="298" y="31"/>
                </a:lnTo>
                <a:lnTo>
                  <a:pt x="298" y="31"/>
                </a:lnTo>
                <a:lnTo>
                  <a:pt x="298" y="31"/>
                </a:lnTo>
                <a:lnTo>
                  <a:pt x="298" y="30"/>
                </a:lnTo>
                <a:lnTo>
                  <a:pt x="296" y="30"/>
                </a:lnTo>
                <a:lnTo>
                  <a:pt x="296" y="30"/>
                </a:lnTo>
                <a:lnTo>
                  <a:pt x="296" y="30"/>
                </a:lnTo>
                <a:lnTo>
                  <a:pt x="296" y="30"/>
                </a:lnTo>
                <a:lnTo>
                  <a:pt x="296" y="30"/>
                </a:lnTo>
                <a:lnTo>
                  <a:pt x="296" y="30"/>
                </a:lnTo>
                <a:lnTo>
                  <a:pt x="296" y="31"/>
                </a:lnTo>
                <a:lnTo>
                  <a:pt x="296" y="31"/>
                </a:lnTo>
                <a:lnTo>
                  <a:pt x="296" y="33"/>
                </a:lnTo>
                <a:lnTo>
                  <a:pt x="295" y="34"/>
                </a:lnTo>
                <a:lnTo>
                  <a:pt x="295" y="34"/>
                </a:lnTo>
                <a:lnTo>
                  <a:pt x="296" y="34"/>
                </a:lnTo>
                <a:lnTo>
                  <a:pt x="296" y="34"/>
                </a:lnTo>
                <a:lnTo>
                  <a:pt x="296" y="34"/>
                </a:lnTo>
                <a:lnTo>
                  <a:pt x="296" y="34"/>
                </a:lnTo>
                <a:lnTo>
                  <a:pt x="295" y="34"/>
                </a:lnTo>
                <a:lnTo>
                  <a:pt x="295" y="33"/>
                </a:lnTo>
                <a:lnTo>
                  <a:pt x="295" y="33"/>
                </a:lnTo>
                <a:lnTo>
                  <a:pt x="295" y="33"/>
                </a:lnTo>
                <a:lnTo>
                  <a:pt x="295" y="33"/>
                </a:lnTo>
                <a:lnTo>
                  <a:pt x="295" y="31"/>
                </a:lnTo>
                <a:lnTo>
                  <a:pt x="295" y="31"/>
                </a:lnTo>
                <a:lnTo>
                  <a:pt x="295" y="31"/>
                </a:lnTo>
                <a:lnTo>
                  <a:pt x="293" y="31"/>
                </a:lnTo>
                <a:lnTo>
                  <a:pt x="292" y="31"/>
                </a:lnTo>
                <a:lnTo>
                  <a:pt x="292" y="31"/>
                </a:lnTo>
                <a:lnTo>
                  <a:pt x="292" y="31"/>
                </a:lnTo>
                <a:lnTo>
                  <a:pt x="291" y="33"/>
                </a:lnTo>
                <a:lnTo>
                  <a:pt x="291" y="33"/>
                </a:lnTo>
                <a:lnTo>
                  <a:pt x="291" y="33"/>
                </a:lnTo>
                <a:lnTo>
                  <a:pt x="291" y="33"/>
                </a:lnTo>
                <a:lnTo>
                  <a:pt x="289" y="33"/>
                </a:lnTo>
                <a:lnTo>
                  <a:pt x="289" y="33"/>
                </a:lnTo>
                <a:lnTo>
                  <a:pt x="289" y="33"/>
                </a:lnTo>
                <a:lnTo>
                  <a:pt x="289" y="33"/>
                </a:lnTo>
                <a:lnTo>
                  <a:pt x="289" y="33"/>
                </a:lnTo>
                <a:lnTo>
                  <a:pt x="291" y="33"/>
                </a:lnTo>
                <a:lnTo>
                  <a:pt x="291" y="34"/>
                </a:lnTo>
                <a:lnTo>
                  <a:pt x="291" y="34"/>
                </a:lnTo>
                <a:lnTo>
                  <a:pt x="291" y="36"/>
                </a:lnTo>
                <a:lnTo>
                  <a:pt x="291" y="36"/>
                </a:lnTo>
                <a:lnTo>
                  <a:pt x="292" y="36"/>
                </a:lnTo>
                <a:lnTo>
                  <a:pt x="292" y="36"/>
                </a:lnTo>
                <a:lnTo>
                  <a:pt x="291" y="36"/>
                </a:lnTo>
                <a:lnTo>
                  <a:pt x="289" y="36"/>
                </a:lnTo>
                <a:lnTo>
                  <a:pt x="289" y="37"/>
                </a:lnTo>
                <a:lnTo>
                  <a:pt x="288" y="37"/>
                </a:lnTo>
                <a:lnTo>
                  <a:pt x="288" y="37"/>
                </a:lnTo>
                <a:lnTo>
                  <a:pt x="286" y="37"/>
                </a:lnTo>
                <a:lnTo>
                  <a:pt x="286" y="37"/>
                </a:lnTo>
                <a:lnTo>
                  <a:pt x="285" y="37"/>
                </a:lnTo>
                <a:lnTo>
                  <a:pt x="285" y="37"/>
                </a:lnTo>
                <a:lnTo>
                  <a:pt x="285" y="39"/>
                </a:lnTo>
                <a:lnTo>
                  <a:pt x="285" y="39"/>
                </a:lnTo>
                <a:lnTo>
                  <a:pt x="285" y="39"/>
                </a:lnTo>
                <a:lnTo>
                  <a:pt x="285" y="39"/>
                </a:lnTo>
                <a:lnTo>
                  <a:pt x="286" y="39"/>
                </a:lnTo>
                <a:lnTo>
                  <a:pt x="288" y="39"/>
                </a:lnTo>
                <a:lnTo>
                  <a:pt x="289" y="39"/>
                </a:lnTo>
                <a:lnTo>
                  <a:pt x="289" y="39"/>
                </a:lnTo>
                <a:lnTo>
                  <a:pt x="289" y="39"/>
                </a:lnTo>
                <a:lnTo>
                  <a:pt x="289" y="39"/>
                </a:lnTo>
                <a:lnTo>
                  <a:pt x="289" y="39"/>
                </a:lnTo>
                <a:lnTo>
                  <a:pt x="289" y="37"/>
                </a:lnTo>
                <a:lnTo>
                  <a:pt x="291" y="37"/>
                </a:lnTo>
                <a:lnTo>
                  <a:pt x="292" y="37"/>
                </a:lnTo>
                <a:lnTo>
                  <a:pt x="292" y="37"/>
                </a:lnTo>
                <a:lnTo>
                  <a:pt x="292" y="37"/>
                </a:lnTo>
                <a:lnTo>
                  <a:pt x="292" y="37"/>
                </a:lnTo>
                <a:lnTo>
                  <a:pt x="292" y="37"/>
                </a:lnTo>
                <a:lnTo>
                  <a:pt x="292" y="37"/>
                </a:lnTo>
                <a:lnTo>
                  <a:pt x="292" y="37"/>
                </a:lnTo>
                <a:lnTo>
                  <a:pt x="292" y="37"/>
                </a:lnTo>
                <a:lnTo>
                  <a:pt x="292" y="37"/>
                </a:lnTo>
                <a:lnTo>
                  <a:pt x="293" y="37"/>
                </a:lnTo>
                <a:lnTo>
                  <a:pt x="293" y="37"/>
                </a:lnTo>
                <a:lnTo>
                  <a:pt x="295" y="37"/>
                </a:lnTo>
                <a:lnTo>
                  <a:pt x="296" y="36"/>
                </a:lnTo>
                <a:lnTo>
                  <a:pt x="296" y="36"/>
                </a:lnTo>
                <a:lnTo>
                  <a:pt x="298" y="36"/>
                </a:lnTo>
                <a:lnTo>
                  <a:pt x="298" y="36"/>
                </a:lnTo>
                <a:lnTo>
                  <a:pt x="298" y="36"/>
                </a:lnTo>
                <a:lnTo>
                  <a:pt x="298" y="36"/>
                </a:lnTo>
                <a:lnTo>
                  <a:pt x="299" y="36"/>
                </a:lnTo>
                <a:lnTo>
                  <a:pt x="301" y="36"/>
                </a:lnTo>
                <a:lnTo>
                  <a:pt x="302" y="34"/>
                </a:lnTo>
                <a:lnTo>
                  <a:pt x="302" y="34"/>
                </a:lnTo>
                <a:lnTo>
                  <a:pt x="303" y="34"/>
                </a:lnTo>
                <a:lnTo>
                  <a:pt x="305" y="34"/>
                </a:lnTo>
                <a:lnTo>
                  <a:pt x="306" y="33"/>
                </a:lnTo>
                <a:lnTo>
                  <a:pt x="306" y="33"/>
                </a:lnTo>
                <a:lnTo>
                  <a:pt x="308" y="33"/>
                </a:lnTo>
                <a:lnTo>
                  <a:pt x="308" y="33"/>
                </a:lnTo>
                <a:lnTo>
                  <a:pt x="309" y="33"/>
                </a:lnTo>
                <a:lnTo>
                  <a:pt x="309" y="31"/>
                </a:lnTo>
                <a:lnTo>
                  <a:pt x="311" y="31"/>
                </a:lnTo>
                <a:lnTo>
                  <a:pt x="311" y="31"/>
                </a:lnTo>
                <a:lnTo>
                  <a:pt x="311" y="31"/>
                </a:lnTo>
                <a:lnTo>
                  <a:pt x="309" y="31"/>
                </a:lnTo>
                <a:lnTo>
                  <a:pt x="309" y="31"/>
                </a:lnTo>
                <a:lnTo>
                  <a:pt x="309" y="30"/>
                </a:lnTo>
                <a:lnTo>
                  <a:pt x="309" y="30"/>
                </a:lnTo>
                <a:lnTo>
                  <a:pt x="309" y="30"/>
                </a:lnTo>
                <a:lnTo>
                  <a:pt x="309" y="30"/>
                </a:lnTo>
                <a:lnTo>
                  <a:pt x="309" y="29"/>
                </a:lnTo>
                <a:lnTo>
                  <a:pt x="309" y="29"/>
                </a:lnTo>
                <a:lnTo>
                  <a:pt x="306" y="26"/>
                </a:lnTo>
                <a:lnTo>
                  <a:pt x="308" y="26"/>
                </a:lnTo>
                <a:lnTo>
                  <a:pt x="308" y="26"/>
                </a:lnTo>
                <a:lnTo>
                  <a:pt x="308" y="26"/>
                </a:lnTo>
                <a:lnTo>
                  <a:pt x="308" y="26"/>
                </a:lnTo>
                <a:lnTo>
                  <a:pt x="308" y="26"/>
                </a:lnTo>
                <a:lnTo>
                  <a:pt x="308" y="26"/>
                </a:lnTo>
                <a:lnTo>
                  <a:pt x="308" y="24"/>
                </a:lnTo>
                <a:lnTo>
                  <a:pt x="305" y="24"/>
                </a:lnTo>
                <a:lnTo>
                  <a:pt x="305" y="24"/>
                </a:lnTo>
                <a:lnTo>
                  <a:pt x="305" y="24"/>
                </a:lnTo>
                <a:lnTo>
                  <a:pt x="306" y="24"/>
                </a:lnTo>
                <a:lnTo>
                  <a:pt x="306" y="23"/>
                </a:lnTo>
                <a:lnTo>
                  <a:pt x="308" y="23"/>
                </a:lnTo>
                <a:lnTo>
                  <a:pt x="308" y="23"/>
                </a:lnTo>
                <a:lnTo>
                  <a:pt x="308" y="23"/>
                </a:lnTo>
                <a:lnTo>
                  <a:pt x="308" y="23"/>
                </a:lnTo>
                <a:lnTo>
                  <a:pt x="308" y="22"/>
                </a:lnTo>
                <a:lnTo>
                  <a:pt x="308" y="22"/>
                </a:lnTo>
                <a:lnTo>
                  <a:pt x="308" y="22"/>
                </a:lnTo>
                <a:lnTo>
                  <a:pt x="308" y="22"/>
                </a:lnTo>
                <a:lnTo>
                  <a:pt x="308" y="20"/>
                </a:lnTo>
                <a:lnTo>
                  <a:pt x="305" y="23"/>
                </a:lnTo>
                <a:lnTo>
                  <a:pt x="305" y="23"/>
                </a:lnTo>
                <a:lnTo>
                  <a:pt x="305" y="23"/>
                </a:lnTo>
                <a:lnTo>
                  <a:pt x="306" y="22"/>
                </a:lnTo>
                <a:lnTo>
                  <a:pt x="306" y="22"/>
                </a:lnTo>
                <a:lnTo>
                  <a:pt x="306" y="22"/>
                </a:lnTo>
                <a:lnTo>
                  <a:pt x="306" y="22"/>
                </a:lnTo>
                <a:lnTo>
                  <a:pt x="306" y="20"/>
                </a:lnTo>
                <a:lnTo>
                  <a:pt x="306" y="20"/>
                </a:lnTo>
                <a:lnTo>
                  <a:pt x="308" y="20"/>
                </a:lnTo>
                <a:lnTo>
                  <a:pt x="308" y="20"/>
                </a:lnTo>
                <a:lnTo>
                  <a:pt x="308" y="20"/>
                </a:lnTo>
                <a:lnTo>
                  <a:pt x="308" y="19"/>
                </a:lnTo>
                <a:lnTo>
                  <a:pt x="308" y="19"/>
                </a:lnTo>
                <a:lnTo>
                  <a:pt x="308" y="19"/>
                </a:lnTo>
                <a:lnTo>
                  <a:pt x="308" y="19"/>
                </a:lnTo>
                <a:lnTo>
                  <a:pt x="309" y="17"/>
                </a:lnTo>
                <a:lnTo>
                  <a:pt x="309" y="17"/>
                </a:lnTo>
                <a:lnTo>
                  <a:pt x="309" y="16"/>
                </a:lnTo>
                <a:lnTo>
                  <a:pt x="309" y="16"/>
                </a:lnTo>
                <a:lnTo>
                  <a:pt x="311" y="16"/>
                </a:lnTo>
                <a:lnTo>
                  <a:pt x="312" y="16"/>
                </a:lnTo>
                <a:lnTo>
                  <a:pt x="312" y="16"/>
                </a:lnTo>
                <a:lnTo>
                  <a:pt x="312" y="16"/>
                </a:lnTo>
                <a:lnTo>
                  <a:pt x="312" y="17"/>
                </a:lnTo>
                <a:lnTo>
                  <a:pt x="312" y="17"/>
                </a:lnTo>
                <a:lnTo>
                  <a:pt x="312" y="17"/>
                </a:lnTo>
                <a:lnTo>
                  <a:pt x="312" y="17"/>
                </a:lnTo>
                <a:lnTo>
                  <a:pt x="313" y="17"/>
                </a:lnTo>
                <a:lnTo>
                  <a:pt x="313" y="17"/>
                </a:lnTo>
                <a:lnTo>
                  <a:pt x="313" y="17"/>
                </a:lnTo>
                <a:lnTo>
                  <a:pt x="313" y="16"/>
                </a:lnTo>
                <a:lnTo>
                  <a:pt x="313" y="16"/>
                </a:lnTo>
                <a:lnTo>
                  <a:pt x="313" y="17"/>
                </a:lnTo>
                <a:lnTo>
                  <a:pt x="315" y="17"/>
                </a:lnTo>
                <a:lnTo>
                  <a:pt x="315" y="17"/>
                </a:lnTo>
                <a:lnTo>
                  <a:pt x="315" y="19"/>
                </a:lnTo>
                <a:lnTo>
                  <a:pt x="315" y="19"/>
                </a:lnTo>
                <a:lnTo>
                  <a:pt x="315" y="19"/>
                </a:lnTo>
                <a:lnTo>
                  <a:pt x="316" y="19"/>
                </a:lnTo>
                <a:lnTo>
                  <a:pt x="316" y="17"/>
                </a:lnTo>
                <a:lnTo>
                  <a:pt x="316" y="17"/>
                </a:lnTo>
                <a:lnTo>
                  <a:pt x="316" y="17"/>
                </a:lnTo>
                <a:lnTo>
                  <a:pt x="316" y="17"/>
                </a:lnTo>
                <a:lnTo>
                  <a:pt x="316" y="17"/>
                </a:lnTo>
                <a:lnTo>
                  <a:pt x="315" y="17"/>
                </a:lnTo>
                <a:lnTo>
                  <a:pt x="315" y="17"/>
                </a:lnTo>
                <a:lnTo>
                  <a:pt x="316" y="17"/>
                </a:lnTo>
                <a:lnTo>
                  <a:pt x="316" y="16"/>
                </a:lnTo>
                <a:lnTo>
                  <a:pt x="316" y="16"/>
                </a:lnTo>
                <a:lnTo>
                  <a:pt x="318" y="16"/>
                </a:lnTo>
                <a:lnTo>
                  <a:pt x="318" y="16"/>
                </a:lnTo>
                <a:lnTo>
                  <a:pt x="318" y="16"/>
                </a:lnTo>
                <a:lnTo>
                  <a:pt x="318" y="16"/>
                </a:lnTo>
                <a:lnTo>
                  <a:pt x="318" y="17"/>
                </a:lnTo>
                <a:lnTo>
                  <a:pt x="319" y="17"/>
                </a:lnTo>
                <a:lnTo>
                  <a:pt x="319" y="17"/>
                </a:lnTo>
                <a:lnTo>
                  <a:pt x="319" y="16"/>
                </a:lnTo>
                <a:lnTo>
                  <a:pt x="320" y="17"/>
                </a:lnTo>
                <a:lnTo>
                  <a:pt x="320" y="17"/>
                </a:lnTo>
                <a:lnTo>
                  <a:pt x="319" y="17"/>
                </a:lnTo>
                <a:lnTo>
                  <a:pt x="319" y="17"/>
                </a:lnTo>
                <a:lnTo>
                  <a:pt x="319" y="19"/>
                </a:lnTo>
                <a:lnTo>
                  <a:pt x="318" y="19"/>
                </a:lnTo>
                <a:lnTo>
                  <a:pt x="318" y="19"/>
                </a:lnTo>
                <a:lnTo>
                  <a:pt x="318" y="19"/>
                </a:lnTo>
                <a:lnTo>
                  <a:pt x="318" y="19"/>
                </a:lnTo>
                <a:lnTo>
                  <a:pt x="318" y="19"/>
                </a:lnTo>
                <a:lnTo>
                  <a:pt x="316" y="19"/>
                </a:lnTo>
                <a:lnTo>
                  <a:pt x="316" y="19"/>
                </a:lnTo>
                <a:lnTo>
                  <a:pt x="316" y="19"/>
                </a:lnTo>
                <a:lnTo>
                  <a:pt x="316" y="19"/>
                </a:lnTo>
                <a:lnTo>
                  <a:pt x="315" y="19"/>
                </a:lnTo>
                <a:lnTo>
                  <a:pt x="313" y="20"/>
                </a:lnTo>
                <a:lnTo>
                  <a:pt x="313" y="20"/>
                </a:lnTo>
                <a:lnTo>
                  <a:pt x="312" y="20"/>
                </a:lnTo>
                <a:lnTo>
                  <a:pt x="311" y="22"/>
                </a:lnTo>
                <a:lnTo>
                  <a:pt x="311" y="22"/>
                </a:lnTo>
                <a:lnTo>
                  <a:pt x="312" y="22"/>
                </a:lnTo>
                <a:lnTo>
                  <a:pt x="312" y="23"/>
                </a:lnTo>
                <a:lnTo>
                  <a:pt x="312" y="23"/>
                </a:lnTo>
                <a:lnTo>
                  <a:pt x="312" y="23"/>
                </a:lnTo>
                <a:lnTo>
                  <a:pt x="312" y="23"/>
                </a:lnTo>
                <a:lnTo>
                  <a:pt x="312" y="23"/>
                </a:lnTo>
                <a:lnTo>
                  <a:pt x="312" y="23"/>
                </a:lnTo>
                <a:lnTo>
                  <a:pt x="312" y="23"/>
                </a:lnTo>
                <a:lnTo>
                  <a:pt x="312" y="24"/>
                </a:lnTo>
                <a:lnTo>
                  <a:pt x="313" y="24"/>
                </a:lnTo>
                <a:lnTo>
                  <a:pt x="313" y="26"/>
                </a:lnTo>
                <a:lnTo>
                  <a:pt x="313" y="24"/>
                </a:lnTo>
                <a:lnTo>
                  <a:pt x="313" y="24"/>
                </a:lnTo>
                <a:lnTo>
                  <a:pt x="313" y="24"/>
                </a:lnTo>
                <a:lnTo>
                  <a:pt x="313" y="24"/>
                </a:lnTo>
                <a:lnTo>
                  <a:pt x="313" y="24"/>
                </a:lnTo>
                <a:lnTo>
                  <a:pt x="313" y="24"/>
                </a:lnTo>
                <a:lnTo>
                  <a:pt x="313" y="24"/>
                </a:lnTo>
                <a:lnTo>
                  <a:pt x="315" y="24"/>
                </a:lnTo>
                <a:lnTo>
                  <a:pt x="315" y="24"/>
                </a:lnTo>
                <a:lnTo>
                  <a:pt x="315" y="24"/>
                </a:lnTo>
                <a:lnTo>
                  <a:pt x="315" y="24"/>
                </a:lnTo>
                <a:lnTo>
                  <a:pt x="315" y="24"/>
                </a:lnTo>
                <a:lnTo>
                  <a:pt x="316" y="23"/>
                </a:lnTo>
                <a:lnTo>
                  <a:pt x="316" y="23"/>
                </a:lnTo>
                <a:lnTo>
                  <a:pt x="316" y="24"/>
                </a:lnTo>
                <a:lnTo>
                  <a:pt x="318" y="24"/>
                </a:lnTo>
                <a:lnTo>
                  <a:pt x="318" y="24"/>
                </a:lnTo>
                <a:lnTo>
                  <a:pt x="319" y="24"/>
                </a:lnTo>
                <a:lnTo>
                  <a:pt x="319" y="23"/>
                </a:lnTo>
                <a:lnTo>
                  <a:pt x="319" y="23"/>
                </a:lnTo>
                <a:lnTo>
                  <a:pt x="319" y="23"/>
                </a:lnTo>
                <a:lnTo>
                  <a:pt x="320" y="23"/>
                </a:lnTo>
                <a:lnTo>
                  <a:pt x="322" y="23"/>
                </a:lnTo>
                <a:lnTo>
                  <a:pt x="322" y="23"/>
                </a:lnTo>
                <a:lnTo>
                  <a:pt x="322" y="23"/>
                </a:lnTo>
                <a:lnTo>
                  <a:pt x="322" y="23"/>
                </a:lnTo>
                <a:lnTo>
                  <a:pt x="322" y="23"/>
                </a:lnTo>
                <a:lnTo>
                  <a:pt x="323" y="23"/>
                </a:lnTo>
                <a:lnTo>
                  <a:pt x="323" y="22"/>
                </a:lnTo>
                <a:lnTo>
                  <a:pt x="323" y="22"/>
                </a:lnTo>
                <a:lnTo>
                  <a:pt x="325" y="22"/>
                </a:lnTo>
                <a:lnTo>
                  <a:pt x="325" y="22"/>
                </a:lnTo>
                <a:lnTo>
                  <a:pt x="325" y="22"/>
                </a:lnTo>
                <a:lnTo>
                  <a:pt x="325" y="22"/>
                </a:lnTo>
                <a:lnTo>
                  <a:pt x="325" y="22"/>
                </a:lnTo>
                <a:lnTo>
                  <a:pt x="325" y="20"/>
                </a:lnTo>
                <a:lnTo>
                  <a:pt x="325" y="20"/>
                </a:lnTo>
                <a:lnTo>
                  <a:pt x="325" y="20"/>
                </a:lnTo>
                <a:lnTo>
                  <a:pt x="325" y="20"/>
                </a:lnTo>
                <a:lnTo>
                  <a:pt x="326" y="20"/>
                </a:lnTo>
                <a:lnTo>
                  <a:pt x="326" y="20"/>
                </a:lnTo>
                <a:lnTo>
                  <a:pt x="326" y="20"/>
                </a:lnTo>
                <a:lnTo>
                  <a:pt x="326" y="20"/>
                </a:lnTo>
                <a:lnTo>
                  <a:pt x="325" y="19"/>
                </a:lnTo>
                <a:lnTo>
                  <a:pt x="325" y="19"/>
                </a:lnTo>
                <a:lnTo>
                  <a:pt x="325" y="19"/>
                </a:lnTo>
                <a:lnTo>
                  <a:pt x="323" y="20"/>
                </a:lnTo>
                <a:lnTo>
                  <a:pt x="323" y="20"/>
                </a:lnTo>
                <a:lnTo>
                  <a:pt x="323" y="20"/>
                </a:lnTo>
                <a:lnTo>
                  <a:pt x="323" y="20"/>
                </a:lnTo>
                <a:lnTo>
                  <a:pt x="323" y="20"/>
                </a:lnTo>
                <a:lnTo>
                  <a:pt x="323" y="20"/>
                </a:lnTo>
                <a:lnTo>
                  <a:pt x="323" y="20"/>
                </a:lnTo>
                <a:lnTo>
                  <a:pt x="323" y="20"/>
                </a:lnTo>
                <a:lnTo>
                  <a:pt x="325" y="19"/>
                </a:lnTo>
                <a:lnTo>
                  <a:pt x="328" y="19"/>
                </a:lnTo>
                <a:lnTo>
                  <a:pt x="330" y="19"/>
                </a:lnTo>
                <a:lnTo>
                  <a:pt x="330" y="19"/>
                </a:lnTo>
                <a:lnTo>
                  <a:pt x="330" y="19"/>
                </a:lnTo>
                <a:lnTo>
                  <a:pt x="332" y="19"/>
                </a:lnTo>
                <a:lnTo>
                  <a:pt x="332" y="19"/>
                </a:lnTo>
                <a:lnTo>
                  <a:pt x="332" y="19"/>
                </a:lnTo>
                <a:lnTo>
                  <a:pt x="332" y="20"/>
                </a:lnTo>
                <a:lnTo>
                  <a:pt x="332" y="22"/>
                </a:lnTo>
                <a:lnTo>
                  <a:pt x="332" y="23"/>
                </a:lnTo>
                <a:lnTo>
                  <a:pt x="333" y="23"/>
                </a:lnTo>
                <a:lnTo>
                  <a:pt x="333" y="24"/>
                </a:lnTo>
                <a:lnTo>
                  <a:pt x="333" y="24"/>
                </a:lnTo>
                <a:lnTo>
                  <a:pt x="333" y="24"/>
                </a:lnTo>
                <a:lnTo>
                  <a:pt x="333" y="24"/>
                </a:lnTo>
                <a:lnTo>
                  <a:pt x="333" y="24"/>
                </a:lnTo>
                <a:lnTo>
                  <a:pt x="333" y="24"/>
                </a:lnTo>
                <a:lnTo>
                  <a:pt x="332" y="23"/>
                </a:lnTo>
                <a:lnTo>
                  <a:pt x="332" y="23"/>
                </a:lnTo>
                <a:lnTo>
                  <a:pt x="332" y="24"/>
                </a:lnTo>
                <a:lnTo>
                  <a:pt x="332" y="24"/>
                </a:lnTo>
                <a:lnTo>
                  <a:pt x="332" y="24"/>
                </a:lnTo>
                <a:lnTo>
                  <a:pt x="330" y="26"/>
                </a:lnTo>
                <a:lnTo>
                  <a:pt x="330" y="26"/>
                </a:lnTo>
                <a:lnTo>
                  <a:pt x="330" y="24"/>
                </a:lnTo>
                <a:lnTo>
                  <a:pt x="330" y="24"/>
                </a:lnTo>
                <a:lnTo>
                  <a:pt x="329" y="26"/>
                </a:lnTo>
                <a:lnTo>
                  <a:pt x="329" y="26"/>
                </a:lnTo>
                <a:lnTo>
                  <a:pt x="329" y="26"/>
                </a:lnTo>
                <a:lnTo>
                  <a:pt x="329" y="26"/>
                </a:lnTo>
                <a:lnTo>
                  <a:pt x="329" y="26"/>
                </a:lnTo>
                <a:lnTo>
                  <a:pt x="328" y="24"/>
                </a:lnTo>
                <a:lnTo>
                  <a:pt x="328" y="24"/>
                </a:lnTo>
                <a:lnTo>
                  <a:pt x="328" y="26"/>
                </a:lnTo>
                <a:lnTo>
                  <a:pt x="328" y="26"/>
                </a:lnTo>
                <a:lnTo>
                  <a:pt x="326" y="27"/>
                </a:lnTo>
                <a:lnTo>
                  <a:pt x="326" y="26"/>
                </a:lnTo>
                <a:lnTo>
                  <a:pt x="325" y="26"/>
                </a:lnTo>
                <a:lnTo>
                  <a:pt x="325" y="26"/>
                </a:lnTo>
                <a:lnTo>
                  <a:pt x="325" y="26"/>
                </a:lnTo>
                <a:lnTo>
                  <a:pt x="325" y="26"/>
                </a:lnTo>
                <a:lnTo>
                  <a:pt x="325" y="26"/>
                </a:lnTo>
                <a:lnTo>
                  <a:pt x="325" y="26"/>
                </a:lnTo>
                <a:lnTo>
                  <a:pt x="325" y="26"/>
                </a:lnTo>
                <a:lnTo>
                  <a:pt x="325" y="26"/>
                </a:lnTo>
                <a:lnTo>
                  <a:pt x="325" y="26"/>
                </a:lnTo>
                <a:lnTo>
                  <a:pt x="325" y="26"/>
                </a:lnTo>
                <a:lnTo>
                  <a:pt x="325" y="27"/>
                </a:lnTo>
                <a:lnTo>
                  <a:pt x="323" y="27"/>
                </a:lnTo>
                <a:lnTo>
                  <a:pt x="323" y="27"/>
                </a:lnTo>
                <a:lnTo>
                  <a:pt x="323" y="27"/>
                </a:lnTo>
                <a:lnTo>
                  <a:pt x="320" y="27"/>
                </a:lnTo>
                <a:lnTo>
                  <a:pt x="320" y="27"/>
                </a:lnTo>
                <a:lnTo>
                  <a:pt x="320" y="27"/>
                </a:lnTo>
                <a:lnTo>
                  <a:pt x="322" y="27"/>
                </a:lnTo>
                <a:lnTo>
                  <a:pt x="322" y="26"/>
                </a:lnTo>
                <a:lnTo>
                  <a:pt x="323" y="26"/>
                </a:lnTo>
                <a:lnTo>
                  <a:pt x="323" y="26"/>
                </a:lnTo>
                <a:lnTo>
                  <a:pt x="323" y="26"/>
                </a:lnTo>
                <a:lnTo>
                  <a:pt x="323" y="26"/>
                </a:lnTo>
                <a:lnTo>
                  <a:pt x="323" y="26"/>
                </a:lnTo>
                <a:lnTo>
                  <a:pt x="322" y="24"/>
                </a:lnTo>
                <a:lnTo>
                  <a:pt x="322" y="24"/>
                </a:lnTo>
                <a:lnTo>
                  <a:pt x="322" y="23"/>
                </a:lnTo>
                <a:lnTo>
                  <a:pt x="320" y="23"/>
                </a:lnTo>
                <a:lnTo>
                  <a:pt x="320" y="24"/>
                </a:lnTo>
                <a:lnTo>
                  <a:pt x="320" y="24"/>
                </a:lnTo>
                <a:lnTo>
                  <a:pt x="320" y="24"/>
                </a:lnTo>
                <a:lnTo>
                  <a:pt x="319" y="24"/>
                </a:lnTo>
                <a:lnTo>
                  <a:pt x="319" y="24"/>
                </a:lnTo>
                <a:lnTo>
                  <a:pt x="319" y="24"/>
                </a:lnTo>
                <a:lnTo>
                  <a:pt x="319" y="24"/>
                </a:lnTo>
                <a:lnTo>
                  <a:pt x="319" y="26"/>
                </a:lnTo>
                <a:lnTo>
                  <a:pt x="319" y="26"/>
                </a:lnTo>
                <a:lnTo>
                  <a:pt x="319" y="26"/>
                </a:lnTo>
                <a:lnTo>
                  <a:pt x="319" y="27"/>
                </a:lnTo>
                <a:lnTo>
                  <a:pt x="320" y="27"/>
                </a:lnTo>
                <a:lnTo>
                  <a:pt x="320" y="29"/>
                </a:lnTo>
                <a:lnTo>
                  <a:pt x="322" y="29"/>
                </a:lnTo>
                <a:lnTo>
                  <a:pt x="322" y="29"/>
                </a:lnTo>
                <a:lnTo>
                  <a:pt x="320" y="29"/>
                </a:lnTo>
                <a:lnTo>
                  <a:pt x="319" y="29"/>
                </a:lnTo>
                <a:lnTo>
                  <a:pt x="319" y="29"/>
                </a:lnTo>
                <a:lnTo>
                  <a:pt x="318" y="29"/>
                </a:lnTo>
                <a:lnTo>
                  <a:pt x="318" y="29"/>
                </a:lnTo>
                <a:lnTo>
                  <a:pt x="319" y="30"/>
                </a:lnTo>
                <a:lnTo>
                  <a:pt x="319" y="30"/>
                </a:lnTo>
                <a:lnTo>
                  <a:pt x="320" y="30"/>
                </a:lnTo>
                <a:lnTo>
                  <a:pt x="320" y="30"/>
                </a:lnTo>
                <a:lnTo>
                  <a:pt x="320" y="30"/>
                </a:lnTo>
                <a:lnTo>
                  <a:pt x="322" y="29"/>
                </a:lnTo>
                <a:lnTo>
                  <a:pt x="322" y="29"/>
                </a:lnTo>
                <a:lnTo>
                  <a:pt x="323" y="29"/>
                </a:lnTo>
                <a:lnTo>
                  <a:pt x="323" y="29"/>
                </a:lnTo>
                <a:lnTo>
                  <a:pt x="323" y="29"/>
                </a:lnTo>
                <a:lnTo>
                  <a:pt x="325" y="29"/>
                </a:lnTo>
                <a:lnTo>
                  <a:pt x="325" y="29"/>
                </a:lnTo>
                <a:lnTo>
                  <a:pt x="325" y="29"/>
                </a:lnTo>
                <a:lnTo>
                  <a:pt x="326" y="29"/>
                </a:lnTo>
                <a:lnTo>
                  <a:pt x="326" y="27"/>
                </a:lnTo>
                <a:lnTo>
                  <a:pt x="328" y="27"/>
                </a:lnTo>
                <a:lnTo>
                  <a:pt x="328" y="27"/>
                </a:lnTo>
                <a:lnTo>
                  <a:pt x="329" y="27"/>
                </a:lnTo>
                <a:lnTo>
                  <a:pt x="329" y="27"/>
                </a:lnTo>
                <a:lnTo>
                  <a:pt x="329" y="27"/>
                </a:lnTo>
                <a:lnTo>
                  <a:pt x="330" y="26"/>
                </a:lnTo>
                <a:lnTo>
                  <a:pt x="330" y="26"/>
                </a:lnTo>
                <a:lnTo>
                  <a:pt x="332" y="26"/>
                </a:lnTo>
                <a:lnTo>
                  <a:pt x="335" y="26"/>
                </a:lnTo>
                <a:lnTo>
                  <a:pt x="335" y="26"/>
                </a:lnTo>
                <a:lnTo>
                  <a:pt x="335" y="26"/>
                </a:lnTo>
                <a:lnTo>
                  <a:pt x="335" y="26"/>
                </a:lnTo>
                <a:lnTo>
                  <a:pt x="335" y="26"/>
                </a:lnTo>
                <a:lnTo>
                  <a:pt x="336" y="26"/>
                </a:lnTo>
                <a:lnTo>
                  <a:pt x="336" y="26"/>
                </a:lnTo>
                <a:lnTo>
                  <a:pt x="336" y="26"/>
                </a:lnTo>
                <a:lnTo>
                  <a:pt x="336" y="24"/>
                </a:lnTo>
                <a:lnTo>
                  <a:pt x="336" y="24"/>
                </a:lnTo>
                <a:lnTo>
                  <a:pt x="336" y="24"/>
                </a:lnTo>
                <a:lnTo>
                  <a:pt x="336" y="24"/>
                </a:lnTo>
                <a:lnTo>
                  <a:pt x="338" y="24"/>
                </a:lnTo>
                <a:lnTo>
                  <a:pt x="338" y="24"/>
                </a:lnTo>
                <a:lnTo>
                  <a:pt x="339" y="24"/>
                </a:lnTo>
                <a:lnTo>
                  <a:pt x="340" y="23"/>
                </a:lnTo>
                <a:lnTo>
                  <a:pt x="340" y="23"/>
                </a:lnTo>
                <a:lnTo>
                  <a:pt x="342" y="23"/>
                </a:lnTo>
                <a:lnTo>
                  <a:pt x="342" y="23"/>
                </a:lnTo>
                <a:lnTo>
                  <a:pt x="342" y="23"/>
                </a:lnTo>
                <a:lnTo>
                  <a:pt x="343" y="23"/>
                </a:lnTo>
                <a:lnTo>
                  <a:pt x="345" y="22"/>
                </a:lnTo>
                <a:lnTo>
                  <a:pt x="345" y="22"/>
                </a:lnTo>
                <a:lnTo>
                  <a:pt x="345" y="22"/>
                </a:lnTo>
                <a:lnTo>
                  <a:pt x="345" y="22"/>
                </a:lnTo>
                <a:lnTo>
                  <a:pt x="345" y="22"/>
                </a:lnTo>
                <a:lnTo>
                  <a:pt x="345" y="20"/>
                </a:lnTo>
                <a:lnTo>
                  <a:pt x="343" y="20"/>
                </a:lnTo>
                <a:lnTo>
                  <a:pt x="343" y="20"/>
                </a:lnTo>
                <a:lnTo>
                  <a:pt x="343" y="22"/>
                </a:lnTo>
                <a:lnTo>
                  <a:pt x="343" y="22"/>
                </a:lnTo>
                <a:lnTo>
                  <a:pt x="342" y="22"/>
                </a:lnTo>
                <a:lnTo>
                  <a:pt x="342" y="22"/>
                </a:lnTo>
                <a:lnTo>
                  <a:pt x="342" y="20"/>
                </a:lnTo>
                <a:lnTo>
                  <a:pt x="342" y="20"/>
                </a:lnTo>
                <a:lnTo>
                  <a:pt x="342" y="20"/>
                </a:lnTo>
                <a:lnTo>
                  <a:pt x="340" y="20"/>
                </a:lnTo>
                <a:lnTo>
                  <a:pt x="340" y="22"/>
                </a:lnTo>
                <a:lnTo>
                  <a:pt x="340" y="22"/>
                </a:lnTo>
                <a:lnTo>
                  <a:pt x="340" y="22"/>
                </a:lnTo>
                <a:lnTo>
                  <a:pt x="340" y="20"/>
                </a:lnTo>
                <a:lnTo>
                  <a:pt x="340" y="20"/>
                </a:lnTo>
                <a:lnTo>
                  <a:pt x="340" y="19"/>
                </a:lnTo>
                <a:lnTo>
                  <a:pt x="340" y="19"/>
                </a:lnTo>
                <a:lnTo>
                  <a:pt x="342" y="19"/>
                </a:lnTo>
                <a:lnTo>
                  <a:pt x="342" y="19"/>
                </a:lnTo>
                <a:lnTo>
                  <a:pt x="342" y="19"/>
                </a:lnTo>
                <a:lnTo>
                  <a:pt x="342" y="19"/>
                </a:lnTo>
                <a:lnTo>
                  <a:pt x="342" y="19"/>
                </a:lnTo>
                <a:lnTo>
                  <a:pt x="342" y="19"/>
                </a:lnTo>
                <a:lnTo>
                  <a:pt x="343" y="19"/>
                </a:lnTo>
                <a:lnTo>
                  <a:pt x="345" y="17"/>
                </a:lnTo>
                <a:lnTo>
                  <a:pt x="345" y="17"/>
                </a:lnTo>
                <a:lnTo>
                  <a:pt x="343" y="17"/>
                </a:lnTo>
                <a:lnTo>
                  <a:pt x="342" y="16"/>
                </a:lnTo>
                <a:lnTo>
                  <a:pt x="340" y="16"/>
                </a:lnTo>
                <a:lnTo>
                  <a:pt x="340" y="17"/>
                </a:lnTo>
                <a:lnTo>
                  <a:pt x="340" y="17"/>
                </a:lnTo>
                <a:lnTo>
                  <a:pt x="338" y="19"/>
                </a:lnTo>
                <a:lnTo>
                  <a:pt x="338" y="20"/>
                </a:lnTo>
                <a:lnTo>
                  <a:pt x="338" y="20"/>
                </a:lnTo>
                <a:lnTo>
                  <a:pt x="338" y="19"/>
                </a:lnTo>
                <a:lnTo>
                  <a:pt x="338" y="19"/>
                </a:lnTo>
                <a:lnTo>
                  <a:pt x="336" y="20"/>
                </a:lnTo>
                <a:lnTo>
                  <a:pt x="335" y="20"/>
                </a:lnTo>
                <a:lnTo>
                  <a:pt x="335" y="20"/>
                </a:lnTo>
                <a:lnTo>
                  <a:pt x="335" y="20"/>
                </a:lnTo>
                <a:lnTo>
                  <a:pt x="335" y="20"/>
                </a:lnTo>
                <a:lnTo>
                  <a:pt x="335" y="19"/>
                </a:lnTo>
                <a:lnTo>
                  <a:pt x="335" y="19"/>
                </a:lnTo>
                <a:lnTo>
                  <a:pt x="333" y="19"/>
                </a:lnTo>
                <a:lnTo>
                  <a:pt x="335" y="17"/>
                </a:lnTo>
                <a:lnTo>
                  <a:pt x="335" y="17"/>
                </a:lnTo>
                <a:lnTo>
                  <a:pt x="335" y="17"/>
                </a:lnTo>
                <a:lnTo>
                  <a:pt x="335" y="17"/>
                </a:lnTo>
                <a:lnTo>
                  <a:pt x="335" y="17"/>
                </a:lnTo>
                <a:lnTo>
                  <a:pt x="335" y="17"/>
                </a:lnTo>
                <a:lnTo>
                  <a:pt x="335" y="17"/>
                </a:lnTo>
                <a:lnTo>
                  <a:pt x="335" y="17"/>
                </a:lnTo>
                <a:lnTo>
                  <a:pt x="335" y="17"/>
                </a:lnTo>
                <a:lnTo>
                  <a:pt x="336" y="17"/>
                </a:lnTo>
                <a:lnTo>
                  <a:pt x="336" y="17"/>
                </a:lnTo>
                <a:lnTo>
                  <a:pt x="336" y="17"/>
                </a:lnTo>
                <a:lnTo>
                  <a:pt x="336" y="16"/>
                </a:lnTo>
                <a:lnTo>
                  <a:pt x="336" y="16"/>
                </a:lnTo>
                <a:lnTo>
                  <a:pt x="336" y="17"/>
                </a:lnTo>
                <a:lnTo>
                  <a:pt x="336" y="17"/>
                </a:lnTo>
                <a:lnTo>
                  <a:pt x="336" y="16"/>
                </a:lnTo>
                <a:lnTo>
                  <a:pt x="338" y="16"/>
                </a:lnTo>
                <a:lnTo>
                  <a:pt x="338" y="16"/>
                </a:lnTo>
                <a:lnTo>
                  <a:pt x="338" y="16"/>
                </a:lnTo>
                <a:lnTo>
                  <a:pt x="338" y="14"/>
                </a:lnTo>
                <a:lnTo>
                  <a:pt x="338" y="14"/>
                </a:lnTo>
                <a:lnTo>
                  <a:pt x="339" y="14"/>
                </a:lnTo>
                <a:lnTo>
                  <a:pt x="340" y="14"/>
                </a:lnTo>
                <a:lnTo>
                  <a:pt x="340" y="16"/>
                </a:lnTo>
                <a:lnTo>
                  <a:pt x="340" y="16"/>
                </a:lnTo>
                <a:lnTo>
                  <a:pt x="342" y="16"/>
                </a:lnTo>
                <a:lnTo>
                  <a:pt x="342" y="16"/>
                </a:lnTo>
                <a:lnTo>
                  <a:pt x="342" y="16"/>
                </a:lnTo>
                <a:lnTo>
                  <a:pt x="342" y="16"/>
                </a:lnTo>
                <a:lnTo>
                  <a:pt x="342" y="14"/>
                </a:lnTo>
                <a:lnTo>
                  <a:pt x="342" y="14"/>
                </a:lnTo>
                <a:lnTo>
                  <a:pt x="342" y="14"/>
                </a:lnTo>
                <a:lnTo>
                  <a:pt x="343" y="14"/>
                </a:lnTo>
                <a:lnTo>
                  <a:pt x="345" y="14"/>
                </a:lnTo>
                <a:lnTo>
                  <a:pt x="345" y="14"/>
                </a:lnTo>
                <a:lnTo>
                  <a:pt x="346" y="16"/>
                </a:lnTo>
                <a:lnTo>
                  <a:pt x="348" y="16"/>
                </a:lnTo>
                <a:lnTo>
                  <a:pt x="348" y="16"/>
                </a:lnTo>
                <a:lnTo>
                  <a:pt x="348" y="16"/>
                </a:lnTo>
                <a:lnTo>
                  <a:pt x="348" y="14"/>
                </a:lnTo>
                <a:lnTo>
                  <a:pt x="349" y="14"/>
                </a:lnTo>
                <a:lnTo>
                  <a:pt x="350" y="14"/>
                </a:lnTo>
                <a:lnTo>
                  <a:pt x="350" y="13"/>
                </a:lnTo>
                <a:lnTo>
                  <a:pt x="350" y="13"/>
                </a:lnTo>
                <a:lnTo>
                  <a:pt x="350" y="13"/>
                </a:lnTo>
                <a:lnTo>
                  <a:pt x="350" y="13"/>
                </a:lnTo>
                <a:lnTo>
                  <a:pt x="350" y="13"/>
                </a:lnTo>
                <a:lnTo>
                  <a:pt x="350" y="12"/>
                </a:lnTo>
                <a:lnTo>
                  <a:pt x="352" y="12"/>
                </a:lnTo>
                <a:lnTo>
                  <a:pt x="352" y="12"/>
                </a:lnTo>
                <a:lnTo>
                  <a:pt x="353" y="12"/>
                </a:lnTo>
                <a:lnTo>
                  <a:pt x="353" y="12"/>
                </a:lnTo>
                <a:lnTo>
                  <a:pt x="355" y="12"/>
                </a:lnTo>
                <a:lnTo>
                  <a:pt x="355" y="12"/>
                </a:lnTo>
                <a:lnTo>
                  <a:pt x="355" y="12"/>
                </a:lnTo>
                <a:lnTo>
                  <a:pt x="355" y="12"/>
                </a:lnTo>
                <a:lnTo>
                  <a:pt x="355" y="10"/>
                </a:lnTo>
                <a:lnTo>
                  <a:pt x="355" y="10"/>
                </a:lnTo>
                <a:lnTo>
                  <a:pt x="355" y="10"/>
                </a:lnTo>
                <a:lnTo>
                  <a:pt x="353" y="10"/>
                </a:lnTo>
                <a:lnTo>
                  <a:pt x="353" y="10"/>
                </a:lnTo>
                <a:lnTo>
                  <a:pt x="353" y="10"/>
                </a:lnTo>
                <a:lnTo>
                  <a:pt x="353" y="10"/>
                </a:lnTo>
                <a:lnTo>
                  <a:pt x="353" y="10"/>
                </a:lnTo>
                <a:lnTo>
                  <a:pt x="355" y="10"/>
                </a:lnTo>
                <a:lnTo>
                  <a:pt x="355" y="10"/>
                </a:lnTo>
                <a:lnTo>
                  <a:pt x="355" y="10"/>
                </a:lnTo>
                <a:lnTo>
                  <a:pt x="355" y="10"/>
                </a:lnTo>
                <a:lnTo>
                  <a:pt x="355" y="10"/>
                </a:lnTo>
                <a:lnTo>
                  <a:pt x="355" y="12"/>
                </a:lnTo>
                <a:lnTo>
                  <a:pt x="356" y="12"/>
                </a:lnTo>
                <a:lnTo>
                  <a:pt x="356" y="12"/>
                </a:lnTo>
                <a:lnTo>
                  <a:pt x="356" y="12"/>
                </a:lnTo>
                <a:lnTo>
                  <a:pt x="356" y="12"/>
                </a:lnTo>
                <a:lnTo>
                  <a:pt x="356" y="13"/>
                </a:lnTo>
                <a:lnTo>
                  <a:pt x="358" y="13"/>
                </a:lnTo>
                <a:lnTo>
                  <a:pt x="358" y="13"/>
                </a:lnTo>
                <a:lnTo>
                  <a:pt x="355" y="13"/>
                </a:lnTo>
                <a:lnTo>
                  <a:pt x="355" y="14"/>
                </a:lnTo>
                <a:lnTo>
                  <a:pt x="353" y="14"/>
                </a:lnTo>
                <a:lnTo>
                  <a:pt x="353" y="14"/>
                </a:lnTo>
                <a:lnTo>
                  <a:pt x="353" y="14"/>
                </a:lnTo>
                <a:lnTo>
                  <a:pt x="353" y="14"/>
                </a:lnTo>
                <a:lnTo>
                  <a:pt x="352" y="14"/>
                </a:lnTo>
                <a:lnTo>
                  <a:pt x="352" y="16"/>
                </a:lnTo>
                <a:lnTo>
                  <a:pt x="352" y="16"/>
                </a:lnTo>
                <a:lnTo>
                  <a:pt x="352" y="17"/>
                </a:lnTo>
                <a:lnTo>
                  <a:pt x="352" y="17"/>
                </a:lnTo>
                <a:lnTo>
                  <a:pt x="352" y="17"/>
                </a:lnTo>
                <a:lnTo>
                  <a:pt x="352" y="17"/>
                </a:lnTo>
                <a:lnTo>
                  <a:pt x="352" y="16"/>
                </a:lnTo>
                <a:lnTo>
                  <a:pt x="352" y="16"/>
                </a:lnTo>
                <a:lnTo>
                  <a:pt x="352" y="16"/>
                </a:lnTo>
                <a:lnTo>
                  <a:pt x="352" y="16"/>
                </a:lnTo>
                <a:lnTo>
                  <a:pt x="352" y="16"/>
                </a:lnTo>
                <a:lnTo>
                  <a:pt x="352" y="16"/>
                </a:lnTo>
                <a:lnTo>
                  <a:pt x="350" y="16"/>
                </a:lnTo>
                <a:lnTo>
                  <a:pt x="350" y="17"/>
                </a:lnTo>
                <a:lnTo>
                  <a:pt x="350" y="17"/>
                </a:lnTo>
                <a:lnTo>
                  <a:pt x="350" y="17"/>
                </a:lnTo>
                <a:lnTo>
                  <a:pt x="350" y="17"/>
                </a:lnTo>
                <a:lnTo>
                  <a:pt x="350" y="16"/>
                </a:lnTo>
                <a:lnTo>
                  <a:pt x="349" y="16"/>
                </a:lnTo>
                <a:lnTo>
                  <a:pt x="349" y="16"/>
                </a:lnTo>
                <a:lnTo>
                  <a:pt x="345" y="17"/>
                </a:lnTo>
                <a:lnTo>
                  <a:pt x="345" y="17"/>
                </a:lnTo>
                <a:lnTo>
                  <a:pt x="345" y="17"/>
                </a:lnTo>
                <a:lnTo>
                  <a:pt x="345" y="17"/>
                </a:lnTo>
                <a:lnTo>
                  <a:pt x="345" y="17"/>
                </a:lnTo>
                <a:lnTo>
                  <a:pt x="345" y="19"/>
                </a:lnTo>
                <a:lnTo>
                  <a:pt x="345" y="19"/>
                </a:lnTo>
                <a:lnTo>
                  <a:pt x="345" y="17"/>
                </a:lnTo>
                <a:lnTo>
                  <a:pt x="345" y="17"/>
                </a:lnTo>
                <a:lnTo>
                  <a:pt x="343" y="19"/>
                </a:lnTo>
                <a:lnTo>
                  <a:pt x="343" y="19"/>
                </a:lnTo>
                <a:lnTo>
                  <a:pt x="342" y="20"/>
                </a:lnTo>
                <a:lnTo>
                  <a:pt x="342" y="20"/>
                </a:lnTo>
                <a:lnTo>
                  <a:pt x="342" y="20"/>
                </a:lnTo>
                <a:lnTo>
                  <a:pt x="342" y="20"/>
                </a:lnTo>
                <a:lnTo>
                  <a:pt x="343" y="20"/>
                </a:lnTo>
                <a:lnTo>
                  <a:pt x="345" y="20"/>
                </a:lnTo>
                <a:lnTo>
                  <a:pt x="346" y="20"/>
                </a:lnTo>
                <a:lnTo>
                  <a:pt x="348" y="20"/>
                </a:lnTo>
                <a:lnTo>
                  <a:pt x="346" y="20"/>
                </a:lnTo>
                <a:lnTo>
                  <a:pt x="346" y="20"/>
                </a:lnTo>
                <a:lnTo>
                  <a:pt x="348" y="22"/>
                </a:lnTo>
                <a:lnTo>
                  <a:pt x="348" y="22"/>
                </a:lnTo>
                <a:lnTo>
                  <a:pt x="348" y="22"/>
                </a:lnTo>
                <a:lnTo>
                  <a:pt x="349" y="22"/>
                </a:lnTo>
                <a:lnTo>
                  <a:pt x="350" y="20"/>
                </a:lnTo>
                <a:lnTo>
                  <a:pt x="350" y="20"/>
                </a:lnTo>
                <a:lnTo>
                  <a:pt x="350" y="20"/>
                </a:lnTo>
                <a:lnTo>
                  <a:pt x="350" y="20"/>
                </a:lnTo>
                <a:lnTo>
                  <a:pt x="350" y="19"/>
                </a:lnTo>
                <a:lnTo>
                  <a:pt x="350" y="19"/>
                </a:lnTo>
                <a:lnTo>
                  <a:pt x="350" y="19"/>
                </a:lnTo>
                <a:lnTo>
                  <a:pt x="350" y="19"/>
                </a:lnTo>
                <a:lnTo>
                  <a:pt x="350" y="19"/>
                </a:lnTo>
                <a:lnTo>
                  <a:pt x="350" y="19"/>
                </a:lnTo>
                <a:lnTo>
                  <a:pt x="350" y="19"/>
                </a:lnTo>
                <a:lnTo>
                  <a:pt x="350" y="19"/>
                </a:lnTo>
                <a:lnTo>
                  <a:pt x="352" y="19"/>
                </a:lnTo>
                <a:lnTo>
                  <a:pt x="352" y="19"/>
                </a:lnTo>
                <a:lnTo>
                  <a:pt x="352" y="17"/>
                </a:lnTo>
                <a:lnTo>
                  <a:pt x="352" y="17"/>
                </a:lnTo>
                <a:lnTo>
                  <a:pt x="352" y="19"/>
                </a:lnTo>
                <a:lnTo>
                  <a:pt x="352" y="20"/>
                </a:lnTo>
                <a:lnTo>
                  <a:pt x="352" y="20"/>
                </a:lnTo>
                <a:lnTo>
                  <a:pt x="352" y="20"/>
                </a:lnTo>
                <a:lnTo>
                  <a:pt x="352" y="20"/>
                </a:lnTo>
                <a:lnTo>
                  <a:pt x="353" y="20"/>
                </a:lnTo>
                <a:lnTo>
                  <a:pt x="353" y="19"/>
                </a:lnTo>
                <a:lnTo>
                  <a:pt x="353" y="19"/>
                </a:lnTo>
                <a:lnTo>
                  <a:pt x="353" y="20"/>
                </a:lnTo>
                <a:lnTo>
                  <a:pt x="353" y="20"/>
                </a:lnTo>
                <a:lnTo>
                  <a:pt x="353" y="20"/>
                </a:lnTo>
                <a:lnTo>
                  <a:pt x="355" y="19"/>
                </a:lnTo>
                <a:lnTo>
                  <a:pt x="355" y="19"/>
                </a:lnTo>
                <a:lnTo>
                  <a:pt x="355" y="19"/>
                </a:lnTo>
                <a:lnTo>
                  <a:pt x="355" y="19"/>
                </a:lnTo>
                <a:lnTo>
                  <a:pt x="353" y="17"/>
                </a:lnTo>
                <a:lnTo>
                  <a:pt x="353" y="17"/>
                </a:lnTo>
                <a:lnTo>
                  <a:pt x="353" y="17"/>
                </a:lnTo>
                <a:lnTo>
                  <a:pt x="353" y="17"/>
                </a:lnTo>
                <a:lnTo>
                  <a:pt x="353" y="16"/>
                </a:lnTo>
                <a:lnTo>
                  <a:pt x="353" y="16"/>
                </a:lnTo>
                <a:lnTo>
                  <a:pt x="353" y="16"/>
                </a:lnTo>
                <a:lnTo>
                  <a:pt x="353" y="17"/>
                </a:lnTo>
                <a:lnTo>
                  <a:pt x="355" y="17"/>
                </a:lnTo>
                <a:lnTo>
                  <a:pt x="355" y="17"/>
                </a:lnTo>
                <a:lnTo>
                  <a:pt x="355" y="17"/>
                </a:lnTo>
                <a:lnTo>
                  <a:pt x="356" y="17"/>
                </a:lnTo>
                <a:lnTo>
                  <a:pt x="358" y="19"/>
                </a:lnTo>
                <a:lnTo>
                  <a:pt x="358" y="17"/>
                </a:lnTo>
                <a:lnTo>
                  <a:pt x="360" y="17"/>
                </a:lnTo>
                <a:lnTo>
                  <a:pt x="362" y="16"/>
                </a:lnTo>
                <a:lnTo>
                  <a:pt x="363" y="16"/>
                </a:lnTo>
                <a:lnTo>
                  <a:pt x="363" y="16"/>
                </a:lnTo>
                <a:lnTo>
                  <a:pt x="363" y="17"/>
                </a:lnTo>
                <a:lnTo>
                  <a:pt x="362" y="17"/>
                </a:lnTo>
                <a:lnTo>
                  <a:pt x="362" y="17"/>
                </a:lnTo>
                <a:lnTo>
                  <a:pt x="362" y="19"/>
                </a:lnTo>
                <a:lnTo>
                  <a:pt x="362" y="19"/>
                </a:lnTo>
                <a:lnTo>
                  <a:pt x="362" y="19"/>
                </a:lnTo>
                <a:lnTo>
                  <a:pt x="363" y="19"/>
                </a:lnTo>
                <a:lnTo>
                  <a:pt x="363" y="19"/>
                </a:lnTo>
                <a:lnTo>
                  <a:pt x="363" y="20"/>
                </a:lnTo>
                <a:lnTo>
                  <a:pt x="363" y="20"/>
                </a:lnTo>
                <a:lnTo>
                  <a:pt x="363" y="20"/>
                </a:lnTo>
                <a:lnTo>
                  <a:pt x="363" y="20"/>
                </a:lnTo>
                <a:lnTo>
                  <a:pt x="363" y="20"/>
                </a:lnTo>
                <a:lnTo>
                  <a:pt x="362" y="20"/>
                </a:lnTo>
                <a:lnTo>
                  <a:pt x="362" y="20"/>
                </a:lnTo>
                <a:lnTo>
                  <a:pt x="362" y="20"/>
                </a:lnTo>
                <a:lnTo>
                  <a:pt x="360" y="20"/>
                </a:lnTo>
                <a:lnTo>
                  <a:pt x="360" y="20"/>
                </a:lnTo>
                <a:lnTo>
                  <a:pt x="360" y="22"/>
                </a:lnTo>
                <a:lnTo>
                  <a:pt x="360" y="22"/>
                </a:lnTo>
                <a:lnTo>
                  <a:pt x="360" y="22"/>
                </a:lnTo>
                <a:lnTo>
                  <a:pt x="360" y="22"/>
                </a:lnTo>
                <a:lnTo>
                  <a:pt x="362" y="22"/>
                </a:lnTo>
                <a:lnTo>
                  <a:pt x="362" y="22"/>
                </a:lnTo>
                <a:lnTo>
                  <a:pt x="362" y="22"/>
                </a:lnTo>
                <a:lnTo>
                  <a:pt x="362" y="23"/>
                </a:lnTo>
                <a:lnTo>
                  <a:pt x="360" y="23"/>
                </a:lnTo>
                <a:lnTo>
                  <a:pt x="360" y="23"/>
                </a:lnTo>
                <a:lnTo>
                  <a:pt x="359" y="23"/>
                </a:lnTo>
                <a:lnTo>
                  <a:pt x="359" y="24"/>
                </a:lnTo>
                <a:lnTo>
                  <a:pt x="359" y="24"/>
                </a:lnTo>
                <a:lnTo>
                  <a:pt x="360" y="24"/>
                </a:lnTo>
                <a:lnTo>
                  <a:pt x="360" y="24"/>
                </a:lnTo>
                <a:lnTo>
                  <a:pt x="360" y="24"/>
                </a:lnTo>
                <a:lnTo>
                  <a:pt x="360" y="24"/>
                </a:lnTo>
                <a:lnTo>
                  <a:pt x="360" y="24"/>
                </a:lnTo>
                <a:lnTo>
                  <a:pt x="362" y="24"/>
                </a:lnTo>
                <a:lnTo>
                  <a:pt x="362" y="24"/>
                </a:lnTo>
                <a:lnTo>
                  <a:pt x="362" y="24"/>
                </a:lnTo>
                <a:lnTo>
                  <a:pt x="363" y="24"/>
                </a:lnTo>
                <a:lnTo>
                  <a:pt x="363" y="24"/>
                </a:lnTo>
                <a:lnTo>
                  <a:pt x="365" y="23"/>
                </a:lnTo>
                <a:lnTo>
                  <a:pt x="365" y="23"/>
                </a:lnTo>
                <a:lnTo>
                  <a:pt x="365" y="24"/>
                </a:lnTo>
                <a:lnTo>
                  <a:pt x="365" y="24"/>
                </a:lnTo>
                <a:lnTo>
                  <a:pt x="365" y="24"/>
                </a:lnTo>
                <a:lnTo>
                  <a:pt x="365" y="24"/>
                </a:lnTo>
                <a:lnTo>
                  <a:pt x="365" y="23"/>
                </a:lnTo>
                <a:lnTo>
                  <a:pt x="366" y="23"/>
                </a:lnTo>
                <a:lnTo>
                  <a:pt x="366" y="23"/>
                </a:lnTo>
                <a:lnTo>
                  <a:pt x="366" y="23"/>
                </a:lnTo>
                <a:lnTo>
                  <a:pt x="367" y="23"/>
                </a:lnTo>
                <a:lnTo>
                  <a:pt x="367" y="23"/>
                </a:lnTo>
                <a:lnTo>
                  <a:pt x="369" y="23"/>
                </a:lnTo>
                <a:lnTo>
                  <a:pt x="369" y="23"/>
                </a:lnTo>
                <a:lnTo>
                  <a:pt x="369" y="23"/>
                </a:lnTo>
                <a:lnTo>
                  <a:pt x="369" y="23"/>
                </a:lnTo>
                <a:lnTo>
                  <a:pt x="369" y="23"/>
                </a:lnTo>
                <a:lnTo>
                  <a:pt x="370" y="23"/>
                </a:lnTo>
                <a:lnTo>
                  <a:pt x="370" y="23"/>
                </a:lnTo>
                <a:lnTo>
                  <a:pt x="370" y="23"/>
                </a:lnTo>
                <a:lnTo>
                  <a:pt x="370" y="23"/>
                </a:lnTo>
                <a:lnTo>
                  <a:pt x="370" y="23"/>
                </a:lnTo>
                <a:lnTo>
                  <a:pt x="369" y="23"/>
                </a:lnTo>
                <a:lnTo>
                  <a:pt x="367" y="24"/>
                </a:lnTo>
                <a:lnTo>
                  <a:pt x="367" y="24"/>
                </a:lnTo>
                <a:lnTo>
                  <a:pt x="366" y="26"/>
                </a:lnTo>
                <a:lnTo>
                  <a:pt x="365" y="26"/>
                </a:lnTo>
                <a:lnTo>
                  <a:pt x="365" y="26"/>
                </a:lnTo>
                <a:lnTo>
                  <a:pt x="365" y="26"/>
                </a:lnTo>
                <a:lnTo>
                  <a:pt x="365" y="26"/>
                </a:lnTo>
                <a:lnTo>
                  <a:pt x="365" y="26"/>
                </a:lnTo>
                <a:lnTo>
                  <a:pt x="365" y="26"/>
                </a:lnTo>
                <a:lnTo>
                  <a:pt x="363" y="26"/>
                </a:lnTo>
                <a:lnTo>
                  <a:pt x="363" y="26"/>
                </a:lnTo>
                <a:lnTo>
                  <a:pt x="363" y="26"/>
                </a:lnTo>
                <a:lnTo>
                  <a:pt x="363" y="26"/>
                </a:lnTo>
                <a:lnTo>
                  <a:pt x="363" y="26"/>
                </a:lnTo>
                <a:lnTo>
                  <a:pt x="363" y="26"/>
                </a:lnTo>
                <a:lnTo>
                  <a:pt x="363" y="27"/>
                </a:lnTo>
                <a:lnTo>
                  <a:pt x="363" y="27"/>
                </a:lnTo>
                <a:lnTo>
                  <a:pt x="363" y="27"/>
                </a:lnTo>
                <a:lnTo>
                  <a:pt x="363" y="27"/>
                </a:lnTo>
                <a:lnTo>
                  <a:pt x="363" y="29"/>
                </a:lnTo>
                <a:lnTo>
                  <a:pt x="363" y="29"/>
                </a:lnTo>
                <a:lnTo>
                  <a:pt x="362" y="29"/>
                </a:lnTo>
                <a:lnTo>
                  <a:pt x="362" y="29"/>
                </a:lnTo>
                <a:lnTo>
                  <a:pt x="362" y="29"/>
                </a:lnTo>
                <a:lnTo>
                  <a:pt x="362" y="29"/>
                </a:lnTo>
                <a:lnTo>
                  <a:pt x="362" y="27"/>
                </a:lnTo>
                <a:lnTo>
                  <a:pt x="362" y="27"/>
                </a:lnTo>
                <a:lnTo>
                  <a:pt x="362" y="27"/>
                </a:lnTo>
                <a:lnTo>
                  <a:pt x="360" y="27"/>
                </a:lnTo>
                <a:lnTo>
                  <a:pt x="360" y="27"/>
                </a:lnTo>
                <a:lnTo>
                  <a:pt x="360" y="27"/>
                </a:lnTo>
                <a:lnTo>
                  <a:pt x="360" y="27"/>
                </a:lnTo>
                <a:lnTo>
                  <a:pt x="360" y="27"/>
                </a:lnTo>
                <a:lnTo>
                  <a:pt x="360" y="27"/>
                </a:lnTo>
                <a:lnTo>
                  <a:pt x="360" y="27"/>
                </a:lnTo>
                <a:lnTo>
                  <a:pt x="360" y="27"/>
                </a:lnTo>
                <a:lnTo>
                  <a:pt x="359" y="27"/>
                </a:lnTo>
                <a:lnTo>
                  <a:pt x="359" y="29"/>
                </a:lnTo>
                <a:lnTo>
                  <a:pt x="359" y="29"/>
                </a:lnTo>
                <a:lnTo>
                  <a:pt x="359" y="30"/>
                </a:lnTo>
                <a:lnTo>
                  <a:pt x="359" y="30"/>
                </a:lnTo>
                <a:lnTo>
                  <a:pt x="359" y="30"/>
                </a:lnTo>
                <a:lnTo>
                  <a:pt x="359" y="30"/>
                </a:lnTo>
                <a:lnTo>
                  <a:pt x="358" y="30"/>
                </a:lnTo>
                <a:lnTo>
                  <a:pt x="358" y="30"/>
                </a:lnTo>
                <a:lnTo>
                  <a:pt x="358" y="31"/>
                </a:lnTo>
                <a:lnTo>
                  <a:pt x="358" y="31"/>
                </a:lnTo>
                <a:lnTo>
                  <a:pt x="356" y="30"/>
                </a:lnTo>
                <a:lnTo>
                  <a:pt x="356" y="30"/>
                </a:lnTo>
                <a:lnTo>
                  <a:pt x="356" y="30"/>
                </a:lnTo>
                <a:lnTo>
                  <a:pt x="355" y="30"/>
                </a:lnTo>
                <a:lnTo>
                  <a:pt x="355" y="30"/>
                </a:lnTo>
                <a:lnTo>
                  <a:pt x="355" y="30"/>
                </a:lnTo>
                <a:lnTo>
                  <a:pt x="355" y="30"/>
                </a:lnTo>
                <a:lnTo>
                  <a:pt x="355" y="31"/>
                </a:lnTo>
                <a:lnTo>
                  <a:pt x="355" y="31"/>
                </a:lnTo>
                <a:lnTo>
                  <a:pt x="355" y="31"/>
                </a:lnTo>
                <a:lnTo>
                  <a:pt x="356" y="31"/>
                </a:lnTo>
                <a:lnTo>
                  <a:pt x="355" y="31"/>
                </a:lnTo>
                <a:lnTo>
                  <a:pt x="355" y="31"/>
                </a:lnTo>
                <a:lnTo>
                  <a:pt x="355" y="31"/>
                </a:lnTo>
                <a:lnTo>
                  <a:pt x="353" y="30"/>
                </a:lnTo>
                <a:lnTo>
                  <a:pt x="353" y="30"/>
                </a:lnTo>
                <a:lnTo>
                  <a:pt x="353" y="30"/>
                </a:lnTo>
                <a:lnTo>
                  <a:pt x="352" y="30"/>
                </a:lnTo>
                <a:lnTo>
                  <a:pt x="352" y="31"/>
                </a:lnTo>
                <a:lnTo>
                  <a:pt x="352" y="31"/>
                </a:lnTo>
                <a:lnTo>
                  <a:pt x="352" y="31"/>
                </a:lnTo>
                <a:lnTo>
                  <a:pt x="352" y="31"/>
                </a:lnTo>
                <a:lnTo>
                  <a:pt x="352" y="33"/>
                </a:lnTo>
                <a:lnTo>
                  <a:pt x="352" y="33"/>
                </a:lnTo>
                <a:lnTo>
                  <a:pt x="352" y="34"/>
                </a:lnTo>
                <a:lnTo>
                  <a:pt x="353" y="34"/>
                </a:lnTo>
                <a:lnTo>
                  <a:pt x="353" y="33"/>
                </a:lnTo>
                <a:lnTo>
                  <a:pt x="353" y="34"/>
                </a:lnTo>
                <a:lnTo>
                  <a:pt x="353" y="34"/>
                </a:lnTo>
                <a:lnTo>
                  <a:pt x="352" y="34"/>
                </a:lnTo>
                <a:lnTo>
                  <a:pt x="352" y="34"/>
                </a:lnTo>
                <a:lnTo>
                  <a:pt x="350" y="34"/>
                </a:lnTo>
                <a:lnTo>
                  <a:pt x="350" y="34"/>
                </a:lnTo>
                <a:lnTo>
                  <a:pt x="350" y="34"/>
                </a:lnTo>
                <a:lnTo>
                  <a:pt x="350" y="34"/>
                </a:lnTo>
                <a:lnTo>
                  <a:pt x="350" y="34"/>
                </a:lnTo>
                <a:lnTo>
                  <a:pt x="350" y="36"/>
                </a:lnTo>
                <a:lnTo>
                  <a:pt x="352" y="36"/>
                </a:lnTo>
                <a:lnTo>
                  <a:pt x="352" y="36"/>
                </a:lnTo>
                <a:lnTo>
                  <a:pt x="352" y="36"/>
                </a:lnTo>
                <a:lnTo>
                  <a:pt x="352" y="36"/>
                </a:lnTo>
                <a:lnTo>
                  <a:pt x="353" y="36"/>
                </a:lnTo>
                <a:lnTo>
                  <a:pt x="353" y="36"/>
                </a:lnTo>
                <a:lnTo>
                  <a:pt x="352" y="36"/>
                </a:lnTo>
                <a:lnTo>
                  <a:pt x="352" y="36"/>
                </a:lnTo>
                <a:lnTo>
                  <a:pt x="353" y="37"/>
                </a:lnTo>
                <a:lnTo>
                  <a:pt x="353" y="37"/>
                </a:lnTo>
                <a:lnTo>
                  <a:pt x="353" y="37"/>
                </a:lnTo>
                <a:lnTo>
                  <a:pt x="353" y="39"/>
                </a:lnTo>
                <a:lnTo>
                  <a:pt x="355" y="39"/>
                </a:lnTo>
                <a:lnTo>
                  <a:pt x="355" y="39"/>
                </a:lnTo>
                <a:lnTo>
                  <a:pt x="353" y="39"/>
                </a:lnTo>
                <a:lnTo>
                  <a:pt x="353" y="39"/>
                </a:lnTo>
                <a:lnTo>
                  <a:pt x="352" y="40"/>
                </a:lnTo>
                <a:lnTo>
                  <a:pt x="352" y="41"/>
                </a:lnTo>
                <a:lnTo>
                  <a:pt x="352" y="41"/>
                </a:lnTo>
                <a:lnTo>
                  <a:pt x="350" y="41"/>
                </a:lnTo>
                <a:lnTo>
                  <a:pt x="350" y="41"/>
                </a:lnTo>
                <a:lnTo>
                  <a:pt x="350" y="41"/>
                </a:lnTo>
                <a:lnTo>
                  <a:pt x="350" y="41"/>
                </a:lnTo>
                <a:lnTo>
                  <a:pt x="349" y="41"/>
                </a:lnTo>
                <a:lnTo>
                  <a:pt x="349" y="41"/>
                </a:lnTo>
                <a:lnTo>
                  <a:pt x="349" y="41"/>
                </a:lnTo>
                <a:lnTo>
                  <a:pt x="349" y="41"/>
                </a:lnTo>
                <a:lnTo>
                  <a:pt x="348" y="41"/>
                </a:lnTo>
                <a:lnTo>
                  <a:pt x="348" y="41"/>
                </a:lnTo>
                <a:lnTo>
                  <a:pt x="348" y="40"/>
                </a:lnTo>
                <a:lnTo>
                  <a:pt x="348" y="40"/>
                </a:lnTo>
                <a:lnTo>
                  <a:pt x="348" y="39"/>
                </a:lnTo>
                <a:lnTo>
                  <a:pt x="346" y="39"/>
                </a:lnTo>
                <a:lnTo>
                  <a:pt x="346" y="40"/>
                </a:lnTo>
                <a:lnTo>
                  <a:pt x="346" y="40"/>
                </a:lnTo>
                <a:lnTo>
                  <a:pt x="346" y="40"/>
                </a:lnTo>
                <a:lnTo>
                  <a:pt x="345" y="40"/>
                </a:lnTo>
                <a:lnTo>
                  <a:pt x="345" y="40"/>
                </a:lnTo>
                <a:lnTo>
                  <a:pt x="345" y="40"/>
                </a:lnTo>
                <a:lnTo>
                  <a:pt x="345" y="41"/>
                </a:lnTo>
                <a:lnTo>
                  <a:pt x="345" y="41"/>
                </a:lnTo>
                <a:lnTo>
                  <a:pt x="345" y="41"/>
                </a:lnTo>
                <a:lnTo>
                  <a:pt x="345" y="41"/>
                </a:lnTo>
                <a:lnTo>
                  <a:pt x="345" y="41"/>
                </a:lnTo>
                <a:lnTo>
                  <a:pt x="343" y="43"/>
                </a:lnTo>
                <a:lnTo>
                  <a:pt x="345" y="43"/>
                </a:lnTo>
                <a:lnTo>
                  <a:pt x="345" y="43"/>
                </a:lnTo>
                <a:lnTo>
                  <a:pt x="345" y="43"/>
                </a:lnTo>
                <a:lnTo>
                  <a:pt x="345" y="43"/>
                </a:lnTo>
                <a:lnTo>
                  <a:pt x="343" y="43"/>
                </a:lnTo>
                <a:lnTo>
                  <a:pt x="342" y="43"/>
                </a:lnTo>
                <a:lnTo>
                  <a:pt x="342" y="43"/>
                </a:lnTo>
                <a:lnTo>
                  <a:pt x="342" y="43"/>
                </a:lnTo>
                <a:lnTo>
                  <a:pt x="342" y="44"/>
                </a:lnTo>
                <a:lnTo>
                  <a:pt x="342" y="44"/>
                </a:lnTo>
                <a:lnTo>
                  <a:pt x="342" y="44"/>
                </a:lnTo>
                <a:lnTo>
                  <a:pt x="342" y="44"/>
                </a:lnTo>
                <a:lnTo>
                  <a:pt x="340" y="44"/>
                </a:lnTo>
                <a:lnTo>
                  <a:pt x="340" y="44"/>
                </a:lnTo>
                <a:lnTo>
                  <a:pt x="340" y="44"/>
                </a:lnTo>
                <a:lnTo>
                  <a:pt x="340" y="44"/>
                </a:lnTo>
                <a:lnTo>
                  <a:pt x="340" y="43"/>
                </a:lnTo>
                <a:lnTo>
                  <a:pt x="340" y="43"/>
                </a:lnTo>
                <a:lnTo>
                  <a:pt x="340" y="43"/>
                </a:lnTo>
                <a:lnTo>
                  <a:pt x="339" y="46"/>
                </a:lnTo>
                <a:lnTo>
                  <a:pt x="339" y="46"/>
                </a:lnTo>
                <a:lnTo>
                  <a:pt x="339" y="44"/>
                </a:lnTo>
                <a:lnTo>
                  <a:pt x="338" y="44"/>
                </a:lnTo>
                <a:lnTo>
                  <a:pt x="338" y="44"/>
                </a:lnTo>
                <a:lnTo>
                  <a:pt x="338" y="44"/>
                </a:lnTo>
                <a:lnTo>
                  <a:pt x="338" y="44"/>
                </a:lnTo>
                <a:lnTo>
                  <a:pt x="338" y="44"/>
                </a:lnTo>
                <a:lnTo>
                  <a:pt x="338" y="44"/>
                </a:lnTo>
                <a:lnTo>
                  <a:pt x="338" y="46"/>
                </a:lnTo>
                <a:lnTo>
                  <a:pt x="338" y="46"/>
                </a:lnTo>
                <a:lnTo>
                  <a:pt x="338" y="44"/>
                </a:lnTo>
                <a:lnTo>
                  <a:pt x="336" y="44"/>
                </a:lnTo>
                <a:lnTo>
                  <a:pt x="336" y="46"/>
                </a:lnTo>
                <a:lnTo>
                  <a:pt x="335" y="46"/>
                </a:lnTo>
                <a:lnTo>
                  <a:pt x="335" y="46"/>
                </a:lnTo>
                <a:lnTo>
                  <a:pt x="333" y="46"/>
                </a:lnTo>
                <a:lnTo>
                  <a:pt x="333" y="46"/>
                </a:lnTo>
                <a:lnTo>
                  <a:pt x="333" y="46"/>
                </a:lnTo>
                <a:lnTo>
                  <a:pt x="333" y="46"/>
                </a:lnTo>
                <a:lnTo>
                  <a:pt x="332" y="46"/>
                </a:lnTo>
                <a:lnTo>
                  <a:pt x="332" y="46"/>
                </a:lnTo>
                <a:lnTo>
                  <a:pt x="332" y="46"/>
                </a:lnTo>
                <a:lnTo>
                  <a:pt x="332" y="46"/>
                </a:lnTo>
                <a:lnTo>
                  <a:pt x="332" y="47"/>
                </a:lnTo>
                <a:lnTo>
                  <a:pt x="330" y="47"/>
                </a:lnTo>
                <a:lnTo>
                  <a:pt x="330" y="49"/>
                </a:lnTo>
                <a:lnTo>
                  <a:pt x="330" y="49"/>
                </a:lnTo>
                <a:lnTo>
                  <a:pt x="330" y="49"/>
                </a:lnTo>
                <a:lnTo>
                  <a:pt x="330" y="49"/>
                </a:lnTo>
                <a:lnTo>
                  <a:pt x="329" y="47"/>
                </a:lnTo>
                <a:lnTo>
                  <a:pt x="329" y="47"/>
                </a:lnTo>
                <a:lnTo>
                  <a:pt x="329" y="47"/>
                </a:lnTo>
                <a:lnTo>
                  <a:pt x="328" y="47"/>
                </a:lnTo>
                <a:lnTo>
                  <a:pt x="328" y="47"/>
                </a:lnTo>
                <a:lnTo>
                  <a:pt x="328" y="47"/>
                </a:lnTo>
                <a:lnTo>
                  <a:pt x="328" y="47"/>
                </a:lnTo>
                <a:lnTo>
                  <a:pt x="328" y="47"/>
                </a:lnTo>
                <a:lnTo>
                  <a:pt x="326" y="49"/>
                </a:lnTo>
                <a:lnTo>
                  <a:pt x="326" y="49"/>
                </a:lnTo>
                <a:lnTo>
                  <a:pt x="326" y="49"/>
                </a:lnTo>
                <a:lnTo>
                  <a:pt x="326" y="49"/>
                </a:lnTo>
                <a:lnTo>
                  <a:pt x="325" y="49"/>
                </a:lnTo>
                <a:lnTo>
                  <a:pt x="325" y="47"/>
                </a:lnTo>
                <a:lnTo>
                  <a:pt x="325" y="47"/>
                </a:lnTo>
                <a:lnTo>
                  <a:pt x="325" y="47"/>
                </a:lnTo>
                <a:lnTo>
                  <a:pt x="323" y="49"/>
                </a:lnTo>
                <a:lnTo>
                  <a:pt x="323" y="49"/>
                </a:lnTo>
                <a:lnTo>
                  <a:pt x="323" y="49"/>
                </a:lnTo>
                <a:lnTo>
                  <a:pt x="323" y="49"/>
                </a:lnTo>
                <a:lnTo>
                  <a:pt x="323" y="50"/>
                </a:lnTo>
                <a:lnTo>
                  <a:pt x="323" y="50"/>
                </a:lnTo>
                <a:lnTo>
                  <a:pt x="323" y="49"/>
                </a:lnTo>
                <a:lnTo>
                  <a:pt x="323" y="49"/>
                </a:lnTo>
                <a:lnTo>
                  <a:pt x="320" y="50"/>
                </a:lnTo>
                <a:lnTo>
                  <a:pt x="320" y="51"/>
                </a:lnTo>
                <a:lnTo>
                  <a:pt x="319" y="51"/>
                </a:lnTo>
                <a:lnTo>
                  <a:pt x="319" y="51"/>
                </a:lnTo>
                <a:lnTo>
                  <a:pt x="319" y="51"/>
                </a:lnTo>
                <a:lnTo>
                  <a:pt x="319" y="51"/>
                </a:lnTo>
                <a:lnTo>
                  <a:pt x="319" y="51"/>
                </a:lnTo>
                <a:lnTo>
                  <a:pt x="319" y="53"/>
                </a:lnTo>
                <a:lnTo>
                  <a:pt x="319" y="53"/>
                </a:lnTo>
                <a:lnTo>
                  <a:pt x="319" y="53"/>
                </a:lnTo>
                <a:lnTo>
                  <a:pt x="318" y="53"/>
                </a:lnTo>
                <a:lnTo>
                  <a:pt x="318" y="54"/>
                </a:lnTo>
                <a:lnTo>
                  <a:pt x="318" y="54"/>
                </a:lnTo>
                <a:lnTo>
                  <a:pt x="316" y="54"/>
                </a:lnTo>
                <a:lnTo>
                  <a:pt x="316" y="54"/>
                </a:lnTo>
                <a:lnTo>
                  <a:pt x="318" y="54"/>
                </a:lnTo>
                <a:lnTo>
                  <a:pt x="318" y="54"/>
                </a:lnTo>
                <a:lnTo>
                  <a:pt x="316" y="56"/>
                </a:lnTo>
                <a:lnTo>
                  <a:pt x="316" y="56"/>
                </a:lnTo>
                <a:lnTo>
                  <a:pt x="318" y="54"/>
                </a:lnTo>
                <a:lnTo>
                  <a:pt x="316" y="54"/>
                </a:lnTo>
                <a:lnTo>
                  <a:pt x="316" y="53"/>
                </a:lnTo>
                <a:lnTo>
                  <a:pt x="316" y="53"/>
                </a:lnTo>
                <a:lnTo>
                  <a:pt x="318" y="53"/>
                </a:lnTo>
                <a:lnTo>
                  <a:pt x="318" y="53"/>
                </a:lnTo>
                <a:lnTo>
                  <a:pt x="316" y="53"/>
                </a:lnTo>
                <a:lnTo>
                  <a:pt x="316" y="53"/>
                </a:lnTo>
                <a:lnTo>
                  <a:pt x="315" y="51"/>
                </a:lnTo>
                <a:lnTo>
                  <a:pt x="315" y="51"/>
                </a:lnTo>
                <a:lnTo>
                  <a:pt x="315" y="53"/>
                </a:lnTo>
                <a:lnTo>
                  <a:pt x="315" y="53"/>
                </a:lnTo>
                <a:lnTo>
                  <a:pt x="313" y="53"/>
                </a:lnTo>
                <a:lnTo>
                  <a:pt x="313" y="53"/>
                </a:lnTo>
                <a:lnTo>
                  <a:pt x="313" y="53"/>
                </a:lnTo>
                <a:lnTo>
                  <a:pt x="312" y="53"/>
                </a:lnTo>
                <a:lnTo>
                  <a:pt x="312" y="53"/>
                </a:lnTo>
                <a:lnTo>
                  <a:pt x="312" y="54"/>
                </a:lnTo>
                <a:lnTo>
                  <a:pt x="312" y="54"/>
                </a:lnTo>
                <a:lnTo>
                  <a:pt x="311" y="53"/>
                </a:lnTo>
                <a:lnTo>
                  <a:pt x="311" y="53"/>
                </a:lnTo>
                <a:lnTo>
                  <a:pt x="309" y="53"/>
                </a:lnTo>
                <a:lnTo>
                  <a:pt x="309" y="54"/>
                </a:lnTo>
                <a:lnTo>
                  <a:pt x="309" y="54"/>
                </a:lnTo>
                <a:lnTo>
                  <a:pt x="308" y="54"/>
                </a:lnTo>
                <a:lnTo>
                  <a:pt x="308" y="54"/>
                </a:lnTo>
                <a:lnTo>
                  <a:pt x="308" y="54"/>
                </a:lnTo>
                <a:lnTo>
                  <a:pt x="308" y="54"/>
                </a:lnTo>
                <a:lnTo>
                  <a:pt x="308" y="56"/>
                </a:lnTo>
                <a:lnTo>
                  <a:pt x="308" y="56"/>
                </a:lnTo>
                <a:lnTo>
                  <a:pt x="308" y="56"/>
                </a:lnTo>
                <a:lnTo>
                  <a:pt x="308" y="56"/>
                </a:lnTo>
                <a:lnTo>
                  <a:pt x="308" y="56"/>
                </a:lnTo>
                <a:lnTo>
                  <a:pt x="308" y="56"/>
                </a:lnTo>
                <a:lnTo>
                  <a:pt x="308" y="56"/>
                </a:lnTo>
                <a:lnTo>
                  <a:pt x="308" y="56"/>
                </a:lnTo>
                <a:lnTo>
                  <a:pt x="306" y="56"/>
                </a:lnTo>
                <a:lnTo>
                  <a:pt x="306" y="56"/>
                </a:lnTo>
                <a:lnTo>
                  <a:pt x="306" y="54"/>
                </a:lnTo>
                <a:lnTo>
                  <a:pt x="306" y="54"/>
                </a:lnTo>
                <a:lnTo>
                  <a:pt x="305" y="56"/>
                </a:lnTo>
                <a:lnTo>
                  <a:pt x="305" y="56"/>
                </a:lnTo>
                <a:lnTo>
                  <a:pt x="305" y="56"/>
                </a:lnTo>
                <a:lnTo>
                  <a:pt x="305" y="57"/>
                </a:lnTo>
                <a:lnTo>
                  <a:pt x="305" y="57"/>
                </a:lnTo>
                <a:lnTo>
                  <a:pt x="305" y="57"/>
                </a:lnTo>
                <a:lnTo>
                  <a:pt x="305" y="57"/>
                </a:lnTo>
                <a:lnTo>
                  <a:pt x="306" y="57"/>
                </a:lnTo>
                <a:lnTo>
                  <a:pt x="306" y="57"/>
                </a:lnTo>
                <a:lnTo>
                  <a:pt x="306" y="57"/>
                </a:lnTo>
                <a:lnTo>
                  <a:pt x="306" y="57"/>
                </a:lnTo>
                <a:lnTo>
                  <a:pt x="306" y="59"/>
                </a:lnTo>
                <a:lnTo>
                  <a:pt x="306" y="59"/>
                </a:lnTo>
                <a:lnTo>
                  <a:pt x="308" y="59"/>
                </a:lnTo>
                <a:lnTo>
                  <a:pt x="308" y="59"/>
                </a:lnTo>
                <a:lnTo>
                  <a:pt x="308" y="57"/>
                </a:lnTo>
                <a:lnTo>
                  <a:pt x="308" y="57"/>
                </a:lnTo>
                <a:lnTo>
                  <a:pt x="309" y="57"/>
                </a:lnTo>
                <a:lnTo>
                  <a:pt x="311" y="57"/>
                </a:lnTo>
                <a:lnTo>
                  <a:pt x="312" y="56"/>
                </a:lnTo>
                <a:lnTo>
                  <a:pt x="312" y="54"/>
                </a:lnTo>
                <a:lnTo>
                  <a:pt x="312" y="54"/>
                </a:lnTo>
                <a:lnTo>
                  <a:pt x="312" y="54"/>
                </a:lnTo>
                <a:lnTo>
                  <a:pt x="313" y="54"/>
                </a:lnTo>
                <a:lnTo>
                  <a:pt x="313" y="56"/>
                </a:lnTo>
                <a:lnTo>
                  <a:pt x="313" y="56"/>
                </a:lnTo>
                <a:lnTo>
                  <a:pt x="313" y="56"/>
                </a:lnTo>
                <a:lnTo>
                  <a:pt x="313" y="56"/>
                </a:lnTo>
                <a:lnTo>
                  <a:pt x="315" y="56"/>
                </a:lnTo>
                <a:lnTo>
                  <a:pt x="315" y="56"/>
                </a:lnTo>
                <a:lnTo>
                  <a:pt x="315" y="56"/>
                </a:lnTo>
                <a:lnTo>
                  <a:pt x="315" y="54"/>
                </a:lnTo>
                <a:lnTo>
                  <a:pt x="315" y="54"/>
                </a:lnTo>
                <a:lnTo>
                  <a:pt x="315" y="54"/>
                </a:lnTo>
                <a:lnTo>
                  <a:pt x="315" y="54"/>
                </a:lnTo>
                <a:lnTo>
                  <a:pt x="315" y="54"/>
                </a:lnTo>
                <a:lnTo>
                  <a:pt x="315" y="56"/>
                </a:lnTo>
                <a:lnTo>
                  <a:pt x="315" y="56"/>
                </a:lnTo>
                <a:lnTo>
                  <a:pt x="316" y="56"/>
                </a:lnTo>
                <a:lnTo>
                  <a:pt x="316" y="56"/>
                </a:lnTo>
                <a:lnTo>
                  <a:pt x="315" y="57"/>
                </a:lnTo>
                <a:lnTo>
                  <a:pt x="315" y="57"/>
                </a:lnTo>
                <a:lnTo>
                  <a:pt x="315" y="56"/>
                </a:lnTo>
                <a:lnTo>
                  <a:pt x="313" y="56"/>
                </a:lnTo>
                <a:lnTo>
                  <a:pt x="313" y="56"/>
                </a:lnTo>
                <a:lnTo>
                  <a:pt x="313" y="57"/>
                </a:lnTo>
                <a:lnTo>
                  <a:pt x="313" y="57"/>
                </a:lnTo>
                <a:lnTo>
                  <a:pt x="313" y="57"/>
                </a:lnTo>
                <a:lnTo>
                  <a:pt x="313" y="57"/>
                </a:lnTo>
                <a:lnTo>
                  <a:pt x="312" y="57"/>
                </a:lnTo>
                <a:lnTo>
                  <a:pt x="311" y="57"/>
                </a:lnTo>
                <a:lnTo>
                  <a:pt x="311" y="57"/>
                </a:lnTo>
                <a:lnTo>
                  <a:pt x="309" y="57"/>
                </a:lnTo>
                <a:lnTo>
                  <a:pt x="309" y="57"/>
                </a:lnTo>
                <a:lnTo>
                  <a:pt x="309" y="59"/>
                </a:lnTo>
                <a:lnTo>
                  <a:pt x="309" y="59"/>
                </a:lnTo>
                <a:lnTo>
                  <a:pt x="309" y="59"/>
                </a:lnTo>
                <a:lnTo>
                  <a:pt x="308" y="59"/>
                </a:lnTo>
                <a:lnTo>
                  <a:pt x="308" y="59"/>
                </a:lnTo>
                <a:lnTo>
                  <a:pt x="308" y="60"/>
                </a:lnTo>
                <a:lnTo>
                  <a:pt x="308" y="60"/>
                </a:lnTo>
                <a:lnTo>
                  <a:pt x="309" y="60"/>
                </a:lnTo>
                <a:lnTo>
                  <a:pt x="309" y="60"/>
                </a:lnTo>
                <a:lnTo>
                  <a:pt x="311" y="60"/>
                </a:lnTo>
                <a:lnTo>
                  <a:pt x="309" y="61"/>
                </a:lnTo>
                <a:lnTo>
                  <a:pt x="309" y="61"/>
                </a:lnTo>
                <a:lnTo>
                  <a:pt x="309" y="61"/>
                </a:lnTo>
                <a:lnTo>
                  <a:pt x="309" y="61"/>
                </a:lnTo>
                <a:lnTo>
                  <a:pt x="309" y="61"/>
                </a:lnTo>
                <a:lnTo>
                  <a:pt x="308" y="61"/>
                </a:lnTo>
                <a:lnTo>
                  <a:pt x="308" y="61"/>
                </a:lnTo>
                <a:lnTo>
                  <a:pt x="305" y="61"/>
                </a:lnTo>
                <a:lnTo>
                  <a:pt x="305" y="61"/>
                </a:lnTo>
                <a:lnTo>
                  <a:pt x="306" y="60"/>
                </a:lnTo>
                <a:lnTo>
                  <a:pt x="308" y="60"/>
                </a:lnTo>
                <a:lnTo>
                  <a:pt x="308" y="60"/>
                </a:lnTo>
                <a:lnTo>
                  <a:pt x="306" y="59"/>
                </a:lnTo>
                <a:lnTo>
                  <a:pt x="306" y="59"/>
                </a:lnTo>
                <a:lnTo>
                  <a:pt x="306" y="59"/>
                </a:lnTo>
                <a:lnTo>
                  <a:pt x="306" y="59"/>
                </a:lnTo>
                <a:lnTo>
                  <a:pt x="306" y="60"/>
                </a:lnTo>
                <a:lnTo>
                  <a:pt x="306" y="60"/>
                </a:lnTo>
                <a:lnTo>
                  <a:pt x="305" y="60"/>
                </a:lnTo>
                <a:lnTo>
                  <a:pt x="303" y="60"/>
                </a:lnTo>
                <a:lnTo>
                  <a:pt x="302" y="60"/>
                </a:lnTo>
                <a:lnTo>
                  <a:pt x="302" y="60"/>
                </a:lnTo>
                <a:lnTo>
                  <a:pt x="302" y="60"/>
                </a:lnTo>
                <a:lnTo>
                  <a:pt x="302" y="61"/>
                </a:lnTo>
                <a:lnTo>
                  <a:pt x="302" y="61"/>
                </a:lnTo>
                <a:lnTo>
                  <a:pt x="302" y="61"/>
                </a:lnTo>
                <a:lnTo>
                  <a:pt x="302" y="61"/>
                </a:lnTo>
                <a:lnTo>
                  <a:pt x="302" y="61"/>
                </a:lnTo>
                <a:lnTo>
                  <a:pt x="303" y="61"/>
                </a:lnTo>
                <a:lnTo>
                  <a:pt x="303" y="61"/>
                </a:lnTo>
                <a:lnTo>
                  <a:pt x="305" y="61"/>
                </a:lnTo>
                <a:lnTo>
                  <a:pt x="305" y="61"/>
                </a:lnTo>
                <a:lnTo>
                  <a:pt x="303" y="61"/>
                </a:lnTo>
                <a:lnTo>
                  <a:pt x="302" y="61"/>
                </a:lnTo>
                <a:lnTo>
                  <a:pt x="302" y="61"/>
                </a:lnTo>
                <a:lnTo>
                  <a:pt x="302" y="61"/>
                </a:lnTo>
                <a:lnTo>
                  <a:pt x="302" y="61"/>
                </a:lnTo>
                <a:lnTo>
                  <a:pt x="302" y="61"/>
                </a:lnTo>
                <a:lnTo>
                  <a:pt x="302" y="61"/>
                </a:lnTo>
                <a:lnTo>
                  <a:pt x="301" y="60"/>
                </a:lnTo>
                <a:lnTo>
                  <a:pt x="301" y="60"/>
                </a:lnTo>
                <a:lnTo>
                  <a:pt x="299" y="60"/>
                </a:lnTo>
                <a:lnTo>
                  <a:pt x="299" y="61"/>
                </a:lnTo>
                <a:lnTo>
                  <a:pt x="299" y="61"/>
                </a:lnTo>
                <a:lnTo>
                  <a:pt x="299" y="61"/>
                </a:lnTo>
                <a:lnTo>
                  <a:pt x="298" y="61"/>
                </a:lnTo>
                <a:lnTo>
                  <a:pt x="298" y="61"/>
                </a:lnTo>
                <a:lnTo>
                  <a:pt x="298" y="61"/>
                </a:lnTo>
                <a:lnTo>
                  <a:pt x="298" y="60"/>
                </a:lnTo>
                <a:lnTo>
                  <a:pt x="298" y="60"/>
                </a:lnTo>
                <a:lnTo>
                  <a:pt x="299" y="60"/>
                </a:lnTo>
                <a:lnTo>
                  <a:pt x="299" y="60"/>
                </a:lnTo>
                <a:lnTo>
                  <a:pt x="299" y="60"/>
                </a:lnTo>
                <a:lnTo>
                  <a:pt x="299" y="60"/>
                </a:lnTo>
                <a:lnTo>
                  <a:pt x="299" y="60"/>
                </a:lnTo>
                <a:lnTo>
                  <a:pt x="299" y="60"/>
                </a:lnTo>
                <a:lnTo>
                  <a:pt x="301" y="60"/>
                </a:lnTo>
                <a:lnTo>
                  <a:pt x="301" y="59"/>
                </a:lnTo>
                <a:lnTo>
                  <a:pt x="301" y="59"/>
                </a:lnTo>
                <a:lnTo>
                  <a:pt x="301" y="57"/>
                </a:lnTo>
                <a:lnTo>
                  <a:pt x="301" y="57"/>
                </a:lnTo>
                <a:lnTo>
                  <a:pt x="301" y="57"/>
                </a:lnTo>
                <a:lnTo>
                  <a:pt x="299" y="57"/>
                </a:lnTo>
                <a:lnTo>
                  <a:pt x="299" y="59"/>
                </a:lnTo>
                <a:lnTo>
                  <a:pt x="298" y="59"/>
                </a:lnTo>
                <a:lnTo>
                  <a:pt x="298" y="59"/>
                </a:lnTo>
                <a:lnTo>
                  <a:pt x="298" y="59"/>
                </a:lnTo>
                <a:lnTo>
                  <a:pt x="298" y="57"/>
                </a:lnTo>
                <a:lnTo>
                  <a:pt x="298" y="57"/>
                </a:lnTo>
                <a:lnTo>
                  <a:pt x="295" y="57"/>
                </a:lnTo>
                <a:lnTo>
                  <a:pt x="295" y="57"/>
                </a:lnTo>
                <a:lnTo>
                  <a:pt x="295" y="57"/>
                </a:lnTo>
                <a:lnTo>
                  <a:pt x="295" y="57"/>
                </a:lnTo>
                <a:lnTo>
                  <a:pt x="295" y="59"/>
                </a:lnTo>
                <a:lnTo>
                  <a:pt x="295" y="59"/>
                </a:lnTo>
                <a:lnTo>
                  <a:pt x="296" y="59"/>
                </a:lnTo>
                <a:lnTo>
                  <a:pt x="296" y="59"/>
                </a:lnTo>
                <a:lnTo>
                  <a:pt x="296" y="59"/>
                </a:lnTo>
                <a:lnTo>
                  <a:pt x="296" y="60"/>
                </a:lnTo>
                <a:lnTo>
                  <a:pt x="295" y="60"/>
                </a:lnTo>
                <a:lnTo>
                  <a:pt x="295" y="60"/>
                </a:lnTo>
                <a:lnTo>
                  <a:pt x="295" y="60"/>
                </a:lnTo>
                <a:lnTo>
                  <a:pt x="295" y="60"/>
                </a:lnTo>
                <a:lnTo>
                  <a:pt x="295" y="60"/>
                </a:lnTo>
                <a:lnTo>
                  <a:pt x="293" y="60"/>
                </a:lnTo>
                <a:lnTo>
                  <a:pt x="293" y="61"/>
                </a:lnTo>
                <a:lnTo>
                  <a:pt x="293" y="61"/>
                </a:lnTo>
                <a:lnTo>
                  <a:pt x="293" y="61"/>
                </a:lnTo>
                <a:lnTo>
                  <a:pt x="293" y="61"/>
                </a:lnTo>
                <a:lnTo>
                  <a:pt x="293" y="61"/>
                </a:lnTo>
                <a:lnTo>
                  <a:pt x="293" y="61"/>
                </a:lnTo>
                <a:lnTo>
                  <a:pt x="295" y="61"/>
                </a:lnTo>
                <a:lnTo>
                  <a:pt x="296" y="61"/>
                </a:lnTo>
                <a:lnTo>
                  <a:pt x="296" y="61"/>
                </a:lnTo>
                <a:lnTo>
                  <a:pt x="295" y="61"/>
                </a:lnTo>
                <a:lnTo>
                  <a:pt x="295" y="61"/>
                </a:lnTo>
                <a:lnTo>
                  <a:pt x="295" y="63"/>
                </a:lnTo>
                <a:lnTo>
                  <a:pt x="293" y="63"/>
                </a:lnTo>
                <a:lnTo>
                  <a:pt x="293" y="63"/>
                </a:lnTo>
                <a:lnTo>
                  <a:pt x="292" y="63"/>
                </a:lnTo>
                <a:lnTo>
                  <a:pt x="292" y="63"/>
                </a:lnTo>
                <a:lnTo>
                  <a:pt x="292" y="63"/>
                </a:lnTo>
                <a:lnTo>
                  <a:pt x="292" y="63"/>
                </a:lnTo>
                <a:lnTo>
                  <a:pt x="291" y="64"/>
                </a:lnTo>
                <a:lnTo>
                  <a:pt x="291" y="64"/>
                </a:lnTo>
                <a:lnTo>
                  <a:pt x="289" y="64"/>
                </a:lnTo>
                <a:lnTo>
                  <a:pt x="289" y="64"/>
                </a:lnTo>
                <a:lnTo>
                  <a:pt x="288" y="64"/>
                </a:lnTo>
                <a:lnTo>
                  <a:pt x="288" y="64"/>
                </a:lnTo>
                <a:lnTo>
                  <a:pt x="286" y="64"/>
                </a:lnTo>
                <a:lnTo>
                  <a:pt x="286" y="64"/>
                </a:lnTo>
                <a:lnTo>
                  <a:pt x="286" y="64"/>
                </a:lnTo>
                <a:lnTo>
                  <a:pt x="286" y="64"/>
                </a:lnTo>
                <a:lnTo>
                  <a:pt x="286" y="63"/>
                </a:lnTo>
                <a:lnTo>
                  <a:pt x="286" y="63"/>
                </a:lnTo>
                <a:lnTo>
                  <a:pt x="286" y="63"/>
                </a:lnTo>
                <a:lnTo>
                  <a:pt x="286" y="63"/>
                </a:lnTo>
                <a:lnTo>
                  <a:pt x="285" y="63"/>
                </a:lnTo>
                <a:lnTo>
                  <a:pt x="285" y="63"/>
                </a:lnTo>
                <a:lnTo>
                  <a:pt x="283" y="64"/>
                </a:lnTo>
                <a:lnTo>
                  <a:pt x="282" y="64"/>
                </a:lnTo>
                <a:lnTo>
                  <a:pt x="282" y="64"/>
                </a:lnTo>
                <a:lnTo>
                  <a:pt x="283" y="64"/>
                </a:lnTo>
                <a:lnTo>
                  <a:pt x="285" y="64"/>
                </a:lnTo>
                <a:lnTo>
                  <a:pt x="285" y="64"/>
                </a:lnTo>
                <a:lnTo>
                  <a:pt x="285" y="64"/>
                </a:lnTo>
                <a:lnTo>
                  <a:pt x="285" y="66"/>
                </a:lnTo>
                <a:lnTo>
                  <a:pt x="283" y="66"/>
                </a:lnTo>
                <a:lnTo>
                  <a:pt x="285" y="66"/>
                </a:lnTo>
                <a:lnTo>
                  <a:pt x="285" y="66"/>
                </a:lnTo>
                <a:lnTo>
                  <a:pt x="285" y="66"/>
                </a:lnTo>
                <a:lnTo>
                  <a:pt x="285" y="66"/>
                </a:lnTo>
                <a:lnTo>
                  <a:pt x="283" y="66"/>
                </a:lnTo>
                <a:lnTo>
                  <a:pt x="283" y="66"/>
                </a:lnTo>
                <a:lnTo>
                  <a:pt x="282" y="66"/>
                </a:lnTo>
                <a:lnTo>
                  <a:pt x="282" y="67"/>
                </a:lnTo>
                <a:lnTo>
                  <a:pt x="282" y="67"/>
                </a:lnTo>
                <a:lnTo>
                  <a:pt x="282" y="67"/>
                </a:lnTo>
                <a:lnTo>
                  <a:pt x="281" y="67"/>
                </a:lnTo>
                <a:lnTo>
                  <a:pt x="279" y="69"/>
                </a:lnTo>
                <a:lnTo>
                  <a:pt x="279" y="69"/>
                </a:lnTo>
                <a:lnTo>
                  <a:pt x="279" y="69"/>
                </a:lnTo>
                <a:lnTo>
                  <a:pt x="278" y="69"/>
                </a:lnTo>
                <a:lnTo>
                  <a:pt x="278" y="67"/>
                </a:lnTo>
                <a:lnTo>
                  <a:pt x="276" y="67"/>
                </a:lnTo>
                <a:lnTo>
                  <a:pt x="275" y="67"/>
                </a:lnTo>
                <a:lnTo>
                  <a:pt x="275" y="69"/>
                </a:lnTo>
                <a:lnTo>
                  <a:pt x="275" y="69"/>
                </a:lnTo>
                <a:lnTo>
                  <a:pt x="275" y="69"/>
                </a:lnTo>
                <a:lnTo>
                  <a:pt x="275" y="69"/>
                </a:lnTo>
                <a:lnTo>
                  <a:pt x="275" y="69"/>
                </a:lnTo>
                <a:lnTo>
                  <a:pt x="275" y="69"/>
                </a:lnTo>
                <a:lnTo>
                  <a:pt x="273" y="69"/>
                </a:lnTo>
                <a:lnTo>
                  <a:pt x="273" y="69"/>
                </a:lnTo>
                <a:lnTo>
                  <a:pt x="273" y="69"/>
                </a:lnTo>
                <a:lnTo>
                  <a:pt x="272" y="69"/>
                </a:lnTo>
                <a:lnTo>
                  <a:pt x="272" y="69"/>
                </a:lnTo>
                <a:lnTo>
                  <a:pt x="271" y="69"/>
                </a:lnTo>
                <a:lnTo>
                  <a:pt x="271" y="70"/>
                </a:lnTo>
                <a:lnTo>
                  <a:pt x="271" y="70"/>
                </a:lnTo>
                <a:lnTo>
                  <a:pt x="271" y="69"/>
                </a:lnTo>
                <a:lnTo>
                  <a:pt x="271" y="69"/>
                </a:lnTo>
                <a:lnTo>
                  <a:pt x="269" y="70"/>
                </a:lnTo>
                <a:lnTo>
                  <a:pt x="269" y="70"/>
                </a:lnTo>
                <a:lnTo>
                  <a:pt x="269" y="70"/>
                </a:lnTo>
                <a:lnTo>
                  <a:pt x="268" y="70"/>
                </a:lnTo>
                <a:lnTo>
                  <a:pt x="268" y="70"/>
                </a:lnTo>
                <a:lnTo>
                  <a:pt x="268" y="70"/>
                </a:lnTo>
                <a:lnTo>
                  <a:pt x="268" y="71"/>
                </a:lnTo>
                <a:lnTo>
                  <a:pt x="266" y="71"/>
                </a:lnTo>
                <a:lnTo>
                  <a:pt x="265" y="71"/>
                </a:lnTo>
                <a:lnTo>
                  <a:pt x="265" y="71"/>
                </a:lnTo>
                <a:lnTo>
                  <a:pt x="264" y="73"/>
                </a:lnTo>
                <a:lnTo>
                  <a:pt x="264" y="73"/>
                </a:lnTo>
                <a:lnTo>
                  <a:pt x="264" y="73"/>
                </a:lnTo>
                <a:lnTo>
                  <a:pt x="264" y="73"/>
                </a:lnTo>
                <a:lnTo>
                  <a:pt x="264" y="74"/>
                </a:lnTo>
                <a:lnTo>
                  <a:pt x="264" y="74"/>
                </a:lnTo>
                <a:lnTo>
                  <a:pt x="264" y="74"/>
                </a:lnTo>
                <a:lnTo>
                  <a:pt x="264" y="74"/>
                </a:lnTo>
                <a:lnTo>
                  <a:pt x="265" y="74"/>
                </a:lnTo>
                <a:lnTo>
                  <a:pt x="265" y="73"/>
                </a:lnTo>
                <a:lnTo>
                  <a:pt x="266" y="73"/>
                </a:lnTo>
                <a:lnTo>
                  <a:pt x="266" y="73"/>
                </a:lnTo>
                <a:lnTo>
                  <a:pt x="268" y="71"/>
                </a:lnTo>
                <a:lnTo>
                  <a:pt x="268" y="73"/>
                </a:lnTo>
                <a:lnTo>
                  <a:pt x="268" y="73"/>
                </a:lnTo>
                <a:lnTo>
                  <a:pt x="266" y="73"/>
                </a:lnTo>
                <a:lnTo>
                  <a:pt x="266" y="73"/>
                </a:lnTo>
                <a:lnTo>
                  <a:pt x="265" y="73"/>
                </a:lnTo>
                <a:lnTo>
                  <a:pt x="264" y="76"/>
                </a:lnTo>
                <a:lnTo>
                  <a:pt x="265" y="74"/>
                </a:lnTo>
                <a:lnTo>
                  <a:pt x="265" y="74"/>
                </a:lnTo>
                <a:lnTo>
                  <a:pt x="264" y="74"/>
                </a:lnTo>
                <a:lnTo>
                  <a:pt x="264" y="74"/>
                </a:lnTo>
                <a:lnTo>
                  <a:pt x="264" y="74"/>
                </a:lnTo>
                <a:lnTo>
                  <a:pt x="264" y="74"/>
                </a:lnTo>
                <a:lnTo>
                  <a:pt x="262" y="74"/>
                </a:lnTo>
                <a:lnTo>
                  <a:pt x="262" y="76"/>
                </a:lnTo>
                <a:lnTo>
                  <a:pt x="262" y="76"/>
                </a:lnTo>
                <a:lnTo>
                  <a:pt x="262" y="76"/>
                </a:lnTo>
                <a:lnTo>
                  <a:pt x="262" y="76"/>
                </a:lnTo>
                <a:lnTo>
                  <a:pt x="261" y="74"/>
                </a:lnTo>
                <a:lnTo>
                  <a:pt x="261" y="74"/>
                </a:lnTo>
                <a:lnTo>
                  <a:pt x="261" y="74"/>
                </a:lnTo>
                <a:lnTo>
                  <a:pt x="261" y="74"/>
                </a:lnTo>
                <a:lnTo>
                  <a:pt x="261" y="74"/>
                </a:lnTo>
                <a:lnTo>
                  <a:pt x="261" y="74"/>
                </a:lnTo>
                <a:lnTo>
                  <a:pt x="259" y="74"/>
                </a:lnTo>
                <a:lnTo>
                  <a:pt x="259" y="74"/>
                </a:lnTo>
                <a:lnTo>
                  <a:pt x="259" y="74"/>
                </a:lnTo>
                <a:lnTo>
                  <a:pt x="259" y="74"/>
                </a:lnTo>
                <a:lnTo>
                  <a:pt x="259" y="76"/>
                </a:lnTo>
                <a:lnTo>
                  <a:pt x="259" y="77"/>
                </a:lnTo>
                <a:lnTo>
                  <a:pt x="258" y="77"/>
                </a:lnTo>
                <a:lnTo>
                  <a:pt x="258" y="77"/>
                </a:lnTo>
                <a:lnTo>
                  <a:pt x="258" y="77"/>
                </a:lnTo>
                <a:lnTo>
                  <a:pt x="258" y="78"/>
                </a:lnTo>
                <a:lnTo>
                  <a:pt x="259" y="78"/>
                </a:lnTo>
                <a:lnTo>
                  <a:pt x="259" y="78"/>
                </a:lnTo>
                <a:lnTo>
                  <a:pt x="259" y="80"/>
                </a:lnTo>
                <a:lnTo>
                  <a:pt x="259" y="80"/>
                </a:lnTo>
                <a:lnTo>
                  <a:pt x="261" y="80"/>
                </a:lnTo>
                <a:lnTo>
                  <a:pt x="261" y="80"/>
                </a:lnTo>
                <a:lnTo>
                  <a:pt x="262" y="78"/>
                </a:lnTo>
                <a:lnTo>
                  <a:pt x="264" y="78"/>
                </a:lnTo>
                <a:lnTo>
                  <a:pt x="265" y="78"/>
                </a:lnTo>
                <a:lnTo>
                  <a:pt x="265" y="78"/>
                </a:lnTo>
                <a:lnTo>
                  <a:pt x="265" y="78"/>
                </a:lnTo>
                <a:lnTo>
                  <a:pt x="266" y="77"/>
                </a:lnTo>
                <a:lnTo>
                  <a:pt x="266" y="77"/>
                </a:lnTo>
                <a:lnTo>
                  <a:pt x="266" y="77"/>
                </a:lnTo>
                <a:lnTo>
                  <a:pt x="266" y="77"/>
                </a:lnTo>
                <a:lnTo>
                  <a:pt x="269" y="77"/>
                </a:lnTo>
                <a:lnTo>
                  <a:pt x="272" y="76"/>
                </a:lnTo>
                <a:lnTo>
                  <a:pt x="276" y="74"/>
                </a:lnTo>
                <a:lnTo>
                  <a:pt x="276" y="74"/>
                </a:lnTo>
                <a:lnTo>
                  <a:pt x="279" y="73"/>
                </a:lnTo>
                <a:lnTo>
                  <a:pt x="283" y="73"/>
                </a:lnTo>
                <a:lnTo>
                  <a:pt x="289" y="70"/>
                </a:lnTo>
                <a:lnTo>
                  <a:pt x="296" y="67"/>
                </a:lnTo>
                <a:lnTo>
                  <a:pt x="299" y="67"/>
                </a:lnTo>
                <a:lnTo>
                  <a:pt x="303" y="66"/>
                </a:lnTo>
                <a:lnTo>
                  <a:pt x="303" y="66"/>
                </a:lnTo>
                <a:lnTo>
                  <a:pt x="306" y="64"/>
                </a:lnTo>
                <a:lnTo>
                  <a:pt x="308" y="64"/>
                </a:lnTo>
                <a:lnTo>
                  <a:pt x="311" y="63"/>
                </a:lnTo>
                <a:lnTo>
                  <a:pt x="312" y="63"/>
                </a:lnTo>
                <a:lnTo>
                  <a:pt x="313" y="61"/>
                </a:lnTo>
                <a:lnTo>
                  <a:pt x="313" y="61"/>
                </a:lnTo>
                <a:lnTo>
                  <a:pt x="318" y="61"/>
                </a:lnTo>
                <a:lnTo>
                  <a:pt x="320" y="60"/>
                </a:lnTo>
                <a:lnTo>
                  <a:pt x="322" y="59"/>
                </a:lnTo>
                <a:lnTo>
                  <a:pt x="322" y="59"/>
                </a:lnTo>
                <a:lnTo>
                  <a:pt x="323" y="59"/>
                </a:lnTo>
                <a:lnTo>
                  <a:pt x="325" y="59"/>
                </a:lnTo>
                <a:lnTo>
                  <a:pt x="326" y="57"/>
                </a:lnTo>
                <a:lnTo>
                  <a:pt x="328" y="57"/>
                </a:lnTo>
                <a:lnTo>
                  <a:pt x="328" y="57"/>
                </a:lnTo>
                <a:lnTo>
                  <a:pt x="330" y="57"/>
                </a:lnTo>
                <a:lnTo>
                  <a:pt x="332" y="56"/>
                </a:lnTo>
                <a:lnTo>
                  <a:pt x="333" y="56"/>
                </a:lnTo>
                <a:lnTo>
                  <a:pt x="336" y="54"/>
                </a:lnTo>
                <a:lnTo>
                  <a:pt x="336" y="54"/>
                </a:lnTo>
                <a:lnTo>
                  <a:pt x="336" y="54"/>
                </a:lnTo>
                <a:lnTo>
                  <a:pt x="338" y="54"/>
                </a:lnTo>
                <a:lnTo>
                  <a:pt x="339" y="54"/>
                </a:lnTo>
                <a:lnTo>
                  <a:pt x="340" y="53"/>
                </a:lnTo>
                <a:lnTo>
                  <a:pt x="340" y="53"/>
                </a:lnTo>
                <a:lnTo>
                  <a:pt x="340" y="53"/>
                </a:lnTo>
                <a:lnTo>
                  <a:pt x="340" y="53"/>
                </a:lnTo>
                <a:lnTo>
                  <a:pt x="342" y="53"/>
                </a:lnTo>
                <a:lnTo>
                  <a:pt x="343" y="51"/>
                </a:lnTo>
                <a:lnTo>
                  <a:pt x="345" y="51"/>
                </a:lnTo>
                <a:lnTo>
                  <a:pt x="345" y="51"/>
                </a:lnTo>
                <a:lnTo>
                  <a:pt x="345" y="51"/>
                </a:lnTo>
                <a:lnTo>
                  <a:pt x="346" y="51"/>
                </a:lnTo>
                <a:lnTo>
                  <a:pt x="346" y="51"/>
                </a:lnTo>
                <a:lnTo>
                  <a:pt x="349" y="50"/>
                </a:lnTo>
                <a:lnTo>
                  <a:pt x="350" y="50"/>
                </a:lnTo>
                <a:lnTo>
                  <a:pt x="352" y="50"/>
                </a:lnTo>
                <a:lnTo>
                  <a:pt x="352" y="49"/>
                </a:lnTo>
                <a:lnTo>
                  <a:pt x="352" y="49"/>
                </a:lnTo>
                <a:lnTo>
                  <a:pt x="353" y="49"/>
                </a:lnTo>
                <a:lnTo>
                  <a:pt x="355" y="49"/>
                </a:lnTo>
                <a:lnTo>
                  <a:pt x="353" y="49"/>
                </a:lnTo>
                <a:lnTo>
                  <a:pt x="353" y="49"/>
                </a:lnTo>
                <a:lnTo>
                  <a:pt x="355" y="50"/>
                </a:lnTo>
                <a:lnTo>
                  <a:pt x="355" y="50"/>
                </a:lnTo>
                <a:lnTo>
                  <a:pt x="355" y="49"/>
                </a:lnTo>
                <a:lnTo>
                  <a:pt x="356" y="49"/>
                </a:lnTo>
                <a:lnTo>
                  <a:pt x="358" y="47"/>
                </a:lnTo>
                <a:lnTo>
                  <a:pt x="358" y="47"/>
                </a:lnTo>
                <a:lnTo>
                  <a:pt x="359" y="47"/>
                </a:lnTo>
                <a:lnTo>
                  <a:pt x="359" y="47"/>
                </a:lnTo>
                <a:lnTo>
                  <a:pt x="359" y="47"/>
                </a:lnTo>
                <a:lnTo>
                  <a:pt x="360" y="47"/>
                </a:lnTo>
                <a:lnTo>
                  <a:pt x="360" y="47"/>
                </a:lnTo>
                <a:lnTo>
                  <a:pt x="360" y="47"/>
                </a:lnTo>
                <a:lnTo>
                  <a:pt x="360" y="47"/>
                </a:lnTo>
                <a:lnTo>
                  <a:pt x="360" y="47"/>
                </a:lnTo>
                <a:lnTo>
                  <a:pt x="359" y="47"/>
                </a:lnTo>
                <a:lnTo>
                  <a:pt x="358" y="49"/>
                </a:lnTo>
                <a:lnTo>
                  <a:pt x="358" y="49"/>
                </a:lnTo>
                <a:lnTo>
                  <a:pt x="358" y="49"/>
                </a:lnTo>
                <a:lnTo>
                  <a:pt x="356" y="49"/>
                </a:lnTo>
                <a:lnTo>
                  <a:pt x="356" y="49"/>
                </a:lnTo>
                <a:lnTo>
                  <a:pt x="355" y="50"/>
                </a:lnTo>
                <a:lnTo>
                  <a:pt x="355" y="50"/>
                </a:lnTo>
                <a:lnTo>
                  <a:pt x="355" y="50"/>
                </a:lnTo>
                <a:lnTo>
                  <a:pt x="353" y="50"/>
                </a:lnTo>
                <a:lnTo>
                  <a:pt x="353" y="50"/>
                </a:lnTo>
                <a:lnTo>
                  <a:pt x="352" y="50"/>
                </a:lnTo>
                <a:lnTo>
                  <a:pt x="352" y="51"/>
                </a:lnTo>
                <a:lnTo>
                  <a:pt x="352" y="51"/>
                </a:lnTo>
                <a:lnTo>
                  <a:pt x="352" y="51"/>
                </a:lnTo>
                <a:lnTo>
                  <a:pt x="350" y="51"/>
                </a:lnTo>
                <a:lnTo>
                  <a:pt x="350" y="51"/>
                </a:lnTo>
                <a:lnTo>
                  <a:pt x="350" y="51"/>
                </a:lnTo>
                <a:lnTo>
                  <a:pt x="350" y="51"/>
                </a:lnTo>
                <a:lnTo>
                  <a:pt x="350" y="50"/>
                </a:lnTo>
                <a:lnTo>
                  <a:pt x="350" y="50"/>
                </a:lnTo>
                <a:lnTo>
                  <a:pt x="350" y="50"/>
                </a:lnTo>
                <a:lnTo>
                  <a:pt x="349" y="50"/>
                </a:lnTo>
                <a:lnTo>
                  <a:pt x="349" y="50"/>
                </a:lnTo>
                <a:lnTo>
                  <a:pt x="349" y="51"/>
                </a:lnTo>
                <a:lnTo>
                  <a:pt x="349" y="51"/>
                </a:lnTo>
                <a:lnTo>
                  <a:pt x="349" y="51"/>
                </a:lnTo>
                <a:lnTo>
                  <a:pt x="348" y="51"/>
                </a:lnTo>
                <a:lnTo>
                  <a:pt x="348" y="51"/>
                </a:lnTo>
                <a:lnTo>
                  <a:pt x="348" y="51"/>
                </a:lnTo>
                <a:lnTo>
                  <a:pt x="348" y="51"/>
                </a:lnTo>
                <a:lnTo>
                  <a:pt x="346" y="53"/>
                </a:lnTo>
                <a:lnTo>
                  <a:pt x="345" y="53"/>
                </a:lnTo>
                <a:lnTo>
                  <a:pt x="345" y="53"/>
                </a:lnTo>
                <a:lnTo>
                  <a:pt x="345" y="53"/>
                </a:lnTo>
                <a:lnTo>
                  <a:pt x="343" y="53"/>
                </a:lnTo>
                <a:lnTo>
                  <a:pt x="343" y="53"/>
                </a:lnTo>
                <a:lnTo>
                  <a:pt x="342" y="53"/>
                </a:lnTo>
                <a:lnTo>
                  <a:pt x="342" y="53"/>
                </a:lnTo>
                <a:lnTo>
                  <a:pt x="342" y="54"/>
                </a:lnTo>
                <a:lnTo>
                  <a:pt x="340" y="54"/>
                </a:lnTo>
                <a:lnTo>
                  <a:pt x="340" y="54"/>
                </a:lnTo>
                <a:lnTo>
                  <a:pt x="339" y="54"/>
                </a:lnTo>
                <a:lnTo>
                  <a:pt x="339" y="54"/>
                </a:lnTo>
                <a:lnTo>
                  <a:pt x="338" y="56"/>
                </a:lnTo>
                <a:lnTo>
                  <a:pt x="336" y="57"/>
                </a:lnTo>
                <a:lnTo>
                  <a:pt x="336" y="56"/>
                </a:lnTo>
                <a:lnTo>
                  <a:pt x="336" y="56"/>
                </a:lnTo>
                <a:lnTo>
                  <a:pt x="336" y="56"/>
                </a:lnTo>
                <a:lnTo>
                  <a:pt x="335" y="56"/>
                </a:lnTo>
                <a:lnTo>
                  <a:pt x="335" y="57"/>
                </a:lnTo>
                <a:lnTo>
                  <a:pt x="335" y="57"/>
                </a:lnTo>
                <a:lnTo>
                  <a:pt x="335" y="57"/>
                </a:lnTo>
                <a:lnTo>
                  <a:pt x="335" y="57"/>
                </a:lnTo>
                <a:lnTo>
                  <a:pt x="335" y="57"/>
                </a:lnTo>
                <a:lnTo>
                  <a:pt x="336" y="57"/>
                </a:lnTo>
                <a:lnTo>
                  <a:pt x="338" y="57"/>
                </a:lnTo>
                <a:lnTo>
                  <a:pt x="339" y="57"/>
                </a:lnTo>
                <a:lnTo>
                  <a:pt x="339" y="57"/>
                </a:lnTo>
                <a:lnTo>
                  <a:pt x="338" y="57"/>
                </a:lnTo>
                <a:lnTo>
                  <a:pt x="336" y="59"/>
                </a:lnTo>
                <a:lnTo>
                  <a:pt x="335" y="60"/>
                </a:lnTo>
                <a:lnTo>
                  <a:pt x="333" y="60"/>
                </a:lnTo>
                <a:lnTo>
                  <a:pt x="332" y="60"/>
                </a:lnTo>
                <a:lnTo>
                  <a:pt x="332" y="60"/>
                </a:lnTo>
                <a:lnTo>
                  <a:pt x="332" y="60"/>
                </a:lnTo>
                <a:lnTo>
                  <a:pt x="330" y="60"/>
                </a:lnTo>
                <a:lnTo>
                  <a:pt x="329" y="61"/>
                </a:lnTo>
                <a:lnTo>
                  <a:pt x="328" y="61"/>
                </a:lnTo>
                <a:lnTo>
                  <a:pt x="328" y="61"/>
                </a:lnTo>
                <a:lnTo>
                  <a:pt x="326" y="61"/>
                </a:lnTo>
                <a:lnTo>
                  <a:pt x="326" y="61"/>
                </a:lnTo>
                <a:lnTo>
                  <a:pt x="326" y="61"/>
                </a:lnTo>
                <a:lnTo>
                  <a:pt x="326" y="63"/>
                </a:lnTo>
                <a:lnTo>
                  <a:pt x="325" y="63"/>
                </a:lnTo>
                <a:lnTo>
                  <a:pt x="325" y="63"/>
                </a:lnTo>
                <a:lnTo>
                  <a:pt x="323" y="63"/>
                </a:lnTo>
                <a:lnTo>
                  <a:pt x="323" y="63"/>
                </a:lnTo>
                <a:lnTo>
                  <a:pt x="323" y="64"/>
                </a:lnTo>
                <a:lnTo>
                  <a:pt x="322" y="64"/>
                </a:lnTo>
                <a:lnTo>
                  <a:pt x="320" y="64"/>
                </a:lnTo>
                <a:lnTo>
                  <a:pt x="319" y="64"/>
                </a:lnTo>
                <a:lnTo>
                  <a:pt x="319" y="64"/>
                </a:lnTo>
                <a:lnTo>
                  <a:pt x="318" y="66"/>
                </a:lnTo>
                <a:lnTo>
                  <a:pt x="318" y="66"/>
                </a:lnTo>
                <a:lnTo>
                  <a:pt x="318" y="66"/>
                </a:lnTo>
                <a:lnTo>
                  <a:pt x="319" y="67"/>
                </a:lnTo>
                <a:lnTo>
                  <a:pt x="319" y="69"/>
                </a:lnTo>
                <a:lnTo>
                  <a:pt x="320" y="70"/>
                </a:lnTo>
                <a:lnTo>
                  <a:pt x="320" y="70"/>
                </a:lnTo>
                <a:lnTo>
                  <a:pt x="320" y="70"/>
                </a:lnTo>
                <a:lnTo>
                  <a:pt x="320" y="70"/>
                </a:lnTo>
                <a:lnTo>
                  <a:pt x="320" y="70"/>
                </a:lnTo>
                <a:lnTo>
                  <a:pt x="320" y="70"/>
                </a:lnTo>
                <a:lnTo>
                  <a:pt x="319" y="71"/>
                </a:lnTo>
                <a:lnTo>
                  <a:pt x="319" y="71"/>
                </a:lnTo>
                <a:lnTo>
                  <a:pt x="319" y="71"/>
                </a:lnTo>
                <a:lnTo>
                  <a:pt x="319" y="71"/>
                </a:lnTo>
                <a:lnTo>
                  <a:pt x="319" y="71"/>
                </a:lnTo>
                <a:lnTo>
                  <a:pt x="319" y="71"/>
                </a:lnTo>
                <a:lnTo>
                  <a:pt x="319" y="71"/>
                </a:lnTo>
                <a:lnTo>
                  <a:pt x="320" y="71"/>
                </a:lnTo>
                <a:lnTo>
                  <a:pt x="320" y="71"/>
                </a:lnTo>
                <a:lnTo>
                  <a:pt x="320" y="71"/>
                </a:lnTo>
                <a:lnTo>
                  <a:pt x="320" y="71"/>
                </a:lnTo>
                <a:lnTo>
                  <a:pt x="320" y="70"/>
                </a:lnTo>
                <a:lnTo>
                  <a:pt x="320" y="70"/>
                </a:lnTo>
                <a:lnTo>
                  <a:pt x="320" y="69"/>
                </a:lnTo>
                <a:lnTo>
                  <a:pt x="320" y="69"/>
                </a:lnTo>
                <a:lnTo>
                  <a:pt x="320" y="67"/>
                </a:lnTo>
                <a:lnTo>
                  <a:pt x="320" y="67"/>
                </a:lnTo>
                <a:lnTo>
                  <a:pt x="320" y="67"/>
                </a:lnTo>
                <a:lnTo>
                  <a:pt x="320" y="67"/>
                </a:lnTo>
                <a:lnTo>
                  <a:pt x="320" y="66"/>
                </a:lnTo>
                <a:lnTo>
                  <a:pt x="322" y="66"/>
                </a:lnTo>
                <a:lnTo>
                  <a:pt x="322" y="66"/>
                </a:lnTo>
                <a:lnTo>
                  <a:pt x="322" y="66"/>
                </a:lnTo>
                <a:lnTo>
                  <a:pt x="322" y="66"/>
                </a:lnTo>
                <a:lnTo>
                  <a:pt x="323" y="66"/>
                </a:lnTo>
                <a:lnTo>
                  <a:pt x="323" y="66"/>
                </a:lnTo>
                <a:lnTo>
                  <a:pt x="323" y="66"/>
                </a:lnTo>
                <a:lnTo>
                  <a:pt x="323" y="66"/>
                </a:lnTo>
                <a:lnTo>
                  <a:pt x="323" y="66"/>
                </a:lnTo>
                <a:lnTo>
                  <a:pt x="325" y="66"/>
                </a:lnTo>
                <a:lnTo>
                  <a:pt x="325" y="66"/>
                </a:lnTo>
                <a:lnTo>
                  <a:pt x="325" y="66"/>
                </a:lnTo>
                <a:lnTo>
                  <a:pt x="325" y="66"/>
                </a:lnTo>
                <a:lnTo>
                  <a:pt x="325" y="66"/>
                </a:lnTo>
                <a:lnTo>
                  <a:pt x="325" y="64"/>
                </a:lnTo>
                <a:lnTo>
                  <a:pt x="325" y="64"/>
                </a:lnTo>
                <a:lnTo>
                  <a:pt x="326" y="64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28" y="64"/>
                </a:lnTo>
                <a:lnTo>
                  <a:pt x="329" y="64"/>
                </a:lnTo>
                <a:lnTo>
                  <a:pt x="329" y="63"/>
                </a:lnTo>
                <a:lnTo>
                  <a:pt x="329" y="63"/>
                </a:lnTo>
                <a:lnTo>
                  <a:pt x="329" y="63"/>
                </a:lnTo>
                <a:lnTo>
                  <a:pt x="329" y="63"/>
                </a:lnTo>
                <a:lnTo>
                  <a:pt x="330" y="63"/>
                </a:lnTo>
                <a:lnTo>
                  <a:pt x="330" y="63"/>
                </a:lnTo>
                <a:lnTo>
                  <a:pt x="332" y="63"/>
                </a:lnTo>
                <a:lnTo>
                  <a:pt x="332" y="63"/>
                </a:lnTo>
                <a:lnTo>
                  <a:pt x="333" y="63"/>
                </a:lnTo>
                <a:lnTo>
                  <a:pt x="333" y="63"/>
                </a:lnTo>
                <a:lnTo>
                  <a:pt x="333" y="63"/>
                </a:lnTo>
                <a:lnTo>
                  <a:pt x="330" y="64"/>
                </a:lnTo>
                <a:lnTo>
                  <a:pt x="329" y="66"/>
                </a:lnTo>
                <a:lnTo>
                  <a:pt x="328" y="66"/>
                </a:lnTo>
                <a:lnTo>
                  <a:pt x="328" y="66"/>
                </a:lnTo>
                <a:lnTo>
                  <a:pt x="328" y="66"/>
                </a:lnTo>
                <a:lnTo>
                  <a:pt x="326" y="66"/>
                </a:lnTo>
                <a:lnTo>
                  <a:pt x="326" y="66"/>
                </a:lnTo>
                <a:lnTo>
                  <a:pt x="326" y="66"/>
                </a:lnTo>
                <a:lnTo>
                  <a:pt x="326" y="66"/>
                </a:lnTo>
                <a:lnTo>
                  <a:pt x="326" y="66"/>
                </a:lnTo>
                <a:lnTo>
                  <a:pt x="326" y="66"/>
                </a:lnTo>
                <a:lnTo>
                  <a:pt x="328" y="67"/>
                </a:lnTo>
                <a:lnTo>
                  <a:pt x="328" y="67"/>
                </a:lnTo>
                <a:lnTo>
                  <a:pt x="328" y="69"/>
                </a:lnTo>
                <a:lnTo>
                  <a:pt x="328" y="69"/>
                </a:lnTo>
                <a:lnTo>
                  <a:pt x="329" y="69"/>
                </a:lnTo>
                <a:lnTo>
                  <a:pt x="329" y="67"/>
                </a:lnTo>
                <a:lnTo>
                  <a:pt x="329" y="67"/>
                </a:lnTo>
                <a:lnTo>
                  <a:pt x="329" y="67"/>
                </a:lnTo>
                <a:lnTo>
                  <a:pt x="329" y="67"/>
                </a:lnTo>
                <a:lnTo>
                  <a:pt x="329" y="66"/>
                </a:lnTo>
                <a:lnTo>
                  <a:pt x="330" y="66"/>
                </a:lnTo>
                <a:lnTo>
                  <a:pt x="330" y="66"/>
                </a:lnTo>
                <a:lnTo>
                  <a:pt x="330" y="66"/>
                </a:lnTo>
                <a:lnTo>
                  <a:pt x="330" y="66"/>
                </a:lnTo>
                <a:lnTo>
                  <a:pt x="332" y="66"/>
                </a:lnTo>
                <a:lnTo>
                  <a:pt x="332" y="66"/>
                </a:lnTo>
                <a:lnTo>
                  <a:pt x="332" y="66"/>
                </a:lnTo>
                <a:lnTo>
                  <a:pt x="332" y="66"/>
                </a:lnTo>
                <a:lnTo>
                  <a:pt x="332" y="66"/>
                </a:lnTo>
                <a:lnTo>
                  <a:pt x="332" y="67"/>
                </a:lnTo>
                <a:lnTo>
                  <a:pt x="333" y="67"/>
                </a:lnTo>
                <a:lnTo>
                  <a:pt x="333" y="67"/>
                </a:lnTo>
                <a:lnTo>
                  <a:pt x="333" y="67"/>
                </a:lnTo>
                <a:lnTo>
                  <a:pt x="333" y="67"/>
                </a:lnTo>
                <a:lnTo>
                  <a:pt x="333" y="67"/>
                </a:lnTo>
                <a:lnTo>
                  <a:pt x="335" y="67"/>
                </a:lnTo>
                <a:lnTo>
                  <a:pt x="335" y="67"/>
                </a:lnTo>
                <a:lnTo>
                  <a:pt x="336" y="67"/>
                </a:lnTo>
                <a:lnTo>
                  <a:pt x="338" y="66"/>
                </a:lnTo>
                <a:lnTo>
                  <a:pt x="339" y="66"/>
                </a:lnTo>
                <a:lnTo>
                  <a:pt x="339" y="66"/>
                </a:lnTo>
                <a:lnTo>
                  <a:pt x="339" y="64"/>
                </a:lnTo>
                <a:lnTo>
                  <a:pt x="339" y="64"/>
                </a:lnTo>
                <a:lnTo>
                  <a:pt x="340" y="64"/>
                </a:lnTo>
                <a:lnTo>
                  <a:pt x="340" y="66"/>
                </a:lnTo>
                <a:lnTo>
                  <a:pt x="340" y="66"/>
                </a:lnTo>
                <a:lnTo>
                  <a:pt x="339" y="66"/>
                </a:lnTo>
                <a:lnTo>
                  <a:pt x="339" y="66"/>
                </a:lnTo>
                <a:lnTo>
                  <a:pt x="339" y="66"/>
                </a:lnTo>
                <a:lnTo>
                  <a:pt x="339" y="66"/>
                </a:lnTo>
                <a:lnTo>
                  <a:pt x="340" y="66"/>
                </a:lnTo>
                <a:lnTo>
                  <a:pt x="340" y="67"/>
                </a:lnTo>
                <a:lnTo>
                  <a:pt x="340" y="67"/>
                </a:lnTo>
                <a:lnTo>
                  <a:pt x="338" y="69"/>
                </a:lnTo>
                <a:lnTo>
                  <a:pt x="338" y="69"/>
                </a:lnTo>
                <a:lnTo>
                  <a:pt x="338" y="69"/>
                </a:lnTo>
                <a:lnTo>
                  <a:pt x="338" y="69"/>
                </a:lnTo>
                <a:lnTo>
                  <a:pt x="336" y="69"/>
                </a:lnTo>
                <a:lnTo>
                  <a:pt x="336" y="69"/>
                </a:lnTo>
                <a:lnTo>
                  <a:pt x="336" y="69"/>
                </a:lnTo>
                <a:lnTo>
                  <a:pt x="336" y="70"/>
                </a:lnTo>
                <a:lnTo>
                  <a:pt x="336" y="70"/>
                </a:lnTo>
                <a:lnTo>
                  <a:pt x="335" y="70"/>
                </a:lnTo>
                <a:lnTo>
                  <a:pt x="335" y="70"/>
                </a:lnTo>
                <a:lnTo>
                  <a:pt x="335" y="70"/>
                </a:lnTo>
                <a:lnTo>
                  <a:pt x="335" y="69"/>
                </a:lnTo>
                <a:lnTo>
                  <a:pt x="335" y="69"/>
                </a:lnTo>
                <a:lnTo>
                  <a:pt x="335" y="69"/>
                </a:lnTo>
                <a:lnTo>
                  <a:pt x="335" y="70"/>
                </a:lnTo>
                <a:lnTo>
                  <a:pt x="333" y="70"/>
                </a:lnTo>
                <a:lnTo>
                  <a:pt x="333" y="70"/>
                </a:lnTo>
                <a:lnTo>
                  <a:pt x="333" y="70"/>
                </a:lnTo>
                <a:lnTo>
                  <a:pt x="333" y="70"/>
                </a:lnTo>
                <a:lnTo>
                  <a:pt x="333" y="71"/>
                </a:lnTo>
                <a:lnTo>
                  <a:pt x="333" y="71"/>
                </a:lnTo>
                <a:lnTo>
                  <a:pt x="333" y="71"/>
                </a:lnTo>
                <a:lnTo>
                  <a:pt x="333" y="73"/>
                </a:lnTo>
                <a:lnTo>
                  <a:pt x="333" y="73"/>
                </a:lnTo>
                <a:lnTo>
                  <a:pt x="333" y="73"/>
                </a:lnTo>
                <a:lnTo>
                  <a:pt x="333" y="73"/>
                </a:lnTo>
                <a:lnTo>
                  <a:pt x="335" y="73"/>
                </a:lnTo>
                <a:lnTo>
                  <a:pt x="335" y="73"/>
                </a:lnTo>
                <a:lnTo>
                  <a:pt x="333" y="73"/>
                </a:lnTo>
                <a:lnTo>
                  <a:pt x="333" y="73"/>
                </a:lnTo>
                <a:lnTo>
                  <a:pt x="333" y="74"/>
                </a:lnTo>
                <a:lnTo>
                  <a:pt x="333" y="74"/>
                </a:lnTo>
                <a:lnTo>
                  <a:pt x="333" y="74"/>
                </a:lnTo>
                <a:lnTo>
                  <a:pt x="332" y="74"/>
                </a:lnTo>
                <a:lnTo>
                  <a:pt x="332" y="74"/>
                </a:lnTo>
                <a:lnTo>
                  <a:pt x="330" y="74"/>
                </a:lnTo>
                <a:lnTo>
                  <a:pt x="329" y="76"/>
                </a:lnTo>
                <a:lnTo>
                  <a:pt x="328" y="77"/>
                </a:lnTo>
                <a:lnTo>
                  <a:pt x="328" y="77"/>
                </a:lnTo>
                <a:lnTo>
                  <a:pt x="328" y="76"/>
                </a:lnTo>
                <a:lnTo>
                  <a:pt x="328" y="76"/>
                </a:lnTo>
                <a:lnTo>
                  <a:pt x="326" y="76"/>
                </a:lnTo>
                <a:lnTo>
                  <a:pt x="325" y="76"/>
                </a:lnTo>
                <a:lnTo>
                  <a:pt x="325" y="76"/>
                </a:lnTo>
                <a:lnTo>
                  <a:pt x="325" y="76"/>
                </a:lnTo>
                <a:lnTo>
                  <a:pt x="323" y="77"/>
                </a:lnTo>
                <a:lnTo>
                  <a:pt x="323" y="77"/>
                </a:lnTo>
                <a:lnTo>
                  <a:pt x="323" y="77"/>
                </a:lnTo>
                <a:lnTo>
                  <a:pt x="323" y="77"/>
                </a:lnTo>
                <a:lnTo>
                  <a:pt x="323" y="77"/>
                </a:lnTo>
                <a:lnTo>
                  <a:pt x="322" y="77"/>
                </a:lnTo>
                <a:lnTo>
                  <a:pt x="320" y="78"/>
                </a:lnTo>
                <a:lnTo>
                  <a:pt x="318" y="78"/>
                </a:lnTo>
                <a:lnTo>
                  <a:pt x="318" y="78"/>
                </a:lnTo>
                <a:lnTo>
                  <a:pt x="316" y="80"/>
                </a:lnTo>
                <a:lnTo>
                  <a:pt x="316" y="80"/>
                </a:lnTo>
                <a:lnTo>
                  <a:pt x="316" y="78"/>
                </a:lnTo>
                <a:lnTo>
                  <a:pt x="316" y="78"/>
                </a:lnTo>
                <a:lnTo>
                  <a:pt x="316" y="78"/>
                </a:lnTo>
                <a:lnTo>
                  <a:pt x="316" y="78"/>
                </a:lnTo>
                <a:lnTo>
                  <a:pt x="316" y="78"/>
                </a:lnTo>
                <a:lnTo>
                  <a:pt x="316" y="78"/>
                </a:lnTo>
                <a:lnTo>
                  <a:pt x="316" y="78"/>
                </a:lnTo>
                <a:lnTo>
                  <a:pt x="315" y="78"/>
                </a:lnTo>
                <a:lnTo>
                  <a:pt x="315" y="78"/>
                </a:lnTo>
                <a:lnTo>
                  <a:pt x="315" y="78"/>
                </a:lnTo>
                <a:lnTo>
                  <a:pt x="315" y="78"/>
                </a:lnTo>
                <a:lnTo>
                  <a:pt x="315" y="80"/>
                </a:lnTo>
                <a:lnTo>
                  <a:pt x="316" y="80"/>
                </a:lnTo>
                <a:lnTo>
                  <a:pt x="316" y="80"/>
                </a:lnTo>
                <a:lnTo>
                  <a:pt x="316" y="80"/>
                </a:lnTo>
                <a:lnTo>
                  <a:pt x="315" y="80"/>
                </a:lnTo>
                <a:lnTo>
                  <a:pt x="313" y="81"/>
                </a:lnTo>
                <a:lnTo>
                  <a:pt x="312" y="81"/>
                </a:lnTo>
                <a:lnTo>
                  <a:pt x="312" y="81"/>
                </a:lnTo>
                <a:lnTo>
                  <a:pt x="311" y="81"/>
                </a:lnTo>
                <a:lnTo>
                  <a:pt x="311" y="81"/>
                </a:lnTo>
                <a:lnTo>
                  <a:pt x="309" y="83"/>
                </a:lnTo>
                <a:lnTo>
                  <a:pt x="309" y="83"/>
                </a:lnTo>
                <a:lnTo>
                  <a:pt x="308" y="83"/>
                </a:lnTo>
                <a:lnTo>
                  <a:pt x="308" y="83"/>
                </a:lnTo>
                <a:lnTo>
                  <a:pt x="308" y="83"/>
                </a:lnTo>
                <a:lnTo>
                  <a:pt x="308" y="83"/>
                </a:lnTo>
                <a:lnTo>
                  <a:pt x="306" y="84"/>
                </a:lnTo>
                <a:lnTo>
                  <a:pt x="306" y="84"/>
                </a:lnTo>
                <a:lnTo>
                  <a:pt x="305" y="81"/>
                </a:lnTo>
                <a:lnTo>
                  <a:pt x="302" y="83"/>
                </a:lnTo>
                <a:lnTo>
                  <a:pt x="302" y="83"/>
                </a:lnTo>
                <a:lnTo>
                  <a:pt x="303" y="83"/>
                </a:lnTo>
                <a:lnTo>
                  <a:pt x="303" y="83"/>
                </a:lnTo>
                <a:lnTo>
                  <a:pt x="305" y="83"/>
                </a:lnTo>
                <a:lnTo>
                  <a:pt x="305" y="83"/>
                </a:lnTo>
                <a:lnTo>
                  <a:pt x="305" y="83"/>
                </a:lnTo>
                <a:lnTo>
                  <a:pt x="303" y="83"/>
                </a:lnTo>
                <a:lnTo>
                  <a:pt x="303" y="83"/>
                </a:lnTo>
                <a:lnTo>
                  <a:pt x="303" y="84"/>
                </a:lnTo>
                <a:lnTo>
                  <a:pt x="303" y="84"/>
                </a:lnTo>
                <a:lnTo>
                  <a:pt x="303" y="84"/>
                </a:lnTo>
                <a:lnTo>
                  <a:pt x="303" y="84"/>
                </a:lnTo>
                <a:lnTo>
                  <a:pt x="303" y="84"/>
                </a:lnTo>
                <a:lnTo>
                  <a:pt x="303" y="84"/>
                </a:lnTo>
                <a:lnTo>
                  <a:pt x="303" y="84"/>
                </a:lnTo>
                <a:lnTo>
                  <a:pt x="303" y="84"/>
                </a:lnTo>
                <a:lnTo>
                  <a:pt x="303" y="84"/>
                </a:lnTo>
                <a:lnTo>
                  <a:pt x="302" y="84"/>
                </a:lnTo>
                <a:lnTo>
                  <a:pt x="302" y="84"/>
                </a:lnTo>
                <a:lnTo>
                  <a:pt x="301" y="84"/>
                </a:lnTo>
                <a:lnTo>
                  <a:pt x="301" y="86"/>
                </a:lnTo>
                <a:lnTo>
                  <a:pt x="299" y="86"/>
                </a:lnTo>
                <a:lnTo>
                  <a:pt x="299" y="86"/>
                </a:lnTo>
                <a:lnTo>
                  <a:pt x="299" y="86"/>
                </a:lnTo>
                <a:lnTo>
                  <a:pt x="299" y="86"/>
                </a:lnTo>
                <a:lnTo>
                  <a:pt x="299" y="86"/>
                </a:lnTo>
                <a:lnTo>
                  <a:pt x="299" y="87"/>
                </a:lnTo>
                <a:lnTo>
                  <a:pt x="299" y="87"/>
                </a:lnTo>
                <a:lnTo>
                  <a:pt x="299" y="87"/>
                </a:lnTo>
                <a:lnTo>
                  <a:pt x="299" y="88"/>
                </a:lnTo>
                <a:lnTo>
                  <a:pt x="299" y="88"/>
                </a:lnTo>
                <a:lnTo>
                  <a:pt x="299" y="88"/>
                </a:lnTo>
                <a:lnTo>
                  <a:pt x="299" y="88"/>
                </a:lnTo>
                <a:lnTo>
                  <a:pt x="301" y="87"/>
                </a:lnTo>
                <a:lnTo>
                  <a:pt x="301" y="87"/>
                </a:lnTo>
                <a:lnTo>
                  <a:pt x="301" y="87"/>
                </a:lnTo>
                <a:lnTo>
                  <a:pt x="301" y="87"/>
                </a:lnTo>
                <a:lnTo>
                  <a:pt x="301" y="87"/>
                </a:lnTo>
                <a:lnTo>
                  <a:pt x="302" y="87"/>
                </a:lnTo>
                <a:lnTo>
                  <a:pt x="302" y="88"/>
                </a:lnTo>
                <a:lnTo>
                  <a:pt x="302" y="88"/>
                </a:lnTo>
                <a:lnTo>
                  <a:pt x="302" y="88"/>
                </a:lnTo>
                <a:lnTo>
                  <a:pt x="302" y="87"/>
                </a:lnTo>
                <a:lnTo>
                  <a:pt x="303" y="88"/>
                </a:lnTo>
                <a:lnTo>
                  <a:pt x="303" y="88"/>
                </a:lnTo>
                <a:lnTo>
                  <a:pt x="302" y="88"/>
                </a:lnTo>
                <a:lnTo>
                  <a:pt x="302" y="88"/>
                </a:lnTo>
                <a:lnTo>
                  <a:pt x="302" y="91"/>
                </a:lnTo>
                <a:lnTo>
                  <a:pt x="302" y="91"/>
                </a:lnTo>
                <a:lnTo>
                  <a:pt x="303" y="91"/>
                </a:lnTo>
                <a:lnTo>
                  <a:pt x="303" y="91"/>
                </a:lnTo>
                <a:lnTo>
                  <a:pt x="303" y="91"/>
                </a:lnTo>
                <a:lnTo>
                  <a:pt x="303" y="91"/>
                </a:lnTo>
                <a:lnTo>
                  <a:pt x="303" y="93"/>
                </a:lnTo>
                <a:lnTo>
                  <a:pt x="303" y="93"/>
                </a:lnTo>
                <a:lnTo>
                  <a:pt x="303" y="93"/>
                </a:lnTo>
                <a:lnTo>
                  <a:pt x="306" y="93"/>
                </a:lnTo>
                <a:lnTo>
                  <a:pt x="306" y="93"/>
                </a:lnTo>
                <a:lnTo>
                  <a:pt x="303" y="94"/>
                </a:lnTo>
                <a:lnTo>
                  <a:pt x="302" y="96"/>
                </a:lnTo>
                <a:lnTo>
                  <a:pt x="301" y="96"/>
                </a:lnTo>
                <a:lnTo>
                  <a:pt x="301" y="96"/>
                </a:lnTo>
                <a:lnTo>
                  <a:pt x="301" y="97"/>
                </a:lnTo>
                <a:lnTo>
                  <a:pt x="301" y="98"/>
                </a:lnTo>
                <a:lnTo>
                  <a:pt x="301" y="98"/>
                </a:lnTo>
                <a:lnTo>
                  <a:pt x="301" y="100"/>
                </a:lnTo>
                <a:lnTo>
                  <a:pt x="301" y="100"/>
                </a:lnTo>
                <a:lnTo>
                  <a:pt x="301" y="100"/>
                </a:lnTo>
                <a:lnTo>
                  <a:pt x="301" y="100"/>
                </a:lnTo>
                <a:lnTo>
                  <a:pt x="302" y="100"/>
                </a:lnTo>
                <a:lnTo>
                  <a:pt x="302" y="100"/>
                </a:lnTo>
                <a:lnTo>
                  <a:pt x="302" y="100"/>
                </a:lnTo>
                <a:lnTo>
                  <a:pt x="302" y="100"/>
                </a:lnTo>
                <a:lnTo>
                  <a:pt x="303" y="100"/>
                </a:lnTo>
                <a:lnTo>
                  <a:pt x="303" y="100"/>
                </a:lnTo>
                <a:lnTo>
                  <a:pt x="302" y="100"/>
                </a:lnTo>
                <a:lnTo>
                  <a:pt x="302" y="100"/>
                </a:lnTo>
                <a:lnTo>
                  <a:pt x="302" y="100"/>
                </a:lnTo>
                <a:lnTo>
                  <a:pt x="302" y="100"/>
                </a:lnTo>
                <a:lnTo>
                  <a:pt x="302" y="100"/>
                </a:lnTo>
                <a:lnTo>
                  <a:pt x="303" y="100"/>
                </a:lnTo>
                <a:lnTo>
                  <a:pt x="305" y="100"/>
                </a:lnTo>
                <a:lnTo>
                  <a:pt x="306" y="100"/>
                </a:lnTo>
                <a:lnTo>
                  <a:pt x="306" y="98"/>
                </a:lnTo>
                <a:lnTo>
                  <a:pt x="306" y="98"/>
                </a:lnTo>
                <a:lnTo>
                  <a:pt x="308" y="98"/>
                </a:lnTo>
                <a:lnTo>
                  <a:pt x="308" y="98"/>
                </a:lnTo>
                <a:lnTo>
                  <a:pt x="308" y="98"/>
                </a:lnTo>
                <a:lnTo>
                  <a:pt x="308" y="98"/>
                </a:lnTo>
                <a:lnTo>
                  <a:pt x="308" y="98"/>
                </a:lnTo>
                <a:lnTo>
                  <a:pt x="309" y="97"/>
                </a:lnTo>
                <a:lnTo>
                  <a:pt x="311" y="97"/>
                </a:lnTo>
                <a:lnTo>
                  <a:pt x="311" y="97"/>
                </a:lnTo>
                <a:lnTo>
                  <a:pt x="311" y="97"/>
                </a:lnTo>
                <a:lnTo>
                  <a:pt x="311" y="97"/>
                </a:lnTo>
                <a:lnTo>
                  <a:pt x="312" y="97"/>
                </a:lnTo>
                <a:lnTo>
                  <a:pt x="312" y="97"/>
                </a:lnTo>
                <a:lnTo>
                  <a:pt x="313" y="97"/>
                </a:lnTo>
                <a:lnTo>
                  <a:pt x="313" y="97"/>
                </a:lnTo>
                <a:lnTo>
                  <a:pt x="313" y="97"/>
                </a:lnTo>
                <a:lnTo>
                  <a:pt x="313" y="97"/>
                </a:lnTo>
                <a:lnTo>
                  <a:pt x="312" y="96"/>
                </a:lnTo>
                <a:lnTo>
                  <a:pt x="312" y="96"/>
                </a:lnTo>
                <a:lnTo>
                  <a:pt x="312" y="94"/>
                </a:lnTo>
                <a:lnTo>
                  <a:pt x="312" y="94"/>
                </a:lnTo>
                <a:lnTo>
                  <a:pt x="313" y="94"/>
                </a:lnTo>
                <a:lnTo>
                  <a:pt x="313" y="94"/>
                </a:lnTo>
                <a:lnTo>
                  <a:pt x="315" y="94"/>
                </a:lnTo>
                <a:lnTo>
                  <a:pt x="315" y="94"/>
                </a:lnTo>
                <a:lnTo>
                  <a:pt x="315" y="94"/>
                </a:lnTo>
                <a:lnTo>
                  <a:pt x="313" y="93"/>
                </a:lnTo>
                <a:lnTo>
                  <a:pt x="313" y="93"/>
                </a:lnTo>
                <a:lnTo>
                  <a:pt x="313" y="91"/>
                </a:lnTo>
                <a:lnTo>
                  <a:pt x="313" y="91"/>
                </a:lnTo>
                <a:lnTo>
                  <a:pt x="313" y="91"/>
                </a:lnTo>
                <a:lnTo>
                  <a:pt x="313" y="93"/>
                </a:lnTo>
                <a:lnTo>
                  <a:pt x="313" y="93"/>
                </a:lnTo>
                <a:lnTo>
                  <a:pt x="313" y="93"/>
                </a:lnTo>
                <a:lnTo>
                  <a:pt x="313" y="93"/>
                </a:lnTo>
                <a:lnTo>
                  <a:pt x="315" y="93"/>
                </a:lnTo>
                <a:lnTo>
                  <a:pt x="316" y="93"/>
                </a:lnTo>
                <a:lnTo>
                  <a:pt x="316" y="93"/>
                </a:lnTo>
                <a:lnTo>
                  <a:pt x="316" y="94"/>
                </a:lnTo>
                <a:lnTo>
                  <a:pt x="316" y="94"/>
                </a:lnTo>
                <a:lnTo>
                  <a:pt x="316" y="94"/>
                </a:lnTo>
                <a:lnTo>
                  <a:pt x="315" y="94"/>
                </a:lnTo>
                <a:lnTo>
                  <a:pt x="315" y="96"/>
                </a:lnTo>
                <a:lnTo>
                  <a:pt x="315" y="96"/>
                </a:lnTo>
                <a:lnTo>
                  <a:pt x="315" y="96"/>
                </a:lnTo>
                <a:lnTo>
                  <a:pt x="315" y="97"/>
                </a:lnTo>
                <a:lnTo>
                  <a:pt x="315" y="97"/>
                </a:lnTo>
                <a:lnTo>
                  <a:pt x="315" y="98"/>
                </a:lnTo>
                <a:lnTo>
                  <a:pt x="316" y="100"/>
                </a:lnTo>
                <a:lnTo>
                  <a:pt x="316" y="100"/>
                </a:lnTo>
                <a:lnTo>
                  <a:pt x="316" y="101"/>
                </a:lnTo>
                <a:lnTo>
                  <a:pt x="316" y="101"/>
                </a:lnTo>
                <a:lnTo>
                  <a:pt x="315" y="103"/>
                </a:lnTo>
                <a:lnTo>
                  <a:pt x="315" y="104"/>
                </a:lnTo>
                <a:lnTo>
                  <a:pt x="315" y="104"/>
                </a:lnTo>
                <a:lnTo>
                  <a:pt x="313" y="104"/>
                </a:lnTo>
                <a:lnTo>
                  <a:pt x="312" y="104"/>
                </a:lnTo>
                <a:lnTo>
                  <a:pt x="311" y="106"/>
                </a:lnTo>
                <a:lnTo>
                  <a:pt x="311" y="106"/>
                </a:lnTo>
                <a:lnTo>
                  <a:pt x="311" y="106"/>
                </a:lnTo>
                <a:lnTo>
                  <a:pt x="311" y="107"/>
                </a:lnTo>
                <a:lnTo>
                  <a:pt x="311" y="107"/>
                </a:lnTo>
                <a:lnTo>
                  <a:pt x="311" y="107"/>
                </a:lnTo>
                <a:lnTo>
                  <a:pt x="311" y="107"/>
                </a:lnTo>
                <a:lnTo>
                  <a:pt x="311" y="107"/>
                </a:lnTo>
                <a:lnTo>
                  <a:pt x="312" y="106"/>
                </a:lnTo>
                <a:lnTo>
                  <a:pt x="313" y="106"/>
                </a:lnTo>
                <a:lnTo>
                  <a:pt x="315" y="106"/>
                </a:lnTo>
                <a:lnTo>
                  <a:pt x="315" y="106"/>
                </a:lnTo>
                <a:lnTo>
                  <a:pt x="315" y="104"/>
                </a:lnTo>
                <a:lnTo>
                  <a:pt x="315" y="104"/>
                </a:lnTo>
                <a:lnTo>
                  <a:pt x="316" y="104"/>
                </a:lnTo>
                <a:lnTo>
                  <a:pt x="316" y="104"/>
                </a:lnTo>
                <a:lnTo>
                  <a:pt x="318" y="104"/>
                </a:lnTo>
                <a:lnTo>
                  <a:pt x="318" y="104"/>
                </a:lnTo>
                <a:lnTo>
                  <a:pt x="318" y="104"/>
                </a:lnTo>
                <a:lnTo>
                  <a:pt x="318" y="106"/>
                </a:lnTo>
                <a:lnTo>
                  <a:pt x="318" y="106"/>
                </a:lnTo>
                <a:lnTo>
                  <a:pt x="318" y="106"/>
                </a:lnTo>
                <a:lnTo>
                  <a:pt x="318" y="106"/>
                </a:lnTo>
                <a:lnTo>
                  <a:pt x="318" y="107"/>
                </a:lnTo>
                <a:lnTo>
                  <a:pt x="319" y="107"/>
                </a:lnTo>
                <a:lnTo>
                  <a:pt x="319" y="107"/>
                </a:lnTo>
                <a:lnTo>
                  <a:pt x="319" y="107"/>
                </a:lnTo>
                <a:lnTo>
                  <a:pt x="318" y="107"/>
                </a:lnTo>
                <a:lnTo>
                  <a:pt x="319" y="108"/>
                </a:lnTo>
                <a:lnTo>
                  <a:pt x="319" y="108"/>
                </a:lnTo>
                <a:lnTo>
                  <a:pt x="319" y="108"/>
                </a:lnTo>
                <a:lnTo>
                  <a:pt x="319" y="108"/>
                </a:lnTo>
                <a:lnTo>
                  <a:pt x="319" y="108"/>
                </a:lnTo>
                <a:lnTo>
                  <a:pt x="320" y="108"/>
                </a:lnTo>
                <a:lnTo>
                  <a:pt x="320" y="108"/>
                </a:lnTo>
                <a:lnTo>
                  <a:pt x="320" y="108"/>
                </a:lnTo>
                <a:lnTo>
                  <a:pt x="320" y="107"/>
                </a:lnTo>
                <a:lnTo>
                  <a:pt x="322" y="107"/>
                </a:lnTo>
                <a:lnTo>
                  <a:pt x="323" y="107"/>
                </a:lnTo>
                <a:lnTo>
                  <a:pt x="323" y="107"/>
                </a:lnTo>
                <a:lnTo>
                  <a:pt x="323" y="106"/>
                </a:lnTo>
                <a:lnTo>
                  <a:pt x="323" y="106"/>
                </a:lnTo>
                <a:lnTo>
                  <a:pt x="323" y="106"/>
                </a:lnTo>
                <a:lnTo>
                  <a:pt x="322" y="106"/>
                </a:lnTo>
                <a:lnTo>
                  <a:pt x="320" y="106"/>
                </a:lnTo>
                <a:lnTo>
                  <a:pt x="320" y="106"/>
                </a:lnTo>
                <a:lnTo>
                  <a:pt x="320" y="106"/>
                </a:lnTo>
                <a:lnTo>
                  <a:pt x="320" y="106"/>
                </a:lnTo>
                <a:lnTo>
                  <a:pt x="320" y="106"/>
                </a:lnTo>
                <a:lnTo>
                  <a:pt x="322" y="106"/>
                </a:lnTo>
                <a:lnTo>
                  <a:pt x="323" y="106"/>
                </a:lnTo>
                <a:lnTo>
                  <a:pt x="323" y="106"/>
                </a:lnTo>
                <a:lnTo>
                  <a:pt x="323" y="104"/>
                </a:lnTo>
                <a:lnTo>
                  <a:pt x="323" y="104"/>
                </a:lnTo>
                <a:lnTo>
                  <a:pt x="322" y="104"/>
                </a:lnTo>
                <a:lnTo>
                  <a:pt x="322" y="104"/>
                </a:lnTo>
                <a:lnTo>
                  <a:pt x="322" y="103"/>
                </a:lnTo>
                <a:lnTo>
                  <a:pt x="322" y="103"/>
                </a:lnTo>
                <a:lnTo>
                  <a:pt x="322" y="103"/>
                </a:lnTo>
                <a:lnTo>
                  <a:pt x="322" y="103"/>
                </a:lnTo>
                <a:lnTo>
                  <a:pt x="323" y="103"/>
                </a:lnTo>
                <a:lnTo>
                  <a:pt x="323" y="103"/>
                </a:lnTo>
                <a:lnTo>
                  <a:pt x="323" y="103"/>
                </a:lnTo>
                <a:lnTo>
                  <a:pt x="323" y="103"/>
                </a:lnTo>
                <a:lnTo>
                  <a:pt x="323" y="103"/>
                </a:lnTo>
                <a:lnTo>
                  <a:pt x="323" y="103"/>
                </a:lnTo>
                <a:lnTo>
                  <a:pt x="325" y="103"/>
                </a:lnTo>
                <a:lnTo>
                  <a:pt x="325" y="103"/>
                </a:lnTo>
                <a:lnTo>
                  <a:pt x="326" y="103"/>
                </a:lnTo>
                <a:lnTo>
                  <a:pt x="326" y="103"/>
                </a:lnTo>
                <a:lnTo>
                  <a:pt x="326" y="101"/>
                </a:lnTo>
                <a:lnTo>
                  <a:pt x="328" y="101"/>
                </a:lnTo>
                <a:lnTo>
                  <a:pt x="329" y="101"/>
                </a:lnTo>
                <a:lnTo>
                  <a:pt x="330" y="100"/>
                </a:lnTo>
                <a:lnTo>
                  <a:pt x="330" y="100"/>
                </a:lnTo>
                <a:lnTo>
                  <a:pt x="330" y="101"/>
                </a:lnTo>
                <a:lnTo>
                  <a:pt x="330" y="101"/>
                </a:lnTo>
                <a:lnTo>
                  <a:pt x="330" y="100"/>
                </a:lnTo>
                <a:lnTo>
                  <a:pt x="330" y="100"/>
                </a:lnTo>
                <a:lnTo>
                  <a:pt x="330" y="100"/>
                </a:lnTo>
                <a:lnTo>
                  <a:pt x="333" y="100"/>
                </a:lnTo>
                <a:lnTo>
                  <a:pt x="335" y="100"/>
                </a:lnTo>
                <a:lnTo>
                  <a:pt x="335" y="100"/>
                </a:lnTo>
                <a:lnTo>
                  <a:pt x="336" y="98"/>
                </a:lnTo>
                <a:lnTo>
                  <a:pt x="338" y="98"/>
                </a:lnTo>
                <a:lnTo>
                  <a:pt x="340" y="97"/>
                </a:lnTo>
                <a:lnTo>
                  <a:pt x="340" y="97"/>
                </a:lnTo>
                <a:lnTo>
                  <a:pt x="339" y="98"/>
                </a:lnTo>
                <a:lnTo>
                  <a:pt x="339" y="98"/>
                </a:lnTo>
                <a:lnTo>
                  <a:pt x="339" y="100"/>
                </a:lnTo>
                <a:lnTo>
                  <a:pt x="339" y="100"/>
                </a:lnTo>
                <a:lnTo>
                  <a:pt x="339" y="100"/>
                </a:lnTo>
                <a:lnTo>
                  <a:pt x="342" y="100"/>
                </a:lnTo>
                <a:lnTo>
                  <a:pt x="343" y="98"/>
                </a:lnTo>
                <a:lnTo>
                  <a:pt x="343" y="98"/>
                </a:lnTo>
                <a:lnTo>
                  <a:pt x="343" y="98"/>
                </a:lnTo>
                <a:lnTo>
                  <a:pt x="345" y="97"/>
                </a:lnTo>
                <a:lnTo>
                  <a:pt x="345" y="97"/>
                </a:lnTo>
                <a:lnTo>
                  <a:pt x="345" y="97"/>
                </a:lnTo>
                <a:lnTo>
                  <a:pt x="345" y="96"/>
                </a:lnTo>
                <a:lnTo>
                  <a:pt x="345" y="96"/>
                </a:lnTo>
                <a:lnTo>
                  <a:pt x="345" y="96"/>
                </a:lnTo>
                <a:lnTo>
                  <a:pt x="345" y="96"/>
                </a:lnTo>
                <a:lnTo>
                  <a:pt x="346" y="96"/>
                </a:lnTo>
                <a:lnTo>
                  <a:pt x="346" y="96"/>
                </a:lnTo>
                <a:lnTo>
                  <a:pt x="348" y="96"/>
                </a:lnTo>
                <a:lnTo>
                  <a:pt x="348" y="97"/>
                </a:lnTo>
                <a:lnTo>
                  <a:pt x="348" y="97"/>
                </a:lnTo>
                <a:lnTo>
                  <a:pt x="348" y="96"/>
                </a:lnTo>
                <a:lnTo>
                  <a:pt x="348" y="94"/>
                </a:lnTo>
                <a:lnTo>
                  <a:pt x="348" y="94"/>
                </a:lnTo>
                <a:lnTo>
                  <a:pt x="352" y="94"/>
                </a:lnTo>
                <a:lnTo>
                  <a:pt x="352" y="94"/>
                </a:lnTo>
                <a:lnTo>
                  <a:pt x="352" y="94"/>
                </a:lnTo>
                <a:lnTo>
                  <a:pt x="352" y="94"/>
                </a:lnTo>
                <a:lnTo>
                  <a:pt x="352" y="94"/>
                </a:lnTo>
                <a:lnTo>
                  <a:pt x="353" y="94"/>
                </a:lnTo>
                <a:lnTo>
                  <a:pt x="353" y="94"/>
                </a:lnTo>
                <a:lnTo>
                  <a:pt x="353" y="94"/>
                </a:lnTo>
                <a:lnTo>
                  <a:pt x="353" y="94"/>
                </a:lnTo>
                <a:lnTo>
                  <a:pt x="353" y="96"/>
                </a:lnTo>
                <a:lnTo>
                  <a:pt x="353" y="96"/>
                </a:lnTo>
                <a:lnTo>
                  <a:pt x="353" y="96"/>
                </a:lnTo>
                <a:lnTo>
                  <a:pt x="352" y="97"/>
                </a:lnTo>
                <a:lnTo>
                  <a:pt x="350" y="97"/>
                </a:lnTo>
                <a:lnTo>
                  <a:pt x="350" y="97"/>
                </a:lnTo>
                <a:lnTo>
                  <a:pt x="349" y="97"/>
                </a:lnTo>
                <a:lnTo>
                  <a:pt x="349" y="98"/>
                </a:lnTo>
                <a:lnTo>
                  <a:pt x="349" y="98"/>
                </a:lnTo>
                <a:lnTo>
                  <a:pt x="349" y="98"/>
                </a:lnTo>
                <a:lnTo>
                  <a:pt x="348" y="100"/>
                </a:lnTo>
                <a:lnTo>
                  <a:pt x="345" y="101"/>
                </a:lnTo>
                <a:lnTo>
                  <a:pt x="345" y="103"/>
                </a:lnTo>
                <a:lnTo>
                  <a:pt x="345" y="103"/>
                </a:lnTo>
                <a:lnTo>
                  <a:pt x="345" y="103"/>
                </a:lnTo>
                <a:lnTo>
                  <a:pt x="345" y="103"/>
                </a:lnTo>
                <a:lnTo>
                  <a:pt x="345" y="103"/>
                </a:lnTo>
                <a:lnTo>
                  <a:pt x="343" y="101"/>
                </a:lnTo>
                <a:lnTo>
                  <a:pt x="343" y="101"/>
                </a:lnTo>
                <a:lnTo>
                  <a:pt x="343" y="101"/>
                </a:lnTo>
                <a:lnTo>
                  <a:pt x="343" y="100"/>
                </a:lnTo>
                <a:lnTo>
                  <a:pt x="343" y="100"/>
                </a:lnTo>
                <a:lnTo>
                  <a:pt x="342" y="100"/>
                </a:lnTo>
                <a:lnTo>
                  <a:pt x="342" y="101"/>
                </a:lnTo>
                <a:lnTo>
                  <a:pt x="340" y="101"/>
                </a:lnTo>
                <a:lnTo>
                  <a:pt x="339" y="103"/>
                </a:lnTo>
                <a:lnTo>
                  <a:pt x="339" y="103"/>
                </a:lnTo>
                <a:lnTo>
                  <a:pt x="338" y="103"/>
                </a:lnTo>
                <a:lnTo>
                  <a:pt x="338" y="103"/>
                </a:lnTo>
                <a:lnTo>
                  <a:pt x="336" y="104"/>
                </a:lnTo>
                <a:lnTo>
                  <a:pt x="336" y="104"/>
                </a:lnTo>
                <a:lnTo>
                  <a:pt x="336" y="104"/>
                </a:lnTo>
                <a:lnTo>
                  <a:pt x="336" y="104"/>
                </a:lnTo>
                <a:lnTo>
                  <a:pt x="338" y="104"/>
                </a:lnTo>
                <a:lnTo>
                  <a:pt x="338" y="106"/>
                </a:lnTo>
                <a:lnTo>
                  <a:pt x="335" y="106"/>
                </a:lnTo>
                <a:lnTo>
                  <a:pt x="335" y="106"/>
                </a:lnTo>
                <a:lnTo>
                  <a:pt x="335" y="106"/>
                </a:lnTo>
                <a:lnTo>
                  <a:pt x="335" y="106"/>
                </a:lnTo>
                <a:lnTo>
                  <a:pt x="335" y="104"/>
                </a:lnTo>
                <a:lnTo>
                  <a:pt x="335" y="104"/>
                </a:lnTo>
                <a:lnTo>
                  <a:pt x="333" y="104"/>
                </a:lnTo>
                <a:lnTo>
                  <a:pt x="333" y="104"/>
                </a:lnTo>
                <a:lnTo>
                  <a:pt x="333" y="104"/>
                </a:lnTo>
                <a:lnTo>
                  <a:pt x="333" y="106"/>
                </a:lnTo>
                <a:lnTo>
                  <a:pt x="333" y="106"/>
                </a:lnTo>
                <a:lnTo>
                  <a:pt x="332" y="106"/>
                </a:lnTo>
                <a:lnTo>
                  <a:pt x="332" y="106"/>
                </a:lnTo>
                <a:lnTo>
                  <a:pt x="332" y="106"/>
                </a:lnTo>
                <a:lnTo>
                  <a:pt x="332" y="106"/>
                </a:lnTo>
                <a:lnTo>
                  <a:pt x="332" y="106"/>
                </a:lnTo>
                <a:lnTo>
                  <a:pt x="332" y="107"/>
                </a:lnTo>
                <a:lnTo>
                  <a:pt x="332" y="107"/>
                </a:lnTo>
                <a:lnTo>
                  <a:pt x="332" y="107"/>
                </a:lnTo>
                <a:lnTo>
                  <a:pt x="332" y="107"/>
                </a:lnTo>
                <a:lnTo>
                  <a:pt x="330" y="107"/>
                </a:lnTo>
                <a:lnTo>
                  <a:pt x="330" y="108"/>
                </a:lnTo>
                <a:lnTo>
                  <a:pt x="330" y="108"/>
                </a:lnTo>
                <a:lnTo>
                  <a:pt x="330" y="108"/>
                </a:lnTo>
                <a:lnTo>
                  <a:pt x="329" y="108"/>
                </a:lnTo>
                <a:lnTo>
                  <a:pt x="329" y="108"/>
                </a:lnTo>
                <a:lnTo>
                  <a:pt x="329" y="110"/>
                </a:lnTo>
                <a:lnTo>
                  <a:pt x="328" y="110"/>
                </a:lnTo>
                <a:lnTo>
                  <a:pt x="328" y="110"/>
                </a:lnTo>
                <a:lnTo>
                  <a:pt x="328" y="110"/>
                </a:lnTo>
                <a:lnTo>
                  <a:pt x="328" y="110"/>
                </a:lnTo>
                <a:lnTo>
                  <a:pt x="326" y="110"/>
                </a:lnTo>
                <a:lnTo>
                  <a:pt x="326" y="110"/>
                </a:lnTo>
                <a:lnTo>
                  <a:pt x="325" y="110"/>
                </a:lnTo>
                <a:lnTo>
                  <a:pt x="325" y="110"/>
                </a:lnTo>
                <a:lnTo>
                  <a:pt x="323" y="110"/>
                </a:lnTo>
                <a:lnTo>
                  <a:pt x="323" y="110"/>
                </a:lnTo>
                <a:lnTo>
                  <a:pt x="323" y="111"/>
                </a:lnTo>
                <a:lnTo>
                  <a:pt x="323" y="111"/>
                </a:lnTo>
                <a:lnTo>
                  <a:pt x="322" y="111"/>
                </a:lnTo>
                <a:lnTo>
                  <a:pt x="320" y="111"/>
                </a:lnTo>
                <a:lnTo>
                  <a:pt x="322" y="111"/>
                </a:lnTo>
                <a:lnTo>
                  <a:pt x="322" y="111"/>
                </a:lnTo>
                <a:lnTo>
                  <a:pt x="322" y="110"/>
                </a:lnTo>
                <a:lnTo>
                  <a:pt x="322" y="110"/>
                </a:lnTo>
                <a:lnTo>
                  <a:pt x="320" y="108"/>
                </a:lnTo>
                <a:lnTo>
                  <a:pt x="320" y="108"/>
                </a:lnTo>
                <a:lnTo>
                  <a:pt x="320" y="108"/>
                </a:lnTo>
                <a:lnTo>
                  <a:pt x="320" y="108"/>
                </a:lnTo>
                <a:lnTo>
                  <a:pt x="320" y="108"/>
                </a:lnTo>
                <a:lnTo>
                  <a:pt x="319" y="110"/>
                </a:lnTo>
                <a:lnTo>
                  <a:pt x="319" y="110"/>
                </a:lnTo>
                <a:lnTo>
                  <a:pt x="320" y="111"/>
                </a:lnTo>
                <a:lnTo>
                  <a:pt x="320" y="113"/>
                </a:lnTo>
                <a:lnTo>
                  <a:pt x="320" y="113"/>
                </a:lnTo>
                <a:lnTo>
                  <a:pt x="320" y="113"/>
                </a:lnTo>
                <a:lnTo>
                  <a:pt x="320" y="113"/>
                </a:lnTo>
                <a:lnTo>
                  <a:pt x="322" y="113"/>
                </a:lnTo>
                <a:lnTo>
                  <a:pt x="323" y="113"/>
                </a:lnTo>
                <a:lnTo>
                  <a:pt x="323" y="113"/>
                </a:lnTo>
                <a:lnTo>
                  <a:pt x="323" y="113"/>
                </a:lnTo>
                <a:lnTo>
                  <a:pt x="322" y="114"/>
                </a:lnTo>
                <a:lnTo>
                  <a:pt x="320" y="114"/>
                </a:lnTo>
                <a:lnTo>
                  <a:pt x="319" y="116"/>
                </a:lnTo>
                <a:lnTo>
                  <a:pt x="318" y="116"/>
                </a:lnTo>
                <a:lnTo>
                  <a:pt x="318" y="116"/>
                </a:lnTo>
                <a:lnTo>
                  <a:pt x="318" y="116"/>
                </a:lnTo>
                <a:lnTo>
                  <a:pt x="318" y="116"/>
                </a:lnTo>
                <a:lnTo>
                  <a:pt x="318" y="114"/>
                </a:lnTo>
                <a:lnTo>
                  <a:pt x="318" y="114"/>
                </a:lnTo>
                <a:lnTo>
                  <a:pt x="318" y="114"/>
                </a:lnTo>
                <a:lnTo>
                  <a:pt x="318" y="114"/>
                </a:lnTo>
                <a:lnTo>
                  <a:pt x="318" y="114"/>
                </a:lnTo>
                <a:lnTo>
                  <a:pt x="316" y="114"/>
                </a:lnTo>
                <a:lnTo>
                  <a:pt x="315" y="116"/>
                </a:lnTo>
                <a:lnTo>
                  <a:pt x="315" y="116"/>
                </a:lnTo>
                <a:lnTo>
                  <a:pt x="313" y="116"/>
                </a:lnTo>
                <a:lnTo>
                  <a:pt x="313" y="116"/>
                </a:lnTo>
                <a:lnTo>
                  <a:pt x="312" y="116"/>
                </a:lnTo>
                <a:lnTo>
                  <a:pt x="311" y="117"/>
                </a:lnTo>
                <a:lnTo>
                  <a:pt x="309" y="117"/>
                </a:lnTo>
                <a:lnTo>
                  <a:pt x="308" y="117"/>
                </a:lnTo>
                <a:lnTo>
                  <a:pt x="308" y="117"/>
                </a:lnTo>
                <a:lnTo>
                  <a:pt x="308" y="117"/>
                </a:lnTo>
                <a:lnTo>
                  <a:pt x="308" y="118"/>
                </a:lnTo>
                <a:lnTo>
                  <a:pt x="308" y="118"/>
                </a:lnTo>
                <a:lnTo>
                  <a:pt x="306" y="118"/>
                </a:lnTo>
                <a:lnTo>
                  <a:pt x="305" y="118"/>
                </a:lnTo>
                <a:lnTo>
                  <a:pt x="305" y="120"/>
                </a:lnTo>
                <a:lnTo>
                  <a:pt x="305" y="120"/>
                </a:lnTo>
                <a:lnTo>
                  <a:pt x="305" y="120"/>
                </a:lnTo>
                <a:lnTo>
                  <a:pt x="303" y="120"/>
                </a:lnTo>
                <a:lnTo>
                  <a:pt x="303" y="120"/>
                </a:lnTo>
                <a:lnTo>
                  <a:pt x="302" y="120"/>
                </a:lnTo>
                <a:lnTo>
                  <a:pt x="302" y="121"/>
                </a:lnTo>
                <a:lnTo>
                  <a:pt x="302" y="121"/>
                </a:lnTo>
                <a:lnTo>
                  <a:pt x="301" y="121"/>
                </a:lnTo>
                <a:lnTo>
                  <a:pt x="301" y="121"/>
                </a:lnTo>
                <a:lnTo>
                  <a:pt x="301" y="121"/>
                </a:lnTo>
                <a:lnTo>
                  <a:pt x="301" y="123"/>
                </a:lnTo>
                <a:lnTo>
                  <a:pt x="301" y="123"/>
                </a:lnTo>
                <a:lnTo>
                  <a:pt x="299" y="123"/>
                </a:lnTo>
                <a:lnTo>
                  <a:pt x="299" y="123"/>
                </a:lnTo>
                <a:lnTo>
                  <a:pt x="299" y="123"/>
                </a:lnTo>
                <a:lnTo>
                  <a:pt x="301" y="123"/>
                </a:lnTo>
                <a:lnTo>
                  <a:pt x="301" y="123"/>
                </a:lnTo>
                <a:lnTo>
                  <a:pt x="301" y="123"/>
                </a:lnTo>
                <a:lnTo>
                  <a:pt x="299" y="123"/>
                </a:lnTo>
                <a:lnTo>
                  <a:pt x="299" y="123"/>
                </a:lnTo>
                <a:lnTo>
                  <a:pt x="298" y="123"/>
                </a:lnTo>
                <a:lnTo>
                  <a:pt x="299" y="123"/>
                </a:lnTo>
                <a:lnTo>
                  <a:pt x="299" y="124"/>
                </a:lnTo>
                <a:lnTo>
                  <a:pt x="301" y="124"/>
                </a:lnTo>
                <a:lnTo>
                  <a:pt x="301" y="124"/>
                </a:lnTo>
                <a:lnTo>
                  <a:pt x="302" y="123"/>
                </a:lnTo>
                <a:lnTo>
                  <a:pt x="303" y="123"/>
                </a:lnTo>
                <a:lnTo>
                  <a:pt x="303" y="123"/>
                </a:lnTo>
                <a:lnTo>
                  <a:pt x="303" y="123"/>
                </a:lnTo>
                <a:lnTo>
                  <a:pt x="305" y="123"/>
                </a:lnTo>
                <a:lnTo>
                  <a:pt x="305" y="123"/>
                </a:lnTo>
                <a:lnTo>
                  <a:pt x="306" y="123"/>
                </a:lnTo>
                <a:lnTo>
                  <a:pt x="306" y="123"/>
                </a:lnTo>
                <a:lnTo>
                  <a:pt x="306" y="123"/>
                </a:lnTo>
                <a:lnTo>
                  <a:pt x="308" y="123"/>
                </a:lnTo>
                <a:lnTo>
                  <a:pt x="308" y="123"/>
                </a:lnTo>
                <a:lnTo>
                  <a:pt x="308" y="123"/>
                </a:lnTo>
                <a:lnTo>
                  <a:pt x="309" y="121"/>
                </a:lnTo>
                <a:lnTo>
                  <a:pt x="312" y="120"/>
                </a:lnTo>
                <a:lnTo>
                  <a:pt x="312" y="120"/>
                </a:lnTo>
                <a:lnTo>
                  <a:pt x="313" y="118"/>
                </a:lnTo>
                <a:lnTo>
                  <a:pt x="313" y="118"/>
                </a:lnTo>
                <a:lnTo>
                  <a:pt x="315" y="117"/>
                </a:lnTo>
                <a:lnTo>
                  <a:pt x="315" y="117"/>
                </a:lnTo>
                <a:lnTo>
                  <a:pt x="315" y="117"/>
                </a:lnTo>
                <a:lnTo>
                  <a:pt x="315" y="118"/>
                </a:lnTo>
                <a:lnTo>
                  <a:pt x="315" y="118"/>
                </a:lnTo>
                <a:lnTo>
                  <a:pt x="316" y="118"/>
                </a:lnTo>
                <a:lnTo>
                  <a:pt x="316" y="120"/>
                </a:lnTo>
                <a:lnTo>
                  <a:pt x="316" y="120"/>
                </a:lnTo>
                <a:lnTo>
                  <a:pt x="316" y="120"/>
                </a:lnTo>
                <a:lnTo>
                  <a:pt x="318" y="118"/>
                </a:lnTo>
                <a:lnTo>
                  <a:pt x="318" y="118"/>
                </a:lnTo>
                <a:lnTo>
                  <a:pt x="318" y="118"/>
                </a:lnTo>
                <a:lnTo>
                  <a:pt x="318" y="118"/>
                </a:lnTo>
                <a:lnTo>
                  <a:pt x="318" y="118"/>
                </a:lnTo>
                <a:lnTo>
                  <a:pt x="318" y="118"/>
                </a:lnTo>
                <a:lnTo>
                  <a:pt x="318" y="118"/>
                </a:lnTo>
                <a:lnTo>
                  <a:pt x="319" y="118"/>
                </a:lnTo>
                <a:lnTo>
                  <a:pt x="319" y="118"/>
                </a:lnTo>
                <a:lnTo>
                  <a:pt x="320" y="118"/>
                </a:lnTo>
                <a:lnTo>
                  <a:pt x="320" y="117"/>
                </a:lnTo>
                <a:lnTo>
                  <a:pt x="320" y="117"/>
                </a:lnTo>
                <a:lnTo>
                  <a:pt x="320" y="118"/>
                </a:lnTo>
                <a:lnTo>
                  <a:pt x="320" y="118"/>
                </a:lnTo>
                <a:lnTo>
                  <a:pt x="320" y="118"/>
                </a:lnTo>
                <a:lnTo>
                  <a:pt x="320" y="120"/>
                </a:lnTo>
                <a:lnTo>
                  <a:pt x="319" y="120"/>
                </a:lnTo>
                <a:lnTo>
                  <a:pt x="319" y="121"/>
                </a:lnTo>
                <a:lnTo>
                  <a:pt x="319" y="121"/>
                </a:lnTo>
                <a:lnTo>
                  <a:pt x="319" y="121"/>
                </a:lnTo>
                <a:lnTo>
                  <a:pt x="320" y="121"/>
                </a:lnTo>
                <a:lnTo>
                  <a:pt x="320" y="121"/>
                </a:lnTo>
                <a:lnTo>
                  <a:pt x="320" y="121"/>
                </a:lnTo>
                <a:lnTo>
                  <a:pt x="320" y="121"/>
                </a:lnTo>
                <a:lnTo>
                  <a:pt x="322" y="120"/>
                </a:lnTo>
                <a:lnTo>
                  <a:pt x="322" y="120"/>
                </a:lnTo>
                <a:lnTo>
                  <a:pt x="323" y="120"/>
                </a:lnTo>
                <a:lnTo>
                  <a:pt x="323" y="120"/>
                </a:lnTo>
                <a:lnTo>
                  <a:pt x="322" y="118"/>
                </a:lnTo>
                <a:lnTo>
                  <a:pt x="323" y="118"/>
                </a:lnTo>
                <a:lnTo>
                  <a:pt x="322" y="117"/>
                </a:lnTo>
                <a:lnTo>
                  <a:pt x="323" y="116"/>
                </a:lnTo>
                <a:lnTo>
                  <a:pt x="323" y="116"/>
                </a:lnTo>
                <a:lnTo>
                  <a:pt x="325" y="114"/>
                </a:lnTo>
                <a:lnTo>
                  <a:pt x="325" y="116"/>
                </a:lnTo>
                <a:lnTo>
                  <a:pt x="325" y="116"/>
                </a:lnTo>
                <a:lnTo>
                  <a:pt x="325" y="116"/>
                </a:lnTo>
                <a:lnTo>
                  <a:pt x="325" y="116"/>
                </a:lnTo>
                <a:lnTo>
                  <a:pt x="325" y="116"/>
                </a:lnTo>
                <a:lnTo>
                  <a:pt x="325" y="114"/>
                </a:lnTo>
                <a:lnTo>
                  <a:pt x="326" y="114"/>
                </a:lnTo>
                <a:lnTo>
                  <a:pt x="326" y="114"/>
                </a:lnTo>
                <a:lnTo>
                  <a:pt x="326" y="114"/>
                </a:lnTo>
                <a:lnTo>
                  <a:pt x="326" y="116"/>
                </a:lnTo>
                <a:lnTo>
                  <a:pt x="328" y="116"/>
                </a:lnTo>
                <a:lnTo>
                  <a:pt x="328" y="116"/>
                </a:lnTo>
                <a:lnTo>
                  <a:pt x="329" y="116"/>
                </a:lnTo>
                <a:lnTo>
                  <a:pt x="329" y="116"/>
                </a:lnTo>
                <a:lnTo>
                  <a:pt x="329" y="116"/>
                </a:lnTo>
                <a:lnTo>
                  <a:pt x="329" y="117"/>
                </a:lnTo>
                <a:lnTo>
                  <a:pt x="329" y="117"/>
                </a:lnTo>
                <a:lnTo>
                  <a:pt x="329" y="116"/>
                </a:lnTo>
                <a:lnTo>
                  <a:pt x="329" y="116"/>
                </a:lnTo>
                <a:lnTo>
                  <a:pt x="329" y="114"/>
                </a:lnTo>
                <a:lnTo>
                  <a:pt x="330" y="114"/>
                </a:lnTo>
                <a:lnTo>
                  <a:pt x="330" y="114"/>
                </a:lnTo>
                <a:lnTo>
                  <a:pt x="330" y="114"/>
                </a:lnTo>
                <a:lnTo>
                  <a:pt x="332" y="114"/>
                </a:lnTo>
                <a:lnTo>
                  <a:pt x="332" y="114"/>
                </a:lnTo>
                <a:lnTo>
                  <a:pt x="332" y="114"/>
                </a:lnTo>
                <a:lnTo>
                  <a:pt x="332" y="114"/>
                </a:lnTo>
                <a:lnTo>
                  <a:pt x="332" y="116"/>
                </a:lnTo>
                <a:lnTo>
                  <a:pt x="332" y="116"/>
                </a:lnTo>
                <a:lnTo>
                  <a:pt x="332" y="116"/>
                </a:lnTo>
                <a:lnTo>
                  <a:pt x="332" y="116"/>
                </a:lnTo>
                <a:lnTo>
                  <a:pt x="333" y="117"/>
                </a:lnTo>
                <a:lnTo>
                  <a:pt x="333" y="117"/>
                </a:lnTo>
                <a:lnTo>
                  <a:pt x="333" y="116"/>
                </a:lnTo>
                <a:lnTo>
                  <a:pt x="335" y="116"/>
                </a:lnTo>
                <a:lnTo>
                  <a:pt x="335" y="114"/>
                </a:lnTo>
                <a:lnTo>
                  <a:pt x="335" y="113"/>
                </a:lnTo>
                <a:lnTo>
                  <a:pt x="335" y="113"/>
                </a:lnTo>
                <a:lnTo>
                  <a:pt x="335" y="113"/>
                </a:lnTo>
                <a:lnTo>
                  <a:pt x="335" y="113"/>
                </a:lnTo>
                <a:lnTo>
                  <a:pt x="335" y="113"/>
                </a:lnTo>
                <a:lnTo>
                  <a:pt x="336" y="113"/>
                </a:lnTo>
                <a:lnTo>
                  <a:pt x="336" y="113"/>
                </a:lnTo>
                <a:lnTo>
                  <a:pt x="336" y="113"/>
                </a:lnTo>
                <a:lnTo>
                  <a:pt x="338" y="111"/>
                </a:lnTo>
                <a:lnTo>
                  <a:pt x="338" y="111"/>
                </a:lnTo>
                <a:lnTo>
                  <a:pt x="339" y="111"/>
                </a:lnTo>
                <a:lnTo>
                  <a:pt x="340" y="111"/>
                </a:lnTo>
                <a:lnTo>
                  <a:pt x="340" y="111"/>
                </a:lnTo>
                <a:lnTo>
                  <a:pt x="340" y="110"/>
                </a:lnTo>
                <a:lnTo>
                  <a:pt x="340" y="110"/>
                </a:lnTo>
                <a:lnTo>
                  <a:pt x="342" y="110"/>
                </a:lnTo>
                <a:lnTo>
                  <a:pt x="342" y="110"/>
                </a:lnTo>
                <a:lnTo>
                  <a:pt x="342" y="110"/>
                </a:lnTo>
                <a:lnTo>
                  <a:pt x="342" y="110"/>
                </a:lnTo>
                <a:lnTo>
                  <a:pt x="343" y="110"/>
                </a:lnTo>
                <a:lnTo>
                  <a:pt x="342" y="110"/>
                </a:lnTo>
                <a:lnTo>
                  <a:pt x="342" y="110"/>
                </a:lnTo>
                <a:lnTo>
                  <a:pt x="343" y="110"/>
                </a:lnTo>
                <a:lnTo>
                  <a:pt x="343" y="110"/>
                </a:lnTo>
                <a:lnTo>
                  <a:pt x="343" y="110"/>
                </a:lnTo>
                <a:lnTo>
                  <a:pt x="345" y="110"/>
                </a:lnTo>
                <a:lnTo>
                  <a:pt x="345" y="110"/>
                </a:lnTo>
                <a:lnTo>
                  <a:pt x="346" y="108"/>
                </a:lnTo>
                <a:lnTo>
                  <a:pt x="346" y="108"/>
                </a:lnTo>
                <a:lnTo>
                  <a:pt x="348" y="110"/>
                </a:lnTo>
                <a:lnTo>
                  <a:pt x="348" y="110"/>
                </a:lnTo>
                <a:lnTo>
                  <a:pt x="349" y="108"/>
                </a:lnTo>
                <a:lnTo>
                  <a:pt x="350" y="108"/>
                </a:lnTo>
                <a:lnTo>
                  <a:pt x="350" y="108"/>
                </a:lnTo>
                <a:lnTo>
                  <a:pt x="350" y="108"/>
                </a:lnTo>
                <a:lnTo>
                  <a:pt x="352" y="108"/>
                </a:lnTo>
                <a:lnTo>
                  <a:pt x="353" y="108"/>
                </a:lnTo>
                <a:lnTo>
                  <a:pt x="353" y="107"/>
                </a:lnTo>
                <a:lnTo>
                  <a:pt x="355" y="107"/>
                </a:lnTo>
                <a:lnTo>
                  <a:pt x="355" y="107"/>
                </a:lnTo>
                <a:lnTo>
                  <a:pt x="355" y="107"/>
                </a:lnTo>
                <a:lnTo>
                  <a:pt x="355" y="107"/>
                </a:lnTo>
                <a:lnTo>
                  <a:pt x="355" y="107"/>
                </a:lnTo>
                <a:lnTo>
                  <a:pt x="355" y="107"/>
                </a:lnTo>
                <a:lnTo>
                  <a:pt x="356" y="107"/>
                </a:lnTo>
                <a:lnTo>
                  <a:pt x="356" y="107"/>
                </a:lnTo>
                <a:lnTo>
                  <a:pt x="356" y="107"/>
                </a:lnTo>
                <a:lnTo>
                  <a:pt x="356" y="107"/>
                </a:lnTo>
                <a:lnTo>
                  <a:pt x="358" y="107"/>
                </a:lnTo>
                <a:lnTo>
                  <a:pt x="358" y="107"/>
                </a:lnTo>
                <a:lnTo>
                  <a:pt x="358" y="107"/>
                </a:lnTo>
                <a:lnTo>
                  <a:pt x="358" y="107"/>
                </a:lnTo>
                <a:lnTo>
                  <a:pt x="358" y="107"/>
                </a:lnTo>
                <a:lnTo>
                  <a:pt x="356" y="107"/>
                </a:lnTo>
                <a:lnTo>
                  <a:pt x="358" y="107"/>
                </a:lnTo>
                <a:lnTo>
                  <a:pt x="358" y="107"/>
                </a:lnTo>
                <a:lnTo>
                  <a:pt x="358" y="108"/>
                </a:lnTo>
                <a:lnTo>
                  <a:pt x="358" y="108"/>
                </a:lnTo>
                <a:lnTo>
                  <a:pt x="359" y="107"/>
                </a:lnTo>
                <a:lnTo>
                  <a:pt x="359" y="107"/>
                </a:lnTo>
                <a:lnTo>
                  <a:pt x="359" y="107"/>
                </a:lnTo>
                <a:lnTo>
                  <a:pt x="359" y="107"/>
                </a:lnTo>
                <a:lnTo>
                  <a:pt x="359" y="106"/>
                </a:lnTo>
                <a:lnTo>
                  <a:pt x="359" y="106"/>
                </a:lnTo>
                <a:lnTo>
                  <a:pt x="359" y="106"/>
                </a:lnTo>
                <a:lnTo>
                  <a:pt x="360" y="106"/>
                </a:lnTo>
                <a:lnTo>
                  <a:pt x="359" y="104"/>
                </a:lnTo>
                <a:lnTo>
                  <a:pt x="359" y="104"/>
                </a:lnTo>
                <a:lnTo>
                  <a:pt x="360" y="104"/>
                </a:lnTo>
                <a:lnTo>
                  <a:pt x="360" y="104"/>
                </a:lnTo>
                <a:lnTo>
                  <a:pt x="360" y="104"/>
                </a:lnTo>
                <a:lnTo>
                  <a:pt x="360" y="104"/>
                </a:lnTo>
                <a:lnTo>
                  <a:pt x="360" y="104"/>
                </a:lnTo>
                <a:lnTo>
                  <a:pt x="360" y="104"/>
                </a:lnTo>
                <a:lnTo>
                  <a:pt x="360" y="104"/>
                </a:lnTo>
                <a:lnTo>
                  <a:pt x="360" y="104"/>
                </a:lnTo>
                <a:lnTo>
                  <a:pt x="363" y="104"/>
                </a:lnTo>
                <a:lnTo>
                  <a:pt x="365" y="104"/>
                </a:lnTo>
                <a:lnTo>
                  <a:pt x="365" y="103"/>
                </a:lnTo>
                <a:lnTo>
                  <a:pt x="365" y="103"/>
                </a:lnTo>
                <a:lnTo>
                  <a:pt x="365" y="103"/>
                </a:lnTo>
                <a:lnTo>
                  <a:pt x="366" y="103"/>
                </a:lnTo>
                <a:lnTo>
                  <a:pt x="367" y="103"/>
                </a:lnTo>
                <a:lnTo>
                  <a:pt x="369" y="103"/>
                </a:lnTo>
                <a:lnTo>
                  <a:pt x="369" y="103"/>
                </a:lnTo>
                <a:lnTo>
                  <a:pt x="370" y="101"/>
                </a:lnTo>
                <a:lnTo>
                  <a:pt x="370" y="101"/>
                </a:lnTo>
                <a:lnTo>
                  <a:pt x="370" y="101"/>
                </a:lnTo>
                <a:lnTo>
                  <a:pt x="370" y="101"/>
                </a:lnTo>
                <a:lnTo>
                  <a:pt x="370" y="101"/>
                </a:lnTo>
                <a:lnTo>
                  <a:pt x="370" y="100"/>
                </a:lnTo>
                <a:lnTo>
                  <a:pt x="370" y="100"/>
                </a:lnTo>
                <a:lnTo>
                  <a:pt x="370" y="101"/>
                </a:lnTo>
                <a:lnTo>
                  <a:pt x="370" y="101"/>
                </a:lnTo>
                <a:lnTo>
                  <a:pt x="372" y="101"/>
                </a:lnTo>
                <a:lnTo>
                  <a:pt x="372" y="101"/>
                </a:lnTo>
                <a:lnTo>
                  <a:pt x="373" y="101"/>
                </a:lnTo>
                <a:lnTo>
                  <a:pt x="373" y="101"/>
                </a:lnTo>
                <a:lnTo>
                  <a:pt x="375" y="100"/>
                </a:lnTo>
                <a:lnTo>
                  <a:pt x="376" y="100"/>
                </a:lnTo>
                <a:lnTo>
                  <a:pt x="376" y="100"/>
                </a:lnTo>
                <a:lnTo>
                  <a:pt x="375" y="100"/>
                </a:lnTo>
                <a:lnTo>
                  <a:pt x="375" y="100"/>
                </a:lnTo>
                <a:lnTo>
                  <a:pt x="375" y="101"/>
                </a:lnTo>
                <a:lnTo>
                  <a:pt x="375" y="101"/>
                </a:lnTo>
                <a:lnTo>
                  <a:pt x="375" y="103"/>
                </a:lnTo>
                <a:lnTo>
                  <a:pt x="375" y="103"/>
                </a:lnTo>
                <a:lnTo>
                  <a:pt x="373" y="103"/>
                </a:lnTo>
                <a:lnTo>
                  <a:pt x="372" y="104"/>
                </a:lnTo>
                <a:lnTo>
                  <a:pt x="370" y="104"/>
                </a:lnTo>
                <a:lnTo>
                  <a:pt x="370" y="104"/>
                </a:lnTo>
                <a:lnTo>
                  <a:pt x="370" y="104"/>
                </a:lnTo>
                <a:lnTo>
                  <a:pt x="370" y="104"/>
                </a:lnTo>
                <a:lnTo>
                  <a:pt x="370" y="104"/>
                </a:lnTo>
                <a:lnTo>
                  <a:pt x="370" y="104"/>
                </a:lnTo>
                <a:lnTo>
                  <a:pt x="369" y="104"/>
                </a:lnTo>
                <a:lnTo>
                  <a:pt x="369" y="104"/>
                </a:lnTo>
                <a:lnTo>
                  <a:pt x="369" y="106"/>
                </a:lnTo>
                <a:lnTo>
                  <a:pt x="369" y="106"/>
                </a:lnTo>
                <a:lnTo>
                  <a:pt x="370" y="106"/>
                </a:lnTo>
                <a:lnTo>
                  <a:pt x="370" y="106"/>
                </a:lnTo>
                <a:lnTo>
                  <a:pt x="370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7"/>
                </a:lnTo>
                <a:lnTo>
                  <a:pt x="369" y="107"/>
                </a:lnTo>
                <a:lnTo>
                  <a:pt x="369" y="107"/>
                </a:lnTo>
                <a:lnTo>
                  <a:pt x="369" y="106"/>
                </a:lnTo>
                <a:lnTo>
                  <a:pt x="367" y="106"/>
                </a:lnTo>
                <a:lnTo>
                  <a:pt x="367" y="104"/>
                </a:lnTo>
                <a:lnTo>
                  <a:pt x="366" y="104"/>
                </a:lnTo>
                <a:lnTo>
                  <a:pt x="366" y="106"/>
                </a:lnTo>
                <a:lnTo>
                  <a:pt x="366" y="106"/>
                </a:lnTo>
                <a:lnTo>
                  <a:pt x="366" y="104"/>
                </a:lnTo>
                <a:lnTo>
                  <a:pt x="366" y="104"/>
                </a:lnTo>
                <a:lnTo>
                  <a:pt x="366" y="104"/>
                </a:lnTo>
                <a:lnTo>
                  <a:pt x="366" y="104"/>
                </a:lnTo>
                <a:lnTo>
                  <a:pt x="366" y="104"/>
                </a:lnTo>
                <a:lnTo>
                  <a:pt x="365" y="104"/>
                </a:lnTo>
                <a:lnTo>
                  <a:pt x="365" y="104"/>
                </a:lnTo>
                <a:lnTo>
                  <a:pt x="365" y="104"/>
                </a:lnTo>
                <a:lnTo>
                  <a:pt x="365" y="104"/>
                </a:lnTo>
                <a:lnTo>
                  <a:pt x="365" y="104"/>
                </a:lnTo>
                <a:lnTo>
                  <a:pt x="365" y="106"/>
                </a:lnTo>
                <a:lnTo>
                  <a:pt x="366" y="106"/>
                </a:lnTo>
                <a:lnTo>
                  <a:pt x="366" y="106"/>
                </a:lnTo>
                <a:lnTo>
                  <a:pt x="365" y="106"/>
                </a:lnTo>
                <a:lnTo>
                  <a:pt x="365" y="106"/>
                </a:lnTo>
                <a:lnTo>
                  <a:pt x="365" y="106"/>
                </a:lnTo>
                <a:lnTo>
                  <a:pt x="365" y="107"/>
                </a:lnTo>
                <a:lnTo>
                  <a:pt x="363" y="107"/>
                </a:lnTo>
                <a:lnTo>
                  <a:pt x="363" y="107"/>
                </a:lnTo>
                <a:lnTo>
                  <a:pt x="363" y="108"/>
                </a:lnTo>
                <a:lnTo>
                  <a:pt x="363" y="108"/>
                </a:lnTo>
                <a:lnTo>
                  <a:pt x="362" y="108"/>
                </a:lnTo>
                <a:lnTo>
                  <a:pt x="360" y="110"/>
                </a:lnTo>
                <a:lnTo>
                  <a:pt x="360" y="110"/>
                </a:lnTo>
                <a:lnTo>
                  <a:pt x="359" y="110"/>
                </a:lnTo>
                <a:lnTo>
                  <a:pt x="359" y="110"/>
                </a:lnTo>
                <a:lnTo>
                  <a:pt x="359" y="111"/>
                </a:lnTo>
                <a:lnTo>
                  <a:pt x="358" y="113"/>
                </a:lnTo>
                <a:lnTo>
                  <a:pt x="358" y="113"/>
                </a:lnTo>
                <a:lnTo>
                  <a:pt x="359" y="113"/>
                </a:lnTo>
                <a:lnTo>
                  <a:pt x="359" y="113"/>
                </a:lnTo>
                <a:lnTo>
                  <a:pt x="360" y="113"/>
                </a:lnTo>
                <a:lnTo>
                  <a:pt x="360" y="113"/>
                </a:lnTo>
                <a:lnTo>
                  <a:pt x="360" y="114"/>
                </a:lnTo>
                <a:lnTo>
                  <a:pt x="360" y="114"/>
                </a:lnTo>
                <a:lnTo>
                  <a:pt x="359" y="114"/>
                </a:lnTo>
                <a:lnTo>
                  <a:pt x="359" y="116"/>
                </a:lnTo>
                <a:lnTo>
                  <a:pt x="359" y="116"/>
                </a:lnTo>
                <a:lnTo>
                  <a:pt x="359" y="116"/>
                </a:lnTo>
                <a:lnTo>
                  <a:pt x="359" y="116"/>
                </a:lnTo>
                <a:lnTo>
                  <a:pt x="359" y="116"/>
                </a:lnTo>
                <a:lnTo>
                  <a:pt x="359" y="116"/>
                </a:lnTo>
                <a:lnTo>
                  <a:pt x="358" y="116"/>
                </a:lnTo>
                <a:lnTo>
                  <a:pt x="358" y="116"/>
                </a:lnTo>
                <a:lnTo>
                  <a:pt x="358" y="116"/>
                </a:lnTo>
                <a:lnTo>
                  <a:pt x="358" y="117"/>
                </a:lnTo>
                <a:lnTo>
                  <a:pt x="356" y="117"/>
                </a:lnTo>
                <a:lnTo>
                  <a:pt x="356" y="118"/>
                </a:lnTo>
                <a:lnTo>
                  <a:pt x="355" y="118"/>
                </a:lnTo>
                <a:lnTo>
                  <a:pt x="355" y="118"/>
                </a:lnTo>
                <a:lnTo>
                  <a:pt x="355" y="118"/>
                </a:lnTo>
                <a:lnTo>
                  <a:pt x="355" y="118"/>
                </a:lnTo>
                <a:lnTo>
                  <a:pt x="355" y="118"/>
                </a:lnTo>
                <a:lnTo>
                  <a:pt x="355" y="117"/>
                </a:lnTo>
                <a:lnTo>
                  <a:pt x="355" y="116"/>
                </a:lnTo>
                <a:lnTo>
                  <a:pt x="355" y="116"/>
                </a:lnTo>
                <a:lnTo>
                  <a:pt x="355" y="116"/>
                </a:lnTo>
                <a:lnTo>
                  <a:pt x="355" y="114"/>
                </a:lnTo>
                <a:lnTo>
                  <a:pt x="355" y="114"/>
                </a:lnTo>
                <a:lnTo>
                  <a:pt x="355" y="114"/>
                </a:lnTo>
                <a:lnTo>
                  <a:pt x="355" y="113"/>
                </a:lnTo>
                <a:lnTo>
                  <a:pt x="356" y="113"/>
                </a:lnTo>
                <a:lnTo>
                  <a:pt x="356" y="113"/>
                </a:lnTo>
                <a:lnTo>
                  <a:pt x="356" y="113"/>
                </a:lnTo>
                <a:lnTo>
                  <a:pt x="356" y="111"/>
                </a:lnTo>
                <a:lnTo>
                  <a:pt x="355" y="111"/>
                </a:lnTo>
                <a:lnTo>
                  <a:pt x="355" y="113"/>
                </a:lnTo>
                <a:lnTo>
                  <a:pt x="355" y="113"/>
                </a:lnTo>
                <a:lnTo>
                  <a:pt x="353" y="113"/>
                </a:lnTo>
                <a:lnTo>
                  <a:pt x="353" y="113"/>
                </a:lnTo>
                <a:lnTo>
                  <a:pt x="353" y="113"/>
                </a:lnTo>
                <a:lnTo>
                  <a:pt x="353" y="113"/>
                </a:lnTo>
                <a:lnTo>
                  <a:pt x="355" y="111"/>
                </a:lnTo>
                <a:lnTo>
                  <a:pt x="356" y="111"/>
                </a:lnTo>
                <a:lnTo>
                  <a:pt x="356" y="110"/>
                </a:lnTo>
                <a:lnTo>
                  <a:pt x="356" y="110"/>
                </a:lnTo>
                <a:lnTo>
                  <a:pt x="356" y="110"/>
                </a:lnTo>
                <a:lnTo>
                  <a:pt x="356" y="110"/>
                </a:lnTo>
                <a:lnTo>
                  <a:pt x="355" y="110"/>
                </a:lnTo>
                <a:lnTo>
                  <a:pt x="355" y="110"/>
                </a:lnTo>
                <a:lnTo>
                  <a:pt x="355" y="110"/>
                </a:lnTo>
                <a:lnTo>
                  <a:pt x="353" y="110"/>
                </a:lnTo>
                <a:lnTo>
                  <a:pt x="353" y="110"/>
                </a:lnTo>
                <a:lnTo>
                  <a:pt x="353" y="110"/>
                </a:lnTo>
                <a:lnTo>
                  <a:pt x="353" y="110"/>
                </a:lnTo>
                <a:lnTo>
                  <a:pt x="353" y="110"/>
                </a:lnTo>
                <a:lnTo>
                  <a:pt x="352" y="110"/>
                </a:lnTo>
                <a:lnTo>
                  <a:pt x="352" y="110"/>
                </a:lnTo>
                <a:lnTo>
                  <a:pt x="352" y="110"/>
                </a:lnTo>
                <a:lnTo>
                  <a:pt x="352" y="110"/>
                </a:lnTo>
                <a:lnTo>
                  <a:pt x="352" y="110"/>
                </a:lnTo>
                <a:lnTo>
                  <a:pt x="350" y="111"/>
                </a:lnTo>
                <a:lnTo>
                  <a:pt x="350" y="111"/>
                </a:lnTo>
                <a:lnTo>
                  <a:pt x="350" y="111"/>
                </a:lnTo>
                <a:lnTo>
                  <a:pt x="350" y="111"/>
                </a:lnTo>
                <a:lnTo>
                  <a:pt x="349" y="111"/>
                </a:lnTo>
                <a:lnTo>
                  <a:pt x="349" y="111"/>
                </a:lnTo>
                <a:lnTo>
                  <a:pt x="348" y="111"/>
                </a:lnTo>
                <a:lnTo>
                  <a:pt x="348" y="111"/>
                </a:lnTo>
                <a:lnTo>
                  <a:pt x="348" y="111"/>
                </a:lnTo>
                <a:lnTo>
                  <a:pt x="348" y="111"/>
                </a:lnTo>
                <a:lnTo>
                  <a:pt x="348" y="111"/>
                </a:lnTo>
                <a:lnTo>
                  <a:pt x="346" y="111"/>
                </a:lnTo>
                <a:lnTo>
                  <a:pt x="346" y="111"/>
                </a:lnTo>
                <a:lnTo>
                  <a:pt x="346" y="111"/>
                </a:lnTo>
                <a:lnTo>
                  <a:pt x="346" y="111"/>
                </a:lnTo>
                <a:lnTo>
                  <a:pt x="346" y="111"/>
                </a:lnTo>
                <a:lnTo>
                  <a:pt x="346" y="111"/>
                </a:lnTo>
                <a:lnTo>
                  <a:pt x="346" y="113"/>
                </a:lnTo>
                <a:lnTo>
                  <a:pt x="348" y="113"/>
                </a:lnTo>
                <a:lnTo>
                  <a:pt x="348" y="113"/>
                </a:lnTo>
                <a:lnTo>
                  <a:pt x="346" y="113"/>
                </a:lnTo>
                <a:lnTo>
                  <a:pt x="345" y="114"/>
                </a:lnTo>
                <a:lnTo>
                  <a:pt x="345" y="114"/>
                </a:lnTo>
                <a:lnTo>
                  <a:pt x="345" y="114"/>
                </a:lnTo>
                <a:lnTo>
                  <a:pt x="345" y="114"/>
                </a:lnTo>
                <a:lnTo>
                  <a:pt x="345" y="114"/>
                </a:lnTo>
                <a:lnTo>
                  <a:pt x="345" y="114"/>
                </a:lnTo>
                <a:lnTo>
                  <a:pt x="345" y="114"/>
                </a:lnTo>
                <a:lnTo>
                  <a:pt x="345" y="113"/>
                </a:lnTo>
                <a:lnTo>
                  <a:pt x="343" y="113"/>
                </a:lnTo>
                <a:lnTo>
                  <a:pt x="343" y="114"/>
                </a:lnTo>
                <a:lnTo>
                  <a:pt x="343" y="114"/>
                </a:lnTo>
                <a:lnTo>
                  <a:pt x="342" y="116"/>
                </a:lnTo>
                <a:lnTo>
                  <a:pt x="342" y="116"/>
                </a:lnTo>
                <a:lnTo>
                  <a:pt x="342" y="116"/>
                </a:lnTo>
                <a:lnTo>
                  <a:pt x="342" y="116"/>
                </a:lnTo>
                <a:lnTo>
                  <a:pt x="342" y="116"/>
                </a:lnTo>
                <a:lnTo>
                  <a:pt x="342" y="116"/>
                </a:lnTo>
                <a:lnTo>
                  <a:pt x="342" y="116"/>
                </a:lnTo>
                <a:lnTo>
                  <a:pt x="342" y="116"/>
                </a:lnTo>
                <a:lnTo>
                  <a:pt x="342" y="117"/>
                </a:lnTo>
                <a:lnTo>
                  <a:pt x="342" y="117"/>
                </a:lnTo>
                <a:lnTo>
                  <a:pt x="342" y="116"/>
                </a:lnTo>
                <a:lnTo>
                  <a:pt x="342" y="116"/>
                </a:lnTo>
                <a:lnTo>
                  <a:pt x="340" y="116"/>
                </a:lnTo>
                <a:lnTo>
                  <a:pt x="339" y="117"/>
                </a:lnTo>
                <a:lnTo>
                  <a:pt x="339" y="116"/>
                </a:lnTo>
                <a:lnTo>
                  <a:pt x="339" y="116"/>
                </a:lnTo>
                <a:lnTo>
                  <a:pt x="339" y="116"/>
                </a:lnTo>
                <a:lnTo>
                  <a:pt x="338" y="116"/>
                </a:lnTo>
                <a:lnTo>
                  <a:pt x="338" y="116"/>
                </a:lnTo>
                <a:lnTo>
                  <a:pt x="338" y="117"/>
                </a:lnTo>
                <a:lnTo>
                  <a:pt x="338" y="117"/>
                </a:lnTo>
                <a:lnTo>
                  <a:pt x="338" y="117"/>
                </a:lnTo>
                <a:lnTo>
                  <a:pt x="338" y="117"/>
                </a:lnTo>
                <a:lnTo>
                  <a:pt x="338" y="118"/>
                </a:lnTo>
                <a:lnTo>
                  <a:pt x="338" y="118"/>
                </a:lnTo>
                <a:lnTo>
                  <a:pt x="338" y="118"/>
                </a:lnTo>
                <a:lnTo>
                  <a:pt x="338" y="118"/>
                </a:lnTo>
                <a:lnTo>
                  <a:pt x="338" y="118"/>
                </a:lnTo>
                <a:lnTo>
                  <a:pt x="338" y="118"/>
                </a:lnTo>
                <a:lnTo>
                  <a:pt x="338" y="118"/>
                </a:lnTo>
                <a:lnTo>
                  <a:pt x="338" y="118"/>
                </a:lnTo>
                <a:lnTo>
                  <a:pt x="338" y="120"/>
                </a:lnTo>
                <a:lnTo>
                  <a:pt x="338" y="120"/>
                </a:lnTo>
                <a:lnTo>
                  <a:pt x="338" y="121"/>
                </a:lnTo>
                <a:lnTo>
                  <a:pt x="339" y="121"/>
                </a:lnTo>
                <a:lnTo>
                  <a:pt x="340" y="121"/>
                </a:lnTo>
                <a:lnTo>
                  <a:pt x="340" y="121"/>
                </a:lnTo>
                <a:lnTo>
                  <a:pt x="342" y="121"/>
                </a:lnTo>
                <a:lnTo>
                  <a:pt x="342" y="121"/>
                </a:lnTo>
                <a:lnTo>
                  <a:pt x="342" y="121"/>
                </a:lnTo>
                <a:lnTo>
                  <a:pt x="343" y="120"/>
                </a:lnTo>
                <a:lnTo>
                  <a:pt x="343" y="120"/>
                </a:lnTo>
                <a:lnTo>
                  <a:pt x="343" y="120"/>
                </a:lnTo>
                <a:lnTo>
                  <a:pt x="342" y="120"/>
                </a:lnTo>
                <a:lnTo>
                  <a:pt x="343" y="118"/>
                </a:lnTo>
                <a:lnTo>
                  <a:pt x="343" y="118"/>
                </a:lnTo>
                <a:lnTo>
                  <a:pt x="343" y="118"/>
                </a:lnTo>
                <a:lnTo>
                  <a:pt x="343" y="118"/>
                </a:lnTo>
                <a:lnTo>
                  <a:pt x="343" y="118"/>
                </a:lnTo>
                <a:lnTo>
                  <a:pt x="345" y="120"/>
                </a:lnTo>
                <a:lnTo>
                  <a:pt x="345" y="120"/>
                </a:lnTo>
                <a:lnTo>
                  <a:pt x="346" y="120"/>
                </a:lnTo>
                <a:lnTo>
                  <a:pt x="346" y="120"/>
                </a:lnTo>
                <a:lnTo>
                  <a:pt x="345" y="120"/>
                </a:lnTo>
                <a:lnTo>
                  <a:pt x="343" y="121"/>
                </a:lnTo>
                <a:lnTo>
                  <a:pt x="343" y="121"/>
                </a:lnTo>
                <a:lnTo>
                  <a:pt x="343" y="123"/>
                </a:lnTo>
                <a:lnTo>
                  <a:pt x="343" y="123"/>
                </a:lnTo>
                <a:lnTo>
                  <a:pt x="343" y="124"/>
                </a:lnTo>
                <a:lnTo>
                  <a:pt x="343" y="124"/>
                </a:lnTo>
                <a:lnTo>
                  <a:pt x="343" y="124"/>
                </a:lnTo>
                <a:lnTo>
                  <a:pt x="343" y="125"/>
                </a:lnTo>
                <a:lnTo>
                  <a:pt x="343" y="125"/>
                </a:lnTo>
                <a:lnTo>
                  <a:pt x="343" y="127"/>
                </a:lnTo>
                <a:lnTo>
                  <a:pt x="343" y="127"/>
                </a:lnTo>
                <a:lnTo>
                  <a:pt x="343" y="127"/>
                </a:lnTo>
                <a:lnTo>
                  <a:pt x="342" y="127"/>
                </a:lnTo>
                <a:lnTo>
                  <a:pt x="342" y="127"/>
                </a:lnTo>
                <a:lnTo>
                  <a:pt x="342" y="127"/>
                </a:lnTo>
                <a:lnTo>
                  <a:pt x="342" y="128"/>
                </a:lnTo>
                <a:lnTo>
                  <a:pt x="342" y="128"/>
                </a:lnTo>
                <a:lnTo>
                  <a:pt x="342" y="128"/>
                </a:lnTo>
                <a:lnTo>
                  <a:pt x="343" y="128"/>
                </a:lnTo>
                <a:lnTo>
                  <a:pt x="343" y="128"/>
                </a:lnTo>
                <a:lnTo>
                  <a:pt x="345" y="127"/>
                </a:lnTo>
                <a:lnTo>
                  <a:pt x="345" y="127"/>
                </a:lnTo>
                <a:lnTo>
                  <a:pt x="345" y="127"/>
                </a:lnTo>
                <a:lnTo>
                  <a:pt x="345" y="127"/>
                </a:lnTo>
                <a:lnTo>
                  <a:pt x="345" y="128"/>
                </a:lnTo>
                <a:lnTo>
                  <a:pt x="346" y="128"/>
                </a:lnTo>
                <a:lnTo>
                  <a:pt x="346" y="128"/>
                </a:lnTo>
                <a:lnTo>
                  <a:pt x="346" y="128"/>
                </a:lnTo>
                <a:lnTo>
                  <a:pt x="346" y="128"/>
                </a:lnTo>
                <a:lnTo>
                  <a:pt x="346" y="128"/>
                </a:lnTo>
                <a:lnTo>
                  <a:pt x="346" y="130"/>
                </a:lnTo>
                <a:lnTo>
                  <a:pt x="346" y="130"/>
                </a:lnTo>
                <a:lnTo>
                  <a:pt x="346" y="130"/>
                </a:lnTo>
                <a:lnTo>
                  <a:pt x="345" y="131"/>
                </a:lnTo>
                <a:lnTo>
                  <a:pt x="345" y="131"/>
                </a:lnTo>
                <a:lnTo>
                  <a:pt x="345" y="131"/>
                </a:lnTo>
                <a:lnTo>
                  <a:pt x="345" y="131"/>
                </a:lnTo>
                <a:lnTo>
                  <a:pt x="345" y="131"/>
                </a:lnTo>
                <a:lnTo>
                  <a:pt x="345" y="130"/>
                </a:lnTo>
                <a:lnTo>
                  <a:pt x="345" y="130"/>
                </a:lnTo>
                <a:lnTo>
                  <a:pt x="345" y="130"/>
                </a:lnTo>
                <a:lnTo>
                  <a:pt x="345" y="128"/>
                </a:lnTo>
                <a:lnTo>
                  <a:pt x="345" y="128"/>
                </a:lnTo>
                <a:lnTo>
                  <a:pt x="345" y="128"/>
                </a:lnTo>
                <a:lnTo>
                  <a:pt x="345" y="128"/>
                </a:lnTo>
                <a:lnTo>
                  <a:pt x="345" y="128"/>
                </a:lnTo>
                <a:lnTo>
                  <a:pt x="345" y="127"/>
                </a:lnTo>
                <a:lnTo>
                  <a:pt x="345" y="127"/>
                </a:lnTo>
                <a:lnTo>
                  <a:pt x="343" y="128"/>
                </a:lnTo>
                <a:lnTo>
                  <a:pt x="343" y="128"/>
                </a:lnTo>
                <a:lnTo>
                  <a:pt x="343" y="128"/>
                </a:lnTo>
                <a:lnTo>
                  <a:pt x="343" y="128"/>
                </a:lnTo>
                <a:lnTo>
                  <a:pt x="343" y="130"/>
                </a:lnTo>
                <a:lnTo>
                  <a:pt x="343" y="130"/>
                </a:lnTo>
                <a:lnTo>
                  <a:pt x="343" y="130"/>
                </a:lnTo>
                <a:lnTo>
                  <a:pt x="343" y="130"/>
                </a:lnTo>
                <a:lnTo>
                  <a:pt x="343" y="131"/>
                </a:lnTo>
                <a:lnTo>
                  <a:pt x="342" y="131"/>
                </a:lnTo>
                <a:lnTo>
                  <a:pt x="342" y="131"/>
                </a:lnTo>
                <a:lnTo>
                  <a:pt x="342" y="131"/>
                </a:lnTo>
                <a:lnTo>
                  <a:pt x="342" y="131"/>
                </a:lnTo>
                <a:lnTo>
                  <a:pt x="342" y="131"/>
                </a:lnTo>
                <a:lnTo>
                  <a:pt x="342" y="130"/>
                </a:lnTo>
                <a:lnTo>
                  <a:pt x="342" y="130"/>
                </a:lnTo>
                <a:lnTo>
                  <a:pt x="342" y="130"/>
                </a:lnTo>
                <a:lnTo>
                  <a:pt x="342" y="130"/>
                </a:lnTo>
                <a:lnTo>
                  <a:pt x="342" y="128"/>
                </a:lnTo>
                <a:lnTo>
                  <a:pt x="342" y="128"/>
                </a:lnTo>
                <a:lnTo>
                  <a:pt x="342" y="130"/>
                </a:lnTo>
                <a:lnTo>
                  <a:pt x="340" y="130"/>
                </a:lnTo>
                <a:lnTo>
                  <a:pt x="340" y="130"/>
                </a:lnTo>
                <a:lnTo>
                  <a:pt x="339" y="131"/>
                </a:lnTo>
                <a:lnTo>
                  <a:pt x="339" y="131"/>
                </a:lnTo>
                <a:lnTo>
                  <a:pt x="339" y="133"/>
                </a:lnTo>
                <a:lnTo>
                  <a:pt x="339" y="133"/>
                </a:lnTo>
                <a:lnTo>
                  <a:pt x="339" y="133"/>
                </a:lnTo>
                <a:lnTo>
                  <a:pt x="338" y="133"/>
                </a:lnTo>
                <a:lnTo>
                  <a:pt x="336" y="133"/>
                </a:lnTo>
                <a:lnTo>
                  <a:pt x="336" y="134"/>
                </a:lnTo>
                <a:lnTo>
                  <a:pt x="336" y="134"/>
                </a:lnTo>
                <a:lnTo>
                  <a:pt x="336" y="133"/>
                </a:lnTo>
                <a:lnTo>
                  <a:pt x="335" y="133"/>
                </a:lnTo>
                <a:lnTo>
                  <a:pt x="335" y="133"/>
                </a:lnTo>
                <a:lnTo>
                  <a:pt x="335" y="133"/>
                </a:lnTo>
                <a:lnTo>
                  <a:pt x="335" y="131"/>
                </a:lnTo>
                <a:lnTo>
                  <a:pt x="335" y="131"/>
                </a:lnTo>
                <a:lnTo>
                  <a:pt x="335" y="131"/>
                </a:lnTo>
                <a:lnTo>
                  <a:pt x="336" y="131"/>
                </a:lnTo>
                <a:lnTo>
                  <a:pt x="336" y="130"/>
                </a:lnTo>
                <a:lnTo>
                  <a:pt x="338" y="130"/>
                </a:lnTo>
                <a:lnTo>
                  <a:pt x="338" y="130"/>
                </a:lnTo>
                <a:lnTo>
                  <a:pt x="338" y="130"/>
                </a:lnTo>
                <a:lnTo>
                  <a:pt x="338" y="128"/>
                </a:lnTo>
                <a:lnTo>
                  <a:pt x="338" y="128"/>
                </a:lnTo>
                <a:lnTo>
                  <a:pt x="338" y="128"/>
                </a:lnTo>
                <a:lnTo>
                  <a:pt x="336" y="128"/>
                </a:lnTo>
                <a:lnTo>
                  <a:pt x="336" y="128"/>
                </a:lnTo>
                <a:lnTo>
                  <a:pt x="336" y="128"/>
                </a:lnTo>
                <a:lnTo>
                  <a:pt x="336" y="127"/>
                </a:lnTo>
                <a:lnTo>
                  <a:pt x="335" y="128"/>
                </a:lnTo>
                <a:lnTo>
                  <a:pt x="335" y="128"/>
                </a:lnTo>
                <a:lnTo>
                  <a:pt x="335" y="128"/>
                </a:lnTo>
                <a:lnTo>
                  <a:pt x="335" y="128"/>
                </a:lnTo>
                <a:lnTo>
                  <a:pt x="335" y="128"/>
                </a:lnTo>
                <a:lnTo>
                  <a:pt x="335" y="128"/>
                </a:lnTo>
                <a:lnTo>
                  <a:pt x="335" y="128"/>
                </a:lnTo>
                <a:lnTo>
                  <a:pt x="335" y="128"/>
                </a:lnTo>
                <a:lnTo>
                  <a:pt x="335" y="128"/>
                </a:lnTo>
                <a:lnTo>
                  <a:pt x="333" y="127"/>
                </a:lnTo>
                <a:lnTo>
                  <a:pt x="333" y="127"/>
                </a:lnTo>
                <a:lnTo>
                  <a:pt x="335" y="127"/>
                </a:lnTo>
                <a:lnTo>
                  <a:pt x="335" y="127"/>
                </a:lnTo>
                <a:lnTo>
                  <a:pt x="336" y="127"/>
                </a:lnTo>
                <a:lnTo>
                  <a:pt x="336" y="127"/>
                </a:lnTo>
                <a:lnTo>
                  <a:pt x="336" y="125"/>
                </a:lnTo>
                <a:lnTo>
                  <a:pt x="336" y="125"/>
                </a:lnTo>
                <a:lnTo>
                  <a:pt x="336" y="127"/>
                </a:lnTo>
                <a:lnTo>
                  <a:pt x="336" y="125"/>
                </a:lnTo>
                <a:lnTo>
                  <a:pt x="338" y="125"/>
                </a:lnTo>
                <a:lnTo>
                  <a:pt x="338" y="125"/>
                </a:lnTo>
                <a:lnTo>
                  <a:pt x="338" y="124"/>
                </a:lnTo>
                <a:lnTo>
                  <a:pt x="338" y="124"/>
                </a:lnTo>
                <a:lnTo>
                  <a:pt x="338" y="124"/>
                </a:lnTo>
                <a:lnTo>
                  <a:pt x="339" y="124"/>
                </a:lnTo>
                <a:lnTo>
                  <a:pt x="339" y="124"/>
                </a:lnTo>
                <a:lnTo>
                  <a:pt x="339" y="125"/>
                </a:lnTo>
                <a:lnTo>
                  <a:pt x="339" y="125"/>
                </a:lnTo>
                <a:lnTo>
                  <a:pt x="339" y="125"/>
                </a:lnTo>
                <a:lnTo>
                  <a:pt x="340" y="125"/>
                </a:lnTo>
                <a:lnTo>
                  <a:pt x="340" y="125"/>
                </a:lnTo>
                <a:lnTo>
                  <a:pt x="340" y="125"/>
                </a:lnTo>
                <a:lnTo>
                  <a:pt x="342" y="125"/>
                </a:lnTo>
                <a:lnTo>
                  <a:pt x="342" y="125"/>
                </a:lnTo>
                <a:lnTo>
                  <a:pt x="342" y="125"/>
                </a:lnTo>
                <a:lnTo>
                  <a:pt x="342" y="125"/>
                </a:lnTo>
                <a:lnTo>
                  <a:pt x="342" y="124"/>
                </a:lnTo>
                <a:lnTo>
                  <a:pt x="342" y="124"/>
                </a:lnTo>
                <a:lnTo>
                  <a:pt x="342" y="123"/>
                </a:lnTo>
                <a:lnTo>
                  <a:pt x="342" y="123"/>
                </a:lnTo>
                <a:lnTo>
                  <a:pt x="342" y="121"/>
                </a:lnTo>
                <a:lnTo>
                  <a:pt x="342" y="121"/>
                </a:lnTo>
                <a:lnTo>
                  <a:pt x="340" y="121"/>
                </a:lnTo>
                <a:lnTo>
                  <a:pt x="340" y="123"/>
                </a:lnTo>
                <a:lnTo>
                  <a:pt x="339" y="123"/>
                </a:lnTo>
                <a:lnTo>
                  <a:pt x="338" y="124"/>
                </a:lnTo>
                <a:lnTo>
                  <a:pt x="336" y="124"/>
                </a:lnTo>
                <a:lnTo>
                  <a:pt x="336" y="124"/>
                </a:lnTo>
                <a:lnTo>
                  <a:pt x="336" y="124"/>
                </a:lnTo>
                <a:lnTo>
                  <a:pt x="330" y="125"/>
                </a:lnTo>
                <a:lnTo>
                  <a:pt x="329" y="125"/>
                </a:lnTo>
                <a:lnTo>
                  <a:pt x="329" y="125"/>
                </a:lnTo>
                <a:lnTo>
                  <a:pt x="330" y="125"/>
                </a:lnTo>
                <a:lnTo>
                  <a:pt x="330" y="125"/>
                </a:lnTo>
                <a:lnTo>
                  <a:pt x="332" y="125"/>
                </a:lnTo>
                <a:lnTo>
                  <a:pt x="332" y="124"/>
                </a:lnTo>
                <a:lnTo>
                  <a:pt x="332" y="124"/>
                </a:lnTo>
                <a:lnTo>
                  <a:pt x="332" y="124"/>
                </a:lnTo>
                <a:lnTo>
                  <a:pt x="332" y="124"/>
                </a:lnTo>
                <a:lnTo>
                  <a:pt x="333" y="124"/>
                </a:lnTo>
                <a:lnTo>
                  <a:pt x="333" y="124"/>
                </a:lnTo>
                <a:lnTo>
                  <a:pt x="333" y="123"/>
                </a:lnTo>
                <a:lnTo>
                  <a:pt x="335" y="123"/>
                </a:lnTo>
                <a:lnTo>
                  <a:pt x="335" y="123"/>
                </a:lnTo>
                <a:lnTo>
                  <a:pt x="335" y="123"/>
                </a:lnTo>
                <a:lnTo>
                  <a:pt x="335" y="123"/>
                </a:lnTo>
                <a:lnTo>
                  <a:pt x="335" y="123"/>
                </a:lnTo>
                <a:lnTo>
                  <a:pt x="335" y="124"/>
                </a:lnTo>
                <a:lnTo>
                  <a:pt x="336" y="124"/>
                </a:lnTo>
                <a:lnTo>
                  <a:pt x="336" y="124"/>
                </a:lnTo>
                <a:lnTo>
                  <a:pt x="336" y="123"/>
                </a:lnTo>
                <a:lnTo>
                  <a:pt x="338" y="123"/>
                </a:lnTo>
                <a:lnTo>
                  <a:pt x="338" y="121"/>
                </a:lnTo>
                <a:lnTo>
                  <a:pt x="338" y="121"/>
                </a:lnTo>
                <a:lnTo>
                  <a:pt x="338" y="120"/>
                </a:lnTo>
                <a:lnTo>
                  <a:pt x="338" y="120"/>
                </a:lnTo>
                <a:lnTo>
                  <a:pt x="338" y="120"/>
                </a:lnTo>
                <a:lnTo>
                  <a:pt x="336" y="118"/>
                </a:lnTo>
                <a:lnTo>
                  <a:pt x="336" y="118"/>
                </a:lnTo>
                <a:lnTo>
                  <a:pt x="336" y="118"/>
                </a:lnTo>
                <a:lnTo>
                  <a:pt x="336" y="120"/>
                </a:lnTo>
                <a:lnTo>
                  <a:pt x="336" y="120"/>
                </a:lnTo>
                <a:lnTo>
                  <a:pt x="336" y="120"/>
                </a:lnTo>
                <a:lnTo>
                  <a:pt x="336" y="118"/>
                </a:lnTo>
                <a:lnTo>
                  <a:pt x="336" y="118"/>
                </a:lnTo>
                <a:lnTo>
                  <a:pt x="336" y="118"/>
                </a:lnTo>
                <a:lnTo>
                  <a:pt x="336" y="118"/>
                </a:lnTo>
                <a:lnTo>
                  <a:pt x="335" y="118"/>
                </a:lnTo>
                <a:lnTo>
                  <a:pt x="335" y="118"/>
                </a:lnTo>
                <a:lnTo>
                  <a:pt x="333" y="118"/>
                </a:lnTo>
                <a:lnTo>
                  <a:pt x="333" y="118"/>
                </a:lnTo>
                <a:lnTo>
                  <a:pt x="333" y="118"/>
                </a:lnTo>
                <a:lnTo>
                  <a:pt x="332" y="118"/>
                </a:lnTo>
                <a:lnTo>
                  <a:pt x="330" y="120"/>
                </a:lnTo>
                <a:lnTo>
                  <a:pt x="329" y="120"/>
                </a:lnTo>
                <a:lnTo>
                  <a:pt x="328" y="120"/>
                </a:lnTo>
                <a:lnTo>
                  <a:pt x="328" y="120"/>
                </a:lnTo>
                <a:lnTo>
                  <a:pt x="328" y="120"/>
                </a:lnTo>
                <a:lnTo>
                  <a:pt x="328" y="120"/>
                </a:lnTo>
                <a:lnTo>
                  <a:pt x="328" y="120"/>
                </a:lnTo>
                <a:lnTo>
                  <a:pt x="328" y="121"/>
                </a:lnTo>
                <a:lnTo>
                  <a:pt x="328" y="121"/>
                </a:lnTo>
                <a:lnTo>
                  <a:pt x="328" y="121"/>
                </a:lnTo>
                <a:lnTo>
                  <a:pt x="328" y="123"/>
                </a:lnTo>
                <a:lnTo>
                  <a:pt x="326" y="123"/>
                </a:lnTo>
                <a:lnTo>
                  <a:pt x="326" y="123"/>
                </a:lnTo>
                <a:lnTo>
                  <a:pt x="328" y="123"/>
                </a:lnTo>
                <a:lnTo>
                  <a:pt x="328" y="123"/>
                </a:lnTo>
                <a:lnTo>
                  <a:pt x="328" y="123"/>
                </a:lnTo>
                <a:lnTo>
                  <a:pt x="328" y="123"/>
                </a:lnTo>
                <a:lnTo>
                  <a:pt x="328" y="123"/>
                </a:lnTo>
                <a:lnTo>
                  <a:pt x="326" y="123"/>
                </a:lnTo>
                <a:lnTo>
                  <a:pt x="326" y="124"/>
                </a:lnTo>
                <a:lnTo>
                  <a:pt x="326" y="124"/>
                </a:lnTo>
                <a:lnTo>
                  <a:pt x="326" y="124"/>
                </a:lnTo>
                <a:lnTo>
                  <a:pt x="325" y="124"/>
                </a:lnTo>
                <a:lnTo>
                  <a:pt x="325" y="124"/>
                </a:lnTo>
                <a:lnTo>
                  <a:pt x="325" y="124"/>
                </a:lnTo>
                <a:lnTo>
                  <a:pt x="325" y="124"/>
                </a:lnTo>
                <a:lnTo>
                  <a:pt x="325" y="123"/>
                </a:lnTo>
                <a:lnTo>
                  <a:pt x="325" y="123"/>
                </a:lnTo>
                <a:lnTo>
                  <a:pt x="325" y="123"/>
                </a:lnTo>
                <a:lnTo>
                  <a:pt x="325" y="123"/>
                </a:lnTo>
                <a:lnTo>
                  <a:pt x="325" y="121"/>
                </a:lnTo>
                <a:lnTo>
                  <a:pt x="325" y="121"/>
                </a:lnTo>
                <a:lnTo>
                  <a:pt x="325" y="121"/>
                </a:lnTo>
                <a:lnTo>
                  <a:pt x="325" y="121"/>
                </a:lnTo>
                <a:lnTo>
                  <a:pt x="323" y="121"/>
                </a:lnTo>
                <a:lnTo>
                  <a:pt x="323" y="121"/>
                </a:lnTo>
                <a:lnTo>
                  <a:pt x="323" y="121"/>
                </a:lnTo>
                <a:lnTo>
                  <a:pt x="323" y="121"/>
                </a:lnTo>
                <a:lnTo>
                  <a:pt x="323" y="121"/>
                </a:lnTo>
                <a:lnTo>
                  <a:pt x="323" y="121"/>
                </a:lnTo>
                <a:lnTo>
                  <a:pt x="323" y="123"/>
                </a:lnTo>
                <a:lnTo>
                  <a:pt x="323" y="124"/>
                </a:lnTo>
                <a:lnTo>
                  <a:pt x="323" y="124"/>
                </a:lnTo>
                <a:lnTo>
                  <a:pt x="323" y="124"/>
                </a:lnTo>
                <a:lnTo>
                  <a:pt x="323" y="124"/>
                </a:lnTo>
                <a:lnTo>
                  <a:pt x="323" y="124"/>
                </a:lnTo>
                <a:lnTo>
                  <a:pt x="323" y="124"/>
                </a:lnTo>
                <a:lnTo>
                  <a:pt x="323" y="124"/>
                </a:lnTo>
                <a:lnTo>
                  <a:pt x="322" y="125"/>
                </a:lnTo>
                <a:lnTo>
                  <a:pt x="322" y="125"/>
                </a:lnTo>
                <a:lnTo>
                  <a:pt x="322" y="125"/>
                </a:lnTo>
                <a:lnTo>
                  <a:pt x="322" y="125"/>
                </a:lnTo>
                <a:lnTo>
                  <a:pt x="322" y="125"/>
                </a:lnTo>
                <a:lnTo>
                  <a:pt x="320" y="125"/>
                </a:lnTo>
                <a:lnTo>
                  <a:pt x="320" y="127"/>
                </a:lnTo>
                <a:lnTo>
                  <a:pt x="319" y="127"/>
                </a:lnTo>
                <a:lnTo>
                  <a:pt x="319" y="127"/>
                </a:lnTo>
                <a:lnTo>
                  <a:pt x="319" y="127"/>
                </a:lnTo>
                <a:lnTo>
                  <a:pt x="319" y="127"/>
                </a:lnTo>
                <a:lnTo>
                  <a:pt x="318" y="127"/>
                </a:lnTo>
                <a:lnTo>
                  <a:pt x="318" y="127"/>
                </a:lnTo>
                <a:lnTo>
                  <a:pt x="318" y="125"/>
                </a:lnTo>
                <a:lnTo>
                  <a:pt x="318" y="125"/>
                </a:lnTo>
                <a:lnTo>
                  <a:pt x="319" y="125"/>
                </a:lnTo>
                <a:lnTo>
                  <a:pt x="319" y="125"/>
                </a:lnTo>
                <a:lnTo>
                  <a:pt x="320" y="125"/>
                </a:lnTo>
                <a:lnTo>
                  <a:pt x="320" y="125"/>
                </a:lnTo>
                <a:lnTo>
                  <a:pt x="319" y="124"/>
                </a:lnTo>
                <a:lnTo>
                  <a:pt x="319" y="124"/>
                </a:lnTo>
                <a:lnTo>
                  <a:pt x="319" y="123"/>
                </a:lnTo>
                <a:lnTo>
                  <a:pt x="319" y="123"/>
                </a:lnTo>
                <a:lnTo>
                  <a:pt x="318" y="123"/>
                </a:lnTo>
                <a:lnTo>
                  <a:pt x="318" y="124"/>
                </a:lnTo>
                <a:lnTo>
                  <a:pt x="316" y="124"/>
                </a:lnTo>
                <a:lnTo>
                  <a:pt x="316" y="124"/>
                </a:lnTo>
                <a:lnTo>
                  <a:pt x="316" y="124"/>
                </a:lnTo>
                <a:lnTo>
                  <a:pt x="316" y="124"/>
                </a:lnTo>
                <a:lnTo>
                  <a:pt x="316" y="125"/>
                </a:lnTo>
                <a:lnTo>
                  <a:pt x="316" y="125"/>
                </a:lnTo>
                <a:lnTo>
                  <a:pt x="315" y="124"/>
                </a:lnTo>
                <a:lnTo>
                  <a:pt x="315" y="124"/>
                </a:lnTo>
                <a:lnTo>
                  <a:pt x="313" y="124"/>
                </a:lnTo>
                <a:lnTo>
                  <a:pt x="313" y="124"/>
                </a:lnTo>
                <a:lnTo>
                  <a:pt x="313" y="124"/>
                </a:lnTo>
                <a:lnTo>
                  <a:pt x="315" y="125"/>
                </a:lnTo>
                <a:lnTo>
                  <a:pt x="315" y="125"/>
                </a:lnTo>
                <a:lnTo>
                  <a:pt x="315" y="127"/>
                </a:lnTo>
                <a:lnTo>
                  <a:pt x="312" y="127"/>
                </a:lnTo>
                <a:lnTo>
                  <a:pt x="312" y="127"/>
                </a:lnTo>
                <a:lnTo>
                  <a:pt x="312" y="127"/>
                </a:lnTo>
                <a:lnTo>
                  <a:pt x="312" y="127"/>
                </a:lnTo>
                <a:lnTo>
                  <a:pt x="312" y="125"/>
                </a:lnTo>
                <a:lnTo>
                  <a:pt x="313" y="125"/>
                </a:lnTo>
                <a:lnTo>
                  <a:pt x="313" y="125"/>
                </a:lnTo>
                <a:lnTo>
                  <a:pt x="313" y="125"/>
                </a:lnTo>
                <a:lnTo>
                  <a:pt x="313" y="125"/>
                </a:lnTo>
                <a:lnTo>
                  <a:pt x="313" y="124"/>
                </a:lnTo>
                <a:lnTo>
                  <a:pt x="313" y="124"/>
                </a:lnTo>
                <a:lnTo>
                  <a:pt x="313" y="125"/>
                </a:lnTo>
                <a:lnTo>
                  <a:pt x="313" y="125"/>
                </a:lnTo>
                <a:lnTo>
                  <a:pt x="312" y="125"/>
                </a:lnTo>
                <a:lnTo>
                  <a:pt x="312" y="125"/>
                </a:lnTo>
                <a:lnTo>
                  <a:pt x="312" y="124"/>
                </a:lnTo>
                <a:lnTo>
                  <a:pt x="312" y="124"/>
                </a:lnTo>
                <a:lnTo>
                  <a:pt x="312" y="124"/>
                </a:lnTo>
                <a:lnTo>
                  <a:pt x="312" y="123"/>
                </a:lnTo>
                <a:lnTo>
                  <a:pt x="312" y="123"/>
                </a:lnTo>
                <a:lnTo>
                  <a:pt x="312" y="123"/>
                </a:lnTo>
                <a:lnTo>
                  <a:pt x="312" y="123"/>
                </a:lnTo>
                <a:lnTo>
                  <a:pt x="311" y="123"/>
                </a:lnTo>
                <a:lnTo>
                  <a:pt x="311" y="123"/>
                </a:lnTo>
                <a:lnTo>
                  <a:pt x="309" y="123"/>
                </a:lnTo>
                <a:lnTo>
                  <a:pt x="309" y="123"/>
                </a:lnTo>
                <a:lnTo>
                  <a:pt x="309" y="123"/>
                </a:lnTo>
                <a:lnTo>
                  <a:pt x="308" y="123"/>
                </a:lnTo>
                <a:lnTo>
                  <a:pt x="308" y="123"/>
                </a:lnTo>
                <a:lnTo>
                  <a:pt x="306" y="124"/>
                </a:lnTo>
                <a:lnTo>
                  <a:pt x="305" y="124"/>
                </a:lnTo>
                <a:lnTo>
                  <a:pt x="305" y="125"/>
                </a:lnTo>
                <a:lnTo>
                  <a:pt x="305" y="125"/>
                </a:lnTo>
                <a:lnTo>
                  <a:pt x="305" y="125"/>
                </a:lnTo>
                <a:lnTo>
                  <a:pt x="305" y="125"/>
                </a:lnTo>
                <a:lnTo>
                  <a:pt x="305" y="127"/>
                </a:lnTo>
                <a:lnTo>
                  <a:pt x="305" y="127"/>
                </a:lnTo>
                <a:lnTo>
                  <a:pt x="303" y="127"/>
                </a:lnTo>
                <a:lnTo>
                  <a:pt x="303" y="127"/>
                </a:lnTo>
                <a:lnTo>
                  <a:pt x="305" y="127"/>
                </a:lnTo>
                <a:lnTo>
                  <a:pt x="305" y="127"/>
                </a:lnTo>
                <a:lnTo>
                  <a:pt x="303" y="125"/>
                </a:lnTo>
                <a:lnTo>
                  <a:pt x="303" y="125"/>
                </a:lnTo>
                <a:lnTo>
                  <a:pt x="303" y="125"/>
                </a:lnTo>
                <a:lnTo>
                  <a:pt x="302" y="125"/>
                </a:lnTo>
                <a:lnTo>
                  <a:pt x="302" y="127"/>
                </a:lnTo>
                <a:lnTo>
                  <a:pt x="301" y="127"/>
                </a:lnTo>
                <a:lnTo>
                  <a:pt x="301" y="128"/>
                </a:lnTo>
                <a:lnTo>
                  <a:pt x="301" y="128"/>
                </a:lnTo>
                <a:lnTo>
                  <a:pt x="299" y="128"/>
                </a:lnTo>
                <a:lnTo>
                  <a:pt x="298" y="130"/>
                </a:lnTo>
                <a:lnTo>
                  <a:pt x="298" y="130"/>
                </a:lnTo>
                <a:lnTo>
                  <a:pt x="298" y="130"/>
                </a:lnTo>
                <a:lnTo>
                  <a:pt x="298" y="128"/>
                </a:lnTo>
                <a:lnTo>
                  <a:pt x="296" y="128"/>
                </a:lnTo>
                <a:lnTo>
                  <a:pt x="296" y="128"/>
                </a:lnTo>
                <a:lnTo>
                  <a:pt x="296" y="130"/>
                </a:lnTo>
                <a:lnTo>
                  <a:pt x="296" y="130"/>
                </a:lnTo>
                <a:lnTo>
                  <a:pt x="296" y="130"/>
                </a:lnTo>
                <a:lnTo>
                  <a:pt x="296" y="131"/>
                </a:lnTo>
                <a:lnTo>
                  <a:pt x="296" y="130"/>
                </a:lnTo>
                <a:lnTo>
                  <a:pt x="295" y="130"/>
                </a:lnTo>
                <a:lnTo>
                  <a:pt x="295" y="130"/>
                </a:lnTo>
                <a:lnTo>
                  <a:pt x="295" y="130"/>
                </a:lnTo>
                <a:lnTo>
                  <a:pt x="293" y="130"/>
                </a:lnTo>
                <a:lnTo>
                  <a:pt x="293" y="130"/>
                </a:lnTo>
                <a:lnTo>
                  <a:pt x="295" y="131"/>
                </a:lnTo>
                <a:lnTo>
                  <a:pt x="295" y="131"/>
                </a:lnTo>
                <a:lnTo>
                  <a:pt x="295" y="131"/>
                </a:lnTo>
                <a:lnTo>
                  <a:pt x="295" y="131"/>
                </a:lnTo>
                <a:lnTo>
                  <a:pt x="292" y="131"/>
                </a:lnTo>
                <a:lnTo>
                  <a:pt x="291" y="133"/>
                </a:lnTo>
                <a:lnTo>
                  <a:pt x="289" y="133"/>
                </a:lnTo>
                <a:lnTo>
                  <a:pt x="289" y="133"/>
                </a:lnTo>
                <a:lnTo>
                  <a:pt x="286" y="134"/>
                </a:lnTo>
                <a:lnTo>
                  <a:pt x="285" y="134"/>
                </a:lnTo>
                <a:lnTo>
                  <a:pt x="283" y="134"/>
                </a:lnTo>
                <a:lnTo>
                  <a:pt x="283" y="135"/>
                </a:lnTo>
                <a:lnTo>
                  <a:pt x="283" y="135"/>
                </a:lnTo>
                <a:lnTo>
                  <a:pt x="283" y="135"/>
                </a:lnTo>
                <a:lnTo>
                  <a:pt x="283" y="135"/>
                </a:lnTo>
                <a:lnTo>
                  <a:pt x="282" y="135"/>
                </a:lnTo>
                <a:lnTo>
                  <a:pt x="282" y="135"/>
                </a:lnTo>
                <a:lnTo>
                  <a:pt x="281" y="135"/>
                </a:lnTo>
                <a:lnTo>
                  <a:pt x="281" y="137"/>
                </a:lnTo>
                <a:lnTo>
                  <a:pt x="278" y="138"/>
                </a:lnTo>
                <a:lnTo>
                  <a:pt x="278" y="138"/>
                </a:lnTo>
                <a:lnTo>
                  <a:pt x="278" y="137"/>
                </a:lnTo>
                <a:lnTo>
                  <a:pt x="278" y="137"/>
                </a:lnTo>
                <a:lnTo>
                  <a:pt x="276" y="137"/>
                </a:lnTo>
                <a:lnTo>
                  <a:pt x="276" y="135"/>
                </a:lnTo>
                <a:lnTo>
                  <a:pt x="276" y="135"/>
                </a:lnTo>
                <a:lnTo>
                  <a:pt x="276" y="137"/>
                </a:lnTo>
                <a:lnTo>
                  <a:pt x="276" y="137"/>
                </a:lnTo>
                <a:lnTo>
                  <a:pt x="275" y="138"/>
                </a:lnTo>
                <a:lnTo>
                  <a:pt x="275" y="138"/>
                </a:lnTo>
                <a:lnTo>
                  <a:pt x="275" y="138"/>
                </a:lnTo>
                <a:lnTo>
                  <a:pt x="275" y="140"/>
                </a:lnTo>
                <a:lnTo>
                  <a:pt x="273" y="140"/>
                </a:lnTo>
                <a:lnTo>
                  <a:pt x="273" y="140"/>
                </a:lnTo>
                <a:lnTo>
                  <a:pt x="273" y="140"/>
                </a:lnTo>
                <a:lnTo>
                  <a:pt x="273" y="140"/>
                </a:lnTo>
                <a:lnTo>
                  <a:pt x="272" y="140"/>
                </a:lnTo>
                <a:lnTo>
                  <a:pt x="272" y="140"/>
                </a:lnTo>
                <a:lnTo>
                  <a:pt x="272" y="140"/>
                </a:lnTo>
                <a:lnTo>
                  <a:pt x="273" y="138"/>
                </a:lnTo>
                <a:lnTo>
                  <a:pt x="273" y="138"/>
                </a:lnTo>
                <a:lnTo>
                  <a:pt x="273" y="138"/>
                </a:lnTo>
                <a:lnTo>
                  <a:pt x="275" y="137"/>
                </a:lnTo>
                <a:lnTo>
                  <a:pt x="275" y="137"/>
                </a:lnTo>
                <a:lnTo>
                  <a:pt x="273" y="137"/>
                </a:lnTo>
                <a:lnTo>
                  <a:pt x="273" y="137"/>
                </a:lnTo>
                <a:lnTo>
                  <a:pt x="272" y="137"/>
                </a:lnTo>
                <a:lnTo>
                  <a:pt x="271" y="138"/>
                </a:lnTo>
                <a:lnTo>
                  <a:pt x="271" y="138"/>
                </a:lnTo>
                <a:lnTo>
                  <a:pt x="271" y="138"/>
                </a:lnTo>
                <a:lnTo>
                  <a:pt x="271" y="140"/>
                </a:lnTo>
                <a:lnTo>
                  <a:pt x="271" y="140"/>
                </a:lnTo>
                <a:lnTo>
                  <a:pt x="271" y="140"/>
                </a:lnTo>
                <a:lnTo>
                  <a:pt x="271" y="140"/>
                </a:lnTo>
                <a:lnTo>
                  <a:pt x="269" y="141"/>
                </a:lnTo>
                <a:lnTo>
                  <a:pt x="268" y="141"/>
                </a:lnTo>
                <a:lnTo>
                  <a:pt x="268" y="141"/>
                </a:lnTo>
                <a:lnTo>
                  <a:pt x="266" y="141"/>
                </a:lnTo>
                <a:lnTo>
                  <a:pt x="266" y="143"/>
                </a:lnTo>
                <a:lnTo>
                  <a:pt x="266" y="143"/>
                </a:lnTo>
                <a:lnTo>
                  <a:pt x="266" y="143"/>
                </a:lnTo>
                <a:lnTo>
                  <a:pt x="266" y="143"/>
                </a:lnTo>
                <a:lnTo>
                  <a:pt x="266" y="143"/>
                </a:lnTo>
                <a:lnTo>
                  <a:pt x="265" y="144"/>
                </a:lnTo>
                <a:lnTo>
                  <a:pt x="265" y="144"/>
                </a:lnTo>
                <a:lnTo>
                  <a:pt x="264" y="144"/>
                </a:lnTo>
                <a:lnTo>
                  <a:pt x="264" y="144"/>
                </a:lnTo>
                <a:lnTo>
                  <a:pt x="264" y="144"/>
                </a:lnTo>
                <a:lnTo>
                  <a:pt x="264" y="145"/>
                </a:lnTo>
                <a:lnTo>
                  <a:pt x="264" y="145"/>
                </a:lnTo>
                <a:lnTo>
                  <a:pt x="264" y="145"/>
                </a:lnTo>
                <a:lnTo>
                  <a:pt x="264" y="145"/>
                </a:lnTo>
                <a:lnTo>
                  <a:pt x="264" y="145"/>
                </a:lnTo>
                <a:lnTo>
                  <a:pt x="264" y="147"/>
                </a:lnTo>
                <a:lnTo>
                  <a:pt x="264" y="147"/>
                </a:lnTo>
                <a:lnTo>
                  <a:pt x="264" y="147"/>
                </a:lnTo>
                <a:lnTo>
                  <a:pt x="264" y="147"/>
                </a:lnTo>
                <a:lnTo>
                  <a:pt x="264" y="147"/>
                </a:lnTo>
                <a:lnTo>
                  <a:pt x="264" y="145"/>
                </a:lnTo>
                <a:lnTo>
                  <a:pt x="262" y="147"/>
                </a:lnTo>
                <a:lnTo>
                  <a:pt x="262" y="147"/>
                </a:lnTo>
                <a:lnTo>
                  <a:pt x="262" y="147"/>
                </a:lnTo>
                <a:lnTo>
                  <a:pt x="262" y="147"/>
                </a:lnTo>
                <a:lnTo>
                  <a:pt x="261" y="147"/>
                </a:lnTo>
                <a:lnTo>
                  <a:pt x="259" y="147"/>
                </a:lnTo>
                <a:lnTo>
                  <a:pt x="259" y="148"/>
                </a:lnTo>
                <a:lnTo>
                  <a:pt x="259" y="148"/>
                </a:lnTo>
                <a:lnTo>
                  <a:pt x="259" y="148"/>
                </a:lnTo>
                <a:lnTo>
                  <a:pt x="259" y="148"/>
                </a:lnTo>
                <a:lnTo>
                  <a:pt x="258" y="148"/>
                </a:lnTo>
                <a:lnTo>
                  <a:pt x="258" y="150"/>
                </a:lnTo>
                <a:lnTo>
                  <a:pt x="258" y="150"/>
                </a:lnTo>
                <a:lnTo>
                  <a:pt x="256" y="150"/>
                </a:lnTo>
                <a:lnTo>
                  <a:pt x="256" y="150"/>
                </a:lnTo>
                <a:lnTo>
                  <a:pt x="256" y="150"/>
                </a:lnTo>
                <a:lnTo>
                  <a:pt x="255" y="150"/>
                </a:lnTo>
                <a:lnTo>
                  <a:pt x="255" y="150"/>
                </a:lnTo>
                <a:lnTo>
                  <a:pt x="255" y="150"/>
                </a:lnTo>
                <a:lnTo>
                  <a:pt x="255" y="150"/>
                </a:lnTo>
                <a:lnTo>
                  <a:pt x="255" y="150"/>
                </a:lnTo>
                <a:lnTo>
                  <a:pt x="254" y="150"/>
                </a:lnTo>
                <a:lnTo>
                  <a:pt x="254" y="151"/>
                </a:lnTo>
                <a:lnTo>
                  <a:pt x="251" y="151"/>
                </a:lnTo>
                <a:lnTo>
                  <a:pt x="251" y="151"/>
                </a:lnTo>
                <a:lnTo>
                  <a:pt x="249" y="153"/>
                </a:lnTo>
                <a:lnTo>
                  <a:pt x="249" y="153"/>
                </a:lnTo>
                <a:lnTo>
                  <a:pt x="251" y="154"/>
                </a:lnTo>
                <a:lnTo>
                  <a:pt x="251" y="154"/>
                </a:lnTo>
                <a:lnTo>
                  <a:pt x="249" y="154"/>
                </a:lnTo>
                <a:lnTo>
                  <a:pt x="249" y="154"/>
                </a:lnTo>
                <a:lnTo>
                  <a:pt x="249" y="154"/>
                </a:lnTo>
                <a:lnTo>
                  <a:pt x="249" y="154"/>
                </a:lnTo>
                <a:lnTo>
                  <a:pt x="249" y="153"/>
                </a:lnTo>
                <a:lnTo>
                  <a:pt x="248" y="153"/>
                </a:lnTo>
                <a:lnTo>
                  <a:pt x="248" y="154"/>
                </a:lnTo>
                <a:lnTo>
                  <a:pt x="248" y="154"/>
                </a:lnTo>
                <a:lnTo>
                  <a:pt x="246" y="154"/>
                </a:lnTo>
                <a:lnTo>
                  <a:pt x="246" y="154"/>
                </a:lnTo>
                <a:lnTo>
                  <a:pt x="246" y="154"/>
                </a:lnTo>
                <a:lnTo>
                  <a:pt x="245" y="154"/>
                </a:lnTo>
                <a:lnTo>
                  <a:pt x="244" y="154"/>
                </a:lnTo>
                <a:lnTo>
                  <a:pt x="244" y="154"/>
                </a:lnTo>
                <a:lnTo>
                  <a:pt x="242" y="154"/>
                </a:lnTo>
                <a:lnTo>
                  <a:pt x="242" y="154"/>
                </a:lnTo>
                <a:lnTo>
                  <a:pt x="242" y="155"/>
                </a:lnTo>
                <a:lnTo>
                  <a:pt x="242" y="155"/>
                </a:lnTo>
                <a:lnTo>
                  <a:pt x="242" y="155"/>
                </a:lnTo>
                <a:lnTo>
                  <a:pt x="239" y="155"/>
                </a:lnTo>
                <a:lnTo>
                  <a:pt x="238" y="157"/>
                </a:lnTo>
                <a:lnTo>
                  <a:pt x="236" y="158"/>
                </a:lnTo>
                <a:lnTo>
                  <a:pt x="234" y="160"/>
                </a:lnTo>
                <a:lnTo>
                  <a:pt x="232" y="160"/>
                </a:lnTo>
                <a:lnTo>
                  <a:pt x="232" y="161"/>
                </a:lnTo>
                <a:lnTo>
                  <a:pt x="232" y="161"/>
                </a:lnTo>
                <a:lnTo>
                  <a:pt x="231" y="160"/>
                </a:lnTo>
                <a:lnTo>
                  <a:pt x="231" y="160"/>
                </a:lnTo>
                <a:lnTo>
                  <a:pt x="229" y="161"/>
                </a:lnTo>
                <a:lnTo>
                  <a:pt x="229" y="161"/>
                </a:lnTo>
                <a:lnTo>
                  <a:pt x="229" y="161"/>
                </a:lnTo>
                <a:lnTo>
                  <a:pt x="229" y="161"/>
                </a:lnTo>
                <a:lnTo>
                  <a:pt x="231" y="163"/>
                </a:lnTo>
                <a:lnTo>
                  <a:pt x="231" y="163"/>
                </a:lnTo>
                <a:lnTo>
                  <a:pt x="231" y="163"/>
                </a:lnTo>
                <a:lnTo>
                  <a:pt x="232" y="161"/>
                </a:lnTo>
                <a:lnTo>
                  <a:pt x="232" y="161"/>
                </a:lnTo>
                <a:lnTo>
                  <a:pt x="232" y="163"/>
                </a:lnTo>
                <a:lnTo>
                  <a:pt x="234" y="163"/>
                </a:lnTo>
                <a:lnTo>
                  <a:pt x="234" y="163"/>
                </a:lnTo>
                <a:lnTo>
                  <a:pt x="234" y="161"/>
                </a:lnTo>
                <a:lnTo>
                  <a:pt x="234" y="161"/>
                </a:lnTo>
                <a:lnTo>
                  <a:pt x="234" y="163"/>
                </a:lnTo>
                <a:lnTo>
                  <a:pt x="234" y="163"/>
                </a:lnTo>
                <a:lnTo>
                  <a:pt x="232" y="163"/>
                </a:lnTo>
                <a:lnTo>
                  <a:pt x="232" y="163"/>
                </a:lnTo>
                <a:lnTo>
                  <a:pt x="232" y="163"/>
                </a:lnTo>
                <a:lnTo>
                  <a:pt x="234" y="164"/>
                </a:lnTo>
                <a:lnTo>
                  <a:pt x="235" y="164"/>
                </a:lnTo>
                <a:lnTo>
                  <a:pt x="236" y="163"/>
                </a:lnTo>
                <a:lnTo>
                  <a:pt x="236" y="163"/>
                </a:lnTo>
                <a:lnTo>
                  <a:pt x="239" y="163"/>
                </a:lnTo>
                <a:lnTo>
                  <a:pt x="242" y="161"/>
                </a:lnTo>
                <a:lnTo>
                  <a:pt x="242" y="161"/>
                </a:lnTo>
                <a:lnTo>
                  <a:pt x="242" y="161"/>
                </a:lnTo>
                <a:lnTo>
                  <a:pt x="246" y="160"/>
                </a:lnTo>
                <a:lnTo>
                  <a:pt x="248" y="160"/>
                </a:lnTo>
                <a:lnTo>
                  <a:pt x="249" y="158"/>
                </a:lnTo>
                <a:lnTo>
                  <a:pt x="249" y="158"/>
                </a:lnTo>
                <a:lnTo>
                  <a:pt x="251" y="158"/>
                </a:lnTo>
                <a:lnTo>
                  <a:pt x="251" y="158"/>
                </a:lnTo>
                <a:lnTo>
                  <a:pt x="252" y="158"/>
                </a:lnTo>
                <a:lnTo>
                  <a:pt x="254" y="157"/>
                </a:lnTo>
                <a:lnTo>
                  <a:pt x="255" y="157"/>
                </a:lnTo>
                <a:lnTo>
                  <a:pt x="255" y="157"/>
                </a:lnTo>
                <a:lnTo>
                  <a:pt x="255" y="157"/>
                </a:lnTo>
                <a:lnTo>
                  <a:pt x="255" y="157"/>
                </a:lnTo>
                <a:lnTo>
                  <a:pt x="256" y="157"/>
                </a:lnTo>
                <a:lnTo>
                  <a:pt x="258" y="157"/>
                </a:lnTo>
                <a:lnTo>
                  <a:pt x="258" y="155"/>
                </a:lnTo>
                <a:lnTo>
                  <a:pt x="258" y="155"/>
                </a:lnTo>
                <a:lnTo>
                  <a:pt x="258" y="155"/>
                </a:lnTo>
                <a:lnTo>
                  <a:pt x="258" y="155"/>
                </a:lnTo>
                <a:lnTo>
                  <a:pt x="258" y="155"/>
                </a:lnTo>
                <a:lnTo>
                  <a:pt x="259" y="155"/>
                </a:lnTo>
                <a:lnTo>
                  <a:pt x="259" y="155"/>
                </a:lnTo>
                <a:lnTo>
                  <a:pt x="259" y="155"/>
                </a:lnTo>
                <a:lnTo>
                  <a:pt x="261" y="155"/>
                </a:lnTo>
                <a:lnTo>
                  <a:pt x="264" y="154"/>
                </a:lnTo>
                <a:lnTo>
                  <a:pt x="266" y="154"/>
                </a:lnTo>
                <a:lnTo>
                  <a:pt x="266" y="153"/>
                </a:lnTo>
                <a:lnTo>
                  <a:pt x="268" y="153"/>
                </a:lnTo>
                <a:lnTo>
                  <a:pt x="268" y="153"/>
                </a:lnTo>
                <a:lnTo>
                  <a:pt x="271" y="153"/>
                </a:lnTo>
                <a:lnTo>
                  <a:pt x="272" y="151"/>
                </a:lnTo>
                <a:lnTo>
                  <a:pt x="275" y="150"/>
                </a:lnTo>
                <a:lnTo>
                  <a:pt x="278" y="148"/>
                </a:lnTo>
                <a:lnTo>
                  <a:pt x="278" y="148"/>
                </a:lnTo>
                <a:lnTo>
                  <a:pt x="278" y="148"/>
                </a:lnTo>
                <a:lnTo>
                  <a:pt x="278" y="148"/>
                </a:lnTo>
                <a:lnTo>
                  <a:pt x="278" y="148"/>
                </a:lnTo>
                <a:lnTo>
                  <a:pt x="278" y="148"/>
                </a:lnTo>
                <a:lnTo>
                  <a:pt x="278" y="148"/>
                </a:lnTo>
                <a:lnTo>
                  <a:pt x="278" y="148"/>
                </a:lnTo>
                <a:lnTo>
                  <a:pt x="281" y="148"/>
                </a:lnTo>
                <a:lnTo>
                  <a:pt x="283" y="147"/>
                </a:lnTo>
                <a:lnTo>
                  <a:pt x="285" y="147"/>
                </a:lnTo>
                <a:lnTo>
                  <a:pt x="288" y="145"/>
                </a:lnTo>
                <a:lnTo>
                  <a:pt x="288" y="145"/>
                </a:lnTo>
                <a:lnTo>
                  <a:pt x="288" y="145"/>
                </a:lnTo>
                <a:lnTo>
                  <a:pt x="288" y="145"/>
                </a:lnTo>
                <a:lnTo>
                  <a:pt x="289" y="145"/>
                </a:lnTo>
                <a:lnTo>
                  <a:pt x="289" y="145"/>
                </a:lnTo>
                <a:lnTo>
                  <a:pt x="289" y="144"/>
                </a:lnTo>
                <a:lnTo>
                  <a:pt x="289" y="144"/>
                </a:lnTo>
                <a:lnTo>
                  <a:pt x="289" y="144"/>
                </a:lnTo>
                <a:lnTo>
                  <a:pt x="289" y="144"/>
                </a:lnTo>
                <a:lnTo>
                  <a:pt x="289" y="144"/>
                </a:lnTo>
                <a:lnTo>
                  <a:pt x="289" y="144"/>
                </a:lnTo>
                <a:lnTo>
                  <a:pt x="289" y="144"/>
                </a:lnTo>
                <a:lnTo>
                  <a:pt x="289" y="144"/>
                </a:lnTo>
                <a:lnTo>
                  <a:pt x="291" y="144"/>
                </a:lnTo>
                <a:lnTo>
                  <a:pt x="291" y="145"/>
                </a:lnTo>
                <a:lnTo>
                  <a:pt x="291" y="145"/>
                </a:lnTo>
                <a:lnTo>
                  <a:pt x="296" y="143"/>
                </a:lnTo>
                <a:lnTo>
                  <a:pt x="302" y="140"/>
                </a:lnTo>
                <a:lnTo>
                  <a:pt x="302" y="140"/>
                </a:lnTo>
                <a:lnTo>
                  <a:pt x="302" y="141"/>
                </a:lnTo>
                <a:lnTo>
                  <a:pt x="302" y="141"/>
                </a:lnTo>
                <a:lnTo>
                  <a:pt x="302" y="141"/>
                </a:lnTo>
                <a:lnTo>
                  <a:pt x="302" y="143"/>
                </a:lnTo>
                <a:lnTo>
                  <a:pt x="302" y="143"/>
                </a:lnTo>
                <a:lnTo>
                  <a:pt x="303" y="143"/>
                </a:lnTo>
                <a:lnTo>
                  <a:pt x="303" y="143"/>
                </a:lnTo>
                <a:lnTo>
                  <a:pt x="303" y="143"/>
                </a:lnTo>
                <a:lnTo>
                  <a:pt x="303" y="143"/>
                </a:lnTo>
                <a:lnTo>
                  <a:pt x="305" y="141"/>
                </a:lnTo>
                <a:lnTo>
                  <a:pt x="305" y="141"/>
                </a:lnTo>
                <a:lnTo>
                  <a:pt x="305" y="143"/>
                </a:lnTo>
                <a:lnTo>
                  <a:pt x="305" y="143"/>
                </a:lnTo>
                <a:lnTo>
                  <a:pt x="306" y="143"/>
                </a:lnTo>
                <a:lnTo>
                  <a:pt x="306" y="143"/>
                </a:lnTo>
                <a:lnTo>
                  <a:pt x="306" y="143"/>
                </a:lnTo>
                <a:lnTo>
                  <a:pt x="306" y="141"/>
                </a:lnTo>
                <a:lnTo>
                  <a:pt x="306" y="141"/>
                </a:lnTo>
                <a:lnTo>
                  <a:pt x="306" y="141"/>
                </a:lnTo>
                <a:lnTo>
                  <a:pt x="305" y="141"/>
                </a:lnTo>
                <a:lnTo>
                  <a:pt x="305" y="141"/>
                </a:lnTo>
                <a:lnTo>
                  <a:pt x="305" y="141"/>
                </a:lnTo>
                <a:lnTo>
                  <a:pt x="305" y="141"/>
                </a:lnTo>
                <a:lnTo>
                  <a:pt x="305" y="140"/>
                </a:lnTo>
                <a:lnTo>
                  <a:pt x="305" y="140"/>
                </a:lnTo>
                <a:lnTo>
                  <a:pt x="305" y="138"/>
                </a:lnTo>
                <a:lnTo>
                  <a:pt x="305" y="138"/>
                </a:lnTo>
                <a:lnTo>
                  <a:pt x="305" y="138"/>
                </a:lnTo>
                <a:lnTo>
                  <a:pt x="305" y="138"/>
                </a:lnTo>
                <a:lnTo>
                  <a:pt x="305" y="138"/>
                </a:lnTo>
                <a:lnTo>
                  <a:pt x="306" y="138"/>
                </a:lnTo>
                <a:lnTo>
                  <a:pt x="306" y="138"/>
                </a:lnTo>
                <a:lnTo>
                  <a:pt x="306" y="140"/>
                </a:lnTo>
                <a:lnTo>
                  <a:pt x="306" y="140"/>
                </a:lnTo>
                <a:lnTo>
                  <a:pt x="306" y="138"/>
                </a:lnTo>
                <a:lnTo>
                  <a:pt x="306" y="138"/>
                </a:lnTo>
                <a:lnTo>
                  <a:pt x="306" y="138"/>
                </a:lnTo>
                <a:lnTo>
                  <a:pt x="308" y="140"/>
                </a:lnTo>
                <a:lnTo>
                  <a:pt x="308" y="140"/>
                </a:lnTo>
                <a:lnTo>
                  <a:pt x="308" y="140"/>
                </a:lnTo>
                <a:lnTo>
                  <a:pt x="306" y="141"/>
                </a:lnTo>
                <a:lnTo>
                  <a:pt x="306" y="141"/>
                </a:lnTo>
                <a:lnTo>
                  <a:pt x="306" y="141"/>
                </a:lnTo>
                <a:lnTo>
                  <a:pt x="306" y="141"/>
                </a:lnTo>
                <a:lnTo>
                  <a:pt x="308" y="141"/>
                </a:lnTo>
                <a:lnTo>
                  <a:pt x="308" y="141"/>
                </a:lnTo>
                <a:lnTo>
                  <a:pt x="308" y="141"/>
                </a:lnTo>
                <a:lnTo>
                  <a:pt x="309" y="141"/>
                </a:lnTo>
                <a:lnTo>
                  <a:pt x="309" y="141"/>
                </a:lnTo>
                <a:lnTo>
                  <a:pt x="312" y="140"/>
                </a:lnTo>
                <a:lnTo>
                  <a:pt x="313" y="138"/>
                </a:lnTo>
                <a:lnTo>
                  <a:pt x="315" y="138"/>
                </a:lnTo>
                <a:lnTo>
                  <a:pt x="316" y="137"/>
                </a:lnTo>
                <a:lnTo>
                  <a:pt x="316" y="137"/>
                </a:lnTo>
                <a:lnTo>
                  <a:pt x="316" y="137"/>
                </a:lnTo>
                <a:lnTo>
                  <a:pt x="315" y="137"/>
                </a:lnTo>
                <a:lnTo>
                  <a:pt x="315" y="137"/>
                </a:lnTo>
                <a:lnTo>
                  <a:pt x="315" y="137"/>
                </a:lnTo>
                <a:lnTo>
                  <a:pt x="316" y="135"/>
                </a:lnTo>
                <a:lnTo>
                  <a:pt x="318" y="134"/>
                </a:lnTo>
                <a:lnTo>
                  <a:pt x="319" y="134"/>
                </a:lnTo>
                <a:lnTo>
                  <a:pt x="319" y="135"/>
                </a:lnTo>
                <a:lnTo>
                  <a:pt x="319" y="135"/>
                </a:lnTo>
                <a:lnTo>
                  <a:pt x="319" y="135"/>
                </a:lnTo>
                <a:lnTo>
                  <a:pt x="319" y="135"/>
                </a:lnTo>
                <a:lnTo>
                  <a:pt x="318" y="137"/>
                </a:lnTo>
                <a:lnTo>
                  <a:pt x="318" y="137"/>
                </a:lnTo>
                <a:lnTo>
                  <a:pt x="318" y="137"/>
                </a:lnTo>
                <a:lnTo>
                  <a:pt x="319" y="137"/>
                </a:lnTo>
                <a:lnTo>
                  <a:pt x="319" y="137"/>
                </a:lnTo>
                <a:lnTo>
                  <a:pt x="320" y="135"/>
                </a:lnTo>
                <a:lnTo>
                  <a:pt x="322" y="135"/>
                </a:lnTo>
                <a:lnTo>
                  <a:pt x="320" y="134"/>
                </a:lnTo>
                <a:lnTo>
                  <a:pt x="320" y="134"/>
                </a:lnTo>
                <a:lnTo>
                  <a:pt x="320" y="134"/>
                </a:lnTo>
                <a:lnTo>
                  <a:pt x="322" y="134"/>
                </a:lnTo>
                <a:lnTo>
                  <a:pt x="322" y="134"/>
                </a:lnTo>
                <a:lnTo>
                  <a:pt x="322" y="134"/>
                </a:lnTo>
                <a:lnTo>
                  <a:pt x="322" y="134"/>
                </a:lnTo>
                <a:lnTo>
                  <a:pt x="322" y="135"/>
                </a:lnTo>
                <a:lnTo>
                  <a:pt x="322" y="135"/>
                </a:lnTo>
                <a:lnTo>
                  <a:pt x="323" y="135"/>
                </a:lnTo>
                <a:lnTo>
                  <a:pt x="323" y="134"/>
                </a:lnTo>
                <a:lnTo>
                  <a:pt x="323" y="134"/>
                </a:lnTo>
                <a:lnTo>
                  <a:pt x="325" y="134"/>
                </a:lnTo>
                <a:lnTo>
                  <a:pt x="325" y="134"/>
                </a:lnTo>
                <a:lnTo>
                  <a:pt x="323" y="133"/>
                </a:lnTo>
                <a:lnTo>
                  <a:pt x="323" y="133"/>
                </a:lnTo>
                <a:lnTo>
                  <a:pt x="323" y="133"/>
                </a:lnTo>
                <a:lnTo>
                  <a:pt x="325" y="133"/>
                </a:lnTo>
                <a:lnTo>
                  <a:pt x="325" y="131"/>
                </a:lnTo>
                <a:lnTo>
                  <a:pt x="325" y="131"/>
                </a:lnTo>
                <a:lnTo>
                  <a:pt x="325" y="131"/>
                </a:lnTo>
                <a:lnTo>
                  <a:pt x="325" y="131"/>
                </a:lnTo>
                <a:lnTo>
                  <a:pt x="326" y="130"/>
                </a:lnTo>
                <a:lnTo>
                  <a:pt x="328" y="130"/>
                </a:lnTo>
                <a:lnTo>
                  <a:pt x="329" y="128"/>
                </a:lnTo>
                <a:lnTo>
                  <a:pt x="332" y="128"/>
                </a:lnTo>
                <a:lnTo>
                  <a:pt x="332" y="128"/>
                </a:lnTo>
                <a:lnTo>
                  <a:pt x="332" y="128"/>
                </a:lnTo>
                <a:lnTo>
                  <a:pt x="332" y="128"/>
                </a:lnTo>
                <a:lnTo>
                  <a:pt x="332" y="130"/>
                </a:lnTo>
                <a:lnTo>
                  <a:pt x="330" y="130"/>
                </a:lnTo>
                <a:lnTo>
                  <a:pt x="330" y="130"/>
                </a:lnTo>
                <a:lnTo>
                  <a:pt x="330" y="130"/>
                </a:lnTo>
                <a:lnTo>
                  <a:pt x="330" y="130"/>
                </a:lnTo>
                <a:lnTo>
                  <a:pt x="330" y="130"/>
                </a:lnTo>
                <a:lnTo>
                  <a:pt x="329" y="131"/>
                </a:lnTo>
                <a:lnTo>
                  <a:pt x="329" y="131"/>
                </a:lnTo>
                <a:lnTo>
                  <a:pt x="329" y="131"/>
                </a:lnTo>
                <a:lnTo>
                  <a:pt x="328" y="131"/>
                </a:lnTo>
                <a:lnTo>
                  <a:pt x="326" y="131"/>
                </a:lnTo>
                <a:lnTo>
                  <a:pt x="326" y="131"/>
                </a:lnTo>
                <a:lnTo>
                  <a:pt x="326" y="131"/>
                </a:lnTo>
                <a:lnTo>
                  <a:pt x="326" y="131"/>
                </a:lnTo>
                <a:lnTo>
                  <a:pt x="326" y="131"/>
                </a:lnTo>
                <a:lnTo>
                  <a:pt x="326" y="133"/>
                </a:lnTo>
                <a:lnTo>
                  <a:pt x="326" y="133"/>
                </a:lnTo>
                <a:lnTo>
                  <a:pt x="328" y="133"/>
                </a:lnTo>
                <a:lnTo>
                  <a:pt x="328" y="134"/>
                </a:lnTo>
                <a:lnTo>
                  <a:pt x="328" y="134"/>
                </a:lnTo>
                <a:lnTo>
                  <a:pt x="329" y="134"/>
                </a:lnTo>
                <a:lnTo>
                  <a:pt x="329" y="134"/>
                </a:lnTo>
                <a:lnTo>
                  <a:pt x="329" y="133"/>
                </a:lnTo>
                <a:lnTo>
                  <a:pt x="330" y="133"/>
                </a:lnTo>
                <a:lnTo>
                  <a:pt x="330" y="133"/>
                </a:lnTo>
                <a:lnTo>
                  <a:pt x="332" y="133"/>
                </a:lnTo>
                <a:lnTo>
                  <a:pt x="332" y="133"/>
                </a:lnTo>
                <a:lnTo>
                  <a:pt x="332" y="133"/>
                </a:lnTo>
                <a:lnTo>
                  <a:pt x="333" y="133"/>
                </a:lnTo>
                <a:lnTo>
                  <a:pt x="333" y="133"/>
                </a:lnTo>
                <a:lnTo>
                  <a:pt x="333" y="133"/>
                </a:lnTo>
                <a:lnTo>
                  <a:pt x="332" y="134"/>
                </a:lnTo>
                <a:lnTo>
                  <a:pt x="332" y="134"/>
                </a:lnTo>
                <a:lnTo>
                  <a:pt x="330" y="134"/>
                </a:lnTo>
                <a:lnTo>
                  <a:pt x="330" y="135"/>
                </a:lnTo>
                <a:lnTo>
                  <a:pt x="330" y="135"/>
                </a:lnTo>
                <a:lnTo>
                  <a:pt x="330" y="134"/>
                </a:lnTo>
                <a:lnTo>
                  <a:pt x="330" y="134"/>
                </a:lnTo>
                <a:lnTo>
                  <a:pt x="330" y="135"/>
                </a:lnTo>
                <a:lnTo>
                  <a:pt x="329" y="134"/>
                </a:lnTo>
                <a:lnTo>
                  <a:pt x="329" y="134"/>
                </a:lnTo>
                <a:lnTo>
                  <a:pt x="329" y="135"/>
                </a:lnTo>
                <a:lnTo>
                  <a:pt x="328" y="137"/>
                </a:lnTo>
                <a:lnTo>
                  <a:pt x="328" y="137"/>
                </a:lnTo>
                <a:lnTo>
                  <a:pt x="328" y="137"/>
                </a:lnTo>
                <a:lnTo>
                  <a:pt x="329" y="137"/>
                </a:lnTo>
                <a:lnTo>
                  <a:pt x="329" y="137"/>
                </a:lnTo>
                <a:lnTo>
                  <a:pt x="329" y="137"/>
                </a:lnTo>
                <a:lnTo>
                  <a:pt x="329" y="137"/>
                </a:lnTo>
                <a:lnTo>
                  <a:pt x="329" y="137"/>
                </a:lnTo>
                <a:lnTo>
                  <a:pt x="328" y="137"/>
                </a:lnTo>
                <a:lnTo>
                  <a:pt x="328" y="137"/>
                </a:lnTo>
                <a:lnTo>
                  <a:pt x="328" y="138"/>
                </a:lnTo>
                <a:lnTo>
                  <a:pt x="328" y="138"/>
                </a:lnTo>
                <a:lnTo>
                  <a:pt x="328" y="138"/>
                </a:lnTo>
                <a:lnTo>
                  <a:pt x="328" y="137"/>
                </a:lnTo>
                <a:lnTo>
                  <a:pt x="328" y="137"/>
                </a:lnTo>
                <a:lnTo>
                  <a:pt x="326" y="138"/>
                </a:lnTo>
                <a:lnTo>
                  <a:pt x="326" y="138"/>
                </a:lnTo>
                <a:lnTo>
                  <a:pt x="325" y="138"/>
                </a:lnTo>
                <a:lnTo>
                  <a:pt x="325" y="138"/>
                </a:lnTo>
                <a:lnTo>
                  <a:pt x="323" y="138"/>
                </a:lnTo>
                <a:lnTo>
                  <a:pt x="323" y="140"/>
                </a:lnTo>
                <a:lnTo>
                  <a:pt x="323" y="140"/>
                </a:lnTo>
                <a:lnTo>
                  <a:pt x="320" y="141"/>
                </a:lnTo>
                <a:lnTo>
                  <a:pt x="319" y="141"/>
                </a:lnTo>
                <a:lnTo>
                  <a:pt x="318" y="143"/>
                </a:lnTo>
                <a:lnTo>
                  <a:pt x="318" y="143"/>
                </a:lnTo>
                <a:lnTo>
                  <a:pt x="318" y="143"/>
                </a:lnTo>
                <a:lnTo>
                  <a:pt x="318" y="143"/>
                </a:lnTo>
                <a:lnTo>
                  <a:pt x="318" y="143"/>
                </a:lnTo>
                <a:lnTo>
                  <a:pt x="318" y="144"/>
                </a:lnTo>
                <a:lnTo>
                  <a:pt x="318" y="144"/>
                </a:lnTo>
                <a:lnTo>
                  <a:pt x="319" y="144"/>
                </a:lnTo>
                <a:lnTo>
                  <a:pt x="319" y="144"/>
                </a:lnTo>
                <a:lnTo>
                  <a:pt x="320" y="144"/>
                </a:lnTo>
                <a:lnTo>
                  <a:pt x="320" y="143"/>
                </a:lnTo>
                <a:lnTo>
                  <a:pt x="320" y="143"/>
                </a:lnTo>
                <a:lnTo>
                  <a:pt x="322" y="143"/>
                </a:lnTo>
                <a:lnTo>
                  <a:pt x="322" y="143"/>
                </a:lnTo>
                <a:lnTo>
                  <a:pt x="323" y="141"/>
                </a:lnTo>
                <a:lnTo>
                  <a:pt x="325" y="141"/>
                </a:lnTo>
                <a:lnTo>
                  <a:pt x="326" y="141"/>
                </a:lnTo>
                <a:lnTo>
                  <a:pt x="326" y="141"/>
                </a:lnTo>
                <a:lnTo>
                  <a:pt x="326" y="140"/>
                </a:lnTo>
                <a:lnTo>
                  <a:pt x="326" y="140"/>
                </a:lnTo>
                <a:lnTo>
                  <a:pt x="328" y="140"/>
                </a:lnTo>
                <a:lnTo>
                  <a:pt x="328" y="141"/>
                </a:lnTo>
                <a:lnTo>
                  <a:pt x="328" y="141"/>
                </a:lnTo>
                <a:lnTo>
                  <a:pt x="328" y="140"/>
                </a:lnTo>
                <a:lnTo>
                  <a:pt x="328" y="140"/>
                </a:lnTo>
                <a:lnTo>
                  <a:pt x="329" y="140"/>
                </a:lnTo>
                <a:lnTo>
                  <a:pt x="330" y="138"/>
                </a:lnTo>
                <a:lnTo>
                  <a:pt x="330" y="138"/>
                </a:lnTo>
                <a:lnTo>
                  <a:pt x="332" y="137"/>
                </a:lnTo>
                <a:lnTo>
                  <a:pt x="332" y="137"/>
                </a:lnTo>
                <a:lnTo>
                  <a:pt x="333" y="137"/>
                </a:lnTo>
                <a:lnTo>
                  <a:pt x="336" y="137"/>
                </a:lnTo>
                <a:lnTo>
                  <a:pt x="336" y="137"/>
                </a:lnTo>
                <a:lnTo>
                  <a:pt x="335" y="137"/>
                </a:lnTo>
                <a:lnTo>
                  <a:pt x="335" y="137"/>
                </a:lnTo>
                <a:lnTo>
                  <a:pt x="335" y="138"/>
                </a:lnTo>
                <a:lnTo>
                  <a:pt x="335" y="138"/>
                </a:lnTo>
                <a:lnTo>
                  <a:pt x="336" y="138"/>
                </a:lnTo>
                <a:lnTo>
                  <a:pt x="339" y="137"/>
                </a:lnTo>
                <a:lnTo>
                  <a:pt x="343" y="135"/>
                </a:lnTo>
                <a:lnTo>
                  <a:pt x="343" y="135"/>
                </a:lnTo>
                <a:lnTo>
                  <a:pt x="343" y="137"/>
                </a:lnTo>
                <a:lnTo>
                  <a:pt x="343" y="137"/>
                </a:lnTo>
                <a:lnTo>
                  <a:pt x="345" y="135"/>
                </a:lnTo>
                <a:lnTo>
                  <a:pt x="345" y="135"/>
                </a:lnTo>
                <a:lnTo>
                  <a:pt x="345" y="135"/>
                </a:lnTo>
                <a:lnTo>
                  <a:pt x="345" y="135"/>
                </a:lnTo>
                <a:lnTo>
                  <a:pt x="345" y="134"/>
                </a:lnTo>
                <a:lnTo>
                  <a:pt x="345" y="134"/>
                </a:lnTo>
                <a:lnTo>
                  <a:pt x="346" y="134"/>
                </a:lnTo>
                <a:lnTo>
                  <a:pt x="346" y="134"/>
                </a:lnTo>
                <a:lnTo>
                  <a:pt x="346" y="134"/>
                </a:lnTo>
                <a:lnTo>
                  <a:pt x="346" y="134"/>
                </a:lnTo>
                <a:lnTo>
                  <a:pt x="348" y="134"/>
                </a:lnTo>
                <a:lnTo>
                  <a:pt x="348" y="134"/>
                </a:lnTo>
                <a:lnTo>
                  <a:pt x="350" y="134"/>
                </a:lnTo>
                <a:lnTo>
                  <a:pt x="350" y="134"/>
                </a:lnTo>
                <a:lnTo>
                  <a:pt x="350" y="133"/>
                </a:lnTo>
                <a:lnTo>
                  <a:pt x="352" y="133"/>
                </a:lnTo>
                <a:lnTo>
                  <a:pt x="353" y="133"/>
                </a:lnTo>
                <a:lnTo>
                  <a:pt x="353" y="133"/>
                </a:lnTo>
                <a:lnTo>
                  <a:pt x="353" y="133"/>
                </a:lnTo>
                <a:lnTo>
                  <a:pt x="355" y="133"/>
                </a:lnTo>
                <a:lnTo>
                  <a:pt x="355" y="133"/>
                </a:lnTo>
                <a:lnTo>
                  <a:pt x="355" y="133"/>
                </a:lnTo>
                <a:lnTo>
                  <a:pt x="355" y="133"/>
                </a:lnTo>
                <a:lnTo>
                  <a:pt x="353" y="134"/>
                </a:lnTo>
                <a:lnTo>
                  <a:pt x="353" y="134"/>
                </a:lnTo>
                <a:lnTo>
                  <a:pt x="353" y="134"/>
                </a:lnTo>
                <a:lnTo>
                  <a:pt x="353" y="134"/>
                </a:lnTo>
                <a:lnTo>
                  <a:pt x="346" y="135"/>
                </a:lnTo>
                <a:lnTo>
                  <a:pt x="343" y="137"/>
                </a:lnTo>
                <a:lnTo>
                  <a:pt x="340" y="138"/>
                </a:lnTo>
                <a:lnTo>
                  <a:pt x="340" y="138"/>
                </a:lnTo>
                <a:lnTo>
                  <a:pt x="339" y="138"/>
                </a:lnTo>
                <a:lnTo>
                  <a:pt x="338" y="138"/>
                </a:lnTo>
                <a:lnTo>
                  <a:pt x="338" y="140"/>
                </a:lnTo>
                <a:lnTo>
                  <a:pt x="338" y="140"/>
                </a:lnTo>
                <a:lnTo>
                  <a:pt x="336" y="138"/>
                </a:lnTo>
                <a:lnTo>
                  <a:pt x="336" y="138"/>
                </a:lnTo>
                <a:lnTo>
                  <a:pt x="336" y="138"/>
                </a:lnTo>
                <a:lnTo>
                  <a:pt x="336" y="138"/>
                </a:lnTo>
                <a:lnTo>
                  <a:pt x="336" y="140"/>
                </a:lnTo>
                <a:lnTo>
                  <a:pt x="335" y="140"/>
                </a:lnTo>
                <a:lnTo>
                  <a:pt x="333" y="141"/>
                </a:lnTo>
                <a:lnTo>
                  <a:pt x="333" y="141"/>
                </a:lnTo>
                <a:lnTo>
                  <a:pt x="333" y="141"/>
                </a:lnTo>
                <a:lnTo>
                  <a:pt x="332" y="141"/>
                </a:lnTo>
                <a:lnTo>
                  <a:pt x="332" y="141"/>
                </a:lnTo>
                <a:lnTo>
                  <a:pt x="332" y="140"/>
                </a:lnTo>
                <a:lnTo>
                  <a:pt x="332" y="140"/>
                </a:lnTo>
                <a:lnTo>
                  <a:pt x="332" y="140"/>
                </a:lnTo>
                <a:lnTo>
                  <a:pt x="330" y="141"/>
                </a:lnTo>
                <a:lnTo>
                  <a:pt x="329" y="143"/>
                </a:lnTo>
                <a:lnTo>
                  <a:pt x="329" y="143"/>
                </a:lnTo>
                <a:lnTo>
                  <a:pt x="328" y="143"/>
                </a:lnTo>
                <a:lnTo>
                  <a:pt x="326" y="145"/>
                </a:lnTo>
                <a:lnTo>
                  <a:pt x="326" y="145"/>
                </a:lnTo>
                <a:lnTo>
                  <a:pt x="326" y="144"/>
                </a:lnTo>
                <a:lnTo>
                  <a:pt x="325" y="144"/>
                </a:lnTo>
                <a:lnTo>
                  <a:pt x="323" y="145"/>
                </a:lnTo>
                <a:lnTo>
                  <a:pt x="323" y="145"/>
                </a:lnTo>
                <a:lnTo>
                  <a:pt x="323" y="145"/>
                </a:lnTo>
                <a:lnTo>
                  <a:pt x="323" y="147"/>
                </a:lnTo>
                <a:lnTo>
                  <a:pt x="323" y="147"/>
                </a:lnTo>
                <a:lnTo>
                  <a:pt x="323" y="145"/>
                </a:lnTo>
                <a:lnTo>
                  <a:pt x="323" y="145"/>
                </a:lnTo>
                <a:lnTo>
                  <a:pt x="322" y="147"/>
                </a:lnTo>
                <a:lnTo>
                  <a:pt x="322" y="147"/>
                </a:lnTo>
                <a:lnTo>
                  <a:pt x="322" y="147"/>
                </a:lnTo>
                <a:lnTo>
                  <a:pt x="322" y="147"/>
                </a:lnTo>
                <a:lnTo>
                  <a:pt x="322" y="147"/>
                </a:lnTo>
                <a:lnTo>
                  <a:pt x="322" y="147"/>
                </a:lnTo>
                <a:lnTo>
                  <a:pt x="320" y="147"/>
                </a:lnTo>
                <a:lnTo>
                  <a:pt x="320" y="147"/>
                </a:lnTo>
                <a:lnTo>
                  <a:pt x="320" y="147"/>
                </a:lnTo>
                <a:lnTo>
                  <a:pt x="320" y="147"/>
                </a:lnTo>
                <a:lnTo>
                  <a:pt x="320" y="147"/>
                </a:lnTo>
                <a:lnTo>
                  <a:pt x="319" y="147"/>
                </a:lnTo>
                <a:lnTo>
                  <a:pt x="319" y="147"/>
                </a:lnTo>
                <a:lnTo>
                  <a:pt x="319" y="148"/>
                </a:lnTo>
                <a:lnTo>
                  <a:pt x="318" y="150"/>
                </a:lnTo>
                <a:lnTo>
                  <a:pt x="318" y="150"/>
                </a:lnTo>
                <a:lnTo>
                  <a:pt x="316" y="150"/>
                </a:lnTo>
                <a:lnTo>
                  <a:pt x="316" y="150"/>
                </a:lnTo>
                <a:lnTo>
                  <a:pt x="316" y="150"/>
                </a:lnTo>
                <a:lnTo>
                  <a:pt x="316" y="150"/>
                </a:lnTo>
                <a:lnTo>
                  <a:pt x="316" y="148"/>
                </a:lnTo>
                <a:lnTo>
                  <a:pt x="316" y="148"/>
                </a:lnTo>
                <a:lnTo>
                  <a:pt x="316" y="148"/>
                </a:lnTo>
                <a:lnTo>
                  <a:pt x="316" y="148"/>
                </a:lnTo>
                <a:lnTo>
                  <a:pt x="315" y="147"/>
                </a:lnTo>
                <a:lnTo>
                  <a:pt x="315" y="147"/>
                </a:lnTo>
                <a:lnTo>
                  <a:pt x="313" y="147"/>
                </a:lnTo>
                <a:lnTo>
                  <a:pt x="312" y="148"/>
                </a:lnTo>
                <a:lnTo>
                  <a:pt x="312" y="148"/>
                </a:lnTo>
                <a:lnTo>
                  <a:pt x="312" y="148"/>
                </a:lnTo>
                <a:lnTo>
                  <a:pt x="312" y="148"/>
                </a:lnTo>
                <a:lnTo>
                  <a:pt x="312" y="148"/>
                </a:lnTo>
                <a:lnTo>
                  <a:pt x="312" y="150"/>
                </a:lnTo>
                <a:lnTo>
                  <a:pt x="312" y="150"/>
                </a:lnTo>
                <a:lnTo>
                  <a:pt x="312" y="150"/>
                </a:lnTo>
                <a:lnTo>
                  <a:pt x="312" y="150"/>
                </a:lnTo>
                <a:lnTo>
                  <a:pt x="311" y="150"/>
                </a:lnTo>
                <a:lnTo>
                  <a:pt x="311" y="150"/>
                </a:lnTo>
                <a:lnTo>
                  <a:pt x="311" y="150"/>
                </a:lnTo>
                <a:lnTo>
                  <a:pt x="311" y="150"/>
                </a:lnTo>
                <a:lnTo>
                  <a:pt x="311" y="150"/>
                </a:lnTo>
                <a:lnTo>
                  <a:pt x="311" y="151"/>
                </a:lnTo>
                <a:lnTo>
                  <a:pt x="311" y="151"/>
                </a:lnTo>
                <a:lnTo>
                  <a:pt x="311" y="151"/>
                </a:lnTo>
                <a:lnTo>
                  <a:pt x="311" y="153"/>
                </a:lnTo>
                <a:lnTo>
                  <a:pt x="309" y="153"/>
                </a:lnTo>
                <a:lnTo>
                  <a:pt x="308" y="153"/>
                </a:lnTo>
                <a:lnTo>
                  <a:pt x="308" y="154"/>
                </a:lnTo>
                <a:lnTo>
                  <a:pt x="308" y="154"/>
                </a:lnTo>
                <a:lnTo>
                  <a:pt x="308" y="155"/>
                </a:lnTo>
                <a:lnTo>
                  <a:pt x="308" y="155"/>
                </a:lnTo>
                <a:lnTo>
                  <a:pt x="309" y="155"/>
                </a:lnTo>
                <a:lnTo>
                  <a:pt x="309" y="154"/>
                </a:lnTo>
                <a:lnTo>
                  <a:pt x="309" y="154"/>
                </a:lnTo>
                <a:lnTo>
                  <a:pt x="311" y="153"/>
                </a:lnTo>
                <a:lnTo>
                  <a:pt x="311" y="154"/>
                </a:lnTo>
                <a:lnTo>
                  <a:pt x="311" y="154"/>
                </a:lnTo>
                <a:lnTo>
                  <a:pt x="312" y="153"/>
                </a:lnTo>
                <a:lnTo>
                  <a:pt x="312" y="153"/>
                </a:lnTo>
                <a:lnTo>
                  <a:pt x="312" y="153"/>
                </a:lnTo>
                <a:lnTo>
                  <a:pt x="313" y="153"/>
                </a:lnTo>
                <a:lnTo>
                  <a:pt x="313" y="153"/>
                </a:lnTo>
                <a:lnTo>
                  <a:pt x="313" y="151"/>
                </a:lnTo>
                <a:lnTo>
                  <a:pt x="313" y="151"/>
                </a:lnTo>
                <a:lnTo>
                  <a:pt x="313" y="151"/>
                </a:lnTo>
                <a:lnTo>
                  <a:pt x="313" y="153"/>
                </a:lnTo>
                <a:lnTo>
                  <a:pt x="313" y="153"/>
                </a:lnTo>
                <a:lnTo>
                  <a:pt x="313" y="153"/>
                </a:lnTo>
                <a:lnTo>
                  <a:pt x="313" y="153"/>
                </a:lnTo>
                <a:lnTo>
                  <a:pt x="313" y="153"/>
                </a:lnTo>
                <a:lnTo>
                  <a:pt x="315" y="153"/>
                </a:lnTo>
                <a:lnTo>
                  <a:pt x="316" y="153"/>
                </a:lnTo>
                <a:lnTo>
                  <a:pt x="316" y="153"/>
                </a:lnTo>
                <a:lnTo>
                  <a:pt x="318" y="151"/>
                </a:lnTo>
                <a:lnTo>
                  <a:pt x="319" y="150"/>
                </a:lnTo>
                <a:lnTo>
                  <a:pt x="320" y="150"/>
                </a:lnTo>
                <a:lnTo>
                  <a:pt x="322" y="150"/>
                </a:lnTo>
                <a:lnTo>
                  <a:pt x="322" y="150"/>
                </a:lnTo>
                <a:lnTo>
                  <a:pt x="322" y="150"/>
                </a:lnTo>
                <a:lnTo>
                  <a:pt x="322" y="150"/>
                </a:lnTo>
                <a:lnTo>
                  <a:pt x="323" y="150"/>
                </a:lnTo>
                <a:lnTo>
                  <a:pt x="323" y="148"/>
                </a:lnTo>
                <a:lnTo>
                  <a:pt x="326" y="148"/>
                </a:lnTo>
                <a:lnTo>
                  <a:pt x="328" y="147"/>
                </a:lnTo>
                <a:lnTo>
                  <a:pt x="329" y="147"/>
                </a:lnTo>
                <a:lnTo>
                  <a:pt x="330" y="147"/>
                </a:lnTo>
                <a:lnTo>
                  <a:pt x="330" y="147"/>
                </a:lnTo>
                <a:lnTo>
                  <a:pt x="330" y="147"/>
                </a:lnTo>
                <a:lnTo>
                  <a:pt x="332" y="147"/>
                </a:lnTo>
                <a:lnTo>
                  <a:pt x="333" y="145"/>
                </a:lnTo>
                <a:lnTo>
                  <a:pt x="335" y="144"/>
                </a:lnTo>
                <a:lnTo>
                  <a:pt x="335" y="144"/>
                </a:lnTo>
                <a:lnTo>
                  <a:pt x="336" y="144"/>
                </a:lnTo>
                <a:lnTo>
                  <a:pt x="336" y="144"/>
                </a:lnTo>
                <a:lnTo>
                  <a:pt x="338" y="144"/>
                </a:lnTo>
                <a:lnTo>
                  <a:pt x="339" y="144"/>
                </a:lnTo>
                <a:lnTo>
                  <a:pt x="340" y="143"/>
                </a:lnTo>
                <a:lnTo>
                  <a:pt x="343" y="141"/>
                </a:lnTo>
                <a:lnTo>
                  <a:pt x="343" y="141"/>
                </a:lnTo>
                <a:lnTo>
                  <a:pt x="345" y="141"/>
                </a:lnTo>
                <a:lnTo>
                  <a:pt x="345" y="141"/>
                </a:lnTo>
                <a:lnTo>
                  <a:pt x="345" y="141"/>
                </a:lnTo>
                <a:lnTo>
                  <a:pt x="345" y="141"/>
                </a:lnTo>
                <a:lnTo>
                  <a:pt x="345" y="141"/>
                </a:lnTo>
                <a:lnTo>
                  <a:pt x="346" y="141"/>
                </a:lnTo>
                <a:lnTo>
                  <a:pt x="346" y="141"/>
                </a:lnTo>
                <a:lnTo>
                  <a:pt x="346" y="141"/>
                </a:lnTo>
                <a:lnTo>
                  <a:pt x="346" y="141"/>
                </a:lnTo>
                <a:lnTo>
                  <a:pt x="346" y="140"/>
                </a:lnTo>
                <a:lnTo>
                  <a:pt x="346" y="140"/>
                </a:lnTo>
                <a:lnTo>
                  <a:pt x="349" y="138"/>
                </a:lnTo>
                <a:lnTo>
                  <a:pt x="350" y="138"/>
                </a:lnTo>
                <a:lnTo>
                  <a:pt x="352" y="137"/>
                </a:lnTo>
                <a:lnTo>
                  <a:pt x="352" y="137"/>
                </a:lnTo>
                <a:lnTo>
                  <a:pt x="352" y="138"/>
                </a:lnTo>
                <a:lnTo>
                  <a:pt x="353" y="138"/>
                </a:lnTo>
                <a:lnTo>
                  <a:pt x="353" y="138"/>
                </a:lnTo>
                <a:lnTo>
                  <a:pt x="353" y="138"/>
                </a:lnTo>
                <a:lnTo>
                  <a:pt x="355" y="138"/>
                </a:lnTo>
                <a:lnTo>
                  <a:pt x="355" y="138"/>
                </a:lnTo>
                <a:lnTo>
                  <a:pt x="355" y="138"/>
                </a:lnTo>
                <a:lnTo>
                  <a:pt x="355" y="138"/>
                </a:lnTo>
                <a:lnTo>
                  <a:pt x="355" y="138"/>
                </a:lnTo>
                <a:lnTo>
                  <a:pt x="356" y="138"/>
                </a:lnTo>
                <a:lnTo>
                  <a:pt x="356" y="138"/>
                </a:lnTo>
                <a:lnTo>
                  <a:pt x="356" y="137"/>
                </a:lnTo>
                <a:lnTo>
                  <a:pt x="356" y="137"/>
                </a:lnTo>
                <a:lnTo>
                  <a:pt x="358" y="137"/>
                </a:lnTo>
                <a:lnTo>
                  <a:pt x="360" y="137"/>
                </a:lnTo>
                <a:lnTo>
                  <a:pt x="363" y="135"/>
                </a:lnTo>
                <a:lnTo>
                  <a:pt x="365" y="134"/>
                </a:lnTo>
                <a:lnTo>
                  <a:pt x="363" y="134"/>
                </a:lnTo>
                <a:lnTo>
                  <a:pt x="363" y="134"/>
                </a:lnTo>
                <a:lnTo>
                  <a:pt x="365" y="134"/>
                </a:lnTo>
                <a:lnTo>
                  <a:pt x="365" y="134"/>
                </a:lnTo>
                <a:lnTo>
                  <a:pt x="366" y="134"/>
                </a:lnTo>
                <a:lnTo>
                  <a:pt x="366" y="133"/>
                </a:lnTo>
                <a:lnTo>
                  <a:pt x="366" y="133"/>
                </a:lnTo>
                <a:lnTo>
                  <a:pt x="367" y="134"/>
                </a:lnTo>
                <a:lnTo>
                  <a:pt x="367" y="134"/>
                </a:lnTo>
                <a:lnTo>
                  <a:pt x="367" y="134"/>
                </a:lnTo>
                <a:lnTo>
                  <a:pt x="369" y="134"/>
                </a:lnTo>
                <a:lnTo>
                  <a:pt x="369" y="134"/>
                </a:lnTo>
                <a:lnTo>
                  <a:pt x="367" y="134"/>
                </a:lnTo>
                <a:lnTo>
                  <a:pt x="369" y="134"/>
                </a:lnTo>
                <a:lnTo>
                  <a:pt x="369" y="134"/>
                </a:lnTo>
                <a:lnTo>
                  <a:pt x="367" y="135"/>
                </a:lnTo>
                <a:lnTo>
                  <a:pt x="367" y="135"/>
                </a:lnTo>
                <a:lnTo>
                  <a:pt x="365" y="135"/>
                </a:lnTo>
                <a:lnTo>
                  <a:pt x="365" y="135"/>
                </a:lnTo>
                <a:lnTo>
                  <a:pt x="363" y="135"/>
                </a:lnTo>
                <a:lnTo>
                  <a:pt x="363" y="137"/>
                </a:lnTo>
                <a:lnTo>
                  <a:pt x="363" y="137"/>
                </a:lnTo>
                <a:lnTo>
                  <a:pt x="363" y="137"/>
                </a:lnTo>
                <a:lnTo>
                  <a:pt x="363" y="137"/>
                </a:lnTo>
                <a:lnTo>
                  <a:pt x="363" y="138"/>
                </a:lnTo>
                <a:lnTo>
                  <a:pt x="363" y="138"/>
                </a:lnTo>
                <a:lnTo>
                  <a:pt x="362" y="138"/>
                </a:lnTo>
                <a:lnTo>
                  <a:pt x="359" y="138"/>
                </a:lnTo>
                <a:lnTo>
                  <a:pt x="358" y="140"/>
                </a:lnTo>
                <a:lnTo>
                  <a:pt x="356" y="141"/>
                </a:lnTo>
                <a:lnTo>
                  <a:pt x="356" y="141"/>
                </a:lnTo>
                <a:lnTo>
                  <a:pt x="355" y="141"/>
                </a:lnTo>
                <a:lnTo>
                  <a:pt x="353" y="143"/>
                </a:lnTo>
                <a:lnTo>
                  <a:pt x="352" y="143"/>
                </a:lnTo>
                <a:lnTo>
                  <a:pt x="350" y="143"/>
                </a:lnTo>
                <a:lnTo>
                  <a:pt x="350" y="143"/>
                </a:lnTo>
                <a:lnTo>
                  <a:pt x="350" y="143"/>
                </a:lnTo>
                <a:lnTo>
                  <a:pt x="350" y="143"/>
                </a:lnTo>
                <a:lnTo>
                  <a:pt x="350" y="143"/>
                </a:lnTo>
                <a:lnTo>
                  <a:pt x="350" y="143"/>
                </a:lnTo>
                <a:lnTo>
                  <a:pt x="349" y="143"/>
                </a:lnTo>
                <a:lnTo>
                  <a:pt x="349" y="143"/>
                </a:lnTo>
                <a:lnTo>
                  <a:pt x="349" y="143"/>
                </a:lnTo>
                <a:lnTo>
                  <a:pt x="349" y="143"/>
                </a:lnTo>
                <a:lnTo>
                  <a:pt x="348" y="144"/>
                </a:lnTo>
                <a:lnTo>
                  <a:pt x="348" y="144"/>
                </a:lnTo>
                <a:lnTo>
                  <a:pt x="348" y="144"/>
                </a:lnTo>
                <a:lnTo>
                  <a:pt x="348" y="144"/>
                </a:lnTo>
                <a:lnTo>
                  <a:pt x="348" y="145"/>
                </a:lnTo>
                <a:lnTo>
                  <a:pt x="346" y="145"/>
                </a:lnTo>
                <a:lnTo>
                  <a:pt x="345" y="145"/>
                </a:lnTo>
                <a:lnTo>
                  <a:pt x="345" y="145"/>
                </a:lnTo>
                <a:lnTo>
                  <a:pt x="345" y="145"/>
                </a:lnTo>
                <a:lnTo>
                  <a:pt x="345" y="147"/>
                </a:lnTo>
                <a:lnTo>
                  <a:pt x="343" y="147"/>
                </a:lnTo>
                <a:lnTo>
                  <a:pt x="345" y="147"/>
                </a:lnTo>
                <a:lnTo>
                  <a:pt x="345" y="147"/>
                </a:lnTo>
                <a:lnTo>
                  <a:pt x="343" y="147"/>
                </a:lnTo>
                <a:lnTo>
                  <a:pt x="343" y="147"/>
                </a:lnTo>
                <a:lnTo>
                  <a:pt x="342" y="147"/>
                </a:lnTo>
                <a:lnTo>
                  <a:pt x="342" y="147"/>
                </a:lnTo>
                <a:lnTo>
                  <a:pt x="342" y="147"/>
                </a:lnTo>
                <a:lnTo>
                  <a:pt x="340" y="148"/>
                </a:lnTo>
                <a:lnTo>
                  <a:pt x="340" y="148"/>
                </a:lnTo>
                <a:lnTo>
                  <a:pt x="339" y="147"/>
                </a:lnTo>
                <a:lnTo>
                  <a:pt x="342" y="145"/>
                </a:lnTo>
                <a:lnTo>
                  <a:pt x="342" y="145"/>
                </a:lnTo>
                <a:lnTo>
                  <a:pt x="342" y="145"/>
                </a:lnTo>
                <a:lnTo>
                  <a:pt x="342" y="145"/>
                </a:lnTo>
                <a:lnTo>
                  <a:pt x="343" y="145"/>
                </a:lnTo>
                <a:lnTo>
                  <a:pt x="343" y="145"/>
                </a:lnTo>
                <a:lnTo>
                  <a:pt x="343" y="145"/>
                </a:lnTo>
                <a:lnTo>
                  <a:pt x="343" y="145"/>
                </a:lnTo>
                <a:lnTo>
                  <a:pt x="343" y="145"/>
                </a:lnTo>
                <a:lnTo>
                  <a:pt x="345" y="145"/>
                </a:lnTo>
                <a:lnTo>
                  <a:pt x="345" y="144"/>
                </a:lnTo>
                <a:lnTo>
                  <a:pt x="345" y="144"/>
                </a:lnTo>
                <a:lnTo>
                  <a:pt x="345" y="144"/>
                </a:lnTo>
                <a:lnTo>
                  <a:pt x="345" y="144"/>
                </a:lnTo>
                <a:lnTo>
                  <a:pt x="343" y="144"/>
                </a:lnTo>
                <a:lnTo>
                  <a:pt x="340" y="144"/>
                </a:lnTo>
                <a:lnTo>
                  <a:pt x="336" y="147"/>
                </a:lnTo>
                <a:lnTo>
                  <a:pt x="336" y="147"/>
                </a:lnTo>
                <a:lnTo>
                  <a:pt x="335" y="147"/>
                </a:lnTo>
                <a:lnTo>
                  <a:pt x="335" y="147"/>
                </a:lnTo>
                <a:lnTo>
                  <a:pt x="332" y="148"/>
                </a:lnTo>
                <a:lnTo>
                  <a:pt x="328" y="150"/>
                </a:lnTo>
                <a:lnTo>
                  <a:pt x="328" y="150"/>
                </a:lnTo>
                <a:lnTo>
                  <a:pt x="328" y="150"/>
                </a:lnTo>
                <a:lnTo>
                  <a:pt x="326" y="150"/>
                </a:lnTo>
                <a:lnTo>
                  <a:pt x="326" y="150"/>
                </a:lnTo>
                <a:lnTo>
                  <a:pt x="326" y="151"/>
                </a:lnTo>
                <a:lnTo>
                  <a:pt x="329" y="151"/>
                </a:lnTo>
                <a:lnTo>
                  <a:pt x="329" y="151"/>
                </a:lnTo>
                <a:lnTo>
                  <a:pt x="329" y="151"/>
                </a:lnTo>
                <a:lnTo>
                  <a:pt x="329" y="151"/>
                </a:lnTo>
                <a:lnTo>
                  <a:pt x="328" y="151"/>
                </a:lnTo>
                <a:lnTo>
                  <a:pt x="326" y="151"/>
                </a:lnTo>
                <a:lnTo>
                  <a:pt x="326" y="153"/>
                </a:lnTo>
                <a:lnTo>
                  <a:pt x="326" y="153"/>
                </a:lnTo>
                <a:lnTo>
                  <a:pt x="326" y="153"/>
                </a:lnTo>
                <a:lnTo>
                  <a:pt x="326" y="153"/>
                </a:lnTo>
                <a:lnTo>
                  <a:pt x="326" y="151"/>
                </a:lnTo>
                <a:lnTo>
                  <a:pt x="325" y="151"/>
                </a:lnTo>
                <a:lnTo>
                  <a:pt x="325" y="151"/>
                </a:lnTo>
                <a:lnTo>
                  <a:pt x="325" y="153"/>
                </a:lnTo>
                <a:lnTo>
                  <a:pt x="325" y="153"/>
                </a:lnTo>
                <a:lnTo>
                  <a:pt x="325" y="153"/>
                </a:lnTo>
                <a:lnTo>
                  <a:pt x="325" y="154"/>
                </a:lnTo>
                <a:lnTo>
                  <a:pt x="325" y="154"/>
                </a:lnTo>
                <a:lnTo>
                  <a:pt x="325" y="155"/>
                </a:lnTo>
                <a:lnTo>
                  <a:pt x="325" y="155"/>
                </a:lnTo>
                <a:lnTo>
                  <a:pt x="325" y="155"/>
                </a:lnTo>
                <a:lnTo>
                  <a:pt x="326" y="155"/>
                </a:lnTo>
                <a:lnTo>
                  <a:pt x="326" y="155"/>
                </a:lnTo>
                <a:lnTo>
                  <a:pt x="326" y="155"/>
                </a:lnTo>
                <a:lnTo>
                  <a:pt x="326" y="157"/>
                </a:lnTo>
                <a:lnTo>
                  <a:pt x="326" y="157"/>
                </a:lnTo>
                <a:lnTo>
                  <a:pt x="326" y="157"/>
                </a:lnTo>
                <a:lnTo>
                  <a:pt x="326" y="157"/>
                </a:lnTo>
                <a:lnTo>
                  <a:pt x="328" y="157"/>
                </a:lnTo>
                <a:lnTo>
                  <a:pt x="329" y="157"/>
                </a:lnTo>
                <a:lnTo>
                  <a:pt x="330" y="157"/>
                </a:lnTo>
                <a:lnTo>
                  <a:pt x="332" y="155"/>
                </a:lnTo>
                <a:lnTo>
                  <a:pt x="332" y="155"/>
                </a:lnTo>
                <a:lnTo>
                  <a:pt x="332" y="155"/>
                </a:lnTo>
                <a:lnTo>
                  <a:pt x="332" y="154"/>
                </a:lnTo>
                <a:lnTo>
                  <a:pt x="333" y="154"/>
                </a:lnTo>
                <a:lnTo>
                  <a:pt x="335" y="154"/>
                </a:lnTo>
                <a:lnTo>
                  <a:pt x="335" y="154"/>
                </a:lnTo>
                <a:lnTo>
                  <a:pt x="336" y="154"/>
                </a:lnTo>
                <a:lnTo>
                  <a:pt x="336" y="154"/>
                </a:lnTo>
                <a:lnTo>
                  <a:pt x="335" y="153"/>
                </a:lnTo>
                <a:lnTo>
                  <a:pt x="335" y="153"/>
                </a:lnTo>
                <a:lnTo>
                  <a:pt x="335" y="153"/>
                </a:lnTo>
                <a:lnTo>
                  <a:pt x="336" y="153"/>
                </a:lnTo>
                <a:lnTo>
                  <a:pt x="336" y="153"/>
                </a:lnTo>
                <a:lnTo>
                  <a:pt x="338" y="153"/>
                </a:lnTo>
                <a:lnTo>
                  <a:pt x="338" y="151"/>
                </a:lnTo>
                <a:lnTo>
                  <a:pt x="338" y="151"/>
                </a:lnTo>
                <a:lnTo>
                  <a:pt x="339" y="151"/>
                </a:lnTo>
                <a:lnTo>
                  <a:pt x="339" y="151"/>
                </a:lnTo>
                <a:lnTo>
                  <a:pt x="340" y="151"/>
                </a:lnTo>
                <a:lnTo>
                  <a:pt x="340" y="151"/>
                </a:lnTo>
                <a:lnTo>
                  <a:pt x="340" y="150"/>
                </a:lnTo>
                <a:lnTo>
                  <a:pt x="340" y="150"/>
                </a:lnTo>
                <a:lnTo>
                  <a:pt x="340" y="150"/>
                </a:lnTo>
                <a:lnTo>
                  <a:pt x="342" y="150"/>
                </a:lnTo>
                <a:lnTo>
                  <a:pt x="343" y="150"/>
                </a:lnTo>
                <a:lnTo>
                  <a:pt x="345" y="148"/>
                </a:lnTo>
                <a:lnTo>
                  <a:pt x="346" y="148"/>
                </a:lnTo>
                <a:lnTo>
                  <a:pt x="348" y="147"/>
                </a:lnTo>
                <a:lnTo>
                  <a:pt x="349" y="148"/>
                </a:lnTo>
                <a:lnTo>
                  <a:pt x="349" y="148"/>
                </a:lnTo>
                <a:lnTo>
                  <a:pt x="350" y="147"/>
                </a:lnTo>
                <a:lnTo>
                  <a:pt x="350" y="147"/>
                </a:lnTo>
                <a:lnTo>
                  <a:pt x="352" y="147"/>
                </a:lnTo>
                <a:lnTo>
                  <a:pt x="353" y="147"/>
                </a:lnTo>
                <a:lnTo>
                  <a:pt x="353" y="147"/>
                </a:lnTo>
                <a:lnTo>
                  <a:pt x="353" y="147"/>
                </a:lnTo>
                <a:lnTo>
                  <a:pt x="353" y="145"/>
                </a:lnTo>
                <a:lnTo>
                  <a:pt x="355" y="145"/>
                </a:lnTo>
                <a:lnTo>
                  <a:pt x="355" y="145"/>
                </a:lnTo>
                <a:lnTo>
                  <a:pt x="356" y="145"/>
                </a:lnTo>
                <a:lnTo>
                  <a:pt x="356" y="145"/>
                </a:lnTo>
                <a:lnTo>
                  <a:pt x="356" y="144"/>
                </a:lnTo>
                <a:lnTo>
                  <a:pt x="356" y="144"/>
                </a:lnTo>
                <a:lnTo>
                  <a:pt x="358" y="144"/>
                </a:lnTo>
                <a:lnTo>
                  <a:pt x="359" y="144"/>
                </a:lnTo>
                <a:lnTo>
                  <a:pt x="360" y="143"/>
                </a:lnTo>
                <a:lnTo>
                  <a:pt x="362" y="143"/>
                </a:lnTo>
                <a:lnTo>
                  <a:pt x="362" y="144"/>
                </a:lnTo>
                <a:lnTo>
                  <a:pt x="362" y="144"/>
                </a:lnTo>
                <a:lnTo>
                  <a:pt x="360" y="144"/>
                </a:lnTo>
                <a:lnTo>
                  <a:pt x="359" y="144"/>
                </a:lnTo>
                <a:lnTo>
                  <a:pt x="358" y="145"/>
                </a:lnTo>
                <a:lnTo>
                  <a:pt x="358" y="147"/>
                </a:lnTo>
                <a:lnTo>
                  <a:pt x="358" y="147"/>
                </a:lnTo>
                <a:lnTo>
                  <a:pt x="356" y="147"/>
                </a:lnTo>
                <a:lnTo>
                  <a:pt x="356" y="147"/>
                </a:lnTo>
                <a:lnTo>
                  <a:pt x="355" y="147"/>
                </a:lnTo>
                <a:lnTo>
                  <a:pt x="355" y="147"/>
                </a:lnTo>
                <a:lnTo>
                  <a:pt x="353" y="147"/>
                </a:lnTo>
                <a:lnTo>
                  <a:pt x="353" y="147"/>
                </a:lnTo>
                <a:lnTo>
                  <a:pt x="349" y="148"/>
                </a:lnTo>
                <a:lnTo>
                  <a:pt x="345" y="151"/>
                </a:lnTo>
                <a:lnTo>
                  <a:pt x="345" y="153"/>
                </a:lnTo>
                <a:lnTo>
                  <a:pt x="345" y="153"/>
                </a:lnTo>
                <a:lnTo>
                  <a:pt x="343" y="153"/>
                </a:lnTo>
                <a:lnTo>
                  <a:pt x="342" y="153"/>
                </a:lnTo>
                <a:lnTo>
                  <a:pt x="340" y="153"/>
                </a:lnTo>
                <a:lnTo>
                  <a:pt x="340" y="154"/>
                </a:lnTo>
                <a:lnTo>
                  <a:pt x="340" y="154"/>
                </a:lnTo>
                <a:lnTo>
                  <a:pt x="340" y="154"/>
                </a:lnTo>
                <a:lnTo>
                  <a:pt x="339" y="154"/>
                </a:lnTo>
                <a:lnTo>
                  <a:pt x="339" y="154"/>
                </a:lnTo>
                <a:lnTo>
                  <a:pt x="338" y="154"/>
                </a:lnTo>
                <a:lnTo>
                  <a:pt x="338" y="154"/>
                </a:lnTo>
                <a:lnTo>
                  <a:pt x="338" y="153"/>
                </a:lnTo>
                <a:lnTo>
                  <a:pt x="338" y="153"/>
                </a:lnTo>
                <a:lnTo>
                  <a:pt x="338" y="153"/>
                </a:lnTo>
                <a:lnTo>
                  <a:pt x="338" y="153"/>
                </a:lnTo>
                <a:lnTo>
                  <a:pt x="336" y="153"/>
                </a:lnTo>
                <a:lnTo>
                  <a:pt x="336" y="153"/>
                </a:lnTo>
                <a:lnTo>
                  <a:pt x="336" y="153"/>
                </a:lnTo>
                <a:lnTo>
                  <a:pt x="336" y="154"/>
                </a:lnTo>
                <a:lnTo>
                  <a:pt x="336" y="154"/>
                </a:lnTo>
                <a:lnTo>
                  <a:pt x="338" y="154"/>
                </a:lnTo>
                <a:lnTo>
                  <a:pt x="338" y="154"/>
                </a:lnTo>
                <a:lnTo>
                  <a:pt x="336" y="154"/>
                </a:lnTo>
                <a:lnTo>
                  <a:pt x="336" y="154"/>
                </a:lnTo>
                <a:lnTo>
                  <a:pt x="335" y="154"/>
                </a:lnTo>
                <a:lnTo>
                  <a:pt x="333" y="154"/>
                </a:lnTo>
                <a:lnTo>
                  <a:pt x="333" y="155"/>
                </a:lnTo>
                <a:lnTo>
                  <a:pt x="333" y="155"/>
                </a:lnTo>
                <a:lnTo>
                  <a:pt x="333" y="155"/>
                </a:lnTo>
                <a:lnTo>
                  <a:pt x="333" y="155"/>
                </a:lnTo>
                <a:lnTo>
                  <a:pt x="328" y="158"/>
                </a:lnTo>
                <a:lnTo>
                  <a:pt x="328" y="158"/>
                </a:lnTo>
                <a:lnTo>
                  <a:pt x="328" y="158"/>
                </a:lnTo>
                <a:lnTo>
                  <a:pt x="328" y="160"/>
                </a:lnTo>
                <a:lnTo>
                  <a:pt x="326" y="161"/>
                </a:lnTo>
                <a:lnTo>
                  <a:pt x="328" y="161"/>
                </a:lnTo>
                <a:lnTo>
                  <a:pt x="328" y="161"/>
                </a:lnTo>
                <a:lnTo>
                  <a:pt x="326" y="161"/>
                </a:lnTo>
                <a:lnTo>
                  <a:pt x="326" y="161"/>
                </a:lnTo>
                <a:lnTo>
                  <a:pt x="325" y="161"/>
                </a:lnTo>
                <a:lnTo>
                  <a:pt x="325" y="161"/>
                </a:lnTo>
                <a:lnTo>
                  <a:pt x="325" y="161"/>
                </a:lnTo>
                <a:lnTo>
                  <a:pt x="323" y="161"/>
                </a:lnTo>
                <a:lnTo>
                  <a:pt x="323" y="161"/>
                </a:lnTo>
                <a:lnTo>
                  <a:pt x="322" y="161"/>
                </a:lnTo>
                <a:lnTo>
                  <a:pt x="322" y="161"/>
                </a:lnTo>
                <a:lnTo>
                  <a:pt x="322" y="163"/>
                </a:lnTo>
                <a:lnTo>
                  <a:pt x="322" y="163"/>
                </a:lnTo>
                <a:lnTo>
                  <a:pt x="322" y="163"/>
                </a:lnTo>
                <a:lnTo>
                  <a:pt x="320" y="163"/>
                </a:lnTo>
                <a:lnTo>
                  <a:pt x="320" y="164"/>
                </a:lnTo>
                <a:lnTo>
                  <a:pt x="320" y="164"/>
                </a:lnTo>
                <a:lnTo>
                  <a:pt x="319" y="164"/>
                </a:lnTo>
                <a:lnTo>
                  <a:pt x="319" y="164"/>
                </a:lnTo>
                <a:lnTo>
                  <a:pt x="319" y="164"/>
                </a:lnTo>
                <a:lnTo>
                  <a:pt x="319" y="164"/>
                </a:lnTo>
                <a:lnTo>
                  <a:pt x="319" y="164"/>
                </a:lnTo>
                <a:lnTo>
                  <a:pt x="318" y="165"/>
                </a:lnTo>
                <a:lnTo>
                  <a:pt x="318" y="165"/>
                </a:lnTo>
                <a:lnTo>
                  <a:pt x="316" y="165"/>
                </a:lnTo>
                <a:lnTo>
                  <a:pt x="316" y="165"/>
                </a:lnTo>
                <a:lnTo>
                  <a:pt x="316" y="165"/>
                </a:lnTo>
                <a:lnTo>
                  <a:pt x="316" y="165"/>
                </a:lnTo>
                <a:lnTo>
                  <a:pt x="316" y="165"/>
                </a:lnTo>
                <a:lnTo>
                  <a:pt x="316" y="165"/>
                </a:lnTo>
                <a:lnTo>
                  <a:pt x="318" y="165"/>
                </a:lnTo>
                <a:lnTo>
                  <a:pt x="318" y="164"/>
                </a:lnTo>
                <a:lnTo>
                  <a:pt x="318" y="164"/>
                </a:lnTo>
                <a:lnTo>
                  <a:pt x="316" y="164"/>
                </a:lnTo>
                <a:lnTo>
                  <a:pt x="316" y="164"/>
                </a:lnTo>
                <a:lnTo>
                  <a:pt x="316" y="163"/>
                </a:lnTo>
                <a:lnTo>
                  <a:pt x="316" y="163"/>
                </a:lnTo>
                <a:lnTo>
                  <a:pt x="318" y="163"/>
                </a:lnTo>
                <a:lnTo>
                  <a:pt x="319" y="163"/>
                </a:lnTo>
                <a:lnTo>
                  <a:pt x="319" y="163"/>
                </a:lnTo>
                <a:lnTo>
                  <a:pt x="319" y="161"/>
                </a:lnTo>
                <a:lnTo>
                  <a:pt x="319" y="161"/>
                </a:lnTo>
                <a:lnTo>
                  <a:pt x="319" y="160"/>
                </a:lnTo>
                <a:lnTo>
                  <a:pt x="320" y="158"/>
                </a:lnTo>
                <a:lnTo>
                  <a:pt x="320" y="158"/>
                </a:lnTo>
                <a:lnTo>
                  <a:pt x="319" y="158"/>
                </a:lnTo>
                <a:lnTo>
                  <a:pt x="319" y="158"/>
                </a:lnTo>
                <a:lnTo>
                  <a:pt x="319" y="158"/>
                </a:lnTo>
                <a:lnTo>
                  <a:pt x="319" y="158"/>
                </a:lnTo>
                <a:lnTo>
                  <a:pt x="319" y="158"/>
                </a:lnTo>
                <a:lnTo>
                  <a:pt x="319" y="158"/>
                </a:lnTo>
                <a:lnTo>
                  <a:pt x="319" y="157"/>
                </a:lnTo>
                <a:lnTo>
                  <a:pt x="319" y="157"/>
                </a:lnTo>
                <a:lnTo>
                  <a:pt x="319" y="155"/>
                </a:lnTo>
                <a:lnTo>
                  <a:pt x="320" y="155"/>
                </a:lnTo>
                <a:lnTo>
                  <a:pt x="320" y="155"/>
                </a:lnTo>
                <a:lnTo>
                  <a:pt x="319" y="157"/>
                </a:lnTo>
                <a:lnTo>
                  <a:pt x="319" y="157"/>
                </a:lnTo>
                <a:lnTo>
                  <a:pt x="319" y="158"/>
                </a:lnTo>
                <a:lnTo>
                  <a:pt x="319" y="158"/>
                </a:lnTo>
                <a:lnTo>
                  <a:pt x="319" y="158"/>
                </a:lnTo>
                <a:lnTo>
                  <a:pt x="319" y="158"/>
                </a:lnTo>
                <a:lnTo>
                  <a:pt x="320" y="158"/>
                </a:lnTo>
                <a:lnTo>
                  <a:pt x="322" y="158"/>
                </a:lnTo>
                <a:lnTo>
                  <a:pt x="323" y="158"/>
                </a:lnTo>
                <a:lnTo>
                  <a:pt x="323" y="158"/>
                </a:lnTo>
                <a:lnTo>
                  <a:pt x="323" y="160"/>
                </a:lnTo>
                <a:lnTo>
                  <a:pt x="323" y="160"/>
                </a:lnTo>
                <a:lnTo>
                  <a:pt x="323" y="160"/>
                </a:lnTo>
                <a:lnTo>
                  <a:pt x="323" y="158"/>
                </a:lnTo>
                <a:lnTo>
                  <a:pt x="323" y="158"/>
                </a:lnTo>
                <a:lnTo>
                  <a:pt x="323" y="158"/>
                </a:lnTo>
                <a:lnTo>
                  <a:pt x="323" y="158"/>
                </a:lnTo>
                <a:lnTo>
                  <a:pt x="323" y="158"/>
                </a:lnTo>
                <a:lnTo>
                  <a:pt x="323" y="157"/>
                </a:lnTo>
                <a:lnTo>
                  <a:pt x="323" y="157"/>
                </a:lnTo>
                <a:lnTo>
                  <a:pt x="323" y="157"/>
                </a:lnTo>
                <a:lnTo>
                  <a:pt x="323" y="157"/>
                </a:lnTo>
                <a:lnTo>
                  <a:pt x="323" y="157"/>
                </a:lnTo>
                <a:lnTo>
                  <a:pt x="323" y="155"/>
                </a:lnTo>
                <a:lnTo>
                  <a:pt x="323" y="155"/>
                </a:lnTo>
                <a:lnTo>
                  <a:pt x="323" y="155"/>
                </a:lnTo>
                <a:lnTo>
                  <a:pt x="323" y="154"/>
                </a:lnTo>
                <a:lnTo>
                  <a:pt x="323" y="154"/>
                </a:lnTo>
                <a:lnTo>
                  <a:pt x="323" y="154"/>
                </a:lnTo>
                <a:lnTo>
                  <a:pt x="323" y="154"/>
                </a:lnTo>
                <a:lnTo>
                  <a:pt x="323" y="154"/>
                </a:lnTo>
                <a:lnTo>
                  <a:pt x="322" y="154"/>
                </a:lnTo>
                <a:lnTo>
                  <a:pt x="320" y="154"/>
                </a:lnTo>
                <a:lnTo>
                  <a:pt x="319" y="155"/>
                </a:lnTo>
                <a:lnTo>
                  <a:pt x="318" y="155"/>
                </a:lnTo>
                <a:lnTo>
                  <a:pt x="318" y="155"/>
                </a:lnTo>
                <a:lnTo>
                  <a:pt x="315" y="157"/>
                </a:lnTo>
                <a:lnTo>
                  <a:pt x="312" y="158"/>
                </a:lnTo>
                <a:lnTo>
                  <a:pt x="309" y="160"/>
                </a:lnTo>
                <a:lnTo>
                  <a:pt x="306" y="161"/>
                </a:lnTo>
                <a:lnTo>
                  <a:pt x="306" y="161"/>
                </a:lnTo>
                <a:lnTo>
                  <a:pt x="305" y="161"/>
                </a:lnTo>
                <a:lnTo>
                  <a:pt x="305" y="163"/>
                </a:lnTo>
                <a:lnTo>
                  <a:pt x="303" y="163"/>
                </a:lnTo>
                <a:lnTo>
                  <a:pt x="302" y="163"/>
                </a:lnTo>
                <a:lnTo>
                  <a:pt x="302" y="163"/>
                </a:lnTo>
                <a:lnTo>
                  <a:pt x="302" y="163"/>
                </a:lnTo>
                <a:lnTo>
                  <a:pt x="302" y="163"/>
                </a:lnTo>
                <a:lnTo>
                  <a:pt x="301" y="163"/>
                </a:lnTo>
                <a:lnTo>
                  <a:pt x="301" y="164"/>
                </a:lnTo>
                <a:lnTo>
                  <a:pt x="301" y="164"/>
                </a:lnTo>
                <a:lnTo>
                  <a:pt x="301" y="164"/>
                </a:lnTo>
                <a:lnTo>
                  <a:pt x="301" y="165"/>
                </a:lnTo>
                <a:lnTo>
                  <a:pt x="301" y="165"/>
                </a:lnTo>
                <a:lnTo>
                  <a:pt x="299" y="165"/>
                </a:lnTo>
                <a:lnTo>
                  <a:pt x="299" y="165"/>
                </a:lnTo>
                <a:lnTo>
                  <a:pt x="301" y="165"/>
                </a:lnTo>
                <a:lnTo>
                  <a:pt x="301" y="164"/>
                </a:lnTo>
                <a:lnTo>
                  <a:pt x="301" y="164"/>
                </a:lnTo>
                <a:lnTo>
                  <a:pt x="301" y="164"/>
                </a:lnTo>
                <a:lnTo>
                  <a:pt x="301" y="164"/>
                </a:lnTo>
                <a:lnTo>
                  <a:pt x="299" y="164"/>
                </a:lnTo>
                <a:lnTo>
                  <a:pt x="299" y="164"/>
                </a:lnTo>
                <a:lnTo>
                  <a:pt x="298" y="165"/>
                </a:lnTo>
                <a:lnTo>
                  <a:pt x="298" y="165"/>
                </a:lnTo>
                <a:lnTo>
                  <a:pt x="298" y="165"/>
                </a:lnTo>
                <a:lnTo>
                  <a:pt x="298" y="167"/>
                </a:lnTo>
                <a:lnTo>
                  <a:pt x="298" y="167"/>
                </a:lnTo>
                <a:lnTo>
                  <a:pt x="298" y="167"/>
                </a:lnTo>
                <a:lnTo>
                  <a:pt x="298" y="167"/>
                </a:lnTo>
                <a:lnTo>
                  <a:pt x="298" y="167"/>
                </a:lnTo>
                <a:lnTo>
                  <a:pt x="298" y="165"/>
                </a:lnTo>
                <a:lnTo>
                  <a:pt x="298" y="165"/>
                </a:lnTo>
                <a:lnTo>
                  <a:pt x="296" y="165"/>
                </a:lnTo>
                <a:lnTo>
                  <a:pt x="296" y="165"/>
                </a:lnTo>
                <a:lnTo>
                  <a:pt x="296" y="165"/>
                </a:lnTo>
                <a:lnTo>
                  <a:pt x="295" y="165"/>
                </a:lnTo>
                <a:lnTo>
                  <a:pt x="295" y="167"/>
                </a:lnTo>
                <a:lnTo>
                  <a:pt x="295" y="167"/>
                </a:lnTo>
                <a:lnTo>
                  <a:pt x="295" y="167"/>
                </a:lnTo>
                <a:lnTo>
                  <a:pt x="295" y="167"/>
                </a:lnTo>
                <a:lnTo>
                  <a:pt x="295" y="167"/>
                </a:lnTo>
                <a:lnTo>
                  <a:pt x="293" y="167"/>
                </a:lnTo>
                <a:lnTo>
                  <a:pt x="293" y="167"/>
                </a:lnTo>
                <a:lnTo>
                  <a:pt x="293" y="168"/>
                </a:lnTo>
                <a:lnTo>
                  <a:pt x="292" y="168"/>
                </a:lnTo>
                <a:lnTo>
                  <a:pt x="292" y="168"/>
                </a:lnTo>
                <a:lnTo>
                  <a:pt x="292" y="167"/>
                </a:lnTo>
                <a:lnTo>
                  <a:pt x="292" y="167"/>
                </a:lnTo>
                <a:lnTo>
                  <a:pt x="292" y="168"/>
                </a:lnTo>
                <a:lnTo>
                  <a:pt x="291" y="168"/>
                </a:lnTo>
                <a:lnTo>
                  <a:pt x="291" y="168"/>
                </a:lnTo>
                <a:lnTo>
                  <a:pt x="291" y="168"/>
                </a:lnTo>
                <a:lnTo>
                  <a:pt x="291" y="168"/>
                </a:lnTo>
                <a:lnTo>
                  <a:pt x="288" y="170"/>
                </a:lnTo>
                <a:lnTo>
                  <a:pt x="285" y="171"/>
                </a:lnTo>
                <a:lnTo>
                  <a:pt x="281" y="172"/>
                </a:lnTo>
                <a:lnTo>
                  <a:pt x="281" y="172"/>
                </a:lnTo>
                <a:lnTo>
                  <a:pt x="278" y="174"/>
                </a:lnTo>
                <a:lnTo>
                  <a:pt x="275" y="174"/>
                </a:lnTo>
                <a:lnTo>
                  <a:pt x="273" y="175"/>
                </a:lnTo>
                <a:lnTo>
                  <a:pt x="273" y="175"/>
                </a:lnTo>
                <a:lnTo>
                  <a:pt x="273" y="175"/>
                </a:lnTo>
                <a:lnTo>
                  <a:pt x="275" y="177"/>
                </a:lnTo>
                <a:lnTo>
                  <a:pt x="275" y="177"/>
                </a:lnTo>
                <a:lnTo>
                  <a:pt x="275" y="177"/>
                </a:lnTo>
                <a:lnTo>
                  <a:pt x="273" y="177"/>
                </a:lnTo>
                <a:lnTo>
                  <a:pt x="273" y="177"/>
                </a:lnTo>
                <a:lnTo>
                  <a:pt x="273" y="177"/>
                </a:lnTo>
                <a:lnTo>
                  <a:pt x="273" y="177"/>
                </a:lnTo>
                <a:lnTo>
                  <a:pt x="273" y="175"/>
                </a:lnTo>
                <a:lnTo>
                  <a:pt x="272" y="175"/>
                </a:lnTo>
                <a:lnTo>
                  <a:pt x="272" y="175"/>
                </a:lnTo>
                <a:lnTo>
                  <a:pt x="272" y="175"/>
                </a:lnTo>
                <a:lnTo>
                  <a:pt x="271" y="175"/>
                </a:lnTo>
                <a:lnTo>
                  <a:pt x="271" y="177"/>
                </a:lnTo>
                <a:lnTo>
                  <a:pt x="269" y="178"/>
                </a:lnTo>
                <a:lnTo>
                  <a:pt x="269" y="178"/>
                </a:lnTo>
                <a:lnTo>
                  <a:pt x="269" y="177"/>
                </a:lnTo>
                <a:lnTo>
                  <a:pt x="269" y="177"/>
                </a:lnTo>
                <a:lnTo>
                  <a:pt x="268" y="177"/>
                </a:lnTo>
                <a:lnTo>
                  <a:pt x="268" y="177"/>
                </a:lnTo>
                <a:lnTo>
                  <a:pt x="268" y="177"/>
                </a:lnTo>
                <a:lnTo>
                  <a:pt x="268" y="177"/>
                </a:lnTo>
                <a:lnTo>
                  <a:pt x="266" y="177"/>
                </a:lnTo>
                <a:lnTo>
                  <a:pt x="266" y="177"/>
                </a:lnTo>
                <a:lnTo>
                  <a:pt x="268" y="178"/>
                </a:lnTo>
                <a:lnTo>
                  <a:pt x="268" y="178"/>
                </a:lnTo>
                <a:lnTo>
                  <a:pt x="268" y="178"/>
                </a:lnTo>
                <a:lnTo>
                  <a:pt x="266" y="178"/>
                </a:lnTo>
                <a:lnTo>
                  <a:pt x="266" y="178"/>
                </a:lnTo>
                <a:lnTo>
                  <a:pt x="266" y="180"/>
                </a:lnTo>
                <a:lnTo>
                  <a:pt x="266" y="180"/>
                </a:lnTo>
                <a:lnTo>
                  <a:pt x="268" y="180"/>
                </a:lnTo>
                <a:lnTo>
                  <a:pt x="268" y="180"/>
                </a:lnTo>
                <a:lnTo>
                  <a:pt x="266" y="180"/>
                </a:lnTo>
                <a:lnTo>
                  <a:pt x="266" y="180"/>
                </a:lnTo>
                <a:lnTo>
                  <a:pt x="266" y="180"/>
                </a:lnTo>
                <a:lnTo>
                  <a:pt x="266" y="181"/>
                </a:lnTo>
                <a:lnTo>
                  <a:pt x="266" y="181"/>
                </a:lnTo>
                <a:lnTo>
                  <a:pt x="266" y="180"/>
                </a:lnTo>
                <a:lnTo>
                  <a:pt x="265" y="180"/>
                </a:lnTo>
                <a:lnTo>
                  <a:pt x="265" y="180"/>
                </a:lnTo>
                <a:lnTo>
                  <a:pt x="265" y="180"/>
                </a:lnTo>
                <a:lnTo>
                  <a:pt x="264" y="180"/>
                </a:lnTo>
                <a:lnTo>
                  <a:pt x="262" y="180"/>
                </a:lnTo>
                <a:lnTo>
                  <a:pt x="262" y="180"/>
                </a:lnTo>
                <a:lnTo>
                  <a:pt x="262" y="180"/>
                </a:lnTo>
                <a:lnTo>
                  <a:pt x="262" y="180"/>
                </a:lnTo>
                <a:lnTo>
                  <a:pt x="261" y="180"/>
                </a:lnTo>
                <a:lnTo>
                  <a:pt x="261" y="180"/>
                </a:lnTo>
                <a:lnTo>
                  <a:pt x="259" y="180"/>
                </a:lnTo>
                <a:lnTo>
                  <a:pt x="258" y="180"/>
                </a:lnTo>
                <a:lnTo>
                  <a:pt x="258" y="180"/>
                </a:lnTo>
                <a:lnTo>
                  <a:pt x="258" y="180"/>
                </a:lnTo>
                <a:lnTo>
                  <a:pt x="258" y="180"/>
                </a:lnTo>
                <a:lnTo>
                  <a:pt x="258" y="181"/>
                </a:lnTo>
                <a:lnTo>
                  <a:pt x="258" y="181"/>
                </a:lnTo>
                <a:lnTo>
                  <a:pt x="256" y="181"/>
                </a:lnTo>
                <a:lnTo>
                  <a:pt x="256" y="181"/>
                </a:lnTo>
                <a:lnTo>
                  <a:pt x="256" y="181"/>
                </a:lnTo>
                <a:lnTo>
                  <a:pt x="256" y="182"/>
                </a:lnTo>
                <a:lnTo>
                  <a:pt x="256" y="182"/>
                </a:lnTo>
                <a:lnTo>
                  <a:pt x="255" y="184"/>
                </a:lnTo>
                <a:lnTo>
                  <a:pt x="254" y="184"/>
                </a:lnTo>
                <a:lnTo>
                  <a:pt x="254" y="184"/>
                </a:lnTo>
                <a:lnTo>
                  <a:pt x="254" y="185"/>
                </a:lnTo>
                <a:lnTo>
                  <a:pt x="254" y="185"/>
                </a:lnTo>
                <a:lnTo>
                  <a:pt x="252" y="187"/>
                </a:lnTo>
                <a:lnTo>
                  <a:pt x="252" y="187"/>
                </a:lnTo>
                <a:lnTo>
                  <a:pt x="252" y="187"/>
                </a:lnTo>
                <a:lnTo>
                  <a:pt x="252" y="185"/>
                </a:lnTo>
                <a:lnTo>
                  <a:pt x="251" y="185"/>
                </a:lnTo>
                <a:lnTo>
                  <a:pt x="251" y="185"/>
                </a:lnTo>
                <a:lnTo>
                  <a:pt x="249" y="185"/>
                </a:lnTo>
                <a:lnTo>
                  <a:pt x="249" y="185"/>
                </a:lnTo>
                <a:lnTo>
                  <a:pt x="249" y="185"/>
                </a:lnTo>
                <a:lnTo>
                  <a:pt x="249" y="185"/>
                </a:lnTo>
                <a:lnTo>
                  <a:pt x="249" y="187"/>
                </a:lnTo>
                <a:lnTo>
                  <a:pt x="249" y="188"/>
                </a:lnTo>
                <a:lnTo>
                  <a:pt x="248" y="188"/>
                </a:lnTo>
                <a:lnTo>
                  <a:pt x="248" y="188"/>
                </a:lnTo>
                <a:lnTo>
                  <a:pt x="248" y="190"/>
                </a:lnTo>
                <a:lnTo>
                  <a:pt x="246" y="190"/>
                </a:lnTo>
                <a:lnTo>
                  <a:pt x="246" y="190"/>
                </a:lnTo>
                <a:lnTo>
                  <a:pt x="246" y="190"/>
                </a:lnTo>
                <a:lnTo>
                  <a:pt x="246" y="188"/>
                </a:lnTo>
                <a:lnTo>
                  <a:pt x="248" y="188"/>
                </a:lnTo>
                <a:lnTo>
                  <a:pt x="248" y="188"/>
                </a:lnTo>
                <a:lnTo>
                  <a:pt x="246" y="188"/>
                </a:lnTo>
                <a:lnTo>
                  <a:pt x="246" y="188"/>
                </a:lnTo>
                <a:lnTo>
                  <a:pt x="246" y="188"/>
                </a:lnTo>
                <a:lnTo>
                  <a:pt x="245" y="188"/>
                </a:lnTo>
                <a:lnTo>
                  <a:pt x="245" y="190"/>
                </a:lnTo>
                <a:lnTo>
                  <a:pt x="245" y="190"/>
                </a:lnTo>
                <a:lnTo>
                  <a:pt x="245" y="190"/>
                </a:lnTo>
                <a:lnTo>
                  <a:pt x="245" y="190"/>
                </a:lnTo>
                <a:lnTo>
                  <a:pt x="245" y="191"/>
                </a:lnTo>
                <a:lnTo>
                  <a:pt x="246" y="191"/>
                </a:lnTo>
                <a:lnTo>
                  <a:pt x="248" y="190"/>
                </a:lnTo>
                <a:lnTo>
                  <a:pt x="248" y="190"/>
                </a:lnTo>
                <a:lnTo>
                  <a:pt x="249" y="190"/>
                </a:lnTo>
                <a:lnTo>
                  <a:pt x="251" y="188"/>
                </a:lnTo>
                <a:lnTo>
                  <a:pt x="251" y="188"/>
                </a:lnTo>
                <a:lnTo>
                  <a:pt x="251" y="188"/>
                </a:lnTo>
                <a:lnTo>
                  <a:pt x="252" y="188"/>
                </a:lnTo>
                <a:lnTo>
                  <a:pt x="252" y="190"/>
                </a:lnTo>
                <a:lnTo>
                  <a:pt x="251" y="191"/>
                </a:lnTo>
                <a:lnTo>
                  <a:pt x="251" y="191"/>
                </a:lnTo>
                <a:lnTo>
                  <a:pt x="251" y="191"/>
                </a:lnTo>
                <a:lnTo>
                  <a:pt x="251" y="191"/>
                </a:lnTo>
                <a:lnTo>
                  <a:pt x="251" y="190"/>
                </a:lnTo>
                <a:lnTo>
                  <a:pt x="251" y="190"/>
                </a:lnTo>
                <a:lnTo>
                  <a:pt x="251" y="190"/>
                </a:lnTo>
                <a:lnTo>
                  <a:pt x="251" y="190"/>
                </a:lnTo>
                <a:lnTo>
                  <a:pt x="251" y="191"/>
                </a:lnTo>
                <a:lnTo>
                  <a:pt x="249" y="191"/>
                </a:lnTo>
                <a:lnTo>
                  <a:pt x="249" y="192"/>
                </a:lnTo>
                <a:lnTo>
                  <a:pt x="248" y="192"/>
                </a:lnTo>
                <a:lnTo>
                  <a:pt x="246" y="192"/>
                </a:lnTo>
                <a:lnTo>
                  <a:pt x="246" y="194"/>
                </a:lnTo>
                <a:lnTo>
                  <a:pt x="245" y="194"/>
                </a:lnTo>
                <a:lnTo>
                  <a:pt x="242" y="195"/>
                </a:lnTo>
                <a:lnTo>
                  <a:pt x="242" y="195"/>
                </a:lnTo>
                <a:lnTo>
                  <a:pt x="242" y="194"/>
                </a:lnTo>
                <a:lnTo>
                  <a:pt x="244" y="194"/>
                </a:lnTo>
                <a:lnTo>
                  <a:pt x="244" y="194"/>
                </a:lnTo>
                <a:lnTo>
                  <a:pt x="244" y="194"/>
                </a:lnTo>
                <a:lnTo>
                  <a:pt x="245" y="192"/>
                </a:lnTo>
                <a:lnTo>
                  <a:pt x="244" y="192"/>
                </a:lnTo>
                <a:lnTo>
                  <a:pt x="244" y="192"/>
                </a:lnTo>
                <a:lnTo>
                  <a:pt x="242" y="192"/>
                </a:lnTo>
                <a:lnTo>
                  <a:pt x="242" y="192"/>
                </a:lnTo>
                <a:lnTo>
                  <a:pt x="242" y="191"/>
                </a:lnTo>
                <a:lnTo>
                  <a:pt x="242" y="190"/>
                </a:lnTo>
                <a:lnTo>
                  <a:pt x="242" y="190"/>
                </a:lnTo>
                <a:lnTo>
                  <a:pt x="241" y="190"/>
                </a:lnTo>
                <a:lnTo>
                  <a:pt x="241" y="191"/>
                </a:lnTo>
                <a:lnTo>
                  <a:pt x="239" y="191"/>
                </a:lnTo>
                <a:lnTo>
                  <a:pt x="239" y="191"/>
                </a:lnTo>
                <a:lnTo>
                  <a:pt x="239" y="191"/>
                </a:lnTo>
                <a:lnTo>
                  <a:pt x="239" y="192"/>
                </a:lnTo>
                <a:lnTo>
                  <a:pt x="239" y="192"/>
                </a:lnTo>
                <a:lnTo>
                  <a:pt x="241" y="194"/>
                </a:lnTo>
                <a:lnTo>
                  <a:pt x="241" y="194"/>
                </a:lnTo>
                <a:lnTo>
                  <a:pt x="241" y="194"/>
                </a:lnTo>
                <a:lnTo>
                  <a:pt x="241" y="194"/>
                </a:lnTo>
                <a:lnTo>
                  <a:pt x="241" y="194"/>
                </a:lnTo>
                <a:lnTo>
                  <a:pt x="241" y="194"/>
                </a:lnTo>
                <a:lnTo>
                  <a:pt x="241" y="195"/>
                </a:lnTo>
                <a:lnTo>
                  <a:pt x="241" y="195"/>
                </a:lnTo>
                <a:lnTo>
                  <a:pt x="241" y="197"/>
                </a:lnTo>
                <a:lnTo>
                  <a:pt x="241" y="197"/>
                </a:lnTo>
                <a:lnTo>
                  <a:pt x="241" y="197"/>
                </a:lnTo>
                <a:lnTo>
                  <a:pt x="239" y="198"/>
                </a:lnTo>
                <a:lnTo>
                  <a:pt x="239" y="198"/>
                </a:lnTo>
                <a:lnTo>
                  <a:pt x="239" y="200"/>
                </a:lnTo>
                <a:lnTo>
                  <a:pt x="239" y="200"/>
                </a:lnTo>
                <a:lnTo>
                  <a:pt x="239" y="200"/>
                </a:lnTo>
                <a:lnTo>
                  <a:pt x="238" y="200"/>
                </a:lnTo>
                <a:lnTo>
                  <a:pt x="236" y="200"/>
                </a:lnTo>
                <a:lnTo>
                  <a:pt x="235" y="201"/>
                </a:lnTo>
                <a:lnTo>
                  <a:pt x="234" y="201"/>
                </a:lnTo>
                <a:lnTo>
                  <a:pt x="234" y="202"/>
                </a:lnTo>
                <a:lnTo>
                  <a:pt x="232" y="202"/>
                </a:lnTo>
                <a:lnTo>
                  <a:pt x="231" y="202"/>
                </a:lnTo>
                <a:lnTo>
                  <a:pt x="231" y="202"/>
                </a:lnTo>
                <a:lnTo>
                  <a:pt x="231" y="202"/>
                </a:lnTo>
                <a:lnTo>
                  <a:pt x="229" y="202"/>
                </a:lnTo>
                <a:lnTo>
                  <a:pt x="229" y="202"/>
                </a:lnTo>
                <a:lnTo>
                  <a:pt x="229" y="202"/>
                </a:lnTo>
                <a:lnTo>
                  <a:pt x="229" y="202"/>
                </a:lnTo>
                <a:lnTo>
                  <a:pt x="229" y="202"/>
                </a:lnTo>
                <a:lnTo>
                  <a:pt x="228" y="202"/>
                </a:lnTo>
                <a:lnTo>
                  <a:pt x="228" y="204"/>
                </a:lnTo>
                <a:lnTo>
                  <a:pt x="226" y="204"/>
                </a:lnTo>
                <a:lnTo>
                  <a:pt x="226" y="204"/>
                </a:lnTo>
                <a:lnTo>
                  <a:pt x="226" y="202"/>
                </a:lnTo>
                <a:lnTo>
                  <a:pt x="226" y="202"/>
                </a:lnTo>
                <a:lnTo>
                  <a:pt x="225" y="204"/>
                </a:lnTo>
                <a:lnTo>
                  <a:pt x="225" y="204"/>
                </a:lnTo>
                <a:lnTo>
                  <a:pt x="224" y="205"/>
                </a:lnTo>
                <a:lnTo>
                  <a:pt x="224" y="205"/>
                </a:lnTo>
                <a:lnTo>
                  <a:pt x="224" y="205"/>
                </a:lnTo>
                <a:lnTo>
                  <a:pt x="222" y="205"/>
                </a:lnTo>
                <a:lnTo>
                  <a:pt x="222" y="207"/>
                </a:lnTo>
                <a:lnTo>
                  <a:pt x="221" y="207"/>
                </a:lnTo>
                <a:lnTo>
                  <a:pt x="221" y="205"/>
                </a:lnTo>
                <a:lnTo>
                  <a:pt x="221" y="207"/>
                </a:lnTo>
                <a:lnTo>
                  <a:pt x="219" y="207"/>
                </a:lnTo>
                <a:lnTo>
                  <a:pt x="221" y="205"/>
                </a:lnTo>
                <a:lnTo>
                  <a:pt x="219" y="205"/>
                </a:lnTo>
                <a:lnTo>
                  <a:pt x="219" y="205"/>
                </a:lnTo>
                <a:lnTo>
                  <a:pt x="221" y="205"/>
                </a:lnTo>
                <a:lnTo>
                  <a:pt x="221" y="205"/>
                </a:lnTo>
                <a:lnTo>
                  <a:pt x="221" y="205"/>
                </a:lnTo>
                <a:lnTo>
                  <a:pt x="221" y="205"/>
                </a:lnTo>
                <a:lnTo>
                  <a:pt x="221" y="205"/>
                </a:lnTo>
                <a:lnTo>
                  <a:pt x="221" y="205"/>
                </a:lnTo>
                <a:lnTo>
                  <a:pt x="221" y="205"/>
                </a:lnTo>
                <a:lnTo>
                  <a:pt x="221" y="204"/>
                </a:lnTo>
                <a:lnTo>
                  <a:pt x="221" y="204"/>
                </a:lnTo>
                <a:lnTo>
                  <a:pt x="219" y="204"/>
                </a:lnTo>
                <a:lnTo>
                  <a:pt x="219" y="202"/>
                </a:lnTo>
                <a:lnTo>
                  <a:pt x="218" y="202"/>
                </a:lnTo>
                <a:lnTo>
                  <a:pt x="218" y="201"/>
                </a:lnTo>
                <a:lnTo>
                  <a:pt x="218" y="201"/>
                </a:lnTo>
                <a:lnTo>
                  <a:pt x="218" y="201"/>
                </a:lnTo>
                <a:lnTo>
                  <a:pt x="218" y="202"/>
                </a:lnTo>
                <a:lnTo>
                  <a:pt x="218" y="204"/>
                </a:lnTo>
                <a:lnTo>
                  <a:pt x="218" y="204"/>
                </a:lnTo>
                <a:lnTo>
                  <a:pt x="216" y="202"/>
                </a:lnTo>
                <a:lnTo>
                  <a:pt x="216" y="202"/>
                </a:lnTo>
                <a:lnTo>
                  <a:pt x="216" y="202"/>
                </a:lnTo>
                <a:lnTo>
                  <a:pt x="216" y="202"/>
                </a:lnTo>
                <a:lnTo>
                  <a:pt x="216" y="202"/>
                </a:lnTo>
                <a:lnTo>
                  <a:pt x="216" y="204"/>
                </a:lnTo>
                <a:lnTo>
                  <a:pt x="216" y="204"/>
                </a:lnTo>
                <a:lnTo>
                  <a:pt x="216" y="204"/>
                </a:lnTo>
                <a:lnTo>
                  <a:pt x="216" y="205"/>
                </a:lnTo>
                <a:lnTo>
                  <a:pt x="216" y="205"/>
                </a:lnTo>
                <a:lnTo>
                  <a:pt x="216" y="207"/>
                </a:lnTo>
                <a:lnTo>
                  <a:pt x="218" y="207"/>
                </a:lnTo>
                <a:lnTo>
                  <a:pt x="218" y="207"/>
                </a:lnTo>
                <a:lnTo>
                  <a:pt x="218" y="207"/>
                </a:lnTo>
                <a:lnTo>
                  <a:pt x="218" y="207"/>
                </a:lnTo>
                <a:lnTo>
                  <a:pt x="218" y="207"/>
                </a:lnTo>
                <a:lnTo>
                  <a:pt x="219" y="207"/>
                </a:lnTo>
                <a:lnTo>
                  <a:pt x="219" y="205"/>
                </a:lnTo>
                <a:lnTo>
                  <a:pt x="219" y="205"/>
                </a:lnTo>
                <a:lnTo>
                  <a:pt x="219" y="207"/>
                </a:lnTo>
                <a:lnTo>
                  <a:pt x="218" y="207"/>
                </a:lnTo>
                <a:lnTo>
                  <a:pt x="219" y="207"/>
                </a:lnTo>
                <a:lnTo>
                  <a:pt x="219" y="207"/>
                </a:lnTo>
                <a:lnTo>
                  <a:pt x="218" y="208"/>
                </a:lnTo>
                <a:lnTo>
                  <a:pt x="218" y="208"/>
                </a:lnTo>
                <a:lnTo>
                  <a:pt x="218" y="208"/>
                </a:lnTo>
                <a:lnTo>
                  <a:pt x="218" y="207"/>
                </a:lnTo>
                <a:lnTo>
                  <a:pt x="216" y="207"/>
                </a:lnTo>
                <a:lnTo>
                  <a:pt x="216" y="207"/>
                </a:lnTo>
                <a:lnTo>
                  <a:pt x="216" y="207"/>
                </a:lnTo>
                <a:lnTo>
                  <a:pt x="216" y="207"/>
                </a:lnTo>
                <a:lnTo>
                  <a:pt x="216" y="207"/>
                </a:lnTo>
                <a:lnTo>
                  <a:pt x="216" y="207"/>
                </a:lnTo>
                <a:lnTo>
                  <a:pt x="216" y="207"/>
                </a:lnTo>
                <a:lnTo>
                  <a:pt x="215" y="205"/>
                </a:lnTo>
                <a:lnTo>
                  <a:pt x="215" y="205"/>
                </a:lnTo>
                <a:lnTo>
                  <a:pt x="215" y="205"/>
                </a:lnTo>
                <a:lnTo>
                  <a:pt x="214" y="205"/>
                </a:lnTo>
                <a:lnTo>
                  <a:pt x="214" y="205"/>
                </a:lnTo>
                <a:lnTo>
                  <a:pt x="214" y="205"/>
                </a:lnTo>
                <a:lnTo>
                  <a:pt x="214" y="205"/>
                </a:lnTo>
                <a:lnTo>
                  <a:pt x="212" y="205"/>
                </a:lnTo>
                <a:lnTo>
                  <a:pt x="212" y="205"/>
                </a:lnTo>
                <a:lnTo>
                  <a:pt x="212" y="205"/>
                </a:lnTo>
                <a:lnTo>
                  <a:pt x="211" y="205"/>
                </a:lnTo>
                <a:lnTo>
                  <a:pt x="211" y="205"/>
                </a:lnTo>
                <a:lnTo>
                  <a:pt x="209" y="205"/>
                </a:lnTo>
                <a:lnTo>
                  <a:pt x="209" y="207"/>
                </a:lnTo>
                <a:lnTo>
                  <a:pt x="209" y="207"/>
                </a:lnTo>
                <a:lnTo>
                  <a:pt x="209" y="207"/>
                </a:lnTo>
                <a:lnTo>
                  <a:pt x="209" y="207"/>
                </a:lnTo>
                <a:lnTo>
                  <a:pt x="209" y="207"/>
                </a:lnTo>
                <a:lnTo>
                  <a:pt x="208" y="208"/>
                </a:lnTo>
                <a:lnTo>
                  <a:pt x="208" y="208"/>
                </a:lnTo>
                <a:lnTo>
                  <a:pt x="208" y="208"/>
                </a:lnTo>
                <a:lnTo>
                  <a:pt x="209" y="208"/>
                </a:lnTo>
                <a:lnTo>
                  <a:pt x="209" y="208"/>
                </a:lnTo>
                <a:lnTo>
                  <a:pt x="209" y="210"/>
                </a:lnTo>
                <a:lnTo>
                  <a:pt x="209" y="210"/>
                </a:lnTo>
                <a:lnTo>
                  <a:pt x="209" y="210"/>
                </a:lnTo>
                <a:lnTo>
                  <a:pt x="208" y="210"/>
                </a:lnTo>
                <a:lnTo>
                  <a:pt x="207" y="208"/>
                </a:lnTo>
                <a:lnTo>
                  <a:pt x="207" y="208"/>
                </a:lnTo>
                <a:lnTo>
                  <a:pt x="207" y="208"/>
                </a:lnTo>
                <a:lnTo>
                  <a:pt x="207" y="208"/>
                </a:lnTo>
                <a:lnTo>
                  <a:pt x="207" y="207"/>
                </a:lnTo>
                <a:lnTo>
                  <a:pt x="207" y="207"/>
                </a:lnTo>
                <a:lnTo>
                  <a:pt x="207" y="207"/>
                </a:lnTo>
                <a:lnTo>
                  <a:pt x="207" y="207"/>
                </a:lnTo>
                <a:lnTo>
                  <a:pt x="207" y="207"/>
                </a:lnTo>
                <a:lnTo>
                  <a:pt x="205" y="207"/>
                </a:lnTo>
                <a:lnTo>
                  <a:pt x="205" y="207"/>
                </a:lnTo>
                <a:lnTo>
                  <a:pt x="205" y="207"/>
                </a:lnTo>
                <a:lnTo>
                  <a:pt x="205" y="207"/>
                </a:lnTo>
                <a:lnTo>
                  <a:pt x="205" y="205"/>
                </a:lnTo>
                <a:lnTo>
                  <a:pt x="205" y="205"/>
                </a:lnTo>
                <a:lnTo>
                  <a:pt x="207" y="205"/>
                </a:lnTo>
                <a:lnTo>
                  <a:pt x="207" y="205"/>
                </a:lnTo>
                <a:lnTo>
                  <a:pt x="207" y="204"/>
                </a:lnTo>
                <a:lnTo>
                  <a:pt x="207" y="204"/>
                </a:lnTo>
                <a:lnTo>
                  <a:pt x="205" y="204"/>
                </a:lnTo>
                <a:lnTo>
                  <a:pt x="205" y="204"/>
                </a:lnTo>
                <a:lnTo>
                  <a:pt x="205" y="204"/>
                </a:lnTo>
                <a:lnTo>
                  <a:pt x="204" y="204"/>
                </a:lnTo>
                <a:lnTo>
                  <a:pt x="202" y="205"/>
                </a:lnTo>
                <a:lnTo>
                  <a:pt x="202" y="205"/>
                </a:lnTo>
                <a:lnTo>
                  <a:pt x="202" y="205"/>
                </a:lnTo>
                <a:lnTo>
                  <a:pt x="202" y="205"/>
                </a:lnTo>
                <a:lnTo>
                  <a:pt x="202" y="207"/>
                </a:lnTo>
                <a:lnTo>
                  <a:pt x="204" y="207"/>
                </a:lnTo>
                <a:lnTo>
                  <a:pt x="204" y="207"/>
                </a:lnTo>
                <a:lnTo>
                  <a:pt x="202" y="207"/>
                </a:lnTo>
                <a:lnTo>
                  <a:pt x="202" y="207"/>
                </a:lnTo>
                <a:lnTo>
                  <a:pt x="202" y="207"/>
                </a:lnTo>
                <a:lnTo>
                  <a:pt x="202" y="208"/>
                </a:lnTo>
                <a:lnTo>
                  <a:pt x="202" y="210"/>
                </a:lnTo>
                <a:lnTo>
                  <a:pt x="201" y="211"/>
                </a:lnTo>
                <a:lnTo>
                  <a:pt x="202" y="211"/>
                </a:lnTo>
                <a:lnTo>
                  <a:pt x="202" y="211"/>
                </a:lnTo>
                <a:lnTo>
                  <a:pt x="202" y="211"/>
                </a:lnTo>
                <a:lnTo>
                  <a:pt x="201" y="211"/>
                </a:lnTo>
                <a:lnTo>
                  <a:pt x="201" y="211"/>
                </a:lnTo>
                <a:lnTo>
                  <a:pt x="201" y="211"/>
                </a:lnTo>
                <a:lnTo>
                  <a:pt x="201" y="212"/>
                </a:lnTo>
                <a:lnTo>
                  <a:pt x="201" y="212"/>
                </a:lnTo>
                <a:lnTo>
                  <a:pt x="202" y="212"/>
                </a:lnTo>
                <a:lnTo>
                  <a:pt x="202" y="212"/>
                </a:lnTo>
                <a:lnTo>
                  <a:pt x="202" y="214"/>
                </a:lnTo>
                <a:lnTo>
                  <a:pt x="202" y="214"/>
                </a:lnTo>
                <a:lnTo>
                  <a:pt x="201" y="212"/>
                </a:lnTo>
                <a:lnTo>
                  <a:pt x="199" y="212"/>
                </a:lnTo>
                <a:lnTo>
                  <a:pt x="199" y="211"/>
                </a:lnTo>
                <a:lnTo>
                  <a:pt x="199" y="211"/>
                </a:lnTo>
                <a:lnTo>
                  <a:pt x="199" y="211"/>
                </a:lnTo>
                <a:lnTo>
                  <a:pt x="199" y="210"/>
                </a:lnTo>
                <a:lnTo>
                  <a:pt x="199" y="210"/>
                </a:lnTo>
                <a:lnTo>
                  <a:pt x="199" y="210"/>
                </a:lnTo>
                <a:lnTo>
                  <a:pt x="199" y="210"/>
                </a:lnTo>
                <a:lnTo>
                  <a:pt x="199" y="210"/>
                </a:lnTo>
                <a:lnTo>
                  <a:pt x="198" y="210"/>
                </a:lnTo>
                <a:lnTo>
                  <a:pt x="199" y="208"/>
                </a:lnTo>
                <a:lnTo>
                  <a:pt x="199" y="208"/>
                </a:lnTo>
                <a:lnTo>
                  <a:pt x="199" y="208"/>
                </a:lnTo>
                <a:lnTo>
                  <a:pt x="198" y="208"/>
                </a:lnTo>
                <a:lnTo>
                  <a:pt x="198" y="208"/>
                </a:lnTo>
                <a:lnTo>
                  <a:pt x="197" y="208"/>
                </a:lnTo>
                <a:lnTo>
                  <a:pt x="197" y="208"/>
                </a:lnTo>
                <a:lnTo>
                  <a:pt x="197" y="208"/>
                </a:lnTo>
                <a:lnTo>
                  <a:pt x="197" y="208"/>
                </a:lnTo>
                <a:lnTo>
                  <a:pt x="197" y="208"/>
                </a:lnTo>
                <a:lnTo>
                  <a:pt x="197" y="208"/>
                </a:lnTo>
                <a:lnTo>
                  <a:pt x="197" y="208"/>
                </a:lnTo>
                <a:lnTo>
                  <a:pt x="197" y="208"/>
                </a:lnTo>
                <a:lnTo>
                  <a:pt x="197" y="210"/>
                </a:lnTo>
                <a:lnTo>
                  <a:pt x="197" y="210"/>
                </a:lnTo>
                <a:lnTo>
                  <a:pt x="197" y="210"/>
                </a:lnTo>
                <a:lnTo>
                  <a:pt x="197" y="210"/>
                </a:lnTo>
                <a:lnTo>
                  <a:pt x="197" y="210"/>
                </a:lnTo>
                <a:lnTo>
                  <a:pt x="197" y="210"/>
                </a:lnTo>
                <a:lnTo>
                  <a:pt x="195" y="210"/>
                </a:lnTo>
                <a:lnTo>
                  <a:pt x="195" y="208"/>
                </a:lnTo>
                <a:lnTo>
                  <a:pt x="195" y="210"/>
                </a:lnTo>
                <a:lnTo>
                  <a:pt x="195" y="210"/>
                </a:lnTo>
                <a:lnTo>
                  <a:pt x="195" y="210"/>
                </a:lnTo>
                <a:lnTo>
                  <a:pt x="195" y="210"/>
                </a:lnTo>
                <a:lnTo>
                  <a:pt x="195" y="211"/>
                </a:lnTo>
                <a:lnTo>
                  <a:pt x="195" y="211"/>
                </a:lnTo>
                <a:lnTo>
                  <a:pt x="195" y="211"/>
                </a:lnTo>
                <a:lnTo>
                  <a:pt x="195" y="211"/>
                </a:lnTo>
                <a:lnTo>
                  <a:pt x="195" y="212"/>
                </a:lnTo>
                <a:lnTo>
                  <a:pt x="194" y="212"/>
                </a:lnTo>
                <a:lnTo>
                  <a:pt x="194" y="212"/>
                </a:lnTo>
                <a:lnTo>
                  <a:pt x="194" y="214"/>
                </a:lnTo>
                <a:lnTo>
                  <a:pt x="194" y="214"/>
                </a:lnTo>
                <a:lnTo>
                  <a:pt x="194" y="214"/>
                </a:lnTo>
                <a:lnTo>
                  <a:pt x="194" y="214"/>
                </a:lnTo>
                <a:lnTo>
                  <a:pt x="194" y="214"/>
                </a:lnTo>
                <a:lnTo>
                  <a:pt x="194" y="214"/>
                </a:lnTo>
                <a:lnTo>
                  <a:pt x="194" y="214"/>
                </a:lnTo>
                <a:lnTo>
                  <a:pt x="194" y="214"/>
                </a:lnTo>
                <a:lnTo>
                  <a:pt x="194" y="214"/>
                </a:lnTo>
                <a:lnTo>
                  <a:pt x="194" y="212"/>
                </a:lnTo>
                <a:lnTo>
                  <a:pt x="192" y="212"/>
                </a:lnTo>
                <a:lnTo>
                  <a:pt x="192" y="212"/>
                </a:lnTo>
                <a:lnTo>
                  <a:pt x="192" y="215"/>
                </a:lnTo>
                <a:lnTo>
                  <a:pt x="192" y="215"/>
                </a:lnTo>
                <a:lnTo>
                  <a:pt x="192" y="214"/>
                </a:lnTo>
                <a:lnTo>
                  <a:pt x="191" y="214"/>
                </a:lnTo>
                <a:lnTo>
                  <a:pt x="191" y="214"/>
                </a:lnTo>
                <a:lnTo>
                  <a:pt x="189" y="214"/>
                </a:lnTo>
                <a:lnTo>
                  <a:pt x="189" y="214"/>
                </a:lnTo>
                <a:lnTo>
                  <a:pt x="189" y="214"/>
                </a:lnTo>
                <a:lnTo>
                  <a:pt x="189" y="214"/>
                </a:lnTo>
                <a:lnTo>
                  <a:pt x="189" y="214"/>
                </a:lnTo>
                <a:lnTo>
                  <a:pt x="188" y="214"/>
                </a:lnTo>
                <a:lnTo>
                  <a:pt x="187" y="215"/>
                </a:lnTo>
                <a:lnTo>
                  <a:pt x="187" y="214"/>
                </a:lnTo>
                <a:lnTo>
                  <a:pt x="187" y="214"/>
                </a:lnTo>
                <a:lnTo>
                  <a:pt x="185" y="215"/>
                </a:lnTo>
                <a:lnTo>
                  <a:pt x="185" y="215"/>
                </a:lnTo>
                <a:lnTo>
                  <a:pt x="185" y="217"/>
                </a:lnTo>
                <a:lnTo>
                  <a:pt x="185" y="217"/>
                </a:lnTo>
                <a:lnTo>
                  <a:pt x="184" y="217"/>
                </a:lnTo>
                <a:lnTo>
                  <a:pt x="184" y="217"/>
                </a:lnTo>
                <a:lnTo>
                  <a:pt x="184" y="217"/>
                </a:lnTo>
                <a:lnTo>
                  <a:pt x="184" y="217"/>
                </a:lnTo>
                <a:lnTo>
                  <a:pt x="182" y="217"/>
                </a:lnTo>
                <a:lnTo>
                  <a:pt x="182" y="217"/>
                </a:lnTo>
                <a:lnTo>
                  <a:pt x="182" y="217"/>
                </a:lnTo>
                <a:lnTo>
                  <a:pt x="182" y="217"/>
                </a:lnTo>
                <a:lnTo>
                  <a:pt x="182" y="218"/>
                </a:lnTo>
                <a:lnTo>
                  <a:pt x="182" y="218"/>
                </a:lnTo>
                <a:lnTo>
                  <a:pt x="182" y="218"/>
                </a:lnTo>
                <a:lnTo>
                  <a:pt x="182" y="218"/>
                </a:lnTo>
                <a:lnTo>
                  <a:pt x="181" y="218"/>
                </a:lnTo>
                <a:lnTo>
                  <a:pt x="181" y="217"/>
                </a:lnTo>
                <a:lnTo>
                  <a:pt x="181" y="217"/>
                </a:lnTo>
                <a:lnTo>
                  <a:pt x="181" y="217"/>
                </a:lnTo>
                <a:lnTo>
                  <a:pt x="181" y="217"/>
                </a:lnTo>
                <a:lnTo>
                  <a:pt x="181" y="217"/>
                </a:lnTo>
                <a:lnTo>
                  <a:pt x="181" y="215"/>
                </a:lnTo>
                <a:lnTo>
                  <a:pt x="181" y="215"/>
                </a:lnTo>
                <a:lnTo>
                  <a:pt x="179" y="217"/>
                </a:lnTo>
                <a:lnTo>
                  <a:pt x="179" y="217"/>
                </a:lnTo>
                <a:lnTo>
                  <a:pt x="179" y="217"/>
                </a:lnTo>
                <a:lnTo>
                  <a:pt x="179" y="217"/>
                </a:lnTo>
                <a:lnTo>
                  <a:pt x="179" y="217"/>
                </a:lnTo>
                <a:lnTo>
                  <a:pt x="179" y="217"/>
                </a:lnTo>
                <a:lnTo>
                  <a:pt x="179" y="218"/>
                </a:lnTo>
                <a:lnTo>
                  <a:pt x="179" y="218"/>
                </a:lnTo>
                <a:lnTo>
                  <a:pt x="179" y="218"/>
                </a:lnTo>
                <a:lnTo>
                  <a:pt x="179" y="218"/>
                </a:lnTo>
                <a:lnTo>
                  <a:pt x="179" y="218"/>
                </a:lnTo>
                <a:lnTo>
                  <a:pt x="179" y="218"/>
                </a:lnTo>
                <a:lnTo>
                  <a:pt x="179" y="218"/>
                </a:lnTo>
                <a:lnTo>
                  <a:pt x="179" y="217"/>
                </a:lnTo>
                <a:lnTo>
                  <a:pt x="179" y="217"/>
                </a:lnTo>
                <a:lnTo>
                  <a:pt x="179" y="217"/>
                </a:lnTo>
                <a:lnTo>
                  <a:pt x="178" y="217"/>
                </a:lnTo>
                <a:lnTo>
                  <a:pt x="178" y="217"/>
                </a:lnTo>
                <a:lnTo>
                  <a:pt x="178" y="218"/>
                </a:lnTo>
                <a:lnTo>
                  <a:pt x="177" y="218"/>
                </a:lnTo>
                <a:lnTo>
                  <a:pt x="177" y="218"/>
                </a:lnTo>
                <a:lnTo>
                  <a:pt x="177" y="218"/>
                </a:lnTo>
                <a:lnTo>
                  <a:pt x="177" y="218"/>
                </a:lnTo>
                <a:lnTo>
                  <a:pt x="177" y="218"/>
                </a:lnTo>
                <a:lnTo>
                  <a:pt x="175" y="218"/>
                </a:lnTo>
                <a:lnTo>
                  <a:pt x="175" y="219"/>
                </a:lnTo>
                <a:lnTo>
                  <a:pt x="174" y="219"/>
                </a:lnTo>
                <a:lnTo>
                  <a:pt x="174" y="219"/>
                </a:lnTo>
                <a:lnTo>
                  <a:pt x="174" y="218"/>
                </a:lnTo>
                <a:lnTo>
                  <a:pt x="174" y="218"/>
                </a:lnTo>
                <a:lnTo>
                  <a:pt x="174" y="218"/>
                </a:lnTo>
                <a:lnTo>
                  <a:pt x="174" y="218"/>
                </a:lnTo>
                <a:lnTo>
                  <a:pt x="174" y="219"/>
                </a:lnTo>
                <a:lnTo>
                  <a:pt x="174" y="219"/>
                </a:lnTo>
                <a:lnTo>
                  <a:pt x="174" y="219"/>
                </a:lnTo>
                <a:lnTo>
                  <a:pt x="174" y="219"/>
                </a:lnTo>
                <a:lnTo>
                  <a:pt x="174" y="219"/>
                </a:lnTo>
                <a:lnTo>
                  <a:pt x="174" y="219"/>
                </a:lnTo>
                <a:lnTo>
                  <a:pt x="172" y="218"/>
                </a:lnTo>
                <a:lnTo>
                  <a:pt x="172" y="218"/>
                </a:lnTo>
                <a:lnTo>
                  <a:pt x="171" y="219"/>
                </a:lnTo>
                <a:lnTo>
                  <a:pt x="171" y="219"/>
                </a:lnTo>
                <a:lnTo>
                  <a:pt x="171" y="218"/>
                </a:lnTo>
                <a:lnTo>
                  <a:pt x="171" y="218"/>
                </a:lnTo>
                <a:lnTo>
                  <a:pt x="169" y="218"/>
                </a:lnTo>
                <a:lnTo>
                  <a:pt x="169" y="218"/>
                </a:lnTo>
                <a:lnTo>
                  <a:pt x="168" y="218"/>
                </a:lnTo>
                <a:lnTo>
                  <a:pt x="168" y="219"/>
                </a:lnTo>
                <a:lnTo>
                  <a:pt x="167" y="219"/>
                </a:lnTo>
                <a:lnTo>
                  <a:pt x="167" y="219"/>
                </a:lnTo>
                <a:lnTo>
                  <a:pt x="167" y="219"/>
                </a:lnTo>
                <a:lnTo>
                  <a:pt x="167" y="219"/>
                </a:lnTo>
                <a:lnTo>
                  <a:pt x="165" y="221"/>
                </a:lnTo>
                <a:lnTo>
                  <a:pt x="165" y="221"/>
                </a:lnTo>
                <a:lnTo>
                  <a:pt x="164" y="219"/>
                </a:lnTo>
                <a:lnTo>
                  <a:pt x="164" y="219"/>
                </a:lnTo>
                <a:lnTo>
                  <a:pt x="162" y="219"/>
                </a:lnTo>
                <a:lnTo>
                  <a:pt x="162" y="221"/>
                </a:lnTo>
                <a:lnTo>
                  <a:pt x="162" y="221"/>
                </a:lnTo>
                <a:lnTo>
                  <a:pt x="162" y="221"/>
                </a:lnTo>
                <a:lnTo>
                  <a:pt x="162" y="221"/>
                </a:lnTo>
                <a:lnTo>
                  <a:pt x="161" y="221"/>
                </a:lnTo>
                <a:lnTo>
                  <a:pt x="161" y="222"/>
                </a:lnTo>
                <a:lnTo>
                  <a:pt x="161" y="222"/>
                </a:lnTo>
                <a:lnTo>
                  <a:pt x="161" y="221"/>
                </a:lnTo>
                <a:lnTo>
                  <a:pt x="160" y="221"/>
                </a:lnTo>
                <a:lnTo>
                  <a:pt x="160" y="221"/>
                </a:lnTo>
                <a:lnTo>
                  <a:pt x="160" y="221"/>
                </a:lnTo>
                <a:lnTo>
                  <a:pt x="160" y="221"/>
                </a:lnTo>
                <a:lnTo>
                  <a:pt x="160" y="221"/>
                </a:lnTo>
                <a:lnTo>
                  <a:pt x="158" y="221"/>
                </a:lnTo>
                <a:lnTo>
                  <a:pt x="158" y="221"/>
                </a:lnTo>
                <a:lnTo>
                  <a:pt x="158" y="221"/>
                </a:lnTo>
                <a:lnTo>
                  <a:pt x="158" y="222"/>
                </a:lnTo>
                <a:lnTo>
                  <a:pt x="157" y="222"/>
                </a:lnTo>
                <a:lnTo>
                  <a:pt x="157" y="222"/>
                </a:lnTo>
                <a:lnTo>
                  <a:pt x="157" y="222"/>
                </a:lnTo>
                <a:lnTo>
                  <a:pt x="155" y="222"/>
                </a:lnTo>
                <a:lnTo>
                  <a:pt x="155" y="222"/>
                </a:lnTo>
                <a:lnTo>
                  <a:pt x="154" y="222"/>
                </a:lnTo>
                <a:lnTo>
                  <a:pt x="154" y="222"/>
                </a:lnTo>
                <a:lnTo>
                  <a:pt x="154" y="222"/>
                </a:lnTo>
                <a:lnTo>
                  <a:pt x="152" y="222"/>
                </a:lnTo>
                <a:lnTo>
                  <a:pt x="152" y="222"/>
                </a:lnTo>
                <a:lnTo>
                  <a:pt x="152" y="222"/>
                </a:lnTo>
                <a:lnTo>
                  <a:pt x="151" y="224"/>
                </a:lnTo>
                <a:lnTo>
                  <a:pt x="151" y="224"/>
                </a:lnTo>
                <a:lnTo>
                  <a:pt x="150" y="222"/>
                </a:lnTo>
                <a:lnTo>
                  <a:pt x="150" y="222"/>
                </a:lnTo>
                <a:lnTo>
                  <a:pt x="150" y="222"/>
                </a:lnTo>
                <a:lnTo>
                  <a:pt x="150" y="222"/>
                </a:lnTo>
                <a:lnTo>
                  <a:pt x="148" y="224"/>
                </a:lnTo>
                <a:lnTo>
                  <a:pt x="147" y="224"/>
                </a:lnTo>
                <a:lnTo>
                  <a:pt x="145" y="224"/>
                </a:lnTo>
                <a:lnTo>
                  <a:pt x="145" y="224"/>
                </a:lnTo>
                <a:lnTo>
                  <a:pt x="145" y="224"/>
                </a:lnTo>
                <a:lnTo>
                  <a:pt x="145" y="224"/>
                </a:lnTo>
                <a:lnTo>
                  <a:pt x="145" y="224"/>
                </a:lnTo>
                <a:lnTo>
                  <a:pt x="145" y="224"/>
                </a:lnTo>
                <a:lnTo>
                  <a:pt x="145" y="224"/>
                </a:lnTo>
                <a:lnTo>
                  <a:pt x="144" y="224"/>
                </a:lnTo>
                <a:lnTo>
                  <a:pt x="144" y="224"/>
                </a:lnTo>
                <a:lnTo>
                  <a:pt x="142" y="224"/>
                </a:lnTo>
                <a:lnTo>
                  <a:pt x="142" y="224"/>
                </a:lnTo>
                <a:lnTo>
                  <a:pt x="141" y="224"/>
                </a:lnTo>
                <a:lnTo>
                  <a:pt x="141" y="224"/>
                </a:lnTo>
                <a:lnTo>
                  <a:pt x="141" y="224"/>
                </a:lnTo>
                <a:lnTo>
                  <a:pt x="140" y="225"/>
                </a:lnTo>
                <a:lnTo>
                  <a:pt x="140" y="225"/>
                </a:lnTo>
                <a:lnTo>
                  <a:pt x="140" y="225"/>
                </a:lnTo>
                <a:lnTo>
                  <a:pt x="140" y="225"/>
                </a:lnTo>
                <a:lnTo>
                  <a:pt x="138" y="225"/>
                </a:lnTo>
                <a:lnTo>
                  <a:pt x="137" y="227"/>
                </a:lnTo>
                <a:lnTo>
                  <a:pt x="137" y="225"/>
                </a:lnTo>
                <a:lnTo>
                  <a:pt x="137" y="225"/>
                </a:lnTo>
                <a:lnTo>
                  <a:pt x="137" y="225"/>
                </a:lnTo>
                <a:lnTo>
                  <a:pt x="135" y="225"/>
                </a:lnTo>
                <a:lnTo>
                  <a:pt x="135" y="225"/>
                </a:lnTo>
                <a:lnTo>
                  <a:pt x="135" y="225"/>
                </a:lnTo>
                <a:lnTo>
                  <a:pt x="135" y="225"/>
                </a:lnTo>
                <a:lnTo>
                  <a:pt x="134" y="225"/>
                </a:lnTo>
                <a:lnTo>
                  <a:pt x="134" y="227"/>
                </a:lnTo>
                <a:lnTo>
                  <a:pt x="134" y="227"/>
                </a:lnTo>
                <a:lnTo>
                  <a:pt x="134" y="227"/>
                </a:lnTo>
                <a:lnTo>
                  <a:pt x="134" y="227"/>
                </a:lnTo>
                <a:lnTo>
                  <a:pt x="134" y="225"/>
                </a:lnTo>
                <a:lnTo>
                  <a:pt x="134" y="225"/>
                </a:lnTo>
                <a:lnTo>
                  <a:pt x="132" y="225"/>
                </a:lnTo>
                <a:lnTo>
                  <a:pt x="132" y="225"/>
                </a:lnTo>
                <a:lnTo>
                  <a:pt x="132" y="227"/>
                </a:lnTo>
                <a:lnTo>
                  <a:pt x="131" y="227"/>
                </a:lnTo>
                <a:lnTo>
                  <a:pt x="131" y="227"/>
                </a:lnTo>
                <a:lnTo>
                  <a:pt x="131" y="227"/>
                </a:lnTo>
                <a:lnTo>
                  <a:pt x="131" y="227"/>
                </a:lnTo>
                <a:lnTo>
                  <a:pt x="131" y="228"/>
                </a:lnTo>
                <a:lnTo>
                  <a:pt x="131" y="228"/>
                </a:lnTo>
                <a:lnTo>
                  <a:pt x="131" y="227"/>
                </a:lnTo>
                <a:lnTo>
                  <a:pt x="131" y="227"/>
                </a:lnTo>
                <a:lnTo>
                  <a:pt x="131" y="227"/>
                </a:lnTo>
                <a:lnTo>
                  <a:pt x="130" y="227"/>
                </a:lnTo>
                <a:lnTo>
                  <a:pt x="130" y="227"/>
                </a:lnTo>
                <a:lnTo>
                  <a:pt x="130" y="227"/>
                </a:lnTo>
                <a:lnTo>
                  <a:pt x="128" y="227"/>
                </a:lnTo>
                <a:lnTo>
                  <a:pt x="128" y="227"/>
                </a:lnTo>
                <a:lnTo>
                  <a:pt x="127" y="227"/>
                </a:lnTo>
                <a:lnTo>
                  <a:pt x="127" y="227"/>
                </a:lnTo>
                <a:lnTo>
                  <a:pt x="127" y="227"/>
                </a:lnTo>
                <a:lnTo>
                  <a:pt x="127" y="227"/>
                </a:lnTo>
                <a:lnTo>
                  <a:pt x="127" y="227"/>
                </a:lnTo>
                <a:lnTo>
                  <a:pt x="127" y="225"/>
                </a:lnTo>
                <a:lnTo>
                  <a:pt x="127" y="225"/>
                </a:lnTo>
                <a:lnTo>
                  <a:pt x="125" y="227"/>
                </a:lnTo>
                <a:lnTo>
                  <a:pt x="125" y="227"/>
                </a:lnTo>
                <a:lnTo>
                  <a:pt x="124" y="228"/>
                </a:lnTo>
                <a:lnTo>
                  <a:pt x="122" y="228"/>
                </a:lnTo>
                <a:lnTo>
                  <a:pt x="122" y="228"/>
                </a:lnTo>
                <a:lnTo>
                  <a:pt x="122" y="227"/>
                </a:lnTo>
                <a:lnTo>
                  <a:pt x="122" y="225"/>
                </a:lnTo>
                <a:lnTo>
                  <a:pt x="122" y="225"/>
                </a:lnTo>
                <a:lnTo>
                  <a:pt x="122" y="225"/>
                </a:lnTo>
                <a:lnTo>
                  <a:pt x="121" y="225"/>
                </a:lnTo>
                <a:lnTo>
                  <a:pt x="121" y="225"/>
                </a:lnTo>
                <a:lnTo>
                  <a:pt x="121" y="225"/>
                </a:lnTo>
                <a:lnTo>
                  <a:pt x="121" y="225"/>
                </a:lnTo>
                <a:lnTo>
                  <a:pt x="121" y="227"/>
                </a:lnTo>
                <a:lnTo>
                  <a:pt x="121" y="227"/>
                </a:lnTo>
                <a:lnTo>
                  <a:pt x="121" y="227"/>
                </a:lnTo>
                <a:lnTo>
                  <a:pt x="122" y="228"/>
                </a:lnTo>
                <a:lnTo>
                  <a:pt x="122" y="228"/>
                </a:lnTo>
                <a:lnTo>
                  <a:pt x="121" y="228"/>
                </a:lnTo>
                <a:lnTo>
                  <a:pt x="121" y="228"/>
                </a:lnTo>
                <a:lnTo>
                  <a:pt x="120" y="227"/>
                </a:lnTo>
                <a:lnTo>
                  <a:pt x="118" y="227"/>
                </a:lnTo>
                <a:lnTo>
                  <a:pt x="118" y="227"/>
                </a:lnTo>
                <a:lnTo>
                  <a:pt x="117" y="227"/>
                </a:lnTo>
                <a:lnTo>
                  <a:pt x="117" y="227"/>
                </a:lnTo>
                <a:lnTo>
                  <a:pt x="117" y="227"/>
                </a:lnTo>
                <a:lnTo>
                  <a:pt x="117" y="227"/>
                </a:lnTo>
                <a:lnTo>
                  <a:pt x="117" y="227"/>
                </a:lnTo>
                <a:lnTo>
                  <a:pt x="115" y="227"/>
                </a:lnTo>
                <a:lnTo>
                  <a:pt x="115" y="227"/>
                </a:lnTo>
                <a:lnTo>
                  <a:pt x="114" y="227"/>
                </a:lnTo>
                <a:lnTo>
                  <a:pt x="114" y="228"/>
                </a:lnTo>
                <a:lnTo>
                  <a:pt x="114" y="228"/>
                </a:lnTo>
                <a:lnTo>
                  <a:pt x="114" y="227"/>
                </a:lnTo>
                <a:lnTo>
                  <a:pt x="115" y="227"/>
                </a:lnTo>
                <a:lnTo>
                  <a:pt x="115" y="227"/>
                </a:lnTo>
                <a:lnTo>
                  <a:pt x="114" y="227"/>
                </a:lnTo>
                <a:lnTo>
                  <a:pt x="114" y="227"/>
                </a:lnTo>
                <a:lnTo>
                  <a:pt x="112" y="227"/>
                </a:lnTo>
                <a:lnTo>
                  <a:pt x="111" y="228"/>
                </a:lnTo>
                <a:lnTo>
                  <a:pt x="111" y="228"/>
                </a:lnTo>
                <a:lnTo>
                  <a:pt x="111" y="228"/>
                </a:lnTo>
                <a:lnTo>
                  <a:pt x="111" y="227"/>
                </a:lnTo>
                <a:lnTo>
                  <a:pt x="111" y="227"/>
                </a:lnTo>
                <a:lnTo>
                  <a:pt x="111" y="225"/>
                </a:lnTo>
                <a:lnTo>
                  <a:pt x="110" y="224"/>
                </a:lnTo>
                <a:lnTo>
                  <a:pt x="110" y="224"/>
                </a:lnTo>
                <a:lnTo>
                  <a:pt x="110" y="224"/>
                </a:lnTo>
                <a:lnTo>
                  <a:pt x="110" y="225"/>
                </a:lnTo>
                <a:lnTo>
                  <a:pt x="108" y="225"/>
                </a:lnTo>
                <a:lnTo>
                  <a:pt x="107" y="227"/>
                </a:lnTo>
                <a:lnTo>
                  <a:pt x="107" y="228"/>
                </a:lnTo>
                <a:lnTo>
                  <a:pt x="107" y="228"/>
                </a:lnTo>
                <a:lnTo>
                  <a:pt x="107" y="228"/>
                </a:lnTo>
                <a:lnTo>
                  <a:pt x="105" y="228"/>
                </a:lnTo>
                <a:lnTo>
                  <a:pt x="105" y="227"/>
                </a:lnTo>
                <a:lnTo>
                  <a:pt x="105" y="227"/>
                </a:lnTo>
                <a:lnTo>
                  <a:pt x="104" y="227"/>
                </a:lnTo>
                <a:lnTo>
                  <a:pt x="104" y="227"/>
                </a:lnTo>
                <a:lnTo>
                  <a:pt x="104" y="228"/>
                </a:lnTo>
                <a:lnTo>
                  <a:pt x="104" y="228"/>
                </a:lnTo>
                <a:lnTo>
                  <a:pt x="104" y="228"/>
                </a:lnTo>
                <a:lnTo>
                  <a:pt x="104" y="227"/>
                </a:lnTo>
                <a:lnTo>
                  <a:pt x="104" y="227"/>
                </a:lnTo>
                <a:lnTo>
                  <a:pt x="104" y="227"/>
                </a:lnTo>
                <a:lnTo>
                  <a:pt x="104" y="227"/>
                </a:lnTo>
                <a:lnTo>
                  <a:pt x="104" y="227"/>
                </a:lnTo>
                <a:lnTo>
                  <a:pt x="104" y="227"/>
                </a:lnTo>
                <a:lnTo>
                  <a:pt x="104" y="227"/>
                </a:lnTo>
                <a:lnTo>
                  <a:pt x="104" y="225"/>
                </a:lnTo>
                <a:lnTo>
                  <a:pt x="104" y="225"/>
                </a:lnTo>
                <a:lnTo>
                  <a:pt x="103" y="225"/>
                </a:lnTo>
                <a:lnTo>
                  <a:pt x="103" y="225"/>
                </a:lnTo>
                <a:lnTo>
                  <a:pt x="103" y="227"/>
                </a:lnTo>
                <a:lnTo>
                  <a:pt x="103" y="227"/>
                </a:lnTo>
                <a:lnTo>
                  <a:pt x="103" y="228"/>
                </a:lnTo>
                <a:lnTo>
                  <a:pt x="101" y="228"/>
                </a:lnTo>
                <a:lnTo>
                  <a:pt x="100" y="228"/>
                </a:lnTo>
                <a:lnTo>
                  <a:pt x="98" y="228"/>
                </a:lnTo>
                <a:lnTo>
                  <a:pt x="98" y="228"/>
                </a:lnTo>
                <a:lnTo>
                  <a:pt x="98" y="227"/>
                </a:lnTo>
                <a:lnTo>
                  <a:pt x="98" y="227"/>
                </a:lnTo>
                <a:lnTo>
                  <a:pt x="98" y="227"/>
                </a:lnTo>
                <a:lnTo>
                  <a:pt x="100" y="227"/>
                </a:lnTo>
                <a:lnTo>
                  <a:pt x="100" y="227"/>
                </a:lnTo>
                <a:lnTo>
                  <a:pt x="100" y="227"/>
                </a:lnTo>
                <a:lnTo>
                  <a:pt x="100" y="227"/>
                </a:lnTo>
                <a:lnTo>
                  <a:pt x="100" y="227"/>
                </a:lnTo>
                <a:lnTo>
                  <a:pt x="100" y="227"/>
                </a:lnTo>
                <a:lnTo>
                  <a:pt x="100" y="227"/>
                </a:lnTo>
                <a:lnTo>
                  <a:pt x="100" y="227"/>
                </a:lnTo>
                <a:lnTo>
                  <a:pt x="100" y="227"/>
                </a:lnTo>
                <a:lnTo>
                  <a:pt x="101" y="227"/>
                </a:lnTo>
                <a:lnTo>
                  <a:pt x="101" y="227"/>
                </a:lnTo>
                <a:lnTo>
                  <a:pt x="101" y="225"/>
                </a:lnTo>
                <a:lnTo>
                  <a:pt x="103" y="227"/>
                </a:lnTo>
                <a:lnTo>
                  <a:pt x="103" y="227"/>
                </a:lnTo>
                <a:lnTo>
                  <a:pt x="103" y="225"/>
                </a:lnTo>
                <a:lnTo>
                  <a:pt x="103" y="224"/>
                </a:lnTo>
                <a:lnTo>
                  <a:pt x="103" y="224"/>
                </a:lnTo>
                <a:lnTo>
                  <a:pt x="103" y="224"/>
                </a:lnTo>
                <a:lnTo>
                  <a:pt x="103" y="222"/>
                </a:lnTo>
                <a:lnTo>
                  <a:pt x="101" y="222"/>
                </a:lnTo>
                <a:lnTo>
                  <a:pt x="100" y="222"/>
                </a:lnTo>
                <a:lnTo>
                  <a:pt x="100" y="222"/>
                </a:lnTo>
                <a:lnTo>
                  <a:pt x="100" y="222"/>
                </a:lnTo>
                <a:lnTo>
                  <a:pt x="100" y="222"/>
                </a:lnTo>
                <a:lnTo>
                  <a:pt x="100" y="222"/>
                </a:lnTo>
                <a:lnTo>
                  <a:pt x="100" y="222"/>
                </a:lnTo>
                <a:lnTo>
                  <a:pt x="100" y="222"/>
                </a:lnTo>
                <a:lnTo>
                  <a:pt x="101" y="224"/>
                </a:lnTo>
                <a:lnTo>
                  <a:pt x="101" y="224"/>
                </a:lnTo>
                <a:lnTo>
                  <a:pt x="101" y="224"/>
                </a:lnTo>
                <a:lnTo>
                  <a:pt x="101" y="224"/>
                </a:lnTo>
                <a:lnTo>
                  <a:pt x="100" y="224"/>
                </a:lnTo>
                <a:lnTo>
                  <a:pt x="100" y="225"/>
                </a:lnTo>
                <a:lnTo>
                  <a:pt x="100" y="225"/>
                </a:lnTo>
                <a:lnTo>
                  <a:pt x="97" y="224"/>
                </a:lnTo>
                <a:lnTo>
                  <a:pt x="97" y="224"/>
                </a:lnTo>
                <a:lnTo>
                  <a:pt x="97" y="224"/>
                </a:lnTo>
                <a:lnTo>
                  <a:pt x="95" y="225"/>
                </a:lnTo>
                <a:lnTo>
                  <a:pt x="95" y="225"/>
                </a:lnTo>
                <a:lnTo>
                  <a:pt x="95" y="224"/>
                </a:lnTo>
                <a:lnTo>
                  <a:pt x="95" y="224"/>
                </a:lnTo>
                <a:lnTo>
                  <a:pt x="95" y="224"/>
                </a:lnTo>
                <a:lnTo>
                  <a:pt x="95" y="224"/>
                </a:lnTo>
                <a:lnTo>
                  <a:pt x="95" y="225"/>
                </a:lnTo>
                <a:lnTo>
                  <a:pt x="94" y="225"/>
                </a:lnTo>
                <a:lnTo>
                  <a:pt x="94" y="227"/>
                </a:lnTo>
                <a:lnTo>
                  <a:pt x="94" y="227"/>
                </a:lnTo>
                <a:lnTo>
                  <a:pt x="94" y="227"/>
                </a:lnTo>
                <a:lnTo>
                  <a:pt x="93" y="225"/>
                </a:lnTo>
                <a:lnTo>
                  <a:pt x="93" y="224"/>
                </a:lnTo>
                <a:lnTo>
                  <a:pt x="93" y="224"/>
                </a:lnTo>
                <a:lnTo>
                  <a:pt x="93" y="224"/>
                </a:lnTo>
                <a:lnTo>
                  <a:pt x="93" y="224"/>
                </a:lnTo>
                <a:lnTo>
                  <a:pt x="94" y="224"/>
                </a:lnTo>
                <a:lnTo>
                  <a:pt x="94" y="224"/>
                </a:lnTo>
                <a:lnTo>
                  <a:pt x="94" y="224"/>
                </a:lnTo>
                <a:lnTo>
                  <a:pt x="94" y="224"/>
                </a:lnTo>
                <a:lnTo>
                  <a:pt x="94" y="224"/>
                </a:lnTo>
                <a:lnTo>
                  <a:pt x="94" y="224"/>
                </a:lnTo>
                <a:lnTo>
                  <a:pt x="94" y="222"/>
                </a:lnTo>
                <a:lnTo>
                  <a:pt x="94" y="222"/>
                </a:lnTo>
                <a:lnTo>
                  <a:pt x="93" y="222"/>
                </a:lnTo>
                <a:lnTo>
                  <a:pt x="93" y="222"/>
                </a:lnTo>
                <a:lnTo>
                  <a:pt x="91" y="221"/>
                </a:lnTo>
                <a:lnTo>
                  <a:pt x="91" y="221"/>
                </a:lnTo>
                <a:lnTo>
                  <a:pt x="91" y="221"/>
                </a:lnTo>
                <a:lnTo>
                  <a:pt x="91" y="219"/>
                </a:lnTo>
                <a:lnTo>
                  <a:pt x="90" y="219"/>
                </a:lnTo>
                <a:lnTo>
                  <a:pt x="90" y="219"/>
                </a:lnTo>
                <a:lnTo>
                  <a:pt x="90" y="219"/>
                </a:lnTo>
                <a:lnTo>
                  <a:pt x="90" y="219"/>
                </a:lnTo>
                <a:lnTo>
                  <a:pt x="90" y="221"/>
                </a:lnTo>
                <a:lnTo>
                  <a:pt x="90" y="222"/>
                </a:lnTo>
                <a:lnTo>
                  <a:pt x="90" y="222"/>
                </a:lnTo>
                <a:lnTo>
                  <a:pt x="91" y="224"/>
                </a:lnTo>
                <a:lnTo>
                  <a:pt x="91" y="224"/>
                </a:lnTo>
                <a:lnTo>
                  <a:pt x="91" y="224"/>
                </a:lnTo>
                <a:lnTo>
                  <a:pt x="91" y="224"/>
                </a:lnTo>
                <a:lnTo>
                  <a:pt x="91" y="224"/>
                </a:lnTo>
                <a:lnTo>
                  <a:pt x="91" y="225"/>
                </a:lnTo>
                <a:lnTo>
                  <a:pt x="91" y="225"/>
                </a:lnTo>
                <a:lnTo>
                  <a:pt x="91" y="227"/>
                </a:lnTo>
                <a:lnTo>
                  <a:pt x="91" y="227"/>
                </a:lnTo>
                <a:lnTo>
                  <a:pt x="91" y="227"/>
                </a:lnTo>
                <a:lnTo>
                  <a:pt x="90" y="227"/>
                </a:lnTo>
                <a:lnTo>
                  <a:pt x="90" y="227"/>
                </a:lnTo>
                <a:lnTo>
                  <a:pt x="88" y="225"/>
                </a:lnTo>
                <a:lnTo>
                  <a:pt x="88" y="225"/>
                </a:lnTo>
                <a:lnTo>
                  <a:pt x="90" y="225"/>
                </a:lnTo>
                <a:lnTo>
                  <a:pt x="90" y="225"/>
                </a:lnTo>
                <a:lnTo>
                  <a:pt x="90" y="225"/>
                </a:lnTo>
                <a:lnTo>
                  <a:pt x="90" y="225"/>
                </a:lnTo>
                <a:lnTo>
                  <a:pt x="90" y="224"/>
                </a:lnTo>
                <a:lnTo>
                  <a:pt x="88" y="224"/>
                </a:lnTo>
                <a:lnTo>
                  <a:pt x="88" y="222"/>
                </a:lnTo>
                <a:lnTo>
                  <a:pt x="88" y="222"/>
                </a:lnTo>
                <a:lnTo>
                  <a:pt x="87" y="224"/>
                </a:lnTo>
                <a:lnTo>
                  <a:pt x="87" y="224"/>
                </a:lnTo>
                <a:lnTo>
                  <a:pt x="87" y="224"/>
                </a:lnTo>
                <a:lnTo>
                  <a:pt x="87" y="224"/>
                </a:lnTo>
                <a:lnTo>
                  <a:pt x="87" y="224"/>
                </a:lnTo>
                <a:lnTo>
                  <a:pt x="87" y="224"/>
                </a:lnTo>
                <a:lnTo>
                  <a:pt x="85" y="224"/>
                </a:lnTo>
                <a:lnTo>
                  <a:pt x="85" y="224"/>
                </a:lnTo>
                <a:lnTo>
                  <a:pt x="85" y="224"/>
                </a:lnTo>
                <a:lnTo>
                  <a:pt x="85" y="224"/>
                </a:lnTo>
                <a:lnTo>
                  <a:pt x="84" y="224"/>
                </a:lnTo>
                <a:lnTo>
                  <a:pt x="84" y="224"/>
                </a:lnTo>
                <a:lnTo>
                  <a:pt x="84" y="222"/>
                </a:lnTo>
                <a:lnTo>
                  <a:pt x="84" y="222"/>
                </a:lnTo>
                <a:lnTo>
                  <a:pt x="85" y="222"/>
                </a:lnTo>
                <a:lnTo>
                  <a:pt x="85" y="221"/>
                </a:lnTo>
                <a:lnTo>
                  <a:pt x="85" y="221"/>
                </a:lnTo>
                <a:lnTo>
                  <a:pt x="85" y="221"/>
                </a:lnTo>
                <a:lnTo>
                  <a:pt x="85" y="221"/>
                </a:lnTo>
                <a:lnTo>
                  <a:pt x="85" y="221"/>
                </a:lnTo>
                <a:lnTo>
                  <a:pt x="85" y="222"/>
                </a:lnTo>
                <a:lnTo>
                  <a:pt x="85" y="222"/>
                </a:lnTo>
                <a:lnTo>
                  <a:pt x="85" y="222"/>
                </a:lnTo>
                <a:lnTo>
                  <a:pt x="87" y="222"/>
                </a:lnTo>
                <a:lnTo>
                  <a:pt x="87" y="221"/>
                </a:lnTo>
                <a:lnTo>
                  <a:pt x="87" y="221"/>
                </a:lnTo>
                <a:lnTo>
                  <a:pt x="87" y="221"/>
                </a:lnTo>
                <a:lnTo>
                  <a:pt x="87" y="219"/>
                </a:lnTo>
                <a:lnTo>
                  <a:pt x="87" y="219"/>
                </a:lnTo>
                <a:lnTo>
                  <a:pt x="87" y="219"/>
                </a:lnTo>
                <a:lnTo>
                  <a:pt x="88" y="219"/>
                </a:lnTo>
                <a:lnTo>
                  <a:pt x="88" y="218"/>
                </a:lnTo>
                <a:lnTo>
                  <a:pt x="88" y="218"/>
                </a:lnTo>
                <a:lnTo>
                  <a:pt x="87" y="218"/>
                </a:lnTo>
                <a:lnTo>
                  <a:pt x="87" y="218"/>
                </a:lnTo>
                <a:lnTo>
                  <a:pt x="87" y="217"/>
                </a:lnTo>
                <a:lnTo>
                  <a:pt x="87" y="217"/>
                </a:lnTo>
                <a:lnTo>
                  <a:pt x="87" y="217"/>
                </a:lnTo>
                <a:lnTo>
                  <a:pt x="87" y="217"/>
                </a:lnTo>
                <a:lnTo>
                  <a:pt x="87" y="215"/>
                </a:lnTo>
                <a:lnTo>
                  <a:pt x="87" y="215"/>
                </a:lnTo>
                <a:lnTo>
                  <a:pt x="87" y="215"/>
                </a:lnTo>
                <a:lnTo>
                  <a:pt x="87" y="214"/>
                </a:lnTo>
                <a:lnTo>
                  <a:pt x="85" y="214"/>
                </a:lnTo>
                <a:lnTo>
                  <a:pt x="84" y="214"/>
                </a:lnTo>
                <a:lnTo>
                  <a:pt x="84" y="214"/>
                </a:lnTo>
                <a:lnTo>
                  <a:pt x="84" y="214"/>
                </a:lnTo>
                <a:lnTo>
                  <a:pt x="84" y="214"/>
                </a:lnTo>
                <a:lnTo>
                  <a:pt x="83" y="214"/>
                </a:lnTo>
                <a:lnTo>
                  <a:pt x="83" y="214"/>
                </a:lnTo>
                <a:lnTo>
                  <a:pt x="83" y="214"/>
                </a:lnTo>
                <a:lnTo>
                  <a:pt x="83" y="214"/>
                </a:lnTo>
                <a:lnTo>
                  <a:pt x="81" y="214"/>
                </a:lnTo>
                <a:lnTo>
                  <a:pt x="81" y="214"/>
                </a:lnTo>
                <a:lnTo>
                  <a:pt x="81" y="215"/>
                </a:lnTo>
                <a:lnTo>
                  <a:pt x="81" y="215"/>
                </a:lnTo>
                <a:lnTo>
                  <a:pt x="81" y="215"/>
                </a:lnTo>
                <a:lnTo>
                  <a:pt x="81" y="215"/>
                </a:lnTo>
                <a:lnTo>
                  <a:pt x="83" y="215"/>
                </a:lnTo>
                <a:lnTo>
                  <a:pt x="83" y="217"/>
                </a:lnTo>
                <a:lnTo>
                  <a:pt x="83" y="217"/>
                </a:lnTo>
                <a:lnTo>
                  <a:pt x="83" y="217"/>
                </a:lnTo>
                <a:lnTo>
                  <a:pt x="83" y="218"/>
                </a:lnTo>
                <a:lnTo>
                  <a:pt x="83" y="218"/>
                </a:lnTo>
                <a:lnTo>
                  <a:pt x="83" y="218"/>
                </a:lnTo>
                <a:lnTo>
                  <a:pt x="83" y="218"/>
                </a:lnTo>
                <a:lnTo>
                  <a:pt x="83" y="218"/>
                </a:lnTo>
                <a:lnTo>
                  <a:pt x="83" y="219"/>
                </a:lnTo>
                <a:lnTo>
                  <a:pt x="83" y="219"/>
                </a:lnTo>
                <a:lnTo>
                  <a:pt x="81" y="218"/>
                </a:lnTo>
                <a:lnTo>
                  <a:pt x="81" y="218"/>
                </a:lnTo>
                <a:lnTo>
                  <a:pt x="81" y="218"/>
                </a:lnTo>
                <a:lnTo>
                  <a:pt x="81" y="218"/>
                </a:lnTo>
                <a:lnTo>
                  <a:pt x="81" y="218"/>
                </a:lnTo>
                <a:lnTo>
                  <a:pt x="80" y="218"/>
                </a:lnTo>
                <a:lnTo>
                  <a:pt x="80" y="218"/>
                </a:lnTo>
                <a:lnTo>
                  <a:pt x="80" y="218"/>
                </a:lnTo>
                <a:lnTo>
                  <a:pt x="78" y="218"/>
                </a:lnTo>
                <a:lnTo>
                  <a:pt x="78" y="218"/>
                </a:lnTo>
                <a:lnTo>
                  <a:pt x="78" y="219"/>
                </a:lnTo>
                <a:lnTo>
                  <a:pt x="78" y="219"/>
                </a:lnTo>
                <a:lnTo>
                  <a:pt x="78" y="219"/>
                </a:lnTo>
                <a:lnTo>
                  <a:pt x="78" y="219"/>
                </a:lnTo>
                <a:lnTo>
                  <a:pt x="77" y="219"/>
                </a:lnTo>
                <a:lnTo>
                  <a:pt x="77" y="221"/>
                </a:lnTo>
                <a:lnTo>
                  <a:pt x="77" y="221"/>
                </a:lnTo>
                <a:lnTo>
                  <a:pt x="78" y="221"/>
                </a:lnTo>
                <a:lnTo>
                  <a:pt x="78" y="221"/>
                </a:lnTo>
                <a:lnTo>
                  <a:pt x="78" y="222"/>
                </a:lnTo>
                <a:lnTo>
                  <a:pt x="78" y="222"/>
                </a:lnTo>
                <a:lnTo>
                  <a:pt x="77" y="221"/>
                </a:lnTo>
                <a:lnTo>
                  <a:pt x="75" y="221"/>
                </a:lnTo>
                <a:lnTo>
                  <a:pt x="75" y="221"/>
                </a:lnTo>
                <a:lnTo>
                  <a:pt x="75" y="222"/>
                </a:lnTo>
                <a:lnTo>
                  <a:pt x="75" y="222"/>
                </a:lnTo>
                <a:lnTo>
                  <a:pt x="74" y="222"/>
                </a:lnTo>
                <a:lnTo>
                  <a:pt x="74" y="222"/>
                </a:lnTo>
                <a:lnTo>
                  <a:pt x="74" y="222"/>
                </a:lnTo>
                <a:lnTo>
                  <a:pt x="74" y="221"/>
                </a:lnTo>
                <a:lnTo>
                  <a:pt x="73" y="221"/>
                </a:lnTo>
                <a:lnTo>
                  <a:pt x="73" y="219"/>
                </a:lnTo>
                <a:lnTo>
                  <a:pt x="71" y="219"/>
                </a:lnTo>
                <a:lnTo>
                  <a:pt x="71" y="219"/>
                </a:lnTo>
                <a:lnTo>
                  <a:pt x="71" y="219"/>
                </a:lnTo>
                <a:lnTo>
                  <a:pt x="70" y="219"/>
                </a:lnTo>
                <a:lnTo>
                  <a:pt x="70" y="219"/>
                </a:lnTo>
                <a:lnTo>
                  <a:pt x="70" y="218"/>
                </a:lnTo>
                <a:lnTo>
                  <a:pt x="70" y="218"/>
                </a:lnTo>
                <a:lnTo>
                  <a:pt x="70" y="218"/>
                </a:lnTo>
                <a:lnTo>
                  <a:pt x="71" y="218"/>
                </a:lnTo>
                <a:lnTo>
                  <a:pt x="73" y="218"/>
                </a:lnTo>
                <a:lnTo>
                  <a:pt x="73" y="218"/>
                </a:lnTo>
                <a:lnTo>
                  <a:pt x="74" y="218"/>
                </a:lnTo>
                <a:lnTo>
                  <a:pt x="74" y="218"/>
                </a:lnTo>
                <a:lnTo>
                  <a:pt x="74" y="218"/>
                </a:lnTo>
                <a:lnTo>
                  <a:pt x="74" y="218"/>
                </a:lnTo>
                <a:lnTo>
                  <a:pt x="75" y="218"/>
                </a:lnTo>
                <a:lnTo>
                  <a:pt x="75" y="218"/>
                </a:lnTo>
                <a:lnTo>
                  <a:pt x="77" y="218"/>
                </a:lnTo>
                <a:lnTo>
                  <a:pt x="77" y="218"/>
                </a:lnTo>
                <a:lnTo>
                  <a:pt x="77" y="218"/>
                </a:lnTo>
                <a:lnTo>
                  <a:pt x="77" y="217"/>
                </a:lnTo>
                <a:lnTo>
                  <a:pt x="77" y="217"/>
                </a:lnTo>
                <a:lnTo>
                  <a:pt x="78" y="217"/>
                </a:lnTo>
                <a:lnTo>
                  <a:pt x="78" y="215"/>
                </a:lnTo>
                <a:lnTo>
                  <a:pt x="78" y="215"/>
                </a:lnTo>
                <a:lnTo>
                  <a:pt x="78" y="215"/>
                </a:lnTo>
                <a:lnTo>
                  <a:pt x="77" y="215"/>
                </a:lnTo>
                <a:lnTo>
                  <a:pt x="77" y="215"/>
                </a:lnTo>
                <a:lnTo>
                  <a:pt x="77" y="214"/>
                </a:lnTo>
                <a:lnTo>
                  <a:pt x="77" y="214"/>
                </a:lnTo>
                <a:lnTo>
                  <a:pt x="75" y="214"/>
                </a:lnTo>
                <a:lnTo>
                  <a:pt x="75" y="214"/>
                </a:lnTo>
                <a:lnTo>
                  <a:pt x="75" y="214"/>
                </a:lnTo>
                <a:lnTo>
                  <a:pt x="74" y="212"/>
                </a:lnTo>
                <a:lnTo>
                  <a:pt x="74" y="212"/>
                </a:lnTo>
                <a:lnTo>
                  <a:pt x="74" y="212"/>
                </a:lnTo>
                <a:lnTo>
                  <a:pt x="74" y="212"/>
                </a:lnTo>
                <a:lnTo>
                  <a:pt x="74" y="212"/>
                </a:lnTo>
                <a:lnTo>
                  <a:pt x="73" y="212"/>
                </a:lnTo>
                <a:lnTo>
                  <a:pt x="73" y="212"/>
                </a:lnTo>
                <a:lnTo>
                  <a:pt x="73" y="212"/>
                </a:lnTo>
                <a:lnTo>
                  <a:pt x="71" y="212"/>
                </a:lnTo>
                <a:lnTo>
                  <a:pt x="73" y="212"/>
                </a:lnTo>
                <a:lnTo>
                  <a:pt x="73" y="212"/>
                </a:lnTo>
                <a:lnTo>
                  <a:pt x="71" y="211"/>
                </a:lnTo>
                <a:lnTo>
                  <a:pt x="71" y="211"/>
                </a:lnTo>
                <a:lnTo>
                  <a:pt x="71" y="211"/>
                </a:lnTo>
                <a:lnTo>
                  <a:pt x="71" y="211"/>
                </a:lnTo>
                <a:lnTo>
                  <a:pt x="70" y="211"/>
                </a:lnTo>
                <a:lnTo>
                  <a:pt x="70" y="211"/>
                </a:lnTo>
                <a:lnTo>
                  <a:pt x="68" y="211"/>
                </a:lnTo>
                <a:lnTo>
                  <a:pt x="65" y="211"/>
                </a:lnTo>
                <a:lnTo>
                  <a:pt x="67" y="212"/>
                </a:lnTo>
                <a:lnTo>
                  <a:pt x="67" y="212"/>
                </a:lnTo>
                <a:lnTo>
                  <a:pt x="67" y="212"/>
                </a:lnTo>
                <a:lnTo>
                  <a:pt x="65" y="214"/>
                </a:lnTo>
                <a:lnTo>
                  <a:pt x="65" y="214"/>
                </a:lnTo>
                <a:lnTo>
                  <a:pt x="65" y="215"/>
                </a:lnTo>
                <a:lnTo>
                  <a:pt x="65" y="215"/>
                </a:lnTo>
                <a:lnTo>
                  <a:pt x="65" y="215"/>
                </a:lnTo>
                <a:lnTo>
                  <a:pt x="64" y="215"/>
                </a:lnTo>
                <a:lnTo>
                  <a:pt x="63" y="215"/>
                </a:lnTo>
                <a:lnTo>
                  <a:pt x="60" y="214"/>
                </a:lnTo>
                <a:lnTo>
                  <a:pt x="58" y="214"/>
                </a:lnTo>
                <a:lnTo>
                  <a:pt x="58" y="214"/>
                </a:lnTo>
                <a:lnTo>
                  <a:pt x="58" y="214"/>
                </a:lnTo>
                <a:lnTo>
                  <a:pt x="58" y="214"/>
                </a:lnTo>
                <a:lnTo>
                  <a:pt x="58" y="214"/>
                </a:lnTo>
                <a:lnTo>
                  <a:pt x="58" y="214"/>
                </a:lnTo>
                <a:lnTo>
                  <a:pt x="58" y="212"/>
                </a:lnTo>
                <a:lnTo>
                  <a:pt x="58" y="212"/>
                </a:lnTo>
                <a:lnTo>
                  <a:pt x="58" y="212"/>
                </a:lnTo>
                <a:lnTo>
                  <a:pt x="58" y="212"/>
                </a:lnTo>
                <a:lnTo>
                  <a:pt x="58" y="214"/>
                </a:lnTo>
                <a:lnTo>
                  <a:pt x="60" y="214"/>
                </a:lnTo>
                <a:lnTo>
                  <a:pt x="60" y="214"/>
                </a:lnTo>
                <a:lnTo>
                  <a:pt x="61" y="214"/>
                </a:lnTo>
                <a:lnTo>
                  <a:pt x="61" y="214"/>
                </a:lnTo>
                <a:lnTo>
                  <a:pt x="61" y="214"/>
                </a:lnTo>
                <a:lnTo>
                  <a:pt x="61" y="212"/>
                </a:lnTo>
                <a:lnTo>
                  <a:pt x="63" y="212"/>
                </a:lnTo>
                <a:lnTo>
                  <a:pt x="63" y="212"/>
                </a:lnTo>
                <a:lnTo>
                  <a:pt x="63" y="211"/>
                </a:lnTo>
                <a:lnTo>
                  <a:pt x="63" y="211"/>
                </a:lnTo>
                <a:lnTo>
                  <a:pt x="61" y="211"/>
                </a:lnTo>
                <a:lnTo>
                  <a:pt x="61" y="211"/>
                </a:lnTo>
                <a:lnTo>
                  <a:pt x="61" y="211"/>
                </a:lnTo>
                <a:lnTo>
                  <a:pt x="61" y="211"/>
                </a:lnTo>
                <a:lnTo>
                  <a:pt x="60" y="212"/>
                </a:lnTo>
                <a:lnTo>
                  <a:pt x="60" y="212"/>
                </a:lnTo>
                <a:lnTo>
                  <a:pt x="60" y="212"/>
                </a:lnTo>
                <a:lnTo>
                  <a:pt x="60" y="212"/>
                </a:lnTo>
                <a:lnTo>
                  <a:pt x="60" y="211"/>
                </a:lnTo>
                <a:lnTo>
                  <a:pt x="60" y="211"/>
                </a:lnTo>
                <a:lnTo>
                  <a:pt x="60" y="210"/>
                </a:lnTo>
                <a:lnTo>
                  <a:pt x="60" y="210"/>
                </a:lnTo>
                <a:lnTo>
                  <a:pt x="60" y="208"/>
                </a:lnTo>
                <a:lnTo>
                  <a:pt x="60" y="208"/>
                </a:lnTo>
                <a:lnTo>
                  <a:pt x="58" y="208"/>
                </a:lnTo>
                <a:lnTo>
                  <a:pt x="58" y="208"/>
                </a:lnTo>
                <a:lnTo>
                  <a:pt x="58" y="208"/>
                </a:lnTo>
                <a:lnTo>
                  <a:pt x="58" y="210"/>
                </a:lnTo>
                <a:lnTo>
                  <a:pt x="58" y="211"/>
                </a:lnTo>
                <a:lnTo>
                  <a:pt x="58" y="211"/>
                </a:lnTo>
                <a:lnTo>
                  <a:pt x="58" y="212"/>
                </a:lnTo>
                <a:lnTo>
                  <a:pt x="58" y="212"/>
                </a:lnTo>
                <a:lnTo>
                  <a:pt x="57" y="211"/>
                </a:lnTo>
                <a:lnTo>
                  <a:pt x="56" y="211"/>
                </a:lnTo>
                <a:lnTo>
                  <a:pt x="56" y="211"/>
                </a:lnTo>
                <a:lnTo>
                  <a:pt x="56" y="211"/>
                </a:lnTo>
                <a:lnTo>
                  <a:pt x="56" y="212"/>
                </a:lnTo>
                <a:lnTo>
                  <a:pt x="56" y="212"/>
                </a:lnTo>
                <a:lnTo>
                  <a:pt x="56" y="212"/>
                </a:lnTo>
                <a:lnTo>
                  <a:pt x="56" y="214"/>
                </a:lnTo>
                <a:lnTo>
                  <a:pt x="56" y="214"/>
                </a:lnTo>
                <a:lnTo>
                  <a:pt x="54" y="214"/>
                </a:lnTo>
                <a:lnTo>
                  <a:pt x="54" y="214"/>
                </a:lnTo>
                <a:lnTo>
                  <a:pt x="56" y="215"/>
                </a:lnTo>
                <a:lnTo>
                  <a:pt x="56" y="215"/>
                </a:lnTo>
                <a:lnTo>
                  <a:pt x="57" y="215"/>
                </a:lnTo>
                <a:lnTo>
                  <a:pt x="57" y="215"/>
                </a:lnTo>
                <a:lnTo>
                  <a:pt x="56" y="215"/>
                </a:lnTo>
                <a:lnTo>
                  <a:pt x="57" y="217"/>
                </a:lnTo>
                <a:lnTo>
                  <a:pt x="57" y="217"/>
                </a:lnTo>
                <a:lnTo>
                  <a:pt x="57" y="217"/>
                </a:lnTo>
                <a:lnTo>
                  <a:pt x="56" y="217"/>
                </a:lnTo>
                <a:lnTo>
                  <a:pt x="56" y="217"/>
                </a:lnTo>
                <a:lnTo>
                  <a:pt x="56" y="217"/>
                </a:lnTo>
                <a:lnTo>
                  <a:pt x="54" y="217"/>
                </a:lnTo>
                <a:lnTo>
                  <a:pt x="54" y="217"/>
                </a:lnTo>
                <a:lnTo>
                  <a:pt x="54" y="215"/>
                </a:lnTo>
                <a:lnTo>
                  <a:pt x="54" y="215"/>
                </a:lnTo>
                <a:lnTo>
                  <a:pt x="54" y="214"/>
                </a:lnTo>
                <a:lnTo>
                  <a:pt x="53" y="212"/>
                </a:lnTo>
                <a:lnTo>
                  <a:pt x="53" y="212"/>
                </a:lnTo>
                <a:lnTo>
                  <a:pt x="53" y="211"/>
                </a:lnTo>
                <a:lnTo>
                  <a:pt x="51" y="211"/>
                </a:lnTo>
                <a:lnTo>
                  <a:pt x="51" y="211"/>
                </a:lnTo>
                <a:lnTo>
                  <a:pt x="51" y="211"/>
                </a:lnTo>
                <a:lnTo>
                  <a:pt x="50" y="211"/>
                </a:lnTo>
                <a:lnTo>
                  <a:pt x="50" y="210"/>
                </a:lnTo>
                <a:lnTo>
                  <a:pt x="50" y="210"/>
                </a:lnTo>
                <a:lnTo>
                  <a:pt x="50" y="210"/>
                </a:lnTo>
                <a:lnTo>
                  <a:pt x="50" y="210"/>
                </a:lnTo>
                <a:lnTo>
                  <a:pt x="50" y="210"/>
                </a:lnTo>
                <a:lnTo>
                  <a:pt x="51" y="210"/>
                </a:lnTo>
                <a:lnTo>
                  <a:pt x="51" y="210"/>
                </a:lnTo>
                <a:lnTo>
                  <a:pt x="53" y="208"/>
                </a:lnTo>
                <a:lnTo>
                  <a:pt x="53" y="208"/>
                </a:lnTo>
                <a:lnTo>
                  <a:pt x="53" y="208"/>
                </a:lnTo>
                <a:lnTo>
                  <a:pt x="53" y="208"/>
                </a:lnTo>
                <a:lnTo>
                  <a:pt x="53" y="208"/>
                </a:lnTo>
                <a:lnTo>
                  <a:pt x="51" y="208"/>
                </a:lnTo>
                <a:lnTo>
                  <a:pt x="51" y="208"/>
                </a:lnTo>
                <a:lnTo>
                  <a:pt x="51" y="208"/>
                </a:lnTo>
                <a:lnTo>
                  <a:pt x="51" y="208"/>
                </a:lnTo>
                <a:lnTo>
                  <a:pt x="50" y="208"/>
                </a:lnTo>
                <a:lnTo>
                  <a:pt x="50" y="207"/>
                </a:lnTo>
                <a:lnTo>
                  <a:pt x="48" y="207"/>
                </a:lnTo>
                <a:lnTo>
                  <a:pt x="48" y="205"/>
                </a:lnTo>
                <a:lnTo>
                  <a:pt x="48" y="205"/>
                </a:lnTo>
                <a:lnTo>
                  <a:pt x="47" y="205"/>
                </a:lnTo>
                <a:lnTo>
                  <a:pt x="47" y="205"/>
                </a:lnTo>
                <a:lnTo>
                  <a:pt x="47" y="207"/>
                </a:lnTo>
                <a:lnTo>
                  <a:pt x="47" y="207"/>
                </a:lnTo>
                <a:lnTo>
                  <a:pt x="46" y="207"/>
                </a:lnTo>
                <a:lnTo>
                  <a:pt x="44" y="207"/>
                </a:lnTo>
                <a:lnTo>
                  <a:pt x="44" y="207"/>
                </a:lnTo>
                <a:lnTo>
                  <a:pt x="43" y="205"/>
                </a:lnTo>
                <a:lnTo>
                  <a:pt x="43" y="205"/>
                </a:lnTo>
                <a:lnTo>
                  <a:pt x="41" y="207"/>
                </a:lnTo>
                <a:lnTo>
                  <a:pt x="41" y="207"/>
                </a:lnTo>
                <a:lnTo>
                  <a:pt x="41" y="208"/>
                </a:lnTo>
                <a:lnTo>
                  <a:pt x="41" y="208"/>
                </a:lnTo>
                <a:lnTo>
                  <a:pt x="40" y="207"/>
                </a:lnTo>
                <a:lnTo>
                  <a:pt x="40" y="207"/>
                </a:lnTo>
                <a:lnTo>
                  <a:pt x="40" y="207"/>
                </a:lnTo>
                <a:lnTo>
                  <a:pt x="40" y="207"/>
                </a:lnTo>
                <a:lnTo>
                  <a:pt x="40" y="207"/>
                </a:lnTo>
                <a:lnTo>
                  <a:pt x="40" y="207"/>
                </a:lnTo>
                <a:lnTo>
                  <a:pt x="40" y="207"/>
                </a:lnTo>
                <a:lnTo>
                  <a:pt x="40" y="207"/>
                </a:lnTo>
                <a:lnTo>
                  <a:pt x="38" y="207"/>
                </a:lnTo>
                <a:lnTo>
                  <a:pt x="38" y="205"/>
                </a:lnTo>
                <a:lnTo>
                  <a:pt x="38" y="205"/>
                </a:lnTo>
                <a:lnTo>
                  <a:pt x="37" y="207"/>
                </a:lnTo>
                <a:lnTo>
                  <a:pt x="37" y="207"/>
                </a:lnTo>
                <a:lnTo>
                  <a:pt x="37" y="208"/>
                </a:lnTo>
                <a:lnTo>
                  <a:pt x="37" y="208"/>
                </a:lnTo>
                <a:lnTo>
                  <a:pt x="37" y="208"/>
                </a:lnTo>
                <a:lnTo>
                  <a:pt x="37" y="208"/>
                </a:lnTo>
                <a:lnTo>
                  <a:pt x="36" y="208"/>
                </a:lnTo>
                <a:lnTo>
                  <a:pt x="36" y="208"/>
                </a:lnTo>
                <a:lnTo>
                  <a:pt x="36" y="208"/>
                </a:lnTo>
                <a:lnTo>
                  <a:pt x="34" y="208"/>
                </a:lnTo>
                <a:lnTo>
                  <a:pt x="34" y="207"/>
                </a:lnTo>
                <a:lnTo>
                  <a:pt x="33" y="207"/>
                </a:lnTo>
                <a:lnTo>
                  <a:pt x="33" y="207"/>
                </a:lnTo>
                <a:lnTo>
                  <a:pt x="34" y="207"/>
                </a:lnTo>
                <a:lnTo>
                  <a:pt x="34" y="205"/>
                </a:lnTo>
                <a:lnTo>
                  <a:pt x="33" y="205"/>
                </a:lnTo>
                <a:lnTo>
                  <a:pt x="31" y="204"/>
                </a:lnTo>
                <a:lnTo>
                  <a:pt x="31" y="204"/>
                </a:lnTo>
                <a:lnTo>
                  <a:pt x="30" y="204"/>
                </a:lnTo>
                <a:lnTo>
                  <a:pt x="28" y="204"/>
                </a:lnTo>
                <a:lnTo>
                  <a:pt x="26" y="204"/>
                </a:lnTo>
                <a:lnTo>
                  <a:pt x="26" y="204"/>
                </a:lnTo>
                <a:lnTo>
                  <a:pt x="26" y="204"/>
                </a:lnTo>
                <a:lnTo>
                  <a:pt x="26" y="204"/>
                </a:lnTo>
                <a:lnTo>
                  <a:pt x="24" y="204"/>
                </a:lnTo>
                <a:lnTo>
                  <a:pt x="24" y="204"/>
                </a:lnTo>
                <a:lnTo>
                  <a:pt x="23" y="204"/>
                </a:lnTo>
                <a:lnTo>
                  <a:pt x="23" y="202"/>
                </a:lnTo>
                <a:lnTo>
                  <a:pt x="23" y="202"/>
                </a:lnTo>
                <a:lnTo>
                  <a:pt x="21" y="202"/>
                </a:lnTo>
                <a:lnTo>
                  <a:pt x="21" y="202"/>
                </a:lnTo>
                <a:lnTo>
                  <a:pt x="20" y="202"/>
                </a:lnTo>
                <a:lnTo>
                  <a:pt x="20" y="202"/>
                </a:lnTo>
                <a:lnTo>
                  <a:pt x="20" y="202"/>
                </a:lnTo>
                <a:lnTo>
                  <a:pt x="20" y="202"/>
                </a:lnTo>
                <a:lnTo>
                  <a:pt x="20" y="202"/>
                </a:lnTo>
                <a:lnTo>
                  <a:pt x="20" y="202"/>
                </a:lnTo>
                <a:lnTo>
                  <a:pt x="20" y="202"/>
                </a:lnTo>
                <a:lnTo>
                  <a:pt x="20" y="201"/>
                </a:lnTo>
                <a:lnTo>
                  <a:pt x="18" y="201"/>
                </a:lnTo>
                <a:lnTo>
                  <a:pt x="18" y="201"/>
                </a:lnTo>
                <a:lnTo>
                  <a:pt x="18" y="200"/>
                </a:lnTo>
                <a:lnTo>
                  <a:pt x="18" y="200"/>
                </a:lnTo>
                <a:lnTo>
                  <a:pt x="17" y="198"/>
                </a:lnTo>
                <a:lnTo>
                  <a:pt x="17" y="198"/>
                </a:lnTo>
                <a:lnTo>
                  <a:pt x="18" y="198"/>
                </a:lnTo>
                <a:lnTo>
                  <a:pt x="18" y="197"/>
                </a:lnTo>
                <a:lnTo>
                  <a:pt x="18" y="197"/>
                </a:lnTo>
                <a:lnTo>
                  <a:pt x="18" y="197"/>
                </a:lnTo>
                <a:lnTo>
                  <a:pt x="18" y="198"/>
                </a:lnTo>
                <a:lnTo>
                  <a:pt x="18" y="198"/>
                </a:lnTo>
                <a:lnTo>
                  <a:pt x="20" y="200"/>
                </a:lnTo>
                <a:lnTo>
                  <a:pt x="20" y="201"/>
                </a:lnTo>
                <a:lnTo>
                  <a:pt x="20" y="201"/>
                </a:lnTo>
                <a:lnTo>
                  <a:pt x="23" y="200"/>
                </a:lnTo>
                <a:lnTo>
                  <a:pt x="23" y="200"/>
                </a:lnTo>
                <a:lnTo>
                  <a:pt x="24" y="198"/>
                </a:lnTo>
                <a:lnTo>
                  <a:pt x="24" y="198"/>
                </a:lnTo>
                <a:lnTo>
                  <a:pt x="24" y="198"/>
                </a:lnTo>
                <a:lnTo>
                  <a:pt x="24" y="198"/>
                </a:lnTo>
                <a:lnTo>
                  <a:pt x="23" y="197"/>
                </a:lnTo>
                <a:lnTo>
                  <a:pt x="23" y="195"/>
                </a:lnTo>
                <a:lnTo>
                  <a:pt x="23" y="195"/>
                </a:lnTo>
                <a:lnTo>
                  <a:pt x="23" y="195"/>
                </a:lnTo>
                <a:lnTo>
                  <a:pt x="24" y="194"/>
                </a:lnTo>
                <a:lnTo>
                  <a:pt x="24" y="194"/>
                </a:lnTo>
                <a:lnTo>
                  <a:pt x="24" y="195"/>
                </a:lnTo>
                <a:lnTo>
                  <a:pt x="26" y="195"/>
                </a:lnTo>
                <a:lnTo>
                  <a:pt x="26" y="195"/>
                </a:lnTo>
                <a:lnTo>
                  <a:pt x="26" y="197"/>
                </a:lnTo>
                <a:lnTo>
                  <a:pt x="27" y="197"/>
                </a:lnTo>
                <a:lnTo>
                  <a:pt x="27" y="197"/>
                </a:lnTo>
                <a:lnTo>
                  <a:pt x="27" y="197"/>
                </a:lnTo>
                <a:lnTo>
                  <a:pt x="27" y="197"/>
                </a:lnTo>
                <a:lnTo>
                  <a:pt x="27" y="195"/>
                </a:lnTo>
                <a:lnTo>
                  <a:pt x="27" y="195"/>
                </a:lnTo>
                <a:lnTo>
                  <a:pt x="27" y="195"/>
                </a:lnTo>
                <a:lnTo>
                  <a:pt x="27" y="194"/>
                </a:lnTo>
                <a:lnTo>
                  <a:pt x="27" y="194"/>
                </a:lnTo>
                <a:lnTo>
                  <a:pt x="28" y="194"/>
                </a:lnTo>
                <a:lnTo>
                  <a:pt x="27" y="195"/>
                </a:lnTo>
                <a:lnTo>
                  <a:pt x="28" y="197"/>
                </a:lnTo>
                <a:lnTo>
                  <a:pt x="28" y="197"/>
                </a:lnTo>
                <a:lnTo>
                  <a:pt x="28" y="197"/>
                </a:lnTo>
                <a:lnTo>
                  <a:pt x="28" y="197"/>
                </a:lnTo>
                <a:lnTo>
                  <a:pt x="28" y="198"/>
                </a:lnTo>
                <a:lnTo>
                  <a:pt x="28" y="198"/>
                </a:lnTo>
                <a:lnTo>
                  <a:pt x="30" y="198"/>
                </a:lnTo>
                <a:lnTo>
                  <a:pt x="31" y="200"/>
                </a:lnTo>
                <a:lnTo>
                  <a:pt x="31" y="200"/>
                </a:lnTo>
                <a:lnTo>
                  <a:pt x="31" y="200"/>
                </a:lnTo>
                <a:lnTo>
                  <a:pt x="31" y="200"/>
                </a:lnTo>
                <a:lnTo>
                  <a:pt x="31" y="200"/>
                </a:lnTo>
                <a:lnTo>
                  <a:pt x="33" y="200"/>
                </a:lnTo>
                <a:lnTo>
                  <a:pt x="33" y="200"/>
                </a:lnTo>
                <a:lnTo>
                  <a:pt x="33" y="200"/>
                </a:lnTo>
                <a:lnTo>
                  <a:pt x="34" y="200"/>
                </a:lnTo>
                <a:lnTo>
                  <a:pt x="36" y="200"/>
                </a:lnTo>
                <a:lnTo>
                  <a:pt x="36" y="200"/>
                </a:lnTo>
                <a:lnTo>
                  <a:pt x="36" y="200"/>
                </a:lnTo>
                <a:lnTo>
                  <a:pt x="36" y="200"/>
                </a:lnTo>
                <a:lnTo>
                  <a:pt x="36" y="201"/>
                </a:lnTo>
                <a:lnTo>
                  <a:pt x="36" y="202"/>
                </a:lnTo>
                <a:lnTo>
                  <a:pt x="36" y="202"/>
                </a:lnTo>
                <a:lnTo>
                  <a:pt x="37" y="202"/>
                </a:lnTo>
                <a:lnTo>
                  <a:pt x="37" y="202"/>
                </a:lnTo>
                <a:lnTo>
                  <a:pt x="38" y="201"/>
                </a:lnTo>
                <a:lnTo>
                  <a:pt x="38" y="201"/>
                </a:lnTo>
                <a:lnTo>
                  <a:pt x="38" y="201"/>
                </a:lnTo>
                <a:lnTo>
                  <a:pt x="38" y="201"/>
                </a:lnTo>
                <a:lnTo>
                  <a:pt x="38" y="201"/>
                </a:lnTo>
                <a:lnTo>
                  <a:pt x="37" y="201"/>
                </a:lnTo>
                <a:lnTo>
                  <a:pt x="37" y="201"/>
                </a:lnTo>
                <a:lnTo>
                  <a:pt x="38" y="200"/>
                </a:lnTo>
                <a:lnTo>
                  <a:pt x="40" y="200"/>
                </a:lnTo>
                <a:lnTo>
                  <a:pt x="41" y="200"/>
                </a:lnTo>
                <a:lnTo>
                  <a:pt x="43" y="201"/>
                </a:lnTo>
                <a:lnTo>
                  <a:pt x="43" y="201"/>
                </a:lnTo>
                <a:lnTo>
                  <a:pt x="44" y="201"/>
                </a:lnTo>
                <a:lnTo>
                  <a:pt x="44" y="201"/>
                </a:lnTo>
                <a:lnTo>
                  <a:pt x="44" y="202"/>
                </a:lnTo>
                <a:lnTo>
                  <a:pt x="46" y="202"/>
                </a:lnTo>
                <a:lnTo>
                  <a:pt x="46" y="202"/>
                </a:lnTo>
                <a:lnTo>
                  <a:pt x="46" y="202"/>
                </a:lnTo>
                <a:lnTo>
                  <a:pt x="44" y="201"/>
                </a:lnTo>
                <a:lnTo>
                  <a:pt x="44" y="201"/>
                </a:lnTo>
                <a:lnTo>
                  <a:pt x="44" y="201"/>
                </a:lnTo>
                <a:lnTo>
                  <a:pt x="44" y="201"/>
                </a:lnTo>
                <a:lnTo>
                  <a:pt x="46" y="201"/>
                </a:lnTo>
                <a:lnTo>
                  <a:pt x="46" y="200"/>
                </a:lnTo>
                <a:lnTo>
                  <a:pt x="47" y="200"/>
                </a:lnTo>
                <a:lnTo>
                  <a:pt x="47" y="200"/>
                </a:lnTo>
                <a:lnTo>
                  <a:pt x="46" y="200"/>
                </a:lnTo>
                <a:lnTo>
                  <a:pt x="46" y="200"/>
                </a:lnTo>
                <a:lnTo>
                  <a:pt x="46" y="200"/>
                </a:lnTo>
                <a:lnTo>
                  <a:pt x="46" y="200"/>
                </a:lnTo>
                <a:lnTo>
                  <a:pt x="46" y="200"/>
                </a:lnTo>
                <a:lnTo>
                  <a:pt x="44" y="200"/>
                </a:lnTo>
                <a:lnTo>
                  <a:pt x="44" y="200"/>
                </a:lnTo>
                <a:lnTo>
                  <a:pt x="44" y="200"/>
                </a:lnTo>
                <a:lnTo>
                  <a:pt x="44" y="200"/>
                </a:lnTo>
                <a:lnTo>
                  <a:pt x="43" y="200"/>
                </a:lnTo>
                <a:lnTo>
                  <a:pt x="41" y="200"/>
                </a:lnTo>
                <a:lnTo>
                  <a:pt x="41" y="198"/>
                </a:lnTo>
                <a:lnTo>
                  <a:pt x="40" y="198"/>
                </a:lnTo>
                <a:lnTo>
                  <a:pt x="40" y="197"/>
                </a:lnTo>
                <a:lnTo>
                  <a:pt x="40" y="197"/>
                </a:lnTo>
                <a:lnTo>
                  <a:pt x="38" y="197"/>
                </a:lnTo>
                <a:lnTo>
                  <a:pt x="37" y="197"/>
                </a:lnTo>
                <a:lnTo>
                  <a:pt x="36" y="197"/>
                </a:lnTo>
                <a:lnTo>
                  <a:pt x="34" y="197"/>
                </a:lnTo>
                <a:lnTo>
                  <a:pt x="34" y="197"/>
                </a:lnTo>
                <a:lnTo>
                  <a:pt x="34" y="194"/>
                </a:lnTo>
                <a:lnTo>
                  <a:pt x="33" y="192"/>
                </a:lnTo>
                <a:lnTo>
                  <a:pt x="33" y="192"/>
                </a:lnTo>
                <a:lnTo>
                  <a:pt x="34" y="192"/>
                </a:lnTo>
                <a:lnTo>
                  <a:pt x="36" y="194"/>
                </a:lnTo>
                <a:lnTo>
                  <a:pt x="36" y="194"/>
                </a:lnTo>
                <a:lnTo>
                  <a:pt x="36" y="194"/>
                </a:lnTo>
                <a:lnTo>
                  <a:pt x="36" y="194"/>
                </a:lnTo>
                <a:lnTo>
                  <a:pt x="36" y="194"/>
                </a:lnTo>
                <a:lnTo>
                  <a:pt x="36" y="194"/>
                </a:lnTo>
                <a:lnTo>
                  <a:pt x="36" y="194"/>
                </a:lnTo>
                <a:lnTo>
                  <a:pt x="36" y="194"/>
                </a:lnTo>
                <a:lnTo>
                  <a:pt x="36" y="195"/>
                </a:lnTo>
                <a:lnTo>
                  <a:pt x="36" y="195"/>
                </a:lnTo>
                <a:lnTo>
                  <a:pt x="37" y="195"/>
                </a:lnTo>
                <a:lnTo>
                  <a:pt x="37" y="197"/>
                </a:lnTo>
                <a:lnTo>
                  <a:pt x="37" y="197"/>
                </a:lnTo>
                <a:lnTo>
                  <a:pt x="38" y="197"/>
                </a:lnTo>
                <a:lnTo>
                  <a:pt x="40" y="197"/>
                </a:lnTo>
                <a:lnTo>
                  <a:pt x="41" y="197"/>
                </a:lnTo>
                <a:lnTo>
                  <a:pt x="41" y="197"/>
                </a:lnTo>
                <a:lnTo>
                  <a:pt x="43" y="195"/>
                </a:lnTo>
                <a:lnTo>
                  <a:pt x="43" y="195"/>
                </a:lnTo>
                <a:lnTo>
                  <a:pt x="41" y="195"/>
                </a:lnTo>
                <a:lnTo>
                  <a:pt x="41" y="195"/>
                </a:lnTo>
                <a:lnTo>
                  <a:pt x="40" y="195"/>
                </a:lnTo>
                <a:lnTo>
                  <a:pt x="40" y="195"/>
                </a:lnTo>
                <a:lnTo>
                  <a:pt x="40" y="195"/>
                </a:lnTo>
                <a:lnTo>
                  <a:pt x="40" y="195"/>
                </a:lnTo>
                <a:lnTo>
                  <a:pt x="40" y="195"/>
                </a:lnTo>
                <a:lnTo>
                  <a:pt x="41" y="195"/>
                </a:lnTo>
                <a:lnTo>
                  <a:pt x="41" y="195"/>
                </a:lnTo>
                <a:lnTo>
                  <a:pt x="41" y="195"/>
                </a:lnTo>
                <a:lnTo>
                  <a:pt x="41" y="195"/>
                </a:lnTo>
                <a:lnTo>
                  <a:pt x="43" y="194"/>
                </a:lnTo>
                <a:lnTo>
                  <a:pt x="43" y="194"/>
                </a:lnTo>
                <a:lnTo>
                  <a:pt x="41" y="194"/>
                </a:lnTo>
                <a:lnTo>
                  <a:pt x="41" y="192"/>
                </a:lnTo>
                <a:lnTo>
                  <a:pt x="40" y="192"/>
                </a:lnTo>
                <a:lnTo>
                  <a:pt x="40" y="194"/>
                </a:lnTo>
                <a:lnTo>
                  <a:pt x="40" y="194"/>
                </a:lnTo>
                <a:lnTo>
                  <a:pt x="40" y="194"/>
                </a:lnTo>
                <a:lnTo>
                  <a:pt x="38" y="192"/>
                </a:lnTo>
                <a:lnTo>
                  <a:pt x="38" y="192"/>
                </a:lnTo>
                <a:lnTo>
                  <a:pt x="36" y="192"/>
                </a:lnTo>
                <a:lnTo>
                  <a:pt x="36" y="191"/>
                </a:lnTo>
                <a:lnTo>
                  <a:pt x="36" y="191"/>
                </a:lnTo>
                <a:lnTo>
                  <a:pt x="37" y="191"/>
                </a:lnTo>
                <a:lnTo>
                  <a:pt x="38" y="191"/>
                </a:lnTo>
                <a:lnTo>
                  <a:pt x="38" y="191"/>
                </a:lnTo>
                <a:lnTo>
                  <a:pt x="38" y="191"/>
                </a:lnTo>
                <a:lnTo>
                  <a:pt x="38" y="191"/>
                </a:lnTo>
                <a:lnTo>
                  <a:pt x="38" y="190"/>
                </a:lnTo>
                <a:lnTo>
                  <a:pt x="38" y="190"/>
                </a:lnTo>
                <a:lnTo>
                  <a:pt x="38" y="190"/>
                </a:lnTo>
                <a:lnTo>
                  <a:pt x="40" y="190"/>
                </a:lnTo>
                <a:lnTo>
                  <a:pt x="40" y="190"/>
                </a:lnTo>
                <a:lnTo>
                  <a:pt x="41" y="190"/>
                </a:lnTo>
                <a:lnTo>
                  <a:pt x="41" y="190"/>
                </a:lnTo>
                <a:lnTo>
                  <a:pt x="41" y="191"/>
                </a:lnTo>
                <a:lnTo>
                  <a:pt x="43" y="191"/>
                </a:lnTo>
                <a:lnTo>
                  <a:pt x="44" y="192"/>
                </a:lnTo>
                <a:lnTo>
                  <a:pt x="44" y="192"/>
                </a:lnTo>
                <a:lnTo>
                  <a:pt x="44" y="191"/>
                </a:lnTo>
                <a:lnTo>
                  <a:pt x="44" y="191"/>
                </a:lnTo>
                <a:lnTo>
                  <a:pt x="46" y="192"/>
                </a:lnTo>
                <a:lnTo>
                  <a:pt x="46" y="192"/>
                </a:lnTo>
                <a:lnTo>
                  <a:pt x="47" y="192"/>
                </a:lnTo>
                <a:lnTo>
                  <a:pt x="47" y="192"/>
                </a:lnTo>
                <a:lnTo>
                  <a:pt x="47" y="192"/>
                </a:lnTo>
                <a:lnTo>
                  <a:pt x="48" y="192"/>
                </a:lnTo>
                <a:lnTo>
                  <a:pt x="48" y="192"/>
                </a:lnTo>
                <a:lnTo>
                  <a:pt x="50" y="192"/>
                </a:lnTo>
                <a:lnTo>
                  <a:pt x="50" y="192"/>
                </a:lnTo>
                <a:lnTo>
                  <a:pt x="50" y="194"/>
                </a:lnTo>
                <a:lnTo>
                  <a:pt x="50" y="194"/>
                </a:lnTo>
                <a:lnTo>
                  <a:pt x="51" y="194"/>
                </a:lnTo>
                <a:lnTo>
                  <a:pt x="51" y="194"/>
                </a:lnTo>
                <a:lnTo>
                  <a:pt x="51" y="192"/>
                </a:lnTo>
                <a:lnTo>
                  <a:pt x="51" y="192"/>
                </a:lnTo>
                <a:lnTo>
                  <a:pt x="53" y="192"/>
                </a:lnTo>
                <a:lnTo>
                  <a:pt x="53" y="192"/>
                </a:lnTo>
                <a:lnTo>
                  <a:pt x="54" y="192"/>
                </a:lnTo>
                <a:lnTo>
                  <a:pt x="56" y="192"/>
                </a:lnTo>
                <a:lnTo>
                  <a:pt x="56" y="192"/>
                </a:lnTo>
                <a:lnTo>
                  <a:pt x="57" y="192"/>
                </a:lnTo>
                <a:lnTo>
                  <a:pt x="57" y="194"/>
                </a:lnTo>
                <a:lnTo>
                  <a:pt x="57" y="194"/>
                </a:lnTo>
                <a:lnTo>
                  <a:pt x="58" y="194"/>
                </a:lnTo>
                <a:lnTo>
                  <a:pt x="58" y="194"/>
                </a:lnTo>
                <a:lnTo>
                  <a:pt x="58" y="194"/>
                </a:lnTo>
                <a:lnTo>
                  <a:pt x="60" y="194"/>
                </a:lnTo>
                <a:lnTo>
                  <a:pt x="60" y="194"/>
                </a:lnTo>
                <a:lnTo>
                  <a:pt x="60" y="194"/>
                </a:lnTo>
                <a:lnTo>
                  <a:pt x="60" y="194"/>
                </a:lnTo>
                <a:lnTo>
                  <a:pt x="60" y="194"/>
                </a:lnTo>
                <a:lnTo>
                  <a:pt x="60" y="194"/>
                </a:lnTo>
                <a:lnTo>
                  <a:pt x="61" y="194"/>
                </a:lnTo>
                <a:lnTo>
                  <a:pt x="61" y="192"/>
                </a:lnTo>
                <a:lnTo>
                  <a:pt x="61" y="192"/>
                </a:lnTo>
                <a:lnTo>
                  <a:pt x="61" y="192"/>
                </a:lnTo>
                <a:lnTo>
                  <a:pt x="61" y="192"/>
                </a:lnTo>
                <a:lnTo>
                  <a:pt x="61" y="191"/>
                </a:lnTo>
                <a:lnTo>
                  <a:pt x="61" y="191"/>
                </a:lnTo>
                <a:lnTo>
                  <a:pt x="63" y="192"/>
                </a:lnTo>
                <a:lnTo>
                  <a:pt x="63" y="192"/>
                </a:lnTo>
                <a:lnTo>
                  <a:pt x="63" y="192"/>
                </a:lnTo>
                <a:lnTo>
                  <a:pt x="63" y="192"/>
                </a:lnTo>
                <a:lnTo>
                  <a:pt x="64" y="192"/>
                </a:lnTo>
                <a:lnTo>
                  <a:pt x="64" y="192"/>
                </a:lnTo>
                <a:lnTo>
                  <a:pt x="65" y="192"/>
                </a:lnTo>
                <a:lnTo>
                  <a:pt x="65" y="192"/>
                </a:lnTo>
                <a:lnTo>
                  <a:pt x="65" y="192"/>
                </a:lnTo>
                <a:lnTo>
                  <a:pt x="67" y="194"/>
                </a:lnTo>
                <a:lnTo>
                  <a:pt x="67" y="194"/>
                </a:lnTo>
                <a:lnTo>
                  <a:pt x="67" y="194"/>
                </a:lnTo>
                <a:lnTo>
                  <a:pt x="68" y="194"/>
                </a:lnTo>
                <a:lnTo>
                  <a:pt x="68" y="192"/>
                </a:lnTo>
                <a:lnTo>
                  <a:pt x="68" y="192"/>
                </a:lnTo>
                <a:lnTo>
                  <a:pt x="68" y="192"/>
                </a:lnTo>
                <a:lnTo>
                  <a:pt x="68" y="192"/>
                </a:lnTo>
                <a:lnTo>
                  <a:pt x="68" y="191"/>
                </a:lnTo>
                <a:lnTo>
                  <a:pt x="68" y="191"/>
                </a:lnTo>
                <a:lnTo>
                  <a:pt x="67" y="191"/>
                </a:lnTo>
                <a:lnTo>
                  <a:pt x="67" y="191"/>
                </a:lnTo>
                <a:lnTo>
                  <a:pt x="67" y="191"/>
                </a:lnTo>
                <a:lnTo>
                  <a:pt x="67" y="191"/>
                </a:lnTo>
                <a:lnTo>
                  <a:pt x="67" y="190"/>
                </a:lnTo>
                <a:lnTo>
                  <a:pt x="67" y="190"/>
                </a:lnTo>
                <a:lnTo>
                  <a:pt x="67" y="191"/>
                </a:lnTo>
                <a:lnTo>
                  <a:pt x="68" y="191"/>
                </a:lnTo>
                <a:lnTo>
                  <a:pt x="70" y="191"/>
                </a:lnTo>
                <a:lnTo>
                  <a:pt x="70" y="192"/>
                </a:lnTo>
                <a:lnTo>
                  <a:pt x="70" y="192"/>
                </a:lnTo>
                <a:lnTo>
                  <a:pt x="71" y="192"/>
                </a:lnTo>
                <a:lnTo>
                  <a:pt x="71" y="191"/>
                </a:lnTo>
                <a:lnTo>
                  <a:pt x="71" y="191"/>
                </a:lnTo>
                <a:lnTo>
                  <a:pt x="71" y="191"/>
                </a:lnTo>
                <a:lnTo>
                  <a:pt x="73" y="191"/>
                </a:lnTo>
                <a:lnTo>
                  <a:pt x="71" y="191"/>
                </a:lnTo>
                <a:lnTo>
                  <a:pt x="73" y="192"/>
                </a:lnTo>
                <a:lnTo>
                  <a:pt x="73" y="192"/>
                </a:lnTo>
                <a:lnTo>
                  <a:pt x="73" y="192"/>
                </a:lnTo>
                <a:lnTo>
                  <a:pt x="73" y="192"/>
                </a:lnTo>
                <a:lnTo>
                  <a:pt x="74" y="192"/>
                </a:lnTo>
                <a:lnTo>
                  <a:pt x="74" y="192"/>
                </a:lnTo>
                <a:lnTo>
                  <a:pt x="74" y="192"/>
                </a:lnTo>
                <a:lnTo>
                  <a:pt x="75" y="192"/>
                </a:lnTo>
                <a:lnTo>
                  <a:pt x="75" y="192"/>
                </a:lnTo>
                <a:lnTo>
                  <a:pt x="75" y="192"/>
                </a:lnTo>
                <a:lnTo>
                  <a:pt x="78" y="192"/>
                </a:lnTo>
                <a:lnTo>
                  <a:pt x="81" y="192"/>
                </a:lnTo>
                <a:lnTo>
                  <a:pt x="83" y="191"/>
                </a:lnTo>
                <a:lnTo>
                  <a:pt x="83" y="190"/>
                </a:lnTo>
                <a:lnTo>
                  <a:pt x="83" y="190"/>
                </a:lnTo>
                <a:lnTo>
                  <a:pt x="84" y="190"/>
                </a:lnTo>
                <a:lnTo>
                  <a:pt x="84" y="190"/>
                </a:lnTo>
                <a:lnTo>
                  <a:pt x="84" y="190"/>
                </a:lnTo>
                <a:lnTo>
                  <a:pt x="85" y="191"/>
                </a:lnTo>
                <a:lnTo>
                  <a:pt x="85" y="191"/>
                </a:lnTo>
                <a:lnTo>
                  <a:pt x="85" y="191"/>
                </a:lnTo>
                <a:lnTo>
                  <a:pt x="87" y="191"/>
                </a:lnTo>
                <a:lnTo>
                  <a:pt x="87" y="190"/>
                </a:lnTo>
                <a:lnTo>
                  <a:pt x="87" y="190"/>
                </a:lnTo>
                <a:lnTo>
                  <a:pt x="90" y="190"/>
                </a:lnTo>
                <a:lnTo>
                  <a:pt x="91" y="190"/>
                </a:lnTo>
                <a:lnTo>
                  <a:pt x="91" y="190"/>
                </a:lnTo>
                <a:lnTo>
                  <a:pt x="91" y="190"/>
                </a:lnTo>
                <a:lnTo>
                  <a:pt x="93" y="190"/>
                </a:lnTo>
                <a:lnTo>
                  <a:pt x="93" y="190"/>
                </a:lnTo>
                <a:lnTo>
                  <a:pt x="93" y="188"/>
                </a:lnTo>
                <a:lnTo>
                  <a:pt x="93" y="188"/>
                </a:lnTo>
                <a:lnTo>
                  <a:pt x="93" y="187"/>
                </a:lnTo>
                <a:lnTo>
                  <a:pt x="93" y="185"/>
                </a:lnTo>
                <a:lnTo>
                  <a:pt x="93" y="185"/>
                </a:lnTo>
                <a:lnTo>
                  <a:pt x="93" y="185"/>
                </a:lnTo>
                <a:lnTo>
                  <a:pt x="94" y="185"/>
                </a:lnTo>
                <a:lnTo>
                  <a:pt x="94" y="185"/>
                </a:lnTo>
                <a:lnTo>
                  <a:pt x="94" y="184"/>
                </a:lnTo>
                <a:lnTo>
                  <a:pt x="93" y="184"/>
                </a:lnTo>
                <a:lnTo>
                  <a:pt x="91" y="182"/>
                </a:lnTo>
                <a:lnTo>
                  <a:pt x="91" y="182"/>
                </a:lnTo>
                <a:lnTo>
                  <a:pt x="91" y="182"/>
                </a:lnTo>
                <a:lnTo>
                  <a:pt x="90" y="182"/>
                </a:lnTo>
                <a:lnTo>
                  <a:pt x="90" y="182"/>
                </a:lnTo>
                <a:lnTo>
                  <a:pt x="88" y="182"/>
                </a:lnTo>
                <a:lnTo>
                  <a:pt x="90" y="184"/>
                </a:lnTo>
                <a:lnTo>
                  <a:pt x="90" y="184"/>
                </a:lnTo>
                <a:lnTo>
                  <a:pt x="90" y="184"/>
                </a:lnTo>
                <a:lnTo>
                  <a:pt x="90" y="185"/>
                </a:lnTo>
                <a:lnTo>
                  <a:pt x="90" y="185"/>
                </a:lnTo>
                <a:lnTo>
                  <a:pt x="90" y="185"/>
                </a:lnTo>
                <a:lnTo>
                  <a:pt x="90" y="185"/>
                </a:lnTo>
                <a:lnTo>
                  <a:pt x="90" y="187"/>
                </a:lnTo>
                <a:lnTo>
                  <a:pt x="91" y="187"/>
                </a:lnTo>
                <a:lnTo>
                  <a:pt x="91" y="187"/>
                </a:lnTo>
                <a:lnTo>
                  <a:pt x="90" y="187"/>
                </a:lnTo>
                <a:lnTo>
                  <a:pt x="90" y="187"/>
                </a:lnTo>
                <a:lnTo>
                  <a:pt x="88" y="188"/>
                </a:lnTo>
                <a:lnTo>
                  <a:pt x="88" y="187"/>
                </a:lnTo>
                <a:lnTo>
                  <a:pt x="87" y="188"/>
                </a:lnTo>
                <a:lnTo>
                  <a:pt x="87" y="188"/>
                </a:lnTo>
                <a:lnTo>
                  <a:pt x="87" y="187"/>
                </a:lnTo>
                <a:lnTo>
                  <a:pt x="87" y="187"/>
                </a:lnTo>
                <a:lnTo>
                  <a:pt x="85" y="187"/>
                </a:lnTo>
                <a:lnTo>
                  <a:pt x="85" y="187"/>
                </a:lnTo>
                <a:lnTo>
                  <a:pt x="85" y="187"/>
                </a:lnTo>
                <a:lnTo>
                  <a:pt x="85" y="185"/>
                </a:lnTo>
                <a:lnTo>
                  <a:pt x="85" y="184"/>
                </a:lnTo>
                <a:lnTo>
                  <a:pt x="84" y="184"/>
                </a:lnTo>
                <a:lnTo>
                  <a:pt x="84" y="184"/>
                </a:lnTo>
                <a:lnTo>
                  <a:pt x="84" y="184"/>
                </a:lnTo>
                <a:lnTo>
                  <a:pt x="84" y="185"/>
                </a:lnTo>
                <a:lnTo>
                  <a:pt x="84" y="185"/>
                </a:lnTo>
                <a:lnTo>
                  <a:pt x="84" y="185"/>
                </a:lnTo>
                <a:lnTo>
                  <a:pt x="83" y="184"/>
                </a:lnTo>
                <a:lnTo>
                  <a:pt x="81" y="185"/>
                </a:lnTo>
                <a:lnTo>
                  <a:pt x="81" y="185"/>
                </a:lnTo>
                <a:lnTo>
                  <a:pt x="81" y="185"/>
                </a:lnTo>
                <a:lnTo>
                  <a:pt x="81" y="185"/>
                </a:lnTo>
                <a:lnTo>
                  <a:pt x="81" y="184"/>
                </a:lnTo>
                <a:lnTo>
                  <a:pt x="81" y="184"/>
                </a:lnTo>
                <a:lnTo>
                  <a:pt x="81" y="184"/>
                </a:lnTo>
                <a:lnTo>
                  <a:pt x="81" y="184"/>
                </a:lnTo>
                <a:lnTo>
                  <a:pt x="81" y="184"/>
                </a:lnTo>
                <a:lnTo>
                  <a:pt x="81" y="182"/>
                </a:lnTo>
                <a:lnTo>
                  <a:pt x="81" y="182"/>
                </a:lnTo>
                <a:lnTo>
                  <a:pt x="81" y="181"/>
                </a:lnTo>
                <a:lnTo>
                  <a:pt x="81" y="181"/>
                </a:lnTo>
                <a:lnTo>
                  <a:pt x="81" y="181"/>
                </a:lnTo>
                <a:lnTo>
                  <a:pt x="81" y="181"/>
                </a:lnTo>
                <a:lnTo>
                  <a:pt x="83" y="180"/>
                </a:lnTo>
                <a:lnTo>
                  <a:pt x="84" y="180"/>
                </a:lnTo>
                <a:lnTo>
                  <a:pt x="85" y="178"/>
                </a:lnTo>
                <a:lnTo>
                  <a:pt x="85" y="178"/>
                </a:lnTo>
                <a:lnTo>
                  <a:pt x="85" y="178"/>
                </a:lnTo>
                <a:lnTo>
                  <a:pt x="85" y="178"/>
                </a:lnTo>
                <a:lnTo>
                  <a:pt x="85" y="178"/>
                </a:lnTo>
                <a:lnTo>
                  <a:pt x="85" y="177"/>
                </a:lnTo>
                <a:lnTo>
                  <a:pt x="84" y="177"/>
                </a:lnTo>
                <a:lnTo>
                  <a:pt x="84" y="177"/>
                </a:lnTo>
                <a:lnTo>
                  <a:pt x="84" y="177"/>
                </a:lnTo>
                <a:lnTo>
                  <a:pt x="84" y="177"/>
                </a:lnTo>
                <a:lnTo>
                  <a:pt x="84" y="178"/>
                </a:lnTo>
                <a:lnTo>
                  <a:pt x="84" y="178"/>
                </a:lnTo>
                <a:lnTo>
                  <a:pt x="83" y="180"/>
                </a:lnTo>
                <a:lnTo>
                  <a:pt x="83" y="180"/>
                </a:lnTo>
                <a:lnTo>
                  <a:pt x="83" y="178"/>
                </a:lnTo>
                <a:lnTo>
                  <a:pt x="83" y="178"/>
                </a:lnTo>
                <a:lnTo>
                  <a:pt x="81" y="177"/>
                </a:lnTo>
                <a:lnTo>
                  <a:pt x="81" y="177"/>
                </a:lnTo>
                <a:lnTo>
                  <a:pt x="81" y="177"/>
                </a:lnTo>
                <a:lnTo>
                  <a:pt x="81" y="177"/>
                </a:lnTo>
                <a:lnTo>
                  <a:pt x="80" y="177"/>
                </a:lnTo>
                <a:lnTo>
                  <a:pt x="80" y="177"/>
                </a:lnTo>
                <a:lnTo>
                  <a:pt x="81" y="178"/>
                </a:lnTo>
                <a:lnTo>
                  <a:pt x="81" y="178"/>
                </a:lnTo>
                <a:lnTo>
                  <a:pt x="81" y="180"/>
                </a:lnTo>
                <a:lnTo>
                  <a:pt x="80" y="180"/>
                </a:lnTo>
                <a:lnTo>
                  <a:pt x="80" y="180"/>
                </a:lnTo>
                <a:lnTo>
                  <a:pt x="80" y="180"/>
                </a:lnTo>
                <a:lnTo>
                  <a:pt x="80" y="178"/>
                </a:lnTo>
                <a:lnTo>
                  <a:pt x="80" y="178"/>
                </a:lnTo>
                <a:lnTo>
                  <a:pt x="80" y="178"/>
                </a:lnTo>
                <a:lnTo>
                  <a:pt x="78" y="178"/>
                </a:lnTo>
                <a:lnTo>
                  <a:pt x="80" y="177"/>
                </a:lnTo>
                <a:lnTo>
                  <a:pt x="80" y="177"/>
                </a:lnTo>
                <a:lnTo>
                  <a:pt x="78" y="177"/>
                </a:lnTo>
                <a:lnTo>
                  <a:pt x="78" y="177"/>
                </a:lnTo>
                <a:lnTo>
                  <a:pt x="77" y="177"/>
                </a:lnTo>
                <a:lnTo>
                  <a:pt x="75" y="178"/>
                </a:lnTo>
                <a:lnTo>
                  <a:pt x="77" y="178"/>
                </a:lnTo>
                <a:lnTo>
                  <a:pt x="77" y="178"/>
                </a:lnTo>
                <a:lnTo>
                  <a:pt x="75" y="178"/>
                </a:lnTo>
                <a:lnTo>
                  <a:pt x="75" y="178"/>
                </a:lnTo>
                <a:lnTo>
                  <a:pt x="75" y="178"/>
                </a:lnTo>
                <a:lnTo>
                  <a:pt x="75" y="180"/>
                </a:lnTo>
                <a:lnTo>
                  <a:pt x="75" y="180"/>
                </a:lnTo>
                <a:lnTo>
                  <a:pt x="75" y="178"/>
                </a:lnTo>
                <a:lnTo>
                  <a:pt x="74" y="178"/>
                </a:lnTo>
                <a:lnTo>
                  <a:pt x="73" y="178"/>
                </a:lnTo>
                <a:lnTo>
                  <a:pt x="73" y="178"/>
                </a:lnTo>
                <a:lnTo>
                  <a:pt x="73" y="178"/>
                </a:lnTo>
                <a:lnTo>
                  <a:pt x="73" y="178"/>
                </a:lnTo>
                <a:lnTo>
                  <a:pt x="73" y="178"/>
                </a:lnTo>
                <a:lnTo>
                  <a:pt x="73" y="180"/>
                </a:lnTo>
                <a:lnTo>
                  <a:pt x="73" y="180"/>
                </a:lnTo>
                <a:lnTo>
                  <a:pt x="71" y="178"/>
                </a:lnTo>
                <a:lnTo>
                  <a:pt x="71" y="178"/>
                </a:lnTo>
                <a:lnTo>
                  <a:pt x="70" y="178"/>
                </a:lnTo>
                <a:lnTo>
                  <a:pt x="70" y="178"/>
                </a:lnTo>
                <a:lnTo>
                  <a:pt x="70" y="180"/>
                </a:lnTo>
                <a:lnTo>
                  <a:pt x="68" y="180"/>
                </a:lnTo>
                <a:lnTo>
                  <a:pt x="67" y="180"/>
                </a:lnTo>
                <a:lnTo>
                  <a:pt x="67" y="180"/>
                </a:lnTo>
                <a:lnTo>
                  <a:pt x="67" y="180"/>
                </a:lnTo>
                <a:lnTo>
                  <a:pt x="67" y="180"/>
                </a:lnTo>
                <a:lnTo>
                  <a:pt x="67" y="180"/>
                </a:lnTo>
                <a:lnTo>
                  <a:pt x="67" y="178"/>
                </a:lnTo>
                <a:lnTo>
                  <a:pt x="67" y="178"/>
                </a:lnTo>
                <a:lnTo>
                  <a:pt x="67" y="178"/>
                </a:lnTo>
                <a:lnTo>
                  <a:pt x="67" y="178"/>
                </a:lnTo>
                <a:lnTo>
                  <a:pt x="67" y="178"/>
                </a:lnTo>
                <a:lnTo>
                  <a:pt x="65" y="178"/>
                </a:lnTo>
                <a:lnTo>
                  <a:pt x="67" y="178"/>
                </a:lnTo>
                <a:lnTo>
                  <a:pt x="67" y="178"/>
                </a:lnTo>
                <a:lnTo>
                  <a:pt x="67" y="177"/>
                </a:lnTo>
                <a:lnTo>
                  <a:pt x="67" y="177"/>
                </a:lnTo>
                <a:lnTo>
                  <a:pt x="65" y="177"/>
                </a:lnTo>
                <a:lnTo>
                  <a:pt x="65" y="177"/>
                </a:lnTo>
                <a:lnTo>
                  <a:pt x="64" y="175"/>
                </a:lnTo>
                <a:lnTo>
                  <a:pt x="64" y="175"/>
                </a:lnTo>
                <a:lnTo>
                  <a:pt x="64" y="175"/>
                </a:lnTo>
                <a:lnTo>
                  <a:pt x="64" y="177"/>
                </a:lnTo>
                <a:lnTo>
                  <a:pt x="63" y="177"/>
                </a:lnTo>
                <a:lnTo>
                  <a:pt x="64" y="178"/>
                </a:lnTo>
                <a:lnTo>
                  <a:pt x="64" y="178"/>
                </a:lnTo>
                <a:lnTo>
                  <a:pt x="64" y="178"/>
                </a:lnTo>
                <a:lnTo>
                  <a:pt x="63" y="178"/>
                </a:lnTo>
                <a:lnTo>
                  <a:pt x="63" y="178"/>
                </a:lnTo>
                <a:lnTo>
                  <a:pt x="63" y="177"/>
                </a:lnTo>
                <a:lnTo>
                  <a:pt x="63" y="177"/>
                </a:lnTo>
                <a:lnTo>
                  <a:pt x="61" y="177"/>
                </a:lnTo>
                <a:lnTo>
                  <a:pt x="61" y="177"/>
                </a:lnTo>
                <a:lnTo>
                  <a:pt x="61" y="177"/>
                </a:lnTo>
                <a:lnTo>
                  <a:pt x="61" y="177"/>
                </a:lnTo>
                <a:lnTo>
                  <a:pt x="60" y="175"/>
                </a:lnTo>
                <a:lnTo>
                  <a:pt x="60" y="175"/>
                </a:lnTo>
                <a:lnTo>
                  <a:pt x="60" y="177"/>
                </a:lnTo>
                <a:lnTo>
                  <a:pt x="60" y="177"/>
                </a:lnTo>
                <a:lnTo>
                  <a:pt x="60" y="177"/>
                </a:lnTo>
                <a:lnTo>
                  <a:pt x="60" y="177"/>
                </a:lnTo>
                <a:lnTo>
                  <a:pt x="58" y="177"/>
                </a:lnTo>
                <a:lnTo>
                  <a:pt x="58" y="175"/>
                </a:lnTo>
                <a:lnTo>
                  <a:pt x="57" y="175"/>
                </a:lnTo>
                <a:lnTo>
                  <a:pt x="57" y="177"/>
                </a:lnTo>
                <a:lnTo>
                  <a:pt x="57" y="175"/>
                </a:lnTo>
                <a:lnTo>
                  <a:pt x="57" y="175"/>
                </a:lnTo>
                <a:lnTo>
                  <a:pt x="57" y="175"/>
                </a:lnTo>
                <a:lnTo>
                  <a:pt x="56" y="175"/>
                </a:lnTo>
                <a:lnTo>
                  <a:pt x="56" y="175"/>
                </a:lnTo>
                <a:lnTo>
                  <a:pt x="54" y="175"/>
                </a:lnTo>
                <a:lnTo>
                  <a:pt x="54" y="175"/>
                </a:lnTo>
                <a:lnTo>
                  <a:pt x="53" y="175"/>
                </a:lnTo>
                <a:lnTo>
                  <a:pt x="53" y="175"/>
                </a:lnTo>
                <a:lnTo>
                  <a:pt x="53" y="174"/>
                </a:lnTo>
                <a:lnTo>
                  <a:pt x="53" y="174"/>
                </a:lnTo>
                <a:lnTo>
                  <a:pt x="51" y="174"/>
                </a:lnTo>
                <a:lnTo>
                  <a:pt x="50" y="174"/>
                </a:lnTo>
                <a:lnTo>
                  <a:pt x="50" y="174"/>
                </a:lnTo>
                <a:lnTo>
                  <a:pt x="50" y="174"/>
                </a:lnTo>
                <a:lnTo>
                  <a:pt x="48" y="175"/>
                </a:lnTo>
                <a:lnTo>
                  <a:pt x="47" y="175"/>
                </a:lnTo>
                <a:lnTo>
                  <a:pt x="47" y="175"/>
                </a:lnTo>
                <a:lnTo>
                  <a:pt x="47" y="175"/>
                </a:lnTo>
                <a:lnTo>
                  <a:pt x="47" y="175"/>
                </a:lnTo>
                <a:lnTo>
                  <a:pt x="47" y="175"/>
                </a:lnTo>
                <a:lnTo>
                  <a:pt x="47" y="175"/>
                </a:lnTo>
                <a:lnTo>
                  <a:pt x="46" y="175"/>
                </a:lnTo>
                <a:lnTo>
                  <a:pt x="46" y="175"/>
                </a:lnTo>
                <a:lnTo>
                  <a:pt x="46" y="175"/>
                </a:lnTo>
                <a:lnTo>
                  <a:pt x="46" y="175"/>
                </a:lnTo>
                <a:lnTo>
                  <a:pt x="46" y="175"/>
                </a:lnTo>
                <a:lnTo>
                  <a:pt x="44" y="174"/>
                </a:lnTo>
                <a:lnTo>
                  <a:pt x="44" y="174"/>
                </a:lnTo>
                <a:lnTo>
                  <a:pt x="43" y="175"/>
                </a:lnTo>
                <a:lnTo>
                  <a:pt x="43" y="175"/>
                </a:lnTo>
                <a:lnTo>
                  <a:pt x="41" y="175"/>
                </a:lnTo>
                <a:lnTo>
                  <a:pt x="41" y="175"/>
                </a:lnTo>
                <a:lnTo>
                  <a:pt x="41" y="175"/>
                </a:lnTo>
                <a:lnTo>
                  <a:pt x="41" y="175"/>
                </a:lnTo>
                <a:lnTo>
                  <a:pt x="40" y="175"/>
                </a:lnTo>
                <a:lnTo>
                  <a:pt x="40" y="177"/>
                </a:lnTo>
                <a:lnTo>
                  <a:pt x="38" y="178"/>
                </a:lnTo>
                <a:lnTo>
                  <a:pt x="38" y="178"/>
                </a:lnTo>
                <a:lnTo>
                  <a:pt x="38" y="178"/>
                </a:lnTo>
                <a:lnTo>
                  <a:pt x="37" y="178"/>
                </a:lnTo>
                <a:lnTo>
                  <a:pt x="37" y="178"/>
                </a:lnTo>
                <a:lnTo>
                  <a:pt x="36" y="178"/>
                </a:lnTo>
                <a:lnTo>
                  <a:pt x="36" y="178"/>
                </a:lnTo>
                <a:lnTo>
                  <a:pt x="36" y="178"/>
                </a:lnTo>
                <a:lnTo>
                  <a:pt x="36" y="178"/>
                </a:lnTo>
                <a:lnTo>
                  <a:pt x="36" y="178"/>
                </a:lnTo>
                <a:lnTo>
                  <a:pt x="34" y="178"/>
                </a:lnTo>
                <a:lnTo>
                  <a:pt x="34" y="177"/>
                </a:lnTo>
                <a:lnTo>
                  <a:pt x="31" y="177"/>
                </a:lnTo>
                <a:lnTo>
                  <a:pt x="31" y="177"/>
                </a:lnTo>
                <a:lnTo>
                  <a:pt x="31" y="177"/>
                </a:lnTo>
                <a:lnTo>
                  <a:pt x="31" y="177"/>
                </a:lnTo>
                <a:lnTo>
                  <a:pt x="30" y="177"/>
                </a:lnTo>
                <a:lnTo>
                  <a:pt x="30" y="177"/>
                </a:lnTo>
                <a:lnTo>
                  <a:pt x="28" y="175"/>
                </a:lnTo>
                <a:lnTo>
                  <a:pt x="28" y="175"/>
                </a:lnTo>
                <a:lnTo>
                  <a:pt x="28" y="175"/>
                </a:lnTo>
                <a:lnTo>
                  <a:pt x="28" y="175"/>
                </a:lnTo>
                <a:lnTo>
                  <a:pt x="27" y="175"/>
                </a:lnTo>
                <a:lnTo>
                  <a:pt x="26" y="175"/>
                </a:lnTo>
                <a:lnTo>
                  <a:pt x="26" y="175"/>
                </a:lnTo>
                <a:lnTo>
                  <a:pt x="26" y="175"/>
                </a:lnTo>
                <a:lnTo>
                  <a:pt x="26" y="174"/>
                </a:lnTo>
                <a:lnTo>
                  <a:pt x="26" y="174"/>
                </a:lnTo>
                <a:lnTo>
                  <a:pt x="24" y="174"/>
                </a:lnTo>
                <a:lnTo>
                  <a:pt x="26" y="174"/>
                </a:lnTo>
                <a:lnTo>
                  <a:pt x="26" y="174"/>
                </a:lnTo>
                <a:lnTo>
                  <a:pt x="26" y="174"/>
                </a:lnTo>
                <a:lnTo>
                  <a:pt x="26" y="174"/>
                </a:lnTo>
                <a:lnTo>
                  <a:pt x="26" y="172"/>
                </a:lnTo>
                <a:lnTo>
                  <a:pt x="26" y="172"/>
                </a:lnTo>
                <a:lnTo>
                  <a:pt x="26" y="172"/>
                </a:lnTo>
                <a:lnTo>
                  <a:pt x="26" y="172"/>
                </a:lnTo>
                <a:lnTo>
                  <a:pt x="24" y="171"/>
                </a:lnTo>
                <a:lnTo>
                  <a:pt x="23" y="171"/>
                </a:lnTo>
                <a:lnTo>
                  <a:pt x="23" y="171"/>
                </a:lnTo>
                <a:lnTo>
                  <a:pt x="23" y="171"/>
                </a:lnTo>
                <a:lnTo>
                  <a:pt x="23" y="171"/>
                </a:lnTo>
                <a:lnTo>
                  <a:pt x="23" y="171"/>
                </a:lnTo>
                <a:lnTo>
                  <a:pt x="23" y="171"/>
                </a:lnTo>
                <a:lnTo>
                  <a:pt x="23" y="171"/>
                </a:lnTo>
                <a:lnTo>
                  <a:pt x="23" y="171"/>
                </a:lnTo>
                <a:lnTo>
                  <a:pt x="23" y="171"/>
                </a:lnTo>
                <a:lnTo>
                  <a:pt x="23" y="170"/>
                </a:lnTo>
                <a:lnTo>
                  <a:pt x="23" y="170"/>
                </a:lnTo>
                <a:lnTo>
                  <a:pt x="23" y="170"/>
                </a:lnTo>
                <a:lnTo>
                  <a:pt x="23" y="171"/>
                </a:lnTo>
                <a:lnTo>
                  <a:pt x="24" y="171"/>
                </a:lnTo>
                <a:lnTo>
                  <a:pt x="24" y="171"/>
                </a:lnTo>
                <a:lnTo>
                  <a:pt x="24" y="171"/>
                </a:lnTo>
                <a:lnTo>
                  <a:pt x="24" y="171"/>
                </a:lnTo>
                <a:lnTo>
                  <a:pt x="24" y="170"/>
                </a:lnTo>
                <a:lnTo>
                  <a:pt x="24" y="170"/>
                </a:lnTo>
                <a:lnTo>
                  <a:pt x="26" y="170"/>
                </a:lnTo>
                <a:lnTo>
                  <a:pt x="24" y="168"/>
                </a:lnTo>
                <a:lnTo>
                  <a:pt x="24" y="168"/>
                </a:lnTo>
                <a:lnTo>
                  <a:pt x="24" y="168"/>
                </a:lnTo>
                <a:lnTo>
                  <a:pt x="23" y="168"/>
                </a:lnTo>
                <a:lnTo>
                  <a:pt x="23" y="168"/>
                </a:lnTo>
                <a:lnTo>
                  <a:pt x="23" y="168"/>
                </a:lnTo>
                <a:lnTo>
                  <a:pt x="23" y="168"/>
                </a:lnTo>
                <a:lnTo>
                  <a:pt x="23" y="168"/>
                </a:lnTo>
                <a:lnTo>
                  <a:pt x="23" y="168"/>
                </a:lnTo>
                <a:lnTo>
                  <a:pt x="23" y="167"/>
                </a:lnTo>
                <a:lnTo>
                  <a:pt x="24" y="168"/>
                </a:lnTo>
                <a:lnTo>
                  <a:pt x="24" y="168"/>
                </a:lnTo>
                <a:lnTo>
                  <a:pt x="24" y="168"/>
                </a:lnTo>
                <a:lnTo>
                  <a:pt x="24" y="167"/>
                </a:lnTo>
                <a:lnTo>
                  <a:pt x="26" y="167"/>
                </a:lnTo>
                <a:lnTo>
                  <a:pt x="26" y="167"/>
                </a:lnTo>
                <a:lnTo>
                  <a:pt x="26" y="168"/>
                </a:lnTo>
                <a:lnTo>
                  <a:pt x="27" y="170"/>
                </a:lnTo>
                <a:lnTo>
                  <a:pt x="27" y="170"/>
                </a:lnTo>
                <a:lnTo>
                  <a:pt x="28" y="170"/>
                </a:lnTo>
                <a:lnTo>
                  <a:pt x="28" y="170"/>
                </a:lnTo>
                <a:lnTo>
                  <a:pt x="30" y="170"/>
                </a:lnTo>
                <a:lnTo>
                  <a:pt x="30" y="170"/>
                </a:lnTo>
                <a:lnTo>
                  <a:pt x="30" y="170"/>
                </a:lnTo>
                <a:lnTo>
                  <a:pt x="31" y="170"/>
                </a:lnTo>
                <a:lnTo>
                  <a:pt x="31" y="168"/>
                </a:lnTo>
                <a:lnTo>
                  <a:pt x="28" y="167"/>
                </a:lnTo>
                <a:lnTo>
                  <a:pt x="28" y="167"/>
                </a:lnTo>
                <a:lnTo>
                  <a:pt x="30" y="167"/>
                </a:lnTo>
                <a:lnTo>
                  <a:pt x="30" y="167"/>
                </a:lnTo>
                <a:lnTo>
                  <a:pt x="30" y="167"/>
                </a:lnTo>
                <a:lnTo>
                  <a:pt x="31" y="167"/>
                </a:lnTo>
                <a:lnTo>
                  <a:pt x="31" y="167"/>
                </a:lnTo>
                <a:lnTo>
                  <a:pt x="31" y="167"/>
                </a:lnTo>
                <a:lnTo>
                  <a:pt x="33" y="167"/>
                </a:lnTo>
                <a:lnTo>
                  <a:pt x="33" y="167"/>
                </a:lnTo>
                <a:lnTo>
                  <a:pt x="33" y="167"/>
                </a:lnTo>
                <a:lnTo>
                  <a:pt x="33" y="167"/>
                </a:lnTo>
                <a:lnTo>
                  <a:pt x="33" y="167"/>
                </a:lnTo>
                <a:lnTo>
                  <a:pt x="34" y="168"/>
                </a:lnTo>
                <a:lnTo>
                  <a:pt x="34" y="168"/>
                </a:lnTo>
                <a:lnTo>
                  <a:pt x="36" y="168"/>
                </a:lnTo>
                <a:lnTo>
                  <a:pt x="36" y="168"/>
                </a:lnTo>
                <a:lnTo>
                  <a:pt x="37" y="168"/>
                </a:lnTo>
                <a:lnTo>
                  <a:pt x="37" y="168"/>
                </a:lnTo>
                <a:lnTo>
                  <a:pt x="37" y="168"/>
                </a:lnTo>
                <a:lnTo>
                  <a:pt x="37" y="168"/>
                </a:lnTo>
                <a:lnTo>
                  <a:pt x="38" y="168"/>
                </a:lnTo>
                <a:lnTo>
                  <a:pt x="38" y="168"/>
                </a:lnTo>
                <a:lnTo>
                  <a:pt x="38" y="168"/>
                </a:lnTo>
                <a:lnTo>
                  <a:pt x="38" y="170"/>
                </a:lnTo>
                <a:lnTo>
                  <a:pt x="38" y="170"/>
                </a:lnTo>
                <a:lnTo>
                  <a:pt x="40" y="170"/>
                </a:lnTo>
                <a:lnTo>
                  <a:pt x="40" y="170"/>
                </a:lnTo>
                <a:lnTo>
                  <a:pt x="41" y="170"/>
                </a:lnTo>
                <a:lnTo>
                  <a:pt x="41" y="170"/>
                </a:lnTo>
                <a:lnTo>
                  <a:pt x="40" y="168"/>
                </a:lnTo>
                <a:lnTo>
                  <a:pt x="40" y="168"/>
                </a:lnTo>
                <a:lnTo>
                  <a:pt x="40" y="168"/>
                </a:lnTo>
                <a:lnTo>
                  <a:pt x="41" y="168"/>
                </a:lnTo>
                <a:lnTo>
                  <a:pt x="41" y="168"/>
                </a:lnTo>
                <a:lnTo>
                  <a:pt x="41" y="167"/>
                </a:lnTo>
                <a:lnTo>
                  <a:pt x="41" y="167"/>
                </a:lnTo>
                <a:lnTo>
                  <a:pt x="41" y="167"/>
                </a:lnTo>
                <a:lnTo>
                  <a:pt x="41" y="167"/>
                </a:lnTo>
                <a:lnTo>
                  <a:pt x="41" y="167"/>
                </a:lnTo>
                <a:lnTo>
                  <a:pt x="41" y="167"/>
                </a:lnTo>
                <a:lnTo>
                  <a:pt x="43" y="167"/>
                </a:lnTo>
                <a:lnTo>
                  <a:pt x="43" y="167"/>
                </a:lnTo>
                <a:lnTo>
                  <a:pt x="43" y="167"/>
                </a:lnTo>
                <a:lnTo>
                  <a:pt x="44" y="168"/>
                </a:lnTo>
                <a:lnTo>
                  <a:pt x="44" y="168"/>
                </a:lnTo>
                <a:lnTo>
                  <a:pt x="44" y="167"/>
                </a:lnTo>
                <a:lnTo>
                  <a:pt x="46" y="167"/>
                </a:lnTo>
                <a:lnTo>
                  <a:pt x="47" y="167"/>
                </a:lnTo>
                <a:lnTo>
                  <a:pt x="47" y="167"/>
                </a:lnTo>
                <a:lnTo>
                  <a:pt x="47" y="167"/>
                </a:lnTo>
                <a:lnTo>
                  <a:pt x="47" y="165"/>
                </a:lnTo>
                <a:lnTo>
                  <a:pt x="47" y="165"/>
                </a:lnTo>
                <a:lnTo>
                  <a:pt x="47" y="165"/>
                </a:lnTo>
                <a:lnTo>
                  <a:pt x="47" y="165"/>
                </a:lnTo>
                <a:lnTo>
                  <a:pt x="48" y="164"/>
                </a:lnTo>
                <a:lnTo>
                  <a:pt x="50" y="164"/>
                </a:lnTo>
                <a:lnTo>
                  <a:pt x="51" y="164"/>
                </a:lnTo>
                <a:lnTo>
                  <a:pt x="53" y="164"/>
                </a:lnTo>
                <a:lnTo>
                  <a:pt x="53" y="164"/>
                </a:lnTo>
                <a:lnTo>
                  <a:pt x="54" y="164"/>
                </a:lnTo>
                <a:lnTo>
                  <a:pt x="54" y="164"/>
                </a:lnTo>
                <a:lnTo>
                  <a:pt x="54" y="164"/>
                </a:lnTo>
                <a:lnTo>
                  <a:pt x="56" y="163"/>
                </a:lnTo>
                <a:lnTo>
                  <a:pt x="56" y="163"/>
                </a:lnTo>
                <a:lnTo>
                  <a:pt x="56" y="163"/>
                </a:lnTo>
                <a:lnTo>
                  <a:pt x="56" y="163"/>
                </a:lnTo>
                <a:lnTo>
                  <a:pt x="56" y="163"/>
                </a:lnTo>
                <a:lnTo>
                  <a:pt x="54" y="163"/>
                </a:lnTo>
                <a:lnTo>
                  <a:pt x="54" y="163"/>
                </a:lnTo>
                <a:lnTo>
                  <a:pt x="53" y="163"/>
                </a:lnTo>
                <a:lnTo>
                  <a:pt x="53" y="163"/>
                </a:lnTo>
                <a:lnTo>
                  <a:pt x="53" y="163"/>
                </a:lnTo>
                <a:lnTo>
                  <a:pt x="51" y="163"/>
                </a:lnTo>
                <a:lnTo>
                  <a:pt x="48" y="163"/>
                </a:lnTo>
                <a:lnTo>
                  <a:pt x="47" y="161"/>
                </a:lnTo>
                <a:lnTo>
                  <a:pt x="46" y="161"/>
                </a:lnTo>
                <a:lnTo>
                  <a:pt x="46" y="161"/>
                </a:lnTo>
                <a:lnTo>
                  <a:pt x="46" y="161"/>
                </a:lnTo>
                <a:lnTo>
                  <a:pt x="44" y="161"/>
                </a:lnTo>
                <a:lnTo>
                  <a:pt x="44" y="161"/>
                </a:lnTo>
                <a:lnTo>
                  <a:pt x="43" y="161"/>
                </a:lnTo>
                <a:lnTo>
                  <a:pt x="43" y="161"/>
                </a:lnTo>
                <a:lnTo>
                  <a:pt x="43" y="163"/>
                </a:lnTo>
                <a:lnTo>
                  <a:pt x="43" y="163"/>
                </a:lnTo>
                <a:lnTo>
                  <a:pt x="41" y="163"/>
                </a:lnTo>
                <a:lnTo>
                  <a:pt x="40" y="163"/>
                </a:lnTo>
                <a:lnTo>
                  <a:pt x="38" y="163"/>
                </a:lnTo>
                <a:lnTo>
                  <a:pt x="38" y="163"/>
                </a:lnTo>
                <a:lnTo>
                  <a:pt x="38" y="161"/>
                </a:lnTo>
                <a:lnTo>
                  <a:pt x="38" y="161"/>
                </a:lnTo>
                <a:lnTo>
                  <a:pt x="38" y="161"/>
                </a:lnTo>
                <a:lnTo>
                  <a:pt x="38" y="160"/>
                </a:lnTo>
                <a:lnTo>
                  <a:pt x="38" y="160"/>
                </a:lnTo>
                <a:lnTo>
                  <a:pt x="38" y="160"/>
                </a:lnTo>
                <a:lnTo>
                  <a:pt x="38" y="160"/>
                </a:lnTo>
                <a:lnTo>
                  <a:pt x="37" y="161"/>
                </a:lnTo>
                <a:lnTo>
                  <a:pt x="37" y="161"/>
                </a:lnTo>
                <a:lnTo>
                  <a:pt x="36" y="161"/>
                </a:lnTo>
                <a:lnTo>
                  <a:pt x="34" y="161"/>
                </a:lnTo>
                <a:lnTo>
                  <a:pt x="34" y="161"/>
                </a:lnTo>
                <a:lnTo>
                  <a:pt x="34" y="161"/>
                </a:lnTo>
                <a:lnTo>
                  <a:pt x="34" y="161"/>
                </a:lnTo>
                <a:lnTo>
                  <a:pt x="34" y="161"/>
                </a:lnTo>
                <a:lnTo>
                  <a:pt x="34" y="160"/>
                </a:lnTo>
                <a:lnTo>
                  <a:pt x="34" y="160"/>
                </a:lnTo>
                <a:lnTo>
                  <a:pt x="34" y="160"/>
                </a:lnTo>
                <a:lnTo>
                  <a:pt x="33" y="161"/>
                </a:lnTo>
                <a:lnTo>
                  <a:pt x="33" y="161"/>
                </a:lnTo>
                <a:lnTo>
                  <a:pt x="33" y="161"/>
                </a:lnTo>
                <a:lnTo>
                  <a:pt x="33" y="161"/>
                </a:lnTo>
                <a:lnTo>
                  <a:pt x="33" y="161"/>
                </a:lnTo>
                <a:lnTo>
                  <a:pt x="33" y="160"/>
                </a:lnTo>
                <a:lnTo>
                  <a:pt x="33" y="160"/>
                </a:lnTo>
                <a:lnTo>
                  <a:pt x="33" y="160"/>
                </a:lnTo>
                <a:lnTo>
                  <a:pt x="31" y="160"/>
                </a:lnTo>
                <a:lnTo>
                  <a:pt x="31" y="160"/>
                </a:lnTo>
                <a:lnTo>
                  <a:pt x="31" y="161"/>
                </a:lnTo>
                <a:lnTo>
                  <a:pt x="31" y="161"/>
                </a:lnTo>
                <a:lnTo>
                  <a:pt x="31" y="163"/>
                </a:lnTo>
                <a:lnTo>
                  <a:pt x="31" y="163"/>
                </a:lnTo>
                <a:lnTo>
                  <a:pt x="31" y="163"/>
                </a:lnTo>
                <a:lnTo>
                  <a:pt x="30" y="163"/>
                </a:lnTo>
                <a:lnTo>
                  <a:pt x="28" y="163"/>
                </a:lnTo>
                <a:lnTo>
                  <a:pt x="28" y="163"/>
                </a:lnTo>
                <a:lnTo>
                  <a:pt x="28" y="163"/>
                </a:lnTo>
                <a:lnTo>
                  <a:pt x="28" y="163"/>
                </a:lnTo>
                <a:lnTo>
                  <a:pt x="27" y="163"/>
                </a:lnTo>
                <a:lnTo>
                  <a:pt x="26" y="163"/>
                </a:lnTo>
                <a:lnTo>
                  <a:pt x="26" y="163"/>
                </a:lnTo>
                <a:lnTo>
                  <a:pt x="24" y="163"/>
                </a:lnTo>
                <a:lnTo>
                  <a:pt x="24" y="163"/>
                </a:lnTo>
                <a:lnTo>
                  <a:pt x="24" y="163"/>
                </a:lnTo>
                <a:lnTo>
                  <a:pt x="24" y="163"/>
                </a:lnTo>
                <a:lnTo>
                  <a:pt x="24" y="163"/>
                </a:lnTo>
                <a:lnTo>
                  <a:pt x="23" y="163"/>
                </a:lnTo>
                <a:lnTo>
                  <a:pt x="21" y="161"/>
                </a:lnTo>
                <a:lnTo>
                  <a:pt x="21" y="161"/>
                </a:lnTo>
                <a:lnTo>
                  <a:pt x="18" y="161"/>
                </a:lnTo>
                <a:lnTo>
                  <a:pt x="18" y="161"/>
                </a:lnTo>
                <a:lnTo>
                  <a:pt x="18" y="160"/>
                </a:lnTo>
                <a:lnTo>
                  <a:pt x="18" y="160"/>
                </a:lnTo>
                <a:lnTo>
                  <a:pt x="18" y="160"/>
                </a:lnTo>
                <a:lnTo>
                  <a:pt x="18" y="160"/>
                </a:lnTo>
                <a:lnTo>
                  <a:pt x="18" y="160"/>
                </a:lnTo>
                <a:lnTo>
                  <a:pt x="18" y="160"/>
                </a:lnTo>
                <a:lnTo>
                  <a:pt x="18" y="160"/>
                </a:lnTo>
                <a:lnTo>
                  <a:pt x="17" y="160"/>
                </a:lnTo>
                <a:lnTo>
                  <a:pt x="17" y="161"/>
                </a:lnTo>
                <a:lnTo>
                  <a:pt x="16" y="161"/>
                </a:lnTo>
                <a:lnTo>
                  <a:pt x="16" y="161"/>
                </a:lnTo>
                <a:lnTo>
                  <a:pt x="13" y="160"/>
                </a:lnTo>
                <a:lnTo>
                  <a:pt x="13" y="160"/>
                </a:lnTo>
                <a:lnTo>
                  <a:pt x="13" y="160"/>
                </a:lnTo>
                <a:lnTo>
                  <a:pt x="13" y="158"/>
                </a:lnTo>
                <a:lnTo>
                  <a:pt x="13" y="158"/>
                </a:lnTo>
                <a:lnTo>
                  <a:pt x="14" y="158"/>
                </a:lnTo>
                <a:lnTo>
                  <a:pt x="14" y="158"/>
                </a:lnTo>
                <a:lnTo>
                  <a:pt x="14" y="158"/>
                </a:lnTo>
                <a:lnTo>
                  <a:pt x="16" y="158"/>
                </a:lnTo>
                <a:lnTo>
                  <a:pt x="16" y="158"/>
                </a:lnTo>
                <a:lnTo>
                  <a:pt x="16" y="157"/>
                </a:lnTo>
                <a:lnTo>
                  <a:pt x="16" y="158"/>
                </a:lnTo>
                <a:lnTo>
                  <a:pt x="16" y="158"/>
                </a:lnTo>
                <a:lnTo>
                  <a:pt x="17" y="158"/>
                </a:lnTo>
                <a:lnTo>
                  <a:pt x="17" y="158"/>
                </a:lnTo>
                <a:lnTo>
                  <a:pt x="17" y="158"/>
                </a:lnTo>
                <a:lnTo>
                  <a:pt x="17" y="157"/>
                </a:lnTo>
                <a:lnTo>
                  <a:pt x="20" y="157"/>
                </a:lnTo>
                <a:lnTo>
                  <a:pt x="20" y="157"/>
                </a:lnTo>
                <a:lnTo>
                  <a:pt x="20" y="158"/>
                </a:lnTo>
                <a:lnTo>
                  <a:pt x="20" y="158"/>
                </a:lnTo>
                <a:lnTo>
                  <a:pt x="20" y="158"/>
                </a:lnTo>
                <a:lnTo>
                  <a:pt x="20" y="160"/>
                </a:lnTo>
                <a:lnTo>
                  <a:pt x="20" y="160"/>
                </a:lnTo>
                <a:lnTo>
                  <a:pt x="20" y="160"/>
                </a:lnTo>
                <a:lnTo>
                  <a:pt x="20" y="160"/>
                </a:lnTo>
                <a:lnTo>
                  <a:pt x="20" y="160"/>
                </a:lnTo>
                <a:lnTo>
                  <a:pt x="20" y="158"/>
                </a:lnTo>
                <a:lnTo>
                  <a:pt x="21" y="158"/>
                </a:lnTo>
                <a:lnTo>
                  <a:pt x="21" y="158"/>
                </a:lnTo>
                <a:lnTo>
                  <a:pt x="23" y="158"/>
                </a:lnTo>
                <a:lnTo>
                  <a:pt x="23" y="158"/>
                </a:lnTo>
                <a:lnTo>
                  <a:pt x="23" y="158"/>
                </a:lnTo>
                <a:lnTo>
                  <a:pt x="23" y="160"/>
                </a:lnTo>
                <a:lnTo>
                  <a:pt x="23" y="160"/>
                </a:lnTo>
                <a:lnTo>
                  <a:pt x="24" y="160"/>
                </a:lnTo>
                <a:lnTo>
                  <a:pt x="24" y="160"/>
                </a:lnTo>
                <a:lnTo>
                  <a:pt x="24" y="160"/>
                </a:lnTo>
                <a:lnTo>
                  <a:pt x="24" y="160"/>
                </a:lnTo>
                <a:lnTo>
                  <a:pt x="26" y="158"/>
                </a:lnTo>
                <a:lnTo>
                  <a:pt x="26" y="158"/>
                </a:lnTo>
                <a:lnTo>
                  <a:pt x="26" y="157"/>
                </a:lnTo>
                <a:lnTo>
                  <a:pt x="26" y="157"/>
                </a:lnTo>
                <a:lnTo>
                  <a:pt x="27" y="157"/>
                </a:lnTo>
                <a:lnTo>
                  <a:pt x="27" y="157"/>
                </a:lnTo>
                <a:lnTo>
                  <a:pt x="28" y="157"/>
                </a:lnTo>
                <a:lnTo>
                  <a:pt x="30" y="157"/>
                </a:lnTo>
                <a:lnTo>
                  <a:pt x="30" y="157"/>
                </a:lnTo>
                <a:lnTo>
                  <a:pt x="31" y="157"/>
                </a:lnTo>
                <a:lnTo>
                  <a:pt x="31" y="157"/>
                </a:lnTo>
                <a:lnTo>
                  <a:pt x="31" y="157"/>
                </a:lnTo>
                <a:lnTo>
                  <a:pt x="31" y="157"/>
                </a:lnTo>
                <a:lnTo>
                  <a:pt x="33" y="158"/>
                </a:lnTo>
                <a:lnTo>
                  <a:pt x="34" y="158"/>
                </a:lnTo>
                <a:lnTo>
                  <a:pt x="36" y="158"/>
                </a:lnTo>
                <a:lnTo>
                  <a:pt x="36" y="158"/>
                </a:lnTo>
                <a:lnTo>
                  <a:pt x="37" y="158"/>
                </a:lnTo>
                <a:lnTo>
                  <a:pt x="37" y="158"/>
                </a:lnTo>
                <a:lnTo>
                  <a:pt x="43" y="157"/>
                </a:lnTo>
                <a:lnTo>
                  <a:pt x="47" y="157"/>
                </a:lnTo>
                <a:lnTo>
                  <a:pt x="50" y="157"/>
                </a:lnTo>
                <a:lnTo>
                  <a:pt x="51" y="155"/>
                </a:lnTo>
                <a:lnTo>
                  <a:pt x="50" y="155"/>
                </a:lnTo>
                <a:lnTo>
                  <a:pt x="50" y="155"/>
                </a:lnTo>
                <a:lnTo>
                  <a:pt x="51" y="155"/>
                </a:lnTo>
                <a:lnTo>
                  <a:pt x="51" y="154"/>
                </a:lnTo>
                <a:lnTo>
                  <a:pt x="51" y="154"/>
                </a:lnTo>
                <a:lnTo>
                  <a:pt x="51" y="154"/>
                </a:lnTo>
                <a:lnTo>
                  <a:pt x="51" y="154"/>
                </a:lnTo>
                <a:lnTo>
                  <a:pt x="50" y="153"/>
                </a:lnTo>
                <a:lnTo>
                  <a:pt x="48" y="154"/>
                </a:lnTo>
                <a:lnTo>
                  <a:pt x="50" y="154"/>
                </a:lnTo>
                <a:lnTo>
                  <a:pt x="50" y="154"/>
                </a:lnTo>
                <a:lnTo>
                  <a:pt x="48" y="154"/>
                </a:lnTo>
                <a:lnTo>
                  <a:pt x="47" y="155"/>
                </a:lnTo>
                <a:lnTo>
                  <a:pt x="47" y="155"/>
                </a:lnTo>
                <a:lnTo>
                  <a:pt x="47" y="155"/>
                </a:lnTo>
                <a:lnTo>
                  <a:pt x="47" y="155"/>
                </a:lnTo>
                <a:lnTo>
                  <a:pt x="47" y="155"/>
                </a:lnTo>
                <a:lnTo>
                  <a:pt x="47" y="155"/>
                </a:lnTo>
                <a:lnTo>
                  <a:pt x="47" y="155"/>
                </a:lnTo>
                <a:lnTo>
                  <a:pt x="47" y="155"/>
                </a:lnTo>
                <a:lnTo>
                  <a:pt x="47" y="155"/>
                </a:lnTo>
                <a:lnTo>
                  <a:pt x="46" y="155"/>
                </a:lnTo>
                <a:lnTo>
                  <a:pt x="46" y="154"/>
                </a:lnTo>
                <a:lnTo>
                  <a:pt x="44" y="154"/>
                </a:lnTo>
                <a:lnTo>
                  <a:pt x="44" y="154"/>
                </a:lnTo>
                <a:lnTo>
                  <a:pt x="44" y="154"/>
                </a:lnTo>
                <a:lnTo>
                  <a:pt x="43" y="154"/>
                </a:lnTo>
                <a:lnTo>
                  <a:pt x="41" y="154"/>
                </a:lnTo>
                <a:lnTo>
                  <a:pt x="41" y="154"/>
                </a:lnTo>
                <a:lnTo>
                  <a:pt x="40" y="154"/>
                </a:lnTo>
                <a:lnTo>
                  <a:pt x="40" y="154"/>
                </a:lnTo>
                <a:lnTo>
                  <a:pt x="40" y="154"/>
                </a:lnTo>
                <a:lnTo>
                  <a:pt x="38" y="154"/>
                </a:lnTo>
                <a:lnTo>
                  <a:pt x="38" y="154"/>
                </a:lnTo>
                <a:lnTo>
                  <a:pt x="38" y="154"/>
                </a:lnTo>
                <a:lnTo>
                  <a:pt x="38" y="154"/>
                </a:lnTo>
                <a:lnTo>
                  <a:pt x="37" y="154"/>
                </a:lnTo>
                <a:lnTo>
                  <a:pt x="37" y="154"/>
                </a:lnTo>
                <a:lnTo>
                  <a:pt x="37" y="154"/>
                </a:lnTo>
                <a:lnTo>
                  <a:pt x="36" y="154"/>
                </a:lnTo>
                <a:lnTo>
                  <a:pt x="36" y="155"/>
                </a:lnTo>
                <a:lnTo>
                  <a:pt x="36" y="155"/>
                </a:lnTo>
                <a:lnTo>
                  <a:pt x="36" y="155"/>
                </a:lnTo>
                <a:lnTo>
                  <a:pt x="34" y="155"/>
                </a:lnTo>
                <a:lnTo>
                  <a:pt x="33" y="155"/>
                </a:lnTo>
                <a:lnTo>
                  <a:pt x="33" y="155"/>
                </a:lnTo>
                <a:lnTo>
                  <a:pt x="31" y="155"/>
                </a:lnTo>
                <a:lnTo>
                  <a:pt x="31" y="155"/>
                </a:lnTo>
                <a:lnTo>
                  <a:pt x="30" y="155"/>
                </a:lnTo>
                <a:lnTo>
                  <a:pt x="28" y="154"/>
                </a:lnTo>
                <a:lnTo>
                  <a:pt x="28" y="154"/>
                </a:lnTo>
                <a:lnTo>
                  <a:pt x="28" y="154"/>
                </a:lnTo>
                <a:lnTo>
                  <a:pt x="28" y="154"/>
                </a:lnTo>
                <a:lnTo>
                  <a:pt x="28" y="154"/>
                </a:lnTo>
                <a:lnTo>
                  <a:pt x="27" y="154"/>
                </a:lnTo>
                <a:lnTo>
                  <a:pt x="27" y="154"/>
                </a:lnTo>
                <a:lnTo>
                  <a:pt x="26" y="154"/>
                </a:lnTo>
                <a:lnTo>
                  <a:pt x="26" y="154"/>
                </a:lnTo>
                <a:lnTo>
                  <a:pt x="27" y="155"/>
                </a:lnTo>
                <a:lnTo>
                  <a:pt x="27" y="155"/>
                </a:lnTo>
                <a:lnTo>
                  <a:pt x="26" y="155"/>
                </a:lnTo>
                <a:lnTo>
                  <a:pt x="26" y="155"/>
                </a:lnTo>
                <a:lnTo>
                  <a:pt x="24" y="154"/>
                </a:lnTo>
                <a:lnTo>
                  <a:pt x="24" y="154"/>
                </a:lnTo>
                <a:lnTo>
                  <a:pt x="23" y="154"/>
                </a:lnTo>
                <a:lnTo>
                  <a:pt x="23" y="154"/>
                </a:lnTo>
                <a:lnTo>
                  <a:pt x="23" y="155"/>
                </a:lnTo>
                <a:lnTo>
                  <a:pt x="23" y="155"/>
                </a:lnTo>
                <a:lnTo>
                  <a:pt x="23" y="155"/>
                </a:lnTo>
                <a:lnTo>
                  <a:pt x="23" y="155"/>
                </a:lnTo>
                <a:lnTo>
                  <a:pt x="23" y="155"/>
                </a:lnTo>
                <a:lnTo>
                  <a:pt x="23" y="155"/>
                </a:lnTo>
                <a:lnTo>
                  <a:pt x="21" y="155"/>
                </a:lnTo>
                <a:lnTo>
                  <a:pt x="21" y="154"/>
                </a:lnTo>
                <a:lnTo>
                  <a:pt x="23" y="154"/>
                </a:lnTo>
                <a:lnTo>
                  <a:pt x="23" y="153"/>
                </a:lnTo>
                <a:lnTo>
                  <a:pt x="21" y="153"/>
                </a:lnTo>
                <a:lnTo>
                  <a:pt x="21" y="153"/>
                </a:lnTo>
                <a:lnTo>
                  <a:pt x="21" y="153"/>
                </a:lnTo>
                <a:lnTo>
                  <a:pt x="21" y="153"/>
                </a:lnTo>
                <a:lnTo>
                  <a:pt x="20" y="153"/>
                </a:lnTo>
                <a:lnTo>
                  <a:pt x="20" y="153"/>
                </a:lnTo>
                <a:lnTo>
                  <a:pt x="20" y="153"/>
                </a:lnTo>
                <a:lnTo>
                  <a:pt x="18" y="153"/>
                </a:lnTo>
                <a:lnTo>
                  <a:pt x="18" y="153"/>
                </a:lnTo>
                <a:lnTo>
                  <a:pt x="18" y="153"/>
                </a:lnTo>
                <a:lnTo>
                  <a:pt x="18" y="153"/>
                </a:lnTo>
                <a:lnTo>
                  <a:pt x="18" y="153"/>
                </a:lnTo>
                <a:lnTo>
                  <a:pt x="18" y="154"/>
                </a:lnTo>
                <a:lnTo>
                  <a:pt x="18" y="154"/>
                </a:lnTo>
                <a:lnTo>
                  <a:pt x="17" y="154"/>
                </a:lnTo>
                <a:lnTo>
                  <a:pt x="17" y="154"/>
                </a:lnTo>
                <a:lnTo>
                  <a:pt x="17" y="154"/>
                </a:lnTo>
                <a:lnTo>
                  <a:pt x="17" y="154"/>
                </a:lnTo>
                <a:lnTo>
                  <a:pt x="17" y="153"/>
                </a:lnTo>
                <a:lnTo>
                  <a:pt x="17" y="153"/>
                </a:lnTo>
                <a:lnTo>
                  <a:pt x="17" y="153"/>
                </a:lnTo>
                <a:lnTo>
                  <a:pt x="17" y="153"/>
                </a:lnTo>
                <a:lnTo>
                  <a:pt x="17" y="153"/>
                </a:lnTo>
                <a:lnTo>
                  <a:pt x="17" y="153"/>
                </a:lnTo>
                <a:lnTo>
                  <a:pt x="16" y="154"/>
                </a:lnTo>
                <a:lnTo>
                  <a:pt x="17" y="154"/>
                </a:lnTo>
                <a:lnTo>
                  <a:pt x="17" y="154"/>
                </a:lnTo>
                <a:lnTo>
                  <a:pt x="16" y="154"/>
                </a:lnTo>
                <a:lnTo>
                  <a:pt x="16" y="154"/>
                </a:lnTo>
                <a:lnTo>
                  <a:pt x="16" y="154"/>
                </a:lnTo>
                <a:lnTo>
                  <a:pt x="16" y="153"/>
                </a:lnTo>
                <a:lnTo>
                  <a:pt x="14" y="153"/>
                </a:lnTo>
                <a:lnTo>
                  <a:pt x="13" y="151"/>
                </a:lnTo>
                <a:lnTo>
                  <a:pt x="13" y="151"/>
                </a:lnTo>
                <a:lnTo>
                  <a:pt x="14" y="151"/>
                </a:lnTo>
                <a:lnTo>
                  <a:pt x="14" y="150"/>
                </a:lnTo>
                <a:lnTo>
                  <a:pt x="14" y="150"/>
                </a:lnTo>
                <a:lnTo>
                  <a:pt x="14" y="150"/>
                </a:lnTo>
                <a:lnTo>
                  <a:pt x="14" y="150"/>
                </a:lnTo>
                <a:lnTo>
                  <a:pt x="14" y="150"/>
                </a:lnTo>
                <a:lnTo>
                  <a:pt x="13" y="150"/>
                </a:lnTo>
                <a:lnTo>
                  <a:pt x="13" y="150"/>
                </a:lnTo>
                <a:lnTo>
                  <a:pt x="13" y="148"/>
                </a:lnTo>
                <a:lnTo>
                  <a:pt x="13" y="148"/>
                </a:lnTo>
                <a:lnTo>
                  <a:pt x="13" y="148"/>
                </a:lnTo>
                <a:lnTo>
                  <a:pt x="13" y="148"/>
                </a:lnTo>
                <a:lnTo>
                  <a:pt x="13" y="148"/>
                </a:lnTo>
                <a:lnTo>
                  <a:pt x="14" y="148"/>
                </a:lnTo>
                <a:lnTo>
                  <a:pt x="14" y="148"/>
                </a:lnTo>
                <a:lnTo>
                  <a:pt x="16" y="148"/>
                </a:lnTo>
                <a:lnTo>
                  <a:pt x="16" y="148"/>
                </a:lnTo>
                <a:lnTo>
                  <a:pt x="16" y="148"/>
                </a:lnTo>
                <a:lnTo>
                  <a:pt x="16" y="148"/>
                </a:lnTo>
                <a:lnTo>
                  <a:pt x="16" y="148"/>
                </a:lnTo>
                <a:lnTo>
                  <a:pt x="16" y="148"/>
                </a:lnTo>
                <a:lnTo>
                  <a:pt x="16" y="150"/>
                </a:lnTo>
                <a:lnTo>
                  <a:pt x="17" y="150"/>
                </a:lnTo>
                <a:lnTo>
                  <a:pt x="17" y="150"/>
                </a:lnTo>
                <a:lnTo>
                  <a:pt x="18" y="150"/>
                </a:lnTo>
                <a:lnTo>
                  <a:pt x="18" y="150"/>
                </a:lnTo>
                <a:lnTo>
                  <a:pt x="18" y="148"/>
                </a:lnTo>
                <a:lnTo>
                  <a:pt x="18" y="148"/>
                </a:lnTo>
                <a:lnTo>
                  <a:pt x="18" y="150"/>
                </a:lnTo>
                <a:lnTo>
                  <a:pt x="20" y="150"/>
                </a:lnTo>
                <a:lnTo>
                  <a:pt x="20" y="150"/>
                </a:lnTo>
                <a:lnTo>
                  <a:pt x="20" y="148"/>
                </a:lnTo>
                <a:lnTo>
                  <a:pt x="20" y="148"/>
                </a:lnTo>
                <a:lnTo>
                  <a:pt x="20" y="148"/>
                </a:lnTo>
                <a:lnTo>
                  <a:pt x="20" y="147"/>
                </a:lnTo>
                <a:lnTo>
                  <a:pt x="20" y="147"/>
                </a:lnTo>
                <a:lnTo>
                  <a:pt x="20" y="147"/>
                </a:lnTo>
                <a:lnTo>
                  <a:pt x="20" y="145"/>
                </a:lnTo>
                <a:lnTo>
                  <a:pt x="18" y="145"/>
                </a:lnTo>
                <a:lnTo>
                  <a:pt x="18" y="147"/>
                </a:lnTo>
                <a:lnTo>
                  <a:pt x="18" y="147"/>
                </a:lnTo>
                <a:lnTo>
                  <a:pt x="18" y="147"/>
                </a:lnTo>
                <a:lnTo>
                  <a:pt x="18" y="147"/>
                </a:lnTo>
                <a:lnTo>
                  <a:pt x="18" y="147"/>
                </a:lnTo>
                <a:lnTo>
                  <a:pt x="18" y="147"/>
                </a:lnTo>
                <a:lnTo>
                  <a:pt x="18" y="147"/>
                </a:lnTo>
                <a:lnTo>
                  <a:pt x="17" y="147"/>
                </a:lnTo>
                <a:lnTo>
                  <a:pt x="17" y="147"/>
                </a:lnTo>
                <a:lnTo>
                  <a:pt x="16" y="147"/>
                </a:lnTo>
                <a:lnTo>
                  <a:pt x="16" y="145"/>
                </a:lnTo>
                <a:lnTo>
                  <a:pt x="16" y="147"/>
                </a:lnTo>
                <a:lnTo>
                  <a:pt x="14" y="147"/>
                </a:lnTo>
                <a:lnTo>
                  <a:pt x="14" y="147"/>
                </a:lnTo>
                <a:lnTo>
                  <a:pt x="14" y="145"/>
                </a:lnTo>
                <a:lnTo>
                  <a:pt x="14" y="145"/>
                </a:lnTo>
                <a:lnTo>
                  <a:pt x="14" y="145"/>
                </a:lnTo>
                <a:lnTo>
                  <a:pt x="13" y="145"/>
                </a:lnTo>
                <a:lnTo>
                  <a:pt x="11" y="145"/>
                </a:lnTo>
                <a:lnTo>
                  <a:pt x="10" y="145"/>
                </a:lnTo>
                <a:lnTo>
                  <a:pt x="8" y="145"/>
                </a:lnTo>
                <a:lnTo>
                  <a:pt x="10" y="144"/>
                </a:lnTo>
                <a:lnTo>
                  <a:pt x="10" y="144"/>
                </a:lnTo>
                <a:lnTo>
                  <a:pt x="8" y="144"/>
                </a:lnTo>
                <a:lnTo>
                  <a:pt x="8" y="144"/>
                </a:lnTo>
                <a:lnTo>
                  <a:pt x="8" y="144"/>
                </a:lnTo>
                <a:lnTo>
                  <a:pt x="10" y="144"/>
                </a:lnTo>
                <a:lnTo>
                  <a:pt x="10" y="144"/>
                </a:lnTo>
                <a:lnTo>
                  <a:pt x="10" y="144"/>
                </a:lnTo>
                <a:lnTo>
                  <a:pt x="10" y="144"/>
                </a:lnTo>
                <a:lnTo>
                  <a:pt x="10" y="144"/>
                </a:lnTo>
                <a:lnTo>
                  <a:pt x="10" y="144"/>
                </a:lnTo>
                <a:lnTo>
                  <a:pt x="10" y="144"/>
                </a:lnTo>
                <a:lnTo>
                  <a:pt x="11" y="144"/>
                </a:lnTo>
                <a:lnTo>
                  <a:pt x="11" y="144"/>
                </a:lnTo>
                <a:lnTo>
                  <a:pt x="13" y="144"/>
                </a:lnTo>
                <a:lnTo>
                  <a:pt x="13" y="144"/>
                </a:lnTo>
                <a:lnTo>
                  <a:pt x="13" y="144"/>
                </a:lnTo>
                <a:lnTo>
                  <a:pt x="13" y="145"/>
                </a:lnTo>
                <a:lnTo>
                  <a:pt x="13" y="145"/>
                </a:lnTo>
                <a:lnTo>
                  <a:pt x="13" y="144"/>
                </a:lnTo>
                <a:lnTo>
                  <a:pt x="13" y="144"/>
                </a:lnTo>
                <a:lnTo>
                  <a:pt x="13" y="144"/>
                </a:lnTo>
                <a:lnTo>
                  <a:pt x="14" y="144"/>
                </a:lnTo>
                <a:lnTo>
                  <a:pt x="14" y="144"/>
                </a:lnTo>
                <a:lnTo>
                  <a:pt x="13" y="143"/>
                </a:lnTo>
                <a:lnTo>
                  <a:pt x="13" y="143"/>
                </a:lnTo>
                <a:lnTo>
                  <a:pt x="13" y="141"/>
                </a:lnTo>
                <a:lnTo>
                  <a:pt x="11" y="141"/>
                </a:lnTo>
                <a:lnTo>
                  <a:pt x="11" y="141"/>
                </a:lnTo>
                <a:lnTo>
                  <a:pt x="11" y="141"/>
                </a:lnTo>
                <a:lnTo>
                  <a:pt x="11" y="143"/>
                </a:lnTo>
                <a:lnTo>
                  <a:pt x="11" y="143"/>
                </a:lnTo>
                <a:lnTo>
                  <a:pt x="11" y="143"/>
                </a:lnTo>
                <a:lnTo>
                  <a:pt x="11" y="143"/>
                </a:lnTo>
                <a:lnTo>
                  <a:pt x="10" y="143"/>
                </a:lnTo>
                <a:lnTo>
                  <a:pt x="10" y="143"/>
                </a:lnTo>
                <a:lnTo>
                  <a:pt x="8" y="143"/>
                </a:lnTo>
                <a:lnTo>
                  <a:pt x="8" y="143"/>
                </a:lnTo>
                <a:lnTo>
                  <a:pt x="7" y="143"/>
                </a:lnTo>
                <a:lnTo>
                  <a:pt x="7" y="141"/>
                </a:lnTo>
                <a:lnTo>
                  <a:pt x="7" y="141"/>
                </a:lnTo>
                <a:lnTo>
                  <a:pt x="7" y="141"/>
                </a:lnTo>
                <a:lnTo>
                  <a:pt x="7" y="141"/>
                </a:lnTo>
                <a:lnTo>
                  <a:pt x="7" y="141"/>
                </a:lnTo>
                <a:lnTo>
                  <a:pt x="7" y="141"/>
                </a:lnTo>
                <a:lnTo>
                  <a:pt x="6" y="141"/>
                </a:lnTo>
                <a:lnTo>
                  <a:pt x="6" y="141"/>
                </a:lnTo>
                <a:lnTo>
                  <a:pt x="7" y="140"/>
                </a:lnTo>
                <a:lnTo>
                  <a:pt x="7" y="140"/>
                </a:lnTo>
                <a:lnTo>
                  <a:pt x="6" y="140"/>
                </a:lnTo>
                <a:lnTo>
                  <a:pt x="6" y="140"/>
                </a:lnTo>
                <a:lnTo>
                  <a:pt x="6" y="140"/>
                </a:lnTo>
                <a:lnTo>
                  <a:pt x="3" y="140"/>
                </a:lnTo>
                <a:lnTo>
                  <a:pt x="3" y="140"/>
                </a:lnTo>
                <a:lnTo>
                  <a:pt x="3" y="140"/>
                </a:lnTo>
                <a:lnTo>
                  <a:pt x="3" y="140"/>
                </a:lnTo>
                <a:lnTo>
                  <a:pt x="1" y="138"/>
                </a:lnTo>
                <a:lnTo>
                  <a:pt x="0" y="137"/>
                </a:lnTo>
                <a:lnTo>
                  <a:pt x="0" y="137"/>
                </a:lnTo>
                <a:lnTo>
                  <a:pt x="1" y="137"/>
                </a:lnTo>
                <a:lnTo>
                  <a:pt x="1" y="137"/>
                </a:lnTo>
                <a:lnTo>
                  <a:pt x="1" y="137"/>
                </a:lnTo>
                <a:lnTo>
                  <a:pt x="1" y="137"/>
                </a:lnTo>
                <a:lnTo>
                  <a:pt x="1" y="137"/>
                </a:lnTo>
                <a:lnTo>
                  <a:pt x="1" y="137"/>
                </a:lnTo>
                <a:lnTo>
                  <a:pt x="0" y="135"/>
                </a:lnTo>
                <a:lnTo>
                  <a:pt x="0" y="135"/>
                </a:lnTo>
                <a:lnTo>
                  <a:pt x="1" y="135"/>
                </a:lnTo>
                <a:lnTo>
                  <a:pt x="1" y="135"/>
                </a:lnTo>
                <a:lnTo>
                  <a:pt x="1" y="135"/>
                </a:lnTo>
                <a:lnTo>
                  <a:pt x="1" y="135"/>
                </a:lnTo>
                <a:lnTo>
                  <a:pt x="1" y="135"/>
                </a:lnTo>
                <a:lnTo>
                  <a:pt x="1" y="135"/>
                </a:lnTo>
                <a:lnTo>
                  <a:pt x="1" y="135"/>
                </a:lnTo>
                <a:lnTo>
                  <a:pt x="3" y="135"/>
                </a:lnTo>
                <a:lnTo>
                  <a:pt x="4" y="135"/>
                </a:lnTo>
                <a:lnTo>
                  <a:pt x="6" y="134"/>
                </a:lnTo>
                <a:lnTo>
                  <a:pt x="6" y="134"/>
                </a:lnTo>
                <a:lnTo>
                  <a:pt x="7" y="134"/>
                </a:lnTo>
                <a:lnTo>
                  <a:pt x="7" y="134"/>
                </a:lnTo>
                <a:lnTo>
                  <a:pt x="7" y="133"/>
                </a:lnTo>
                <a:lnTo>
                  <a:pt x="7" y="133"/>
                </a:lnTo>
                <a:lnTo>
                  <a:pt x="8" y="134"/>
                </a:lnTo>
                <a:lnTo>
                  <a:pt x="8" y="134"/>
                </a:lnTo>
                <a:lnTo>
                  <a:pt x="8" y="134"/>
                </a:lnTo>
                <a:lnTo>
                  <a:pt x="8" y="134"/>
                </a:lnTo>
                <a:lnTo>
                  <a:pt x="8" y="133"/>
                </a:lnTo>
                <a:lnTo>
                  <a:pt x="8" y="133"/>
                </a:lnTo>
                <a:lnTo>
                  <a:pt x="8" y="133"/>
                </a:lnTo>
                <a:lnTo>
                  <a:pt x="8" y="131"/>
                </a:lnTo>
                <a:lnTo>
                  <a:pt x="8" y="131"/>
                </a:lnTo>
                <a:lnTo>
                  <a:pt x="8" y="131"/>
                </a:lnTo>
                <a:lnTo>
                  <a:pt x="10" y="131"/>
                </a:lnTo>
                <a:lnTo>
                  <a:pt x="11" y="131"/>
                </a:lnTo>
                <a:lnTo>
                  <a:pt x="11" y="131"/>
                </a:lnTo>
                <a:lnTo>
                  <a:pt x="11" y="131"/>
                </a:lnTo>
                <a:lnTo>
                  <a:pt x="11" y="131"/>
                </a:lnTo>
                <a:lnTo>
                  <a:pt x="13" y="131"/>
                </a:lnTo>
                <a:lnTo>
                  <a:pt x="13" y="133"/>
                </a:lnTo>
                <a:lnTo>
                  <a:pt x="14" y="133"/>
                </a:lnTo>
                <a:lnTo>
                  <a:pt x="14" y="133"/>
                </a:lnTo>
                <a:lnTo>
                  <a:pt x="14" y="133"/>
                </a:lnTo>
                <a:lnTo>
                  <a:pt x="16" y="133"/>
                </a:lnTo>
                <a:lnTo>
                  <a:pt x="16" y="133"/>
                </a:lnTo>
                <a:lnTo>
                  <a:pt x="16" y="133"/>
                </a:lnTo>
                <a:lnTo>
                  <a:pt x="16" y="133"/>
                </a:lnTo>
                <a:lnTo>
                  <a:pt x="16" y="133"/>
                </a:lnTo>
                <a:lnTo>
                  <a:pt x="16" y="133"/>
                </a:lnTo>
                <a:lnTo>
                  <a:pt x="16" y="133"/>
                </a:lnTo>
                <a:lnTo>
                  <a:pt x="16" y="133"/>
                </a:lnTo>
                <a:lnTo>
                  <a:pt x="16" y="133"/>
                </a:lnTo>
                <a:lnTo>
                  <a:pt x="17" y="133"/>
                </a:lnTo>
                <a:lnTo>
                  <a:pt x="17" y="131"/>
                </a:lnTo>
                <a:lnTo>
                  <a:pt x="18" y="131"/>
                </a:lnTo>
                <a:lnTo>
                  <a:pt x="18" y="131"/>
                </a:lnTo>
                <a:lnTo>
                  <a:pt x="20" y="133"/>
                </a:lnTo>
                <a:lnTo>
                  <a:pt x="20" y="133"/>
                </a:lnTo>
                <a:lnTo>
                  <a:pt x="20" y="133"/>
                </a:lnTo>
                <a:lnTo>
                  <a:pt x="20" y="133"/>
                </a:lnTo>
                <a:lnTo>
                  <a:pt x="21" y="131"/>
                </a:lnTo>
                <a:lnTo>
                  <a:pt x="23" y="131"/>
                </a:lnTo>
                <a:lnTo>
                  <a:pt x="23" y="131"/>
                </a:lnTo>
                <a:lnTo>
                  <a:pt x="23" y="133"/>
                </a:lnTo>
                <a:lnTo>
                  <a:pt x="23" y="133"/>
                </a:lnTo>
                <a:lnTo>
                  <a:pt x="23" y="134"/>
                </a:lnTo>
                <a:lnTo>
                  <a:pt x="23" y="134"/>
                </a:lnTo>
                <a:lnTo>
                  <a:pt x="23" y="134"/>
                </a:lnTo>
                <a:lnTo>
                  <a:pt x="23" y="134"/>
                </a:lnTo>
                <a:lnTo>
                  <a:pt x="21" y="134"/>
                </a:lnTo>
                <a:lnTo>
                  <a:pt x="21" y="135"/>
                </a:lnTo>
                <a:lnTo>
                  <a:pt x="21" y="135"/>
                </a:lnTo>
                <a:lnTo>
                  <a:pt x="20" y="134"/>
                </a:lnTo>
                <a:lnTo>
                  <a:pt x="18" y="134"/>
                </a:lnTo>
                <a:lnTo>
                  <a:pt x="18" y="134"/>
                </a:lnTo>
                <a:lnTo>
                  <a:pt x="18" y="134"/>
                </a:lnTo>
                <a:lnTo>
                  <a:pt x="17" y="134"/>
                </a:lnTo>
                <a:lnTo>
                  <a:pt x="16" y="134"/>
                </a:lnTo>
                <a:lnTo>
                  <a:pt x="16" y="133"/>
                </a:lnTo>
                <a:lnTo>
                  <a:pt x="16" y="133"/>
                </a:lnTo>
                <a:lnTo>
                  <a:pt x="16" y="133"/>
                </a:lnTo>
                <a:lnTo>
                  <a:pt x="16" y="133"/>
                </a:lnTo>
                <a:lnTo>
                  <a:pt x="16" y="134"/>
                </a:lnTo>
                <a:lnTo>
                  <a:pt x="16" y="134"/>
                </a:lnTo>
                <a:lnTo>
                  <a:pt x="16" y="133"/>
                </a:lnTo>
                <a:lnTo>
                  <a:pt x="14" y="133"/>
                </a:lnTo>
                <a:lnTo>
                  <a:pt x="14" y="133"/>
                </a:lnTo>
                <a:lnTo>
                  <a:pt x="11" y="133"/>
                </a:lnTo>
                <a:lnTo>
                  <a:pt x="11" y="134"/>
                </a:lnTo>
                <a:lnTo>
                  <a:pt x="11" y="134"/>
                </a:lnTo>
                <a:lnTo>
                  <a:pt x="11" y="134"/>
                </a:lnTo>
                <a:lnTo>
                  <a:pt x="10" y="134"/>
                </a:lnTo>
                <a:lnTo>
                  <a:pt x="10" y="134"/>
                </a:lnTo>
                <a:lnTo>
                  <a:pt x="8" y="134"/>
                </a:lnTo>
                <a:lnTo>
                  <a:pt x="7" y="134"/>
                </a:lnTo>
                <a:lnTo>
                  <a:pt x="6" y="135"/>
                </a:lnTo>
                <a:lnTo>
                  <a:pt x="6" y="135"/>
                </a:lnTo>
                <a:lnTo>
                  <a:pt x="7" y="135"/>
                </a:lnTo>
                <a:lnTo>
                  <a:pt x="7" y="137"/>
                </a:lnTo>
                <a:lnTo>
                  <a:pt x="8" y="137"/>
                </a:lnTo>
                <a:lnTo>
                  <a:pt x="10" y="137"/>
                </a:lnTo>
                <a:lnTo>
                  <a:pt x="10" y="137"/>
                </a:lnTo>
                <a:lnTo>
                  <a:pt x="10" y="137"/>
                </a:lnTo>
                <a:lnTo>
                  <a:pt x="10" y="137"/>
                </a:lnTo>
                <a:lnTo>
                  <a:pt x="11" y="137"/>
                </a:lnTo>
                <a:lnTo>
                  <a:pt x="11" y="137"/>
                </a:lnTo>
                <a:lnTo>
                  <a:pt x="13" y="137"/>
                </a:lnTo>
                <a:lnTo>
                  <a:pt x="14" y="137"/>
                </a:lnTo>
                <a:lnTo>
                  <a:pt x="14" y="137"/>
                </a:lnTo>
                <a:lnTo>
                  <a:pt x="14" y="137"/>
                </a:lnTo>
                <a:lnTo>
                  <a:pt x="14" y="137"/>
                </a:lnTo>
                <a:lnTo>
                  <a:pt x="16" y="137"/>
                </a:lnTo>
                <a:lnTo>
                  <a:pt x="17" y="137"/>
                </a:lnTo>
                <a:lnTo>
                  <a:pt x="17" y="137"/>
                </a:lnTo>
                <a:lnTo>
                  <a:pt x="17" y="137"/>
                </a:lnTo>
                <a:lnTo>
                  <a:pt x="17" y="137"/>
                </a:lnTo>
                <a:lnTo>
                  <a:pt x="17" y="137"/>
                </a:lnTo>
                <a:lnTo>
                  <a:pt x="17" y="137"/>
                </a:lnTo>
                <a:lnTo>
                  <a:pt x="17" y="138"/>
                </a:lnTo>
                <a:lnTo>
                  <a:pt x="18" y="138"/>
                </a:lnTo>
                <a:lnTo>
                  <a:pt x="18" y="138"/>
                </a:lnTo>
                <a:lnTo>
                  <a:pt x="18" y="138"/>
                </a:lnTo>
                <a:lnTo>
                  <a:pt x="18" y="137"/>
                </a:lnTo>
                <a:lnTo>
                  <a:pt x="18" y="137"/>
                </a:lnTo>
                <a:lnTo>
                  <a:pt x="18" y="137"/>
                </a:lnTo>
                <a:lnTo>
                  <a:pt x="18" y="137"/>
                </a:lnTo>
                <a:lnTo>
                  <a:pt x="20" y="137"/>
                </a:lnTo>
                <a:lnTo>
                  <a:pt x="20" y="137"/>
                </a:lnTo>
                <a:lnTo>
                  <a:pt x="20" y="137"/>
                </a:lnTo>
                <a:lnTo>
                  <a:pt x="21" y="137"/>
                </a:lnTo>
                <a:lnTo>
                  <a:pt x="23" y="137"/>
                </a:lnTo>
                <a:lnTo>
                  <a:pt x="23" y="135"/>
                </a:lnTo>
                <a:lnTo>
                  <a:pt x="23" y="135"/>
                </a:lnTo>
                <a:lnTo>
                  <a:pt x="23" y="135"/>
                </a:lnTo>
                <a:lnTo>
                  <a:pt x="24" y="135"/>
                </a:lnTo>
                <a:lnTo>
                  <a:pt x="26" y="135"/>
                </a:lnTo>
                <a:lnTo>
                  <a:pt x="28" y="135"/>
                </a:lnTo>
                <a:lnTo>
                  <a:pt x="31" y="135"/>
                </a:lnTo>
                <a:lnTo>
                  <a:pt x="33" y="134"/>
                </a:lnTo>
                <a:lnTo>
                  <a:pt x="33" y="134"/>
                </a:lnTo>
                <a:lnTo>
                  <a:pt x="34" y="134"/>
                </a:lnTo>
                <a:lnTo>
                  <a:pt x="33" y="134"/>
                </a:lnTo>
                <a:lnTo>
                  <a:pt x="33" y="134"/>
                </a:lnTo>
                <a:lnTo>
                  <a:pt x="33" y="134"/>
                </a:lnTo>
                <a:lnTo>
                  <a:pt x="34" y="134"/>
                </a:lnTo>
                <a:lnTo>
                  <a:pt x="34" y="133"/>
                </a:lnTo>
                <a:lnTo>
                  <a:pt x="36" y="134"/>
                </a:lnTo>
                <a:lnTo>
                  <a:pt x="34" y="134"/>
                </a:lnTo>
                <a:lnTo>
                  <a:pt x="34" y="134"/>
                </a:lnTo>
                <a:lnTo>
                  <a:pt x="36" y="134"/>
                </a:lnTo>
                <a:lnTo>
                  <a:pt x="36" y="135"/>
                </a:lnTo>
                <a:lnTo>
                  <a:pt x="36" y="135"/>
                </a:lnTo>
                <a:lnTo>
                  <a:pt x="36" y="134"/>
                </a:lnTo>
                <a:lnTo>
                  <a:pt x="36" y="134"/>
                </a:lnTo>
                <a:lnTo>
                  <a:pt x="37" y="134"/>
                </a:lnTo>
                <a:lnTo>
                  <a:pt x="37" y="134"/>
                </a:lnTo>
                <a:lnTo>
                  <a:pt x="38" y="134"/>
                </a:lnTo>
                <a:lnTo>
                  <a:pt x="38" y="134"/>
                </a:lnTo>
                <a:lnTo>
                  <a:pt x="38" y="134"/>
                </a:lnTo>
                <a:lnTo>
                  <a:pt x="38" y="133"/>
                </a:lnTo>
                <a:lnTo>
                  <a:pt x="38" y="133"/>
                </a:lnTo>
                <a:lnTo>
                  <a:pt x="38" y="133"/>
                </a:lnTo>
                <a:lnTo>
                  <a:pt x="40" y="134"/>
                </a:lnTo>
                <a:lnTo>
                  <a:pt x="40" y="134"/>
                </a:lnTo>
                <a:lnTo>
                  <a:pt x="40" y="134"/>
                </a:lnTo>
                <a:lnTo>
                  <a:pt x="41" y="134"/>
                </a:lnTo>
                <a:lnTo>
                  <a:pt x="41" y="133"/>
                </a:lnTo>
                <a:lnTo>
                  <a:pt x="41" y="133"/>
                </a:lnTo>
                <a:lnTo>
                  <a:pt x="41" y="133"/>
                </a:lnTo>
                <a:lnTo>
                  <a:pt x="43" y="131"/>
                </a:lnTo>
                <a:lnTo>
                  <a:pt x="44" y="131"/>
                </a:lnTo>
                <a:lnTo>
                  <a:pt x="44" y="131"/>
                </a:lnTo>
                <a:lnTo>
                  <a:pt x="44" y="131"/>
                </a:lnTo>
                <a:lnTo>
                  <a:pt x="43" y="131"/>
                </a:lnTo>
                <a:lnTo>
                  <a:pt x="43" y="131"/>
                </a:lnTo>
                <a:lnTo>
                  <a:pt x="41" y="131"/>
                </a:lnTo>
                <a:lnTo>
                  <a:pt x="41" y="131"/>
                </a:lnTo>
                <a:lnTo>
                  <a:pt x="40" y="131"/>
                </a:lnTo>
                <a:lnTo>
                  <a:pt x="40" y="131"/>
                </a:lnTo>
                <a:lnTo>
                  <a:pt x="40" y="130"/>
                </a:lnTo>
                <a:lnTo>
                  <a:pt x="40" y="130"/>
                </a:lnTo>
                <a:lnTo>
                  <a:pt x="38" y="130"/>
                </a:lnTo>
                <a:lnTo>
                  <a:pt x="38" y="130"/>
                </a:lnTo>
                <a:lnTo>
                  <a:pt x="38" y="131"/>
                </a:lnTo>
                <a:lnTo>
                  <a:pt x="38" y="131"/>
                </a:lnTo>
                <a:lnTo>
                  <a:pt x="38" y="131"/>
                </a:lnTo>
                <a:lnTo>
                  <a:pt x="37" y="131"/>
                </a:lnTo>
                <a:lnTo>
                  <a:pt x="37" y="131"/>
                </a:lnTo>
                <a:lnTo>
                  <a:pt x="37" y="131"/>
                </a:lnTo>
                <a:lnTo>
                  <a:pt x="36" y="131"/>
                </a:lnTo>
                <a:lnTo>
                  <a:pt x="36" y="133"/>
                </a:lnTo>
                <a:lnTo>
                  <a:pt x="36" y="133"/>
                </a:lnTo>
                <a:lnTo>
                  <a:pt x="34" y="133"/>
                </a:lnTo>
                <a:lnTo>
                  <a:pt x="33" y="131"/>
                </a:lnTo>
                <a:lnTo>
                  <a:pt x="33" y="131"/>
                </a:lnTo>
                <a:lnTo>
                  <a:pt x="33" y="131"/>
                </a:lnTo>
                <a:lnTo>
                  <a:pt x="33" y="131"/>
                </a:lnTo>
                <a:lnTo>
                  <a:pt x="31" y="133"/>
                </a:lnTo>
                <a:lnTo>
                  <a:pt x="31" y="131"/>
                </a:lnTo>
                <a:lnTo>
                  <a:pt x="31" y="131"/>
                </a:lnTo>
                <a:lnTo>
                  <a:pt x="30" y="133"/>
                </a:lnTo>
                <a:lnTo>
                  <a:pt x="30" y="133"/>
                </a:lnTo>
                <a:lnTo>
                  <a:pt x="28" y="133"/>
                </a:lnTo>
                <a:lnTo>
                  <a:pt x="28" y="133"/>
                </a:lnTo>
                <a:lnTo>
                  <a:pt x="28" y="133"/>
                </a:lnTo>
                <a:lnTo>
                  <a:pt x="27" y="134"/>
                </a:lnTo>
                <a:lnTo>
                  <a:pt x="26" y="134"/>
                </a:lnTo>
                <a:lnTo>
                  <a:pt x="26" y="134"/>
                </a:lnTo>
                <a:lnTo>
                  <a:pt x="26" y="134"/>
                </a:lnTo>
                <a:lnTo>
                  <a:pt x="24" y="134"/>
                </a:lnTo>
                <a:lnTo>
                  <a:pt x="24" y="133"/>
                </a:lnTo>
                <a:lnTo>
                  <a:pt x="24" y="133"/>
                </a:lnTo>
                <a:lnTo>
                  <a:pt x="24" y="133"/>
                </a:lnTo>
                <a:lnTo>
                  <a:pt x="24" y="133"/>
                </a:lnTo>
                <a:lnTo>
                  <a:pt x="24" y="131"/>
                </a:lnTo>
                <a:lnTo>
                  <a:pt x="24" y="131"/>
                </a:lnTo>
                <a:lnTo>
                  <a:pt x="24" y="131"/>
                </a:lnTo>
                <a:lnTo>
                  <a:pt x="26" y="131"/>
                </a:lnTo>
                <a:lnTo>
                  <a:pt x="26" y="131"/>
                </a:lnTo>
                <a:lnTo>
                  <a:pt x="26" y="131"/>
                </a:lnTo>
                <a:lnTo>
                  <a:pt x="26" y="131"/>
                </a:lnTo>
                <a:lnTo>
                  <a:pt x="26" y="133"/>
                </a:lnTo>
                <a:lnTo>
                  <a:pt x="26" y="133"/>
                </a:lnTo>
                <a:lnTo>
                  <a:pt x="26" y="133"/>
                </a:lnTo>
                <a:lnTo>
                  <a:pt x="27" y="131"/>
                </a:lnTo>
                <a:lnTo>
                  <a:pt x="27" y="131"/>
                </a:lnTo>
                <a:lnTo>
                  <a:pt x="27" y="131"/>
                </a:lnTo>
                <a:lnTo>
                  <a:pt x="28" y="131"/>
                </a:lnTo>
                <a:lnTo>
                  <a:pt x="31" y="131"/>
                </a:lnTo>
                <a:lnTo>
                  <a:pt x="33" y="131"/>
                </a:lnTo>
                <a:lnTo>
                  <a:pt x="34" y="131"/>
                </a:lnTo>
                <a:lnTo>
                  <a:pt x="34" y="130"/>
                </a:lnTo>
                <a:lnTo>
                  <a:pt x="36" y="130"/>
                </a:lnTo>
                <a:lnTo>
                  <a:pt x="36" y="128"/>
                </a:lnTo>
                <a:lnTo>
                  <a:pt x="36" y="128"/>
                </a:lnTo>
                <a:lnTo>
                  <a:pt x="34" y="128"/>
                </a:lnTo>
                <a:lnTo>
                  <a:pt x="34" y="130"/>
                </a:lnTo>
                <a:lnTo>
                  <a:pt x="33" y="130"/>
                </a:lnTo>
                <a:lnTo>
                  <a:pt x="33" y="130"/>
                </a:lnTo>
                <a:lnTo>
                  <a:pt x="31" y="128"/>
                </a:lnTo>
                <a:lnTo>
                  <a:pt x="31" y="128"/>
                </a:lnTo>
                <a:lnTo>
                  <a:pt x="31" y="130"/>
                </a:lnTo>
                <a:lnTo>
                  <a:pt x="31" y="130"/>
                </a:lnTo>
                <a:lnTo>
                  <a:pt x="31" y="130"/>
                </a:lnTo>
                <a:lnTo>
                  <a:pt x="31" y="130"/>
                </a:lnTo>
                <a:lnTo>
                  <a:pt x="31" y="130"/>
                </a:lnTo>
                <a:lnTo>
                  <a:pt x="31" y="130"/>
                </a:lnTo>
                <a:lnTo>
                  <a:pt x="31" y="130"/>
                </a:lnTo>
                <a:lnTo>
                  <a:pt x="31" y="130"/>
                </a:lnTo>
                <a:lnTo>
                  <a:pt x="30" y="130"/>
                </a:lnTo>
                <a:lnTo>
                  <a:pt x="28" y="130"/>
                </a:lnTo>
                <a:lnTo>
                  <a:pt x="27" y="130"/>
                </a:lnTo>
                <a:lnTo>
                  <a:pt x="26" y="130"/>
                </a:lnTo>
                <a:lnTo>
                  <a:pt x="24" y="130"/>
                </a:lnTo>
                <a:lnTo>
                  <a:pt x="23" y="130"/>
                </a:lnTo>
                <a:lnTo>
                  <a:pt x="23" y="130"/>
                </a:lnTo>
                <a:lnTo>
                  <a:pt x="23" y="128"/>
                </a:lnTo>
                <a:lnTo>
                  <a:pt x="23" y="128"/>
                </a:lnTo>
                <a:lnTo>
                  <a:pt x="21" y="128"/>
                </a:lnTo>
                <a:lnTo>
                  <a:pt x="21" y="128"/>
                </a:lnTo>
                <a:lnTo>
                  <a:pt x="21" y="130"/>
                </a:lnTo>
                <a:lnTo>
                  <a:pt x="21" y="130"/>
                </a:lnTo>
                <a:lnTo>
                  <a:pt x="21" y="130"/>
                </a:lnTo>
                <a:lnTo>
                  <a:pt x="21" y="130"/>
                </a:lnTo>
                <a:lnTo>
                  <a:pt x="21" y="130"/>
                </a:lnTo>
                <a:lnTo>
                  <a:pt x="20" y="128"/>
                </a:lnTo>
                <a:lnTo>
                  <a:pt x="20" y="128"/>
                </a:lnTo>
                <a:lnTo>
                  <a:pt x="20" y="128"/>
                </a:lnTo>
                <a:lnTo>
                  <a:pt x="20" y="128"/>
                </a:lnTo>
                <a:lnTo>
                  <a:pt x="18" y="128"/>
                </a:lnTo>
                <a:lnTo>
                  <a:pt x="17" y="128"/>
                </a:lnTo>
                <a:lnTo>
                  <a:pt x="16" y="128"/>
                </a:lnTo>
                <a:lnTo>
                  <a:pt x="16" y="130"/>
                </a:lnTo>
                <a:lnTo>
                  <a:pt x="16" y="130"/>
                </a:lnTo>
                <a:lnTo>
                  <a:pt x="16" y="128"/>
                </a:lnTo>
                <a:lnTo>
                  <a:pt x="14" y="128"/>
                </a:lnTo>
                <a:lnTo>
                  <a:pt x="14" y="128"/>
                </a:lnTo>
                <a:lnTo>
                  <a:pt x="14" y="128"/>
                </a:lnTo>
                <a:lnTo>
                  <a:pt x="14" y="128"/>
                </a:lnTo>
                <a:lnTo>
                  <a:pt x="14" y="128"/>
                </a:lnTo>
                <a:lnTo>
                  <a:pt x="14" y="130"/>
                </a:lnTo>
                <a:lnTo>
                  <a:pt x="14" y="130"/>
                </a:lnTo>
                <a:lnTo>
                  <a:pt x="14" y="130"/>
                </a:lnTo>
                <a:lnTo>
                  <a:pt x="13" y="128"/>
                </a:lnTo>
                <a:lnTo>
                  <a:pt x="11" y="128"/>
                </a:lnTo>
                <a:lnTo>
                  <a:pt x="10" y="128"/>
                </a:lnTo>
                <a:lnTo>
                  <a:pt x="10" y="127"/>
                </a:lnTo>
                <a:lnTo>
                  <a:pt x="10" y="127"/>
                </a:lnTo>
                <a:lnTo>
                  <a:pt x="13" y="127"/>
                </a:lnTo>
                <a:lnTo>
                  <a:pt x="14" y="125"/>
                </a:lnTo>
                <a:lnTo>
                  <a:pt x="14" y="125"/>
                </a:lnTo>
                <a:lnTo>
                  <a:pt x="16" y="125"/>
                </a:lnTo>
                <a:lnTo>
                  <a:pt x="16" y="127"/>
                </a:lnTo>
                <a:lnTo>
                  <a:pt x="17" y="127"/>
                </a:lnTo>
                <a:lnTo>
                  <a:pt x="17" y="127"/>
                </a:lnTo>
                <a:lnTo>
                  <a:pt x="17" y="127"/>
                </a:lnTo>
                <a:lnTo>
                  <a:pt x="18" y="127"/>
                </a:lnTo>
                <a:lnTo>
                  <a:pt x="20" y="128"/>
                </a:lnTo>
                <a:lnTo>
                  <a:pt x="20" y="128"/>
                </a:lnTo>
                <a:lnTo>
                  <a:pt x="20" y="128"/>
                </a:lnTo>
                <a:lnTo>
                  <a:pt x="20" y="128"/>
                </a:lnTo>
                <a:lnTo>
                  <a:pt x="21" y="127"/>
                </a:lnTo>
                <a:lnTo>
                  <a:pt x="21" y="127"/>
                </a:lnTo>
                <a:lnTo>
                  <a:pt x="21" y="127"/>
                </a:lnTo>
                <a:lnTo>
                  <a:pt x="23" y="127"/>
                </a:lnTo>
                <a:lnTo>
                  <a:pt x="23" y="127"/>
                </a:lnTo>
                <a:lnTo>
                  <a:pt x="23" y="127"/>
                </a:lnTo>
                <a:lnTo>
                  <a:pt x="21" y="127"/>
                </a:lnTo>
                <a:lnTo>
                  <a:pt x="21" y="127"/>
                </a:lnTo>
                <a:lnTo>
                  <a:pt x="20" y="127"/>
                </a:lnTo>
                <a:lnTo>
                  <a:pt x="20" y="125"/>
                </a:lnTo>
                <a:lnTo>
                  <a:pt x="20" y="125"/>
                </a:lnTo>
                <a:lnTo>
                  <a:pt x="20" y="125"/>
                </a:lnTo>
                <a:lnTo>
                  <a:pt x="20" y="125"/>
                </a:lnTo>
                <a:lnTo>
                  <a:pt x="21" y="125"/>
                </a:lnTo>
                <a:lnTo>
                  <a:pt x="21" y="125"/>
                </a:lnTo>
                <a:lnTo>
                  <a:pt x="21" y="125"/>
                </a:lnTo>
                <a:lnTo>
                  <a:pt x="23" y="125"/>
                </a:lnTo>
                <a:lnTo>
                  <a:pt x="23" y="125"/>
                </a:lnTo>
                <a:lnTo>
                  <a:pt x="24" y="125"/>
                </a:lnTo>
                <a:lnTo>
                  <a:pt x="24" y="125"/>
                </a:lnTo>
                <a:lnTo>
                  <a:pt x="24" y="125"/>
                </a:lnTo>
                <a:lnTo>
                  <a:pt x="23" y="125"/>
                </a:lnTo>
                <a:lnTo>
                  <a:pt x="23" y="125"/>
                </a:lnTo>
                <a:lnTo>
                  <a:pt x="23" y="125"/>
                </a:lnTo>
                <a:lnTo>
                  <a:pt x="21" y="125"/>
                </a:lnTo>
                <a:lnTo>
                  <a:pt x="21" y="125"/>
                </a:lnTo>
                <a:lnTo>
                  <a:pt x="21" y="125"/>
                </a:lnTo>
                <a:lnTo>
                  <a:pt x="21" y="125"/>
                </a:lnTo>
                <a:lnTo>
                  <a:pt x="23" y="127"/>
                </a:lnTo>
                <a:lnTo>
                  <a:pt x="23" y="127"/>
                </a:lnTo>
                <a:lnTo>
                  <a:pt x="23" y="127"/>
                </a:lnTo>
                <a:lnTo>
                  <a:pt x="23" y="127"/>
                </a:lnTo>
                <a:lnTo>
                  <a:pt x="24" y="127"/>
                </a:lnTo>
                <a:lnTo>
                  <a:pt x="24" y="127"/>
                </a:lnTo>
                <a:lnTo>
                  <a:pt x="26" y="125"/>
                </a:lnTo>
                <a:lnTo>
                  <a:pt x="27" y="125"/>
                </a:lnTo>
                <a:lnTo>
                  <a:pt x="27" y="125"/>
                </a:lnTo>
                <a:lnTo>
                  <a:pt x="27" y="125"/>
                </a:lnTo>
                <a:lnTo>
                  <a:pt x="27" y="125"/>
                </a:lnTo>
                <a:lnTo>
                  <a:pt x="28" y="125"/>
                </a:lnTo>
                <a:lnTo>
                  <a:pt x="28" y="127"/>
                </a:lnTo>
                <a:lnTo>
                  <a:pt x="30" y="127"/>
                </a:lnTo>
                <a:lnTo>
                  <a:pt x="30" y="127"/>
                </a:lnTo>
                <a:lnTo>
                  <a:pt x="31" y="127"/>
                </a:lnTo>
                <a:lnTo>
                  <a:pt x="31" y="128"/>
                </a:lnTo>
                <a:lnTo>
                  <a:pt x="33" y="128"/>
                </a:lnTo>
                <a:lnTo>
                  <a:pt x="33" y="128"/>
                </a:lnTo>
                <a:lnTo>
                  <a:pt x="33" y="128"/>
                </a:lnTo>
                <a:lnTo>
                  <a:pt x="33" y="128"/>
                </a:lnTo>
                <a:lnTo>
                  <a:pt x="33" y="127"/>
                </a:lnTo>
                <a:lnTo>
                  <a:pt x="33" y="127"/>
                </a:lnTo>
                <a:lnTo>
                  <a:pt x="33" y="125"/>
                </a:lnTo>
                <a:lnTo>
                  <a:pt x="33" y="125"/>
                </a:lnTo>
                <a:lnTo>
                  <a:pt x="33" y="125"/>
                </a:lnTo>
                <a:lnTo>
                  <a:pt x="33" y="125"/>
                </a:lnTo>
                <a:lnTo>
                  <a:pt x="33" y="125"/>
                </a:lnTo>
                <a:lnTo>
                  <a:pt x="33" y="125"/>
                </a:lnTo>
                <a:lnTo>
                  <a:pt x="34" y="125"/>
                </a:lnTo>
                <a:lnTo>
                  <a:pt x="34" y="125"/>
                </a:lnTo>
                <a:lnTo>
                  <a:pt x="34" y="125"/>
                </a:lnTo>
                <a:lnTo>
                  <a:pt x="34" y="125"/>
                </a:lnTo>
                <a:lnTo>
                  <a:pt x="34" y="127"/>
                </a:lnTo>
                <a:lnTo>
                  <a:pt x="36" y="127"/>
                </a:lnTo>
                <a:lnTo>
                  <a:pt x="36" y="127"/>
                </a:lnTo>
                <a:lnTo>
                  <a:pt x="36" y="125"/>
                </a:lnTo>
                <a:lnTo>
                  <a:pt x="36" y="125"/>
                </a:lnTo>
                <a:lnTo>
                  <a:pt x="37" y="125"/>
                </a:lnTo>
                <a:lnTo>
                  <a:pt x="37" y="125"/>
                </a:lnTo>
                <a:lnTo>
                  <a:pt x="38" y="125"/>
                </a:lnTo>
                <a:lnTo>
                  <a:pt x="40" y="125"/>
                </a:lnTo>
                <a:lnTo>
                  <a:pt x="40" y="125"/>
                </a:lnTo>
                <a:lnTo>
                  <a:pt x="41" y="125"/>
                </a:lnTo>
                <a:lnTo>
                  <a:pt x="41" y="125"/>
                </a:lnTo>
                <a:lnTo>
                  <a:pt x="41" y="125"/>
                </a:lnTo>
                <a:lnTo>
                  <a:pt x="41" y="125"/>
                </a:lnTo>
                <a:lnTo>
                  <a:pt x="41" y="125"/>
                </a:lnTo>
                <a:lnTo>
                  <a:pt x="41" y="124"/>
                </a:lnTo>
                <a:lnTo>
                  <a:pt x="41" y="124"/>
                </a:lnTo>
                <a:lnTo>
                  <a:pt x="43" y="124"/>
                </a:lnTo>
                <a:lnTo>
                  <a:pt x="43" y="124"/>
                </a:lnTo>
                <a:lnTo>
                  <a:pt x="43" y="124"/>
                </a:lnTo>
                <a:lnTo>
                  <a:pt x="43" y="124"/>
                </a:lnTo>
                <a:lnTo>
                  <a:pt x="43" y="124"/>
                </a:lnTo>
                <a:lnTo>
                  <a:pt x="43" y="125"/>
                </a:lnTo>
                <a:lnTo>
                  <a:pt x="43" y="125"/>
                </a:lnTo>
                <a:lnTo>
                  <a:pt x="43" y="125"/>
                </a:lnTo>
                <a:lnTo>
                  <a:pt x="43" y="125"/>
                </a:lnTo>
                <a:lnTo>
                  <a:pt x="44" y="125"/>
                </a:lnTo>
                <a:lnTo>
                  <a:pt x="44" y="124"/>
                </a:lnTo>
                <a:lnTo>
                  <a:pt x="46" y="124"/>
                </a:lnTo>
                <a:lnTo>
                  <a:pt x="47" y="124"/>
                </a:lnTo>
                <a:lnTo>
                  <a:pt x="48" y="124"/>
                </a:lnTo>
                <a:lnTo>
                  <a:pt x="48" y="124"/>
                </a:lnTo>
                <a:lnTo>
                  <a:pt x="50" y="123"/>
                </a:lnTo>
                <a:lnTo>
                  <a:pt x="50" y="123"/>
                </a:lnTo>
                <a:lnTo>
                  <a:pt x="48" y="123"/>
                </a:lnTo>
                <a:lnTo>
                  <a:pt x="48" y="123"/>
                </a:lnTo>
                <a:lnTo>
                  <a:pt x="48" y="121"/>
                </a:lnTo>
                <a:lnTo>
                  <a:pt x="47" y="120"/>
                </a:lnTo>
                <a:lnTo>
                  <a:pt x="47" y="120"/>
                </a:lnTo>
                <a:lnTo>
                  <a:pt x="47" y="120"/>
                </a:lnTo>
                <a:lnTo>
                  <a:pt x="47" y="120"/>
                </a:lnTo>
                <a:lnTo>
                  <a:pt x="47" y="120"/>
                </a:lnTo>
                <a:lnTo>
                  <a:pt x="46" y="120"/>
                </a:lnTo>
                <a:lnTo>
                  <a:pt x="46" y="120"/>
                </a:lnTo>
                <a:lnTo>
                  <a:pt x="44" y="120"/>
                </a:lnTo>
                <a:lnTo>
                  <a:pt x="44" y="120"/>
                </a:lnTo>
                <a:lnTo>
                  <a:pt x="44" y="120"/>
                </a:lnTo>
                <a:lnTo>
                  <a:pt x="43" y="120"/>
                </a:lnTo>
                <a:lnTo>
                  <a:pt x="43" y="120"/>
                </a:lnTo>
                <a:lnTo>
                  <a:pt x="43" y="120"/>
                </a:lnTo>
                <a:lnTo>
                  <a:pt x="43" y="120"/>
                </a:lnTo>
                <a:lnTo>
                  <a:pt x="43" y="120"/>
                </a:lnTo>
                <a:lnTo>
                  <a:pt x="43" y="120"/>
                </a:lnTo>
                <a:lnTo>
                  <a:pt x="41" y="118"/>
                </a:lnTo>
                <a:lnTo>
                  <a:pt x="41" y="118"/>
                </a:lnTo>
                <a:lnTo>
                  <a:pt x="41" y="118"/>
                </a:lnTo>
                <a:lnTo>
                  <a:pt x="41" y="118"/>
                </a:lnTo>
                <a:lnTo>
                  <a:pt x="41" y="120"/>
                </a:lnTo>
                <a:lnTo>
                  <a:pt x="41" y="120"/>
                </a:lnTo>
                <a:lnTo>
                  <a:pt x="41" y="118"/>
                </a:lnTo>
                <a:lnTo>
                  <a:pt x="40" y="120"/>
                </a:lnTo>
                <a:lnTo>
                  <a:pt x="40" y="120"/>
                </a:lnTo>
                <a:lnTo>
                  <a:pt x="38" y="120"/>
                </a:lnTo>
                <a:lnTo>
                  <a:pt x="38" y="120"/>
                </a:lnTo>
                <a:lnTo>
                  <a:pt x="38" y="118"/>
                </a:lnTo>
                <a:lnTo>
                  <a:pt x="38" y="118"/>
                </a:lnTo>
                <a:lnTo>
                  <a:pt x="38" y="118"/>
                </a:lnTo>
                <a:lnTo>
                  <a:pt x="38" y="118"/>
                </a:lnTo>
                <a:lnTo>
                  <a:pt x="37" y="117"/>
                </a:lnTo>
                <a:lnTo>
                  <a:pt x="36" y="117"/>
                </a:lnTo>
                <a:lnTo>
                  <a:pt x="36" y="116"/>
                </a:lnTo>
                <a:lnTo>
                  <a:pt x="36" y="116"/>
                </a:lnTo>
                <a:lnTo>
                  <a:pt x="36" y="116"/>
                </a:lnTo>
                <a:lnTo>
                  <a:pt x="36" y="116"/>
                </a:lnTo>
                <a:lnTo>
                  <a:pt x="37" y="116"/>
                </a:lnTo>
                <a:lnTo>
                  <a:pt x="36" y="114"/>
                </a:lnTo>
                <a:lnTo>
                  <a:pt x="36" y="114"/>
                </a:lnTo>
                <a:lnTo>
                  <a:pt x="36" y="116"/>
                </a:lnTo>
                <a:lnTo>
                  <a:pt x="34" y="116"/>
                </a:lnTo>
                <a:lnTo>
                  <a:pt x="34" y="114"/>
                </a:lnTo>
                <a:lnTo>
                  <a:pt x="34" y="114"/>
                </a:lnTo>
                <a:lnTo>
                  <a:pt x="34" y="114"/>
                </a:lnTo>
                <a:lnTo>
                  <a:pt x="33" y="114"/>
                </a:lnTo>
                <a:lnTo>
                  <a:pt x="33" y="114"/>
                </a:lnTo>
                <a:lnTo>
                  <a:pt x="33" y="114"/>
                </a:lnTo>
                <a:lnTo>
                  <a:pt x="33" y="114"/>
                </a:lnTo>
                <a:lnTo>
                  <a:pt x="33" y="113"/>
                </a:lnTo>
                <a:lnTo>
                  <a:pt x="33" y="113"/>
                </a:lnTo>
                <a:lnTo>
                  <a:pt x="31" y="113"/>
                </a:lnTo>
                <a:lnTo>
                  <a:pt x="31" y="113"/>
                </a:lnTo>
                <a:lnTo>
                  <a:pt x="30" y="113"/>
                </a:lnTo>
                <a:lnTo>
                  <a:pt x="30" y="113"/>
                </a:lnTo>
                <a:lnTo>
                  <a:pt x="30" y="114"/>
                </a:lnTo>
                <a:lnTo>
                  <a:pt x="30" y="116"/>
                </a:lnTo>
                <a:lnTo>
                  <a:pt x="30" y="116"/>
                </a:lnTo>
                <a:lnTo>
                  <a:pt x="28" y="117"/>
                </a:lnTo>
                <a:lnTo>
                  <a:pt x="28" y="117"/>
                </a:lnTo>
                <a:lnTo>
                  <a:pt x="28" y="117"/>
                </a:lnTo>
                <a:lnTo>
                  <a:pt x="28" y="117"/>
                </a:lnTo>
                <a:lnTo>
                  <a:pt x="28" y="117"/>
                </a:lnTo>
                <a:lnTo>
                  <a:pt x="28" y="117"/>
                </a:lnTo>
                <a:lnTo>
                  <a:pt x="27" y="118"/>
                </a:lnTo>
                <a:lnTo>
                  <a:pt x="27" y="118"/>
                </a:lnTo>
                <a:lnTo>
                  <a:pt x="24" y="118"/>
                </a:lnTo>
                <a:lnTo>
                  <a:pt x="24" y="118"/>
                </a:lnTo>
                <a:lnTo>
                  <a:pt x="26" y="118"/>
                </a:lnTo>
                <a:lnTo>
                  <a:pt x="26" y="117"/>
                </a:lnTo>
                <a:lnTo>
                  <a:pt x="26" y="117"/>
                </a:lnTo>
                <a:lnTo>
                  <a:pt x="26" y="117"/>
                </a:lnTo>
                <a:lnTo>
                  <a:pt x="26" y="116"/>
                </a:lnTo>
                <a:lnTo>
                  <a:pt x="26" y="116"/>
                </a:lnTo>
                <a:lnTo>
                  <a:pt x="27" y="116"/>
                </a:lnTo>
                <a:lnTo>
                  <a:pt x="27" y="114"/>
                </a:lnTo>
                <a:lnTo>
                  <a:pt x="27" y="114"/>
                </a:lnTo>
                <a:lnTo>
                  <a:pt x="27" y="114"/>
                </a:lnTo>
                <a:lnTo>
                  <a:pt x="26" y="114"/>
                </a:lnTo>
                <a:lnTo>
                  <a:pt x="26" y="114"/>
                </a:lnTo>
                <a:lnTo>
                  <a:pt x="26" y="114"/>
                </a:lnTo>
                <a:lnTo>
                  <a:pt x="24" y="114"/>
                </a:lnTo>
                <a:lnTo>
                  <a:pt x="24" y="116"/>
                </a:lnTo>
                <a:lnTo>
                  <a:pt x="24" y="116"/>
                </a:lnTo>
                <a:lnTo>
                  <a:pt x="24" y="116"/>
                </a:lnTo>
                <a:lnTo>
                  <a:pt x="24" y="116"/>
                </a:lnTo>
                <a:lnTo>
                  <a:pt x="24" y="117"/>
                </a:lnTo>
                <a:lnTo>
                  <a:pt x="24" y="117"/>
                </a:lnTo>
                <a:lnTo>
                  <a:pt x="23" y="117"/>
                </a:lnTo>
                <a:lnTo>
                  <a:pt x="23" y="117"/>
                </a:lnTo>
                <a:lnTo>
                  <a:pt x="23" y="118"/>
                </a:lnTo>
                <a:lnTo>
                  <a:pt x="23" y="118"/>
                </a:lnTo>
                <a:lnTo>
                  <a:pt x="24" y="118"/>
                </a:lnTo>
                <a:lnTo>
                  <a:pt x="24" y="118"/>
                </a:lnTo>
                <a:lnTo>
                  <a:pt x="23" y="118"/>
                </a:lnTo>
                <a:lnTo>
                  <a:pt x="23" y="118"/>
                </a:lnTo>
                <a:lnTo>
                  <a:pt x="23" y="118"/>
                </a:lnTo>
                <a:lnTo>
                  <a:pt x="23" y="118"/>
                </a:lnTo>
                <a:lnTo>
                  <a:pt x="23" y="117"/>
                </a:lnTo>
                <a:lnTo>
                  <a:pt x="23" y="117"/>
                </a:lnTo>
                <a:lnTo>
                  <a:pt x="21" y="117"/>
                </a:lnTo>
                <a:lnTo>
                  <a:pt x="21" y="118"/>
                </a:lnTo>
                <a:lnTo>
                  <a:pt x="21" y="118"/>
                </a:lnTo>
                <a:lnTo>
                  <a:pt x="21" y="118"/>
                </a:lnTo>
                <a:lnTo>
                  <a:pt x="21" y="118"/>
                </a:lnTo>
                <a:lnTo>
                  <a:pt x="20" y="118"/>
                </a:lnTo>
                <a:lnTo>
                  <a:pt x="20" y="118"/>
                </a:lnTo>
                <a:lnTo>
                  <a:pt x="18" y="118"/>
                </a:lnTo>
                <a:lnTo>
                  <a:pt x="18" y="118"/>
                </a:lnTo>
                <a:lnTo>
                  <a:pt x="18" y="118"/>
                </a:lnTo>
                <a:lnTo>
                  <a:pt x="18" y="118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8" y="120"/>
                </a:lnTo>
                <a:lnTo>
                  <a:pt x="17" y="120"/>
                </a:lnTo>
                <a:lnTo>
                  <a:pt x="17" y="118"/>
                </a:lnTo>
                <a:lnTo>
                  <a:pt x="17" y="118"/>
                </a:lnTo>
                <a:lnTo>
                  <a:pt x="16" y="118"/>
                </a:lnTo>
                <a:lnTo>
                  <a:pt x="16" y="118"/>
                </a:lnTo>
                <a:lnTo>
                  <a:pt x="16" y="118"/>
                </a:lnTo>
                <a:lnTo>
                  <a:pt x="16" y="118"/>
                </a:lnTo>
                <a:lnTo>
                  <a:pt x="16" y="117"/>
                </a:lnTo>
                <a:lnTo>
                  <a:pt x="16" y="117"/>
                </a:lnTo>
                <a:lnTo>
                  <a:pt x="16" y="116"/>
                </a:lnTo>
                <a:lnTo>
                  <a:pt x="16" y="116"/>
                </a:lnTo>
                <a:lnTo>
                  <a:pt x="16" y="116"/>
                </a:lnTo>
                <a:lnTo>
                  <a:pt x="16" y="116"/>
                </a:lnTo>
                <a:lnTo>
                  <a:pt x="14" y="116"/>
                </a:lnTo>
                <a:lnTo>
                  <a:pt x="14" y="116"/>
                </a:lnTo>
                <a:lnTo>
                  <a:pt x="14" y="117"/>
                </a:lnTo>
                <a:lnTo>
                  <a:pt x="13" y="117"/>
                </a:lnTo>
                <a:lnTo>
                  <a:pt x="13" y="117"/>
                </a:lnTo>
                <a:lnTo>
                  <a:pt x="13" y="117"/>
                </a:lnTo>
                <a:lnTo>
                  <a:pt x="13" y="117"/>
                </a:lnTo>
                <a:lnTo>
                  <a:pt x="13" y="117"/>
                </a:lnTo>
                <a:lnTo>
                  <a:pt x="11" y="117"/>
                </a:lnTo>
                <a:lnTo>
                  <a:pt x="10" y="116"/>
                </a:lnTo>
                <a:lnTo>
                  <a:pt x="10" y="116"/>
                </a:lnTo>
                <a:lnTo>
                  <a:pt x="10" y="116"/>
                </a:lnTo>
                <a:lnTo>
                  <a:pt x="8" y="117"/>
                </a:lnTo>
                <a:lnTo>
                  <a:pt x="8" y="117"/>
                </a:lnTo>
                <a:lnTo>
                  <a:pt x="8" y="117"/>
                </a:lnTo>
                <a:lnTo>
                  <a:pt x="10" y="117"/>
                </a:lnTo>
                <a:lnTo>
                  <a:pt x="10" y="117"/>
                </a:lnTo>
                <a:lnTo>
                  <a:pt x="10" y="118"/>
                </a:lnTo>
                <a:lnTo>
                  <a:pt x="8" y="118"/>
                </a:lnTo>
                <a:lnTo>
                  <a:pt x="8" y="118"/>
                </a:lnTo>
                <a:lnTo>
                  <a:pt x="8" y="117"/>
                </a:lnTo>
                <a:lnTo>
                  <a:pt x="8" y="117"/>
                </a:lnTo>
                <a:lnTo>
                  <a:pt x="8" y="117"/>
                </a:lnTo>
                <a:lnTo>
                  <a:pt x="8" y="117"/>
                </a:lnTo>
                <a:lnTo>
                  <a:pt x="7" y="117"/>
                </a:lnTo>
                <a:lnTo>
                  <a:pt x="7" y="116"/>
                </a:lnTo>
                <a:lnTo>
                  <a:pt x="6" y="116"/>
                </a:lnTo>
                <a:lnTo>
                  <a:pt x="6" y="114"/>
                </a:lnTo>
                <a:lnTo>
                  <a:pt x="6" y="114"/>
                </a:lnTo>
                <a:lnTo>
                  <a:pt x="6" y="114"/>
                </a:lnTo>
                <a:lnTo>
                  <a:pt x="7" y="114"/>
                </a:lnTo>
                <a:lnTo>
                  <a:pt x="7" y="114"/>
                </a:lnTo>
                <a:lnTo>
                  <a:pt x="7" y="114"/>
                </a:lnTo>
                <a:lnTo>
                  <a:pt x="7" y="114"/>
                </a:lnTo>
                <a:lnTo>
                  <a:pt x="7" y="114"/>
                </a:lnTo>
                <a:lnTo>
                  <a:pt x="7" y="114"/>
                </a:lnTo>
                <a:lnTo>
                  <a:pt x="7" y="111"/>
                </a:lnTo>
                <a:lnTo>
                  <a:pt x="6" y="111"/>
                </a:lnTo>
                <a:lnTo>
                  <a:pt x="6" y="111"/>
                </a:lnTo>
                <a:lnTo>
                  <a:pt x="6" y="110"/>
                </a:lnTo>
                <a:lnTo>
                  <a:pt x="6" y="108"/>
                </a:lnTo>
                <a:lnTo>
                  <a:pt x="8" y="110"/>
                </a:lnTo>
                <a:lnTo>
                  <a:pt x="8" y="110"/>
                </a:lnTo>
                <a:lnTo>
                  <a:pt x="8" y="108"/>
                </a:lnTo>
                <a:lnTo>
                  <a:pt x="8" y="108"/>
                </a:lnTo>
                <a:lnTo>
                  <a:pt x="8" y="108"/>
                </a:lnTo>
                <a:lnTo>
                  <a:pt x="8" y="108"/>
                </a:lnTo>
                <a:lnTo>
                  <a:pt x="8" y="107"/>
                </a:lnTo>
                <a:lnTo>
                  <a:pt x="8" y="107"/>
                </a:lnTo>
                <a:lnTo>
                  <a:pt x="8" y="107"/>
                </a:lnTo>
                <a:lnTo>
                  <a:pt x="10" y="108"/>
                </a:lnTo>
                <a:lnTo>
                  <a:pt x="10" y="108"/>
                </a:lnTo>
                <a:lnTo>
                  <a:pt x="11" y="108"/>
                </a:lnTo>
                <a:lnTo>
                  <a:pt x="13" y="110"/>
                </a:lnTo>
                <a:lnTo>
                  <a:pt x="13" y="110"/>
                </a:lnTo>
                <a:lnTo>
                  <a:pt x="13" y="110"/>
                </a:lnTo>
                <a:lnTo>
                  <a:pt x="13" y="110"/>
                </a:lnTo>
                <a:lnTo>
                  <a:pt x="14" y="110"/>
                </a:lnTo>
                <a:lnTo>
                  <a:pt x="14" y="110"/>
                </a:lnTo>
                <a:lnTo>
                  <a:pt x="17" y="110"/>
                </a:lnTo>
                <a:lnTo>
                  <a:pt x="18" y="110"/>
                </a:lnTo>
                <a:lnTo>
                  <a:pt x="18" y="110"/>
                </a:lnTo>
                <a:lnTo>
                  <a:pt x="20" y="110"/>
                </a:lnTo>
                <a:lnTo>
                  <a:pt x="20" y="110"/>
                </a:lnTo>
                <a:lnTo>
                  <a:pt x="20" y="108"/>
                </a:lnTo>
                <a:lnTo>
                  <a:pt x="20" y="108"/>
                </a:lnTo>
                <a:lnTo>
                  <a:pt x="21" y="108"/>
                </a:lnTo>
                <a:lnTo>
                  <a:pt x="21" y="108"/>
                </a:lnTo>
                <a:lnTo>
                  <a:pt x="21" y="108"/>
                </a:lnTo>
                <a:lnTo>
                  <a:pt x="21" y="108"/>
                </a:lnTo>
                <a:lnTo>
                  <a:pt x="21" y="108"/>
                </a:lnTo>
                <a:lnTo>
                  <a:pt x="21" y="108"/>
                </a:lnTo>
                <a:lnTo>
                  <a:pt x="21" y="110"/>
                </a:lnTo>
                <a:lnTo>
                  <a:pt x="23" y="110"/>
                </a:lnTo>
                <a:lnTo>
                  <a:pt x="23" y="110"/>
                </a:lnTo>
                <a:lnTo>
                  <a:pt x="24" y="108"/>
                </a:lnTo>
                <a:lnTo>
                  <a:pt x="24" y="108"/>
                </a:lnTo>
                <a:lnTo>
                  <a:pt x="26" y="108"/>
                </a:lnTo>
                <a:lnTo>
                  <a:pt x="26" y="108"/>
                </a:lnTo>
                <a:lnTo>
                  <a:pt x="26" y="108"/>
                </a:lnTo>
                <a:lnTo>
                  <a:pt x="27" y="108"/>
                </a:lnTo>
                <a:lnTo>
                  <a:pt x="27" y="108"/>
                </a:lnTo>
                <a:lnTo>
                  <a:pt x="27" y="108"/>
                </a:lnTo>
                <a:lnTo>
                  <a:pt x="27" y="108"/>
                </a:lnTo>
                <a:lnTo>
                  <a:pt x="28" y="108"/>
                </a:lnTo>
                <a:lnTo>
                  <a:pt x="28" y="108"/>
                </a:lnTo>
                <a:lnTo>
                  <a:pt x="28" y="108"/>
                </a:lnTo>
                <a:lnTo>
                  <a:pt x="28" y="108"/>
                </a:lnTo>
                <a:lnTo>
                  <a:pt x="28" y="108"/>
                </a:lnTo>
                <a:lnTo>
                  <a:pt x="28" y="107"/>
                </a:lnTo>
                <a:lnTo>
                  <a:pt x="30" y="108"/>
                </a:lnTo>
                <a:lnTo>
                  <a:pt x="30" y="108"/>
                </a:lnTo>
                <a:lnTo>
                  <a:pt x="30" y="107"/>
                </a:lnTo>
                <a:lnTo>
                  <a:pt x="30" y="107"/>
                </a:lnTo>
                <a:lnTo>
                  <a:pt x="30" y="107"/>
                </a:lnTo>
                <a:lnTo>
                  <a:pt x="31" y="107"/>
                </a:lnTo>
                <a:lnTo>
                  <a:pt x="31" y="107"/>
                </a:lnTo>
                <a:lnTo>
                  <a:pt x="31" y="107"/>
                </a:lnTo>
                <a:lnTo>
                  <a:pt x="31" y="107"/>
                </a:lnTo>
                <a:lnTo>
                  <a:pt x="31" y="107"/>
                </a:lnTo>
                <a:lnTo>
                  <a:pt x="31" y="107"/>
                </a:lnTo>
                <a:lnTo>
                  <a:pt x="31" y="107"/>
                </a:lnTo>
                <a:lnTo>
                  <a:pt x="33" y="107"/>
                </a:lnTo>
                <a:lnTo>
                  <a:pt x="33" y="106"/>
                </a:lnTo>
                <a:lnTo>
                  <a:pt x="33" y="106"/>
                </a:lnTo>
                <a:lnTo>
                  <a:pt x="33" y="106"/>
                </a:lnTo>
                <a:lnTo>
                  <a:pt x="34" y="106"/>
                </a:lnTo>
                <a:lnTo>
                  <a:pt x="34" y="107"/>
                </a:lnTo>
                <a:lnTo>
                  <a:pt x="34" y="107"/>
                </a:lnTo>
                <a:lnTo>
                  <a:pt x="36" y="106"/>
                </a:lnTo>
                <a:lnTo>
                  <a:pt x="36" y="106"/>
                </a:lnTo>
                <a:lnTo>
                  <a:pt x="37" y="106"/>
                </a:lnTo>
                <a:lnTo>
                  <a:pt x="37" y="106"/>
                </a:lnTo>
                <a:lnTo>
                  <a:pt x="37" y="107"/>
                </a:lnTo>
                <a:lnTo>
                  <a:pt x="37" y="107"/>
                </a:lnTo>
                <a:lnTo>
                  <a:pt x="37" y="107"/>
                </a:lnTo>
                <a:lnTo>
                  <a:pt x="37" y="107"/>
                </a:lnTo>
                <a:lnTo>
                  <a:pt x="37" y="108"/>
                </a:lnTo>
                <a:lnTo>
                  <a:pt x="36" y="108"/>
                </a:lnTo>
                <a:lnTo>
                  <a:pt x="34" y="108"/>
                </a:lnTo>
                <a:lnTo>
                  <a:pt x="34" y="107"/>
                </a:lnTo>
                <a:lnTo>
                  <a:pt x="34" y="107"/>
                </a:lnTo>
                <a:lnTo>
                  <a:pt x="33" y="108"/>
                </a:lnTo>
                <a:lnTo>
                  <a:pt x="33" y="108"/>
                </a:lnTo>
                <a:lnTo>
                  <a:pt x="33" y="108"/>
                </a:lnTo>
                <a:lnTo>
                  <a:pt x="33" y="108"/>
                </a:lnTo>
                <a:lnTo>
                  <a:pt x="33" y="108"/>
                </a:lnTo>
                <a:lnTo>
                  <a:pt x="31" y="108"/>
                </a:lnTo>
                <a:lnTo>
                  <a:pt x="31" y="108"/>
                </a:lnTo>
                <a:lnTo>
                  <a:pt x="31" y="108"/>
                </a:lnTo>
                <a:lnTo>
                  <a:pt x="31" y="108"/>
                </a:lnTo>
                <a:lnTo>
                  <a:pt x="31" y="110"/>
                </a:lnTo>
                <a:lnTo>
                  <a:pt x="31" y="110"/>
                </a:lnTo>
                <a:lnTo>
                  <a:pt x="31" y="110"/>
                </a:lnTo>
                <a:lnTo>
                  <a:pt x="31" y="110"/>
                </a:lnTo>
                <a:lnTo>
                  <a:pt x="31" y="110"/>
                </a:lnTo>
                <a:lnTo>
                  <a:pt x="30" y="111"/>
                </a:lnTo>
                <a:lnTo>
                  <a:pt x="30" y="111"/>
                </a:lnTo>
                <a:lnTo>
                  <a:pt x="30" y="111"/>
                </a:lnTo>
                <a:lnTo>
                  <a:pt x="30" y="111"/>
                </a:lnTo>
                <a:lnTo>
                  <a:pt x="28" y="110"/>
                </a:lnTo>
                <a:lnTo>
                  <a:pt x="28" y="110"/>
                </a:lnTo>
                <a:lnTo>
                  <a:pt x="28" y="111"/>
                </a:lnTo>
                <a:lnTo>
                  <a:pt x="28" y="111"/>
                </a:lnTo>
                <a:lnTo>
                  <a:pt x="27" y="111"/>
                </a:lnTo>
                <a:lnTo>
                  <a:pt x="27" y="111"/>
                </a:lnTo>
                <a:lnTo>
                  <a:pt x="27" y="111"/>
                </a:lnTo>
                <a:lnTo>
                  <a:pt x="27" y="113"/>
                </a:lnTo>
                <a:lnTo>
                  <a:pt x="28" y="113"/>
                </a:lnTo>
                <a:lnTo>
                  <a:pt x="28" y="113"/>
                </a:lnTo>
                <a:lnTo>
                  <a:pt x="30" y="113"/>
                </a:lnTo>
                <a:lnTo>
                  <a:pt x="30" y="113"/>
                </a:lnTo>
                <a:lnTo>
                  <a:pt x="31" y="113"/>
                </a:lnTo>
                <a:lnTo>
                  <a:pt x="31" y="113"/>
                </a:lnTo>
                <a:lnTo>
                  <a:pt x="31" y="113"/>
                </a:lnTo>
                <a:lnTo>
                  <a:pt x="33" y="113"/>
                </a:lnTo>
                <a:lnTo>
                  <a:pt x="33" y="113"/>
                </a:lnTo>
                <a:lnTo>
                  <a:pt x="33" y="113"/>
                </a:lnTo>
                <a:lnTo>
                  <a:pt x="33" y="113"/>
                </a:lnTo>
                <a:lnTo>
                  <a:pt x="34" y="113"/>
                </a:lnTo>
                <a:lnTo>
                  <a:pt x="34" y="113"/>
                </a:lnTo>
                <a:lnTo>
                  <a:pt x="36" y="113"/>
                </a:lnTo>
                <a:lnTo>
                  <a:pt x="36" y="111"/>
                </a:lnTo>
                <a:lnTo>
                  <a:pt x="37" y="111"/>
                </a:lnTo>
                <a:lnTo>
                  <a:pt x="38" y="111"/>
                </a:lnTo>
                <a:lnTo>
                  <a:pt x="38" y="113"/>
                </a:lnTo>
                <a:lnTo>
                  <a:pt x="40" y="111"/>
                </a:lnTo>
                <a:lnTo>
                  <a:pt x="40" y="110"/>
                </a:lnTo>
                <a:lnTo>
                  <a:pt x="40" y="110"/>
                </a:lnTo>
                <a:lnTo>
                  <a:pt x="40" y="110"/>
                </a:lnTo>
                <a:lnTo>
                  <a:pt x="41" y="111"/>
                </a:lnTo>
                <a:lnTo>
                  <a:pt x="41" y="111"/>
                </a:lnTo>
                <a:lnTo>
                  <a:pt x="41" y="111"/>
                </a:lnTo>
                <a:lnTo>
                  <a:pt x="41" y="113"/>
                </a:lnTo>
                <a:lnTo>
                  <a:pt x="41" y="113"/>
                </a:lnTo>
                <a:lnTo>
                  <a:pt x="41" y="113"/>
                </a:lnTo>
                <a:lnTo>
                  <a:pt x="43" y="113"/>
                </a:lnTo>
                <a:lnTo>
                  <a:pt x="43" y="113"/>
                </a:lnTo>
                <a:lnTo>
                  <a:pt x="43" y="113"/>
                </a:lnTo>
                <a:lnTo>
                  <a:pt x="43" y="111"/>
                </a:lnTo>
                <a:lnTo>
                  <a:pt x="43" y="111"/>
                </a:lnTo>
                <a:lnTo>
                  <a:pt x="43" y="110"/>
                </a:lnTo>
                <a:lnTo>
                  <a:pt x="43" y="110"/>
                </a:lnTo>
                <a:lnTo>
                  <a:pt x="43" y="110"/>
                </a:lnTo>
                <a:lnTo>
                  <a:pt x="43" y="110"/>
                </a:lnTo>
                <a:lnTo>
                  <a:pt x="43" y="110"/>
                </a:lnTo>
                <a:lnTo>
                  <a:pt x="43" y="108"/>
                </a:lnTo>
                <a:lnTo>
                  <a:pt x="43" y="108"/>
                </a:lnTo>
                <a:lnTo>
                  <a:pt x="44" y="110"/>
                </a:lnTo>
                <a:lnTo>
                  <a:pt x="46" y="110"/>
                </a:lnTo>
                <a:lnTo>
                  <a:pt x="46" y="110"/>
                </a:lnTo>
                <a:lnTo>
                  <a:pt x="44" y="110"/>
                </a:lnTo>
                <a:lnTo>
                  <a:pt x="44" y="110"/>
                </a:lnTo>
                <a:lnTo>
                  <a:pt x="44" y="111"/>
                </a:lnTo>
                <a:lnTo>
                  <a:pt x="44" y="111"/>
                </a:lnTo>
                <a:lnTo>
                  <a:pt x="44" y="111"/>
                </a:lnTo>
                <a:lnTo>
                  <a:pt x="44" y="111"/>
                </a:lnTo>
                <a:lnTo>
                  <a:pt x="44" y="113"/>
                </a:lnTo>
                <a:lnTo>
                  <a:pt x="44" y="113"/>
                </a:lnTo>
                <a:lnTo>
                  <a:pt x="46" y="113"/>
                </a:lnTo>
                <a:lnTo>
                  <a:pt x="47" y="113"/>
                </a:lnTo>
                <a:lnTo>
                  <a:pt x="47" y="113"/>
                </a:lnTo>
                <a:lnTo>
                  <a:pt x="47" y="113"/>
                </a:lnTo>
                <a:lnTo>
                  <a:pt x="47" y="111"/>
                </a:lnTo>
                <a:lnTo>
                  <a:pt x="47" y="111"/>
                </a:lnTo>
                <a:lnTo>
                  <a:pt x="48" y="111"/>
                </a:lnTo>
                <a:lnTo>
                  <a:pt x="48" y="111"/>
                </a:lnTo>
                <a:lnTo>
                  <a:pt x="48" y="111"/>
                </a:lnTo>
                <a:lnTo>
                  <a:pt x="50" y="111"/>
                </a:lnTo>
                <a:lnTo>
                  <a:pt x="50" y="110"/>
                </a:lnTo>
                <a:lnTo>
                  <a:pt x="50" y="110"/>
                </a:lnTo>
                <a:lnTo>
                  <a:pt x="48" y="110"/>
                </a:lnTo>
                <a:lnTo>
                  <a:pt x="48" y="110"/>
                </a:lnTo>
                <a:lnTo>
                  <a:pt x="48" y="107"/>
                </a:lnTo>
                <a:lnTo>
                  <a:pt x="48" y="107"/>
                </a:lnTo>
                <a:lnTo>
                  <a:pt x="47" y="108"/>
                </a:lnTo>
                <a:lnTo>
                  <a:pt x="47" y="108"/>
                </a:lnTo>
                <a:lnTo>
                  <a:pt x="47" y="108"/>
                </a:lnTo>
                <a:lnTo>
                  <a:pt x="47" y="108"/>
                </a:lnTo>
                <a:lnTo>
                  <a:pt x="47" y="107"/>
                </a:lnTo>
                <a:lnTo>
                  <a:pt x="47" y="107"/>
                </a:lnTo>
                <a:lnTo>
                  <a:pt x="47" y="107"/>
                </a:lnTo>
                <a:lnTo>
                  <a:pt x="47" y="107"/>
                </a:lnTo>
                <a:lnTo>
                  <a:pt x="46" y="107"/>
                </a:lnTo>
                <a:lnTo>
                  <a:pt x="44" y="107"/>
                </a:lnTo>
                <a:lnTo>
                  <a:pt x="43" y="108"/>
                </a:lnTo>
                <a:lnTo>
                  <a:pt x="43" y="108"/>
                </a:lnTo>
                <a:lnTo>
                  <a:pt x="41" y="108"/>
                </a:lnTo>
                <a:lnTo>
                  <a:pt x="41" y="108"/>
                </a:lnTo>
                <a:lnTo>
                  <a:pt x="40" y="108"/>
                </a:lnTo>
                <a:lnTo>
                  <a:pt x="38" y="107"/>
                </a:lnTo>
                <a:lnTo>
                  <a:pt x="38" y="107"/>
                </a:lnTo>
                <a:lnTo>
                  <a:pt x="38" y="107"/>
                </a:lnTo>
                <a:lnTo>
                  <a:pt x="38" y="107"/>
                </a:lnTo>
                <a:lnTo>
                  <a:pt x="38" y="106"/>
                </a:lnTo>
                <a:lnTo>
                  <a:pt x="40" y="106"/>
                </a:lnTo>
                <a:lnTo>
                  <a:pt x="40" y="107"/>
                </a:lnTo>
                <a:lnTo>
                  <a:pt x="40" y="107"/>
                </a:lnTo>
                <a:lnTo>
                  <a:pt x="40" y="107"/>
                </a:lnTo>
                <a:lnTo>
                  <a:pt x="41" y="106"/>
                </a:lnTo>
                <a:lnTo>
                  <a:pt x="41" y="106"/>
                </a:lnTo>
                <a:lnTo>
                  <a:pt x="41" y="106"/>
                </a:lnTo>
                <a:lnTo>
                  <a:pt x="41" y="106"/>
                </a:lnTo>
                <a:lnTo>
                  <a:pt x="41" y="107"/>
                </a:lnTo>
                <a:lnTo>
                  <a:pt x="43" y="107"/>
                </a:lnTo>
                <a:lnTo>
                  <a:pt x="43" y="107"/>
                </a:lnTo>
                <a:lnTo>
                  <a:pt x="43" y="107"/>
                </a:lnTo>
                <a:lnTo>
                  <a:pt x="43" y="104"/>
                </a:lnTo>
                <a:lnTo>
                  <a:pt x="43" y="104"/>
                </a:lnTo>
                <a:lnTo>
                  <a:pt x="43" y="104"/>
                </a:lnTo>
                <a:lnTo>
                  <a:pt x="41" y="104"/>
                </a:lnTo>
                <a:lnTo>
                  <a:pt x="41" y="104"/>
                </a:lnTo>
                <a:lnTo>
                  <a:pt x="41" y="104"/>
                </a:lnTo>
                <a:lnTo>
                  <a:pt x="38" y="104"/>
                </a:lnTo>
                <a:lnTo>
                  <a:pt x="37" y="104"/>
                </a:lnTo>
                <a:lnTo>
                  <a:pt x="36" y="104"/>
                </a:lnTo>
                <a:lnTo>
                  <a:pt x="34" y="104"/>
                </a:lnTo>
                <a:lnTo>
                  <a:pt x="33" y="104"/>
                </a:lnTo>
                <a:lnTo>
                  <a:pt x="30" y="104"/>
                </a:lnTo>
                <a:lnTo>
                  <a:pt x="30" y="103"/>
                </a:lnTo>
                <a:lnTo>
                  <a:pt x="30" y="103"/>
                </a:lnTo>
                <a:lnTo>
                  <a:pt x="31" y="103"/>
                </a:lnTo>
                <a:lnTo>
                  <a:pt x="31" y="103"/>
                </a:lnTo>
                <a:lnTo>
                  <a:pt x="31" y="103"/>
                </a:lnTo>
                <a:lnTo>
                  <a:pt x="33" y="101"/>
                </a:lnTo>
                <a:lnTo>
                  <a:pt x="33" y="101"/>
                </a:lnTo>
                <a:lnTo>
                  <a:pt x="33" y="103"/>
                </a:lnTo>
                <a:lnTo>
                  <a:pt x="33" y="103"/>
                </a:lnTo>
                <a:lnTo>
                  <a:pt x="33" y="103"/>
                </a:lnTo>
                <a:lnTo>
                  <a:pt x="33" y="103"/>
                </a:lnTo>
                <a:lnTo>
                  <a:pt x="33" y="103"/>
                </a:lnTo>
                <a:lnTo>
                  <a:pt x="34" y="103"/>
                </a:lnTo>
                <a:lnTo>
                  <a:pt x="34" y="103"/>
                </a:lnTo>
                <a:lnTo>
                  <a:pt x="34" y="103"/>
                </a:lnTo>
                <a:lnTo>
                  <a:pt x="34" y="103"/>
                </a:lnTo>
                <a:lnTo>
                  <a:pt x="33" y="101"/>
                </a:lnTo>
                <a:lnTo>
                  <a:pt x="33" y="101"/>
                </a:lnTo>
                <a:lnTo>
                  <a:pt x="33" y="101"/>
                </a:lnTo>
                <a:lnTo>
                  <a:pt x="31" y="100"/>
                </a:lnTo>
                <a:lnTo>
                  <a:pt x="31" y="100"/>
                </a:lnTo>
                <a:lnTo>
                  <a:pt x="31" y="101"/>
                </a:lnTo>
                <a:lnTo>
                  <a:pt x="30" y="103"/>
                </a:lnTo>
                <a:lnTo>
                  <a:pt x="28" y="101"/>
                </a:lnTo>
                <a:lnTo>
                  <a:pt x="28" y="101"/>
                </a:lnTo>
                <a:lnTo>
                  <a:pt x="28" y="103"/>
                </a:lnTo>
                <a:lnTo>
                  <a:pt x="28" y="103"/>
                </a:lnTo>
                <a:lnTo>
                  <a:pt x="27" y="103"/>
                </a:lnTo>
                <a:lnTo>
                  <a:pt x="27" y="104"/>
                </a:lnTo>
                <a:lnTo>
                  <a:pt x="27" y="104"/>
                </a:lnTo>
                <a:lnTo>
                  <a:pt x="27" y="104"/>
                </a:lnTo>
                <a:lnTo>
                  <a:pt x="26" y="104"/>
                </a:lnTo>
                <a:lnTo>
                  <a:pt x="26" y="104"/>
                </a:lnTo>
                <a:lnTo>
                  <a:pt x="26" y="104"/>
                </a:lnTo>
                <a:lnTo>
                  <a:pt x="26" y="104"/>
                </a:lnTo>
                <a:lnTo>
                  <a:pt x="26" y="103"/>
                </a:lnTo>
                <a:lnTo>
                  <a:pt x="24" y="103"/>
                </a:lnTo>
                <a:lnTo>
                  <a:pt x="24" y="103"/>
                </a:lnTo>
                <a:lnTo>
                  <a:pt x="24" y="103"/>
                </a:lnTo>
                <a:lnTo>
                  <a:pt x="23" y="103"/>
                </a:lnTo>
                <a:lnTo>
                  <a:pt x="23" y="103"/>
                </a:lnTo>
                <a:lnTo>
                  <a:pt x="21" y="103"/>
                </a:lnTo>
                <a:lnTo>
                  <a:pt x="21" y="103"/>
                </a:lnTo>
                <a:lnTo>
                  <a:pt x="20" y="103"/>
                </a:lnTo>
                <a:lnTo>
                  <a:pt x="20" y="104"/>
                </a:lnTo>
                <a:lnTo>
                  <a:pt x="20" y="104"/>
                </a:lnTo>
                <a:lnTo>
                  <a:pt x="20" y="104"/>
                </a:lnTo>
                <a:lnTo>
                  <a:pt x="20" y="104"/>
                </a:lnTo>
                <a:lnTo>
                  <a:pt x="20" y="104"/>
                </a:lnTo>
                <a:lnTo>
                  <a:pt x="20" y="103"/>
                </a:lnTo>
                <a:lnTo>
                  <a:pt x="20" y="103"/>
                </a:lnTo>
                <a:lnTo>
                  <a:pt x="20" y="103"/>
                </a:lnTo>
                <a:lnTo>
                  <a:pt x="18" y="103"/>
                </a:lnTo>
                <a:lnTo>
                  <a:pt x="18" y="104"/>
                </a:lnTo>
                <a:lnTo>
                  <a:pt x="17" y="104"/>
                </a:lnTo>
                <a:lnTo>
                  <a:pt x="17" y="103"/>
                </a:lnTo>
                <a:lnTo>
                  <a:pt x="16" y="104"/>
                </a:lnTo>
                <a:lnTo>
                  <a:pt x="16" y="104"/>
                </a:lnTo>
                <a:lnTo>
                  <a:pt x="16" y="104"/>
                </a:lnTo>
                <a:lnTo>
                  <a:pt x="16" y="104"/>
                </a:lnTo>
                <a:lnTo>
                  <a:pt x="16" y="104"/>
                </a:lnTo>
                <a:lnTo>
                  <a:pt x="16" y="104"/>
                </a:lnTo>
                <a:lnTo>
                  <a:pt x="16" y="104"/>
                </a:lnTo>
                <a:lnTo>
                  <a:pt x="14" y="104"/>
                </a:lnTo>
                <a:lnTo>
                  <a:pt x="14" y="104"/>
                </a:lnTo>
                <a:lnTo>
                  <a:pt x="13" y="104"/>
                </a:lnTo>
                <a:lnTo>
                  <a:pt x="13" y="104"/>
                </a:lnTo>
                <a:lnTo>
                  <a:pt x="13" y="104"/>
                </a:lnTo>
                <a:lnTo>
                  <a:pt x="13" y="104"/>
                </a:lnTo>
                <a:lnTo>
                  <a:pt x="13" y="106"/>
                </a:lnTo>
                <a:lnTo>
                  <a:pt x="13" y="106"/>
                </a:lnTo>
                <a:lnTo>
                  <a:pt x="13" y="106"/>
                </a:lnTo>
                <a:lnTo>
                  <a:pt x="10" y="106"/>
                </a:lnTo>
                <a:lnTo>
                  <a:pt x="8" y="104"/>
                </a:lnTo>
                <a:lnTo>
                  <a:pt x="7" y="104"/>
                </a:lnTo>
                <a:lnTo>
                  <a:pt x="7" y="104"/>
                </a:lnTo>
                <a:lnTo>
                  <a:pt x="6" y="104"/>
                </a:lnTo>
                <a:lnTo>
                  <a:pt x="6" y="104"/>
                </a:lnTo>
                <a:lnTo>
                  <a:pt x="6" y="106"/>
                </a:lnTo>
                <a:lnTo>
                  <a:pt x="6" y="106"/>
                </a:lnTo>
                <a:lnTo>
                  <a:pt x="6" y="107"/>
                </a:lnTo>
                <a:lnTo>
                  <a:pt x="6" y="107"/>
                </a:lnTo>
                <a:lnTo>
                  <a:pt x="6" y="106"/>
                </a:lnTo>
                <a:lnTo>
                  <a:pt x="4" y="106"/>
                </a:lnTo>
                <a:lnTo>
                  <a:pt x="4" y="106"/>
                </a:lnTo>
                <a:lnTo>
                  <a:pt x="3" y="106"/>
                </a:lnTo>
                <a:lnTo>
                  <a:pt x="3" y="106"/>
                </a:lnTo>
                <a:lnTo>
                  <a:pt x="3" y="104"/>
                </a:lnTo>
                <a:lnTo>
                  <a:pt x="1" y="104"/>
                </a:lnTo>
                <a:lnTo>
                  <a:pt x="1" y="104"/>
                </a:lnTo>
                <a:lnTo>
                  <a:pt x="1" y="104"/>
                </a:lnTo>
                <a:lnTo>
                  <a:pt x="3" y="104"/>
                </a:lnTo>
                <a:lnTo>
                  <a:pt x="3" y="104"/>
                </a:lnTo>
                <a:lnTo>
                  <a:pt x="3" y="103"/>
                </a:lnTo>
                <a:lnTo>
                  <a:pt x="3" y="103"/>
                </a:lnTo>
                <a:lnTo>
                  <a:pt x="3" y="103"/>
                </a:lnTo>
                <a:lnTo>
                  <a:pt x="3" y="103"/>
                </a:lnTo>
                <a:lnTo>
                  <a:pt x="3" y="103"/>
                </a:lnTo>
                <a:lnTo>
                  <a:pt x="4" y="103"/>
                </a:lnTo>
                <a:lnTo>
                  <a:pt x="4" y="103"/>
                </a:lnTo>
                <a:lnTo>
                  <a:pt x="6" y="103"/>
                </a:lnTo>
                <a:lnTo>
                  <a:pt x="6" y="103"/>
                </a:lnTo>
                <a:lnTo>
                  <a:pt x="6" y="103"/>
                </a:lnTo>
                <a:lnTo>
                  <a:pt x="4" y="103"/>
                </a:lnTo>
                <a:lnTo>
                  <a:pt x="4" y="104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3"/>
                </a:lnTo>
                <a:lnTo>
                  <a:pt x="7" y="101"/>
                </a:lnTo>
                <a:lnTo>
                  <a:pt x="7" y="101"/>
                </a:lnTo>
                <a:lnTo>
                  <a:pt x="7" y="101"/>
                </a:lnTo>
                <a:lnTo>
                  <a:pt x="6" y="101"/>
                </a:lnTo>
                <a:lnTo>
                  <a:pt x="4" y="101"/>
                </a:lnTo>
                <a:lnTo>
                  <a:pt x="3" y="101"/>
                </a:lnTo>
                <a:lnTo>
                  <a:pt x="1" y="101"/>
                </a:lnTo>
                <a:lnTo>
                  <a:pt x="1" y="101"/>
                </a:lnTo>
                <a:lnTo>
                  <a:pt x="1" y="103"/>
                </a:lnTo>
                <a:lnTo>
                  <a:pt x="0" y="103"/>
                </a:lnTo>
                <a:lnTo>
                  <a:pt x="0" y="103"/>
                </a:lnTo>
                <a:lnTo>
                  <a:pt x="1" y="101"/>
                </a:lnTo>
                <a:lnTo>
                  <a:pt x="1" y="100"/>
                </a:lnTo>
                <a:lnTo>
                  <a:pt x="1" y="100"/>
                </a:lnTo>
                <a:lnTo>
                  <a:pt x="1" y="100"/>
                </a:lnTo>
                <a:lnTo>
                  <a:pt x="1" y="100"/>
                </a:lnTo>
                <a:lnTo>
                  <a:pt x="3" y="100"/>
                </a:lnTo>
                <a:lnTo>
                  <a:pt x="3" y="100"/>
                </a:lnTo>
                <a:lnTo>
                  <a:pt x="3" y="98"/>
                </a:lnTo>
                <a:lnTo>
                  <a:pt x="3" y="98"/>
                </a:lnTo>
                <a:lnTo>
                  <a:pt x="3" y="98"/>
                </a:lnTo>
                <a:lnTo>
                  <a:pt x="3" y="100"/>
                </a:lnTo>
                <a:lnTo>
                  <a:pt x="3" y="100"/>
                </a:lnTo>
                <a:lnTo>
                  <a:pt x="3" y="100"/>
                </a:lnTo>
                <a:lnTo>
                  <a:pt x="4" y="100"/>
                </a:lnTo>
                <a:lnTo>
                  <a:pt x="4" y="101"/>
                </a:lnTo>
                <a:lnTo>
                  <a:pt x="6" y="100"/>
                </a:lnTo>
                <a:lnTo>
                  <a:pt x="6" y="100"/>
                </a:lnTo>
                <a:lnTo>
                  <a:pt x="6" y="100"/>
                </a:lnTo>
                <a:lnTo>
                  <a:pt x="6" y="100"/>
                </a:lnTo>
                <a:lnTo>
                  <a:pt x="6" y="100"/>
                </a:lnTo>
                <a:lnTo>
                  <a:pt x="6" y="98"/>
                </a:lnTo>
                <a:lnTo>
                  <a:pt x="6" y="98"/>
                </a:lnTo>
                <a:lnTo>
                  <a:pt x="6" y="98"/>
                </a:lnTo>
                <a:lnTo>
                  <a:pt x="6" y="98"/>
                </a:lnTo>
                <a:lnTo>
                  <a:pt x="4" y="98"/>
                </a:lnTo>
                <a:lnTo>
                  <a:pt x="4" y="98"/>
                </a:lnTo>
                <a:lnTo>
                  <a:pt x="6" y="98"/>
                </a:lnTo>
                <a:lnTo>
                  <a:pt x="7" y="97"/>
                </a:lnTo>
                <a:lnTo>
                  <a:pt x="7" y="97"/>
                </a:lnTo>
                <a:lnTo>
                  <a:pt x="8" y="97"/>
                </a:lnTo>
                <a:lnTo>
                  <a:pt x="8" y="97"/>
                </a:lnTo>
                <a:lnTo>
                  <a:pt x="10" y="97"/>
                </a:lnTo>
                <a:lnTo>
                  <a:pt x="10" y="97"/>
                </a:lnTo>
                <a:lnTo>
                  <a:pt x="10" y="97"/>
                </a:lnTo>
                <a:lnTo>
                  <a:pt x="10" y="97"/>
                </a:lnTo>
                <a:lnTo>
                  <a:pt x="10" y="97"/>
                </a:lnTo>
                <a:lnTo>
                  <a:pt x="10" y="97"/>
                </a:lnTo>
                <a:lnTo>
                  <a:pt x="10" y="97"/>
                </a:lnTo>
                <a:lnTo>
                  <a:pt x="10" y="97"/>
                </a:lnTo>
                <a:lnTo>
                  <a:pt x="11" y="97"/>
                </a:lnTo>
                <a:lnTo>
                  <a:pt x="11" y="97"/>
                </a:lnTo>
                <a:lnTo>
                  <a:pt x="13" y="97"/>
                </a:lnTo>
                <a:lnTo>
                  <a:pt x="13" y="97"/>
                </a:lnTo>
                <a:lnTo>
                  <a:pt x="13" y="97"/>
                </a:lnTo>
                <a:lnTo>
                  <a:pt x="13" y="97"/>
                </a:lnTo>
                <a:lnTo>
                  <a:pt x="13" y="97"/>
                </a:lnTo>
                <a:lnTo>
                  <a:pt x="14" y="96"/>
                </a:lnTo>
                <a:lnTo>
                  <a:pt x="14" y="96"/>
                </a:lnTo>
                <a:lnTo>
                  <a:pt x="14" y="97"/>
                </a:lnTo>
                <a:lnTo>
                  <a:pt x="14" y="97"/>
                </a:lnTo>
                <a:lnTo>
                  <a:pt x="16" y="98"/>
                </a:lnTo>
                <a:lnTo>
                  <a:pt x="16" y="98"/>
                </a:lnTo>
                <a:lnTo>
                  <a:pt x="16" y="100"/>
                </a:lnTo>
                <a:lnTo>
                  <a:pt x="16" y="100"/>
                </a:lnTo>
                <a:lnTo>
                  <a:pt x="17" y="100"/>
                </a:lnTo>
                <a:lnTo>
                  <a:pt x="17" y="100"/>
                </a:lnTo>
                <a:lnTo>
                  <a:pt x="17" y="100"/>
                </a:lnTo>
                <a:lnTo>
                  <a:pt x="17" y="98"/>
                </a:lnTo>
                <a:lnTo>
                  <a:pt x="17" y="98"/>
                </a:lnTo>
                <a:lnTo>
                  <a:pt x="17" y="98"/>
                </a:lnTo>
                <a:lnTo>
                  <a:pt x="17" y="98"/>
                </a:lnTo>
                <a:lnTo>
                  <a:pt x="18" y="98"/>
                </a:lnTo>
                <a:lnTo>
                  <a:pt x="18" y="98"/>
                </a:lnTo>
                <a:lnTo>
                  <a:pt x="20" y="98"/>
                </a:lnTo>
                <a:lnTo>
                  <a:pt x="20" y="98"/>
                </a:lnTo>
                <a:lnTo>
                  <a:pt x="20" y="98"/>
                </a:lnTo>
                <a:lnTo>
                  <a:pt x="20" y="98"/>
                </a:lnTo>
                <a:lnTo>
                  <a:pt x="21" y="98"/>
                </a:lnTo>
                <a:lnTo>
                  <a:pt x="21" y="97"/>
                </a:lnTo>
                <a:lnTo>
                  <a:pt x="21" y="97"/>
                </a:lnTo>
                <a:lnTo>
                  <a:pt x="21" y="97"/>
                </a:lnTo>
                <a:lnTo>
                  <a:pt x="20" y="97"/>
                </a:lnTo>
                <a:lnTo>
                  <a:pt x="20" y="97"/>
                </a:lnTo>
                <a:lnTo>
                  <a:pt x="20" y="97"/>
                </a:lnTo>
                <a:lnTo>
                  <a:pt x="18" y="97"/>
                </a:lnTo>
                <a:lnTo>
                  <a:pt x="18" y="97"/>
                </a:lnTo>
                <a:lnTo>
                  <a:pt x="18" y="97"/>
                </a:lnTo>
                <a:lnTo>
                  <a:pt x="18" y="96"/>
                </a:lnTo>
                <a:lnTo>
                  <a:pt x="20" y="96"/>
                </a:lnTo>
                <a:lnTo>
                  <a:pt x="20" y="94"/>
                </a:lnTo>
                <a:lnTo>
                  <a:pt x="20" y="94"/>
                </a:lnTo>
                <a:lnTo>
                  <a:pt x="20" y="94"/>
                </a:lnTo>
                <a:lnTo>
                  <a:pt x="21" y="94"/>
                </a:lnTo>
                <a:lnTo>
                  <a:pt x="21" y="94"/>
                </a:lnTo>
                <a:lnTo>
                  <a:pt x="21" y="96"/>
                </a:lnTo>
                <a:lnTo>
                  <a:pt x="21" y="96"/>
                </a:lnTo>
                <a:lnTo>
                  <a:pt x="23" y="96"/>
                </a:lnTo>
                <a:lnTo>
                  <a:pt x="23" y="96"/>
                </a:lnTo>
                <a:lnTo>
                  <a:pt x="23" y="94"/>
                </a:lnTo>
                <a:lnTo>
                  <a:pt x="23" y="94"/>
                </a:lnTo>
                <a:lnTo>
                  <a:pt x="24" y="94"/>
                </a:lnTo>
                <a:lnTo>
                  <a:pt x="26" y="94"/>
                </a:lnTo>
                <a:lnTo>
                  <a:pt x="26" y="94"/>
                </a:lnTo>
                <a:lnTo>
                  <a:pt x="26" y="93"/>
                </a:lnTo>
                <a:lnTo>
                  <a:pt x="26" y="93"/>
                </a:lnTo>
                <a:lnTo>
                  <a:pt x="27" y="94"/>
                </a:lnTo>
                <a:lnTo>
                  <a:pt x="28" y="94"/>
                </a:lnTo>
                <a:lnTo>
                  <a:pt x="28" y="94"/>
                </a:lnTo>
                <a:lnTo>
                  <a:pt x="28" y="94"/>
                </a:lnTo>
                <a:lnTo>
                  <a:pt x="28" y="94"/>
                </a:lnTo>
                <a:lnTo>
                  <a:pt x="28" y="93"/>
                </a:lnTo>
                <a:lnTo>
                  <a:pt x="28" y="93"/>
                </a:lnTo>
                <a:lnTo>
                  <a:pt x="30" y="91"/>
                </a:lnTo>
                <a:lnTo>
                  <a:pt x="30" y="91"/>
                </a:lnTo>
                <a:lnTo>
                  <a:pt x="30" y="93"/>
                </a:lnTo>
                <a:lnTo>
                  <a:pt x="30" y="93"/>
                </a:lnTo>
                <a:lnTo>
                  <a:pt x="31" y="93"/>
                </a:lnTo>
                <a:lnTo>
                  <a:pt x="31" y="93"/>
                </a:lnTo>
                <a:lnTo>
                  <a:pt x="33" y="93"/>
                </a:lnTo>
                <a:lnTo>
                  <a:pt x="33" y="93"/>
                </a:lnTo>
                <a:lnTo>
                  <a:pt x="33" y="93"/>
                </a:lnTo>
                <a:lnTo>
                  <a:pt x="34" y="93"/>
                </a:lnTo>
                <a:lnTo>
                  <a:pt x="36" y="93"/>
                </a:lnTo>
                <a:lnTo>
                  <a:pt x="36" y="93"/>
                </a:lnTo>
                <a:lnTo>
                  <a:pt x="36" y="93"/>
                </a:lnTo>
                <a:lnTo>
                  <a:pt x="36" y="94"/>
                </a:lnTo>
                <a:lnTo>
                  <a:pt x="36" y="94"/>
                </a:lnTo>
                <a:lnTo>
                  <a:pt x="37" y="94"/>
                </a:lnTo>
                <a:lnTo>
                  <a:pt x="37" y="94"/>
                </a:lnTo>
                <a:lnTo>
                  <a:pt x="38" y="94"/>
                </a:lnTo>
                <a:lnTo>
                  <a:pt x="38" y="93"/>
                </a:lnTo>
                <a:lnTo>
                  <a:pt x="40" y="93"/>
                </a:lnTo>
                <a:lnTo>
                  <a:pt x="40" y="93"/>
                </a:lnTo>
                <a:lnTo>
                  <a:pt x="38" y="93"/>
                </a:lnTo>
                <a:lnTo>
                  <a:pt x="38" y="93"/>
                </a:lnTo>
                <a:lnTo>
                  <a:pt x="38" y="93"/>
                </a:lnTo>
                <a:lnTo>
                  <a:pt x="37" y="91"/>
                </a:lnTo>
                <a:lnTo>
                  <a:pt x="37" y="91"/>
                </a:lnTo>
                <a:lnTo>
                  <a:pt x="37" y="91"/>
                </a:lnTo>
                <a:lnTo>
                  <a:pt x="37" y="91"/>
                </a:lnTo>
                <a:lnTo>
                  <a:pt x="37" y="91"/>
                </a:lnTo>
                <a:lnTo>
                  <a:pt x="38" y="91"/>
                </a:lnTo>
                <a:lnTo>
                  <a:pt x="40" y="91"/>
                </a:lnTo>
                <a:lnTo>
                  <a:pt x="41" y="91"/>
                </a:lnTo>
                <a:lnTo>
                  <a:pt x="41" y="90"/>
                </a:lnTo>
                <a:lnTo>
                  <a:pt x="43" y="90"/>
                </a:lnTo>
                <a:lnTo>
                  <a:pt x="43" y="88"/>
                </a:lnTo>
                <a:lnTo>
                  <a:pt x="41" y="88"/>
                </a:lnTo>
                <a:lnTo>
                  <a:pt x="41" y="87"/>
                </a:lnTo>
                <a:lnTo>
                  <a:pt x="41" y="87"/>
                </a:lnTo>
                <a:lnTo>
                  <a:pt x="41" y="87"/>
                </a:lnTo>
                <a:lnTo>
                  <a:pt x="40" y="87"/>
                </a:lnTo>
                <a:lnTo>
                  <a:pt x="40" y="87"/>
                </a:lnTo>
                <a:lnTo>
                  <a:pt x="40" y="87"/>
                </a:lnTo>
                <a:lnTo>
                  <a:pt x="40" y="87"/>
                </a:lnTo>
                <a:lnTo>
                  <a:pt x="40" y="87"/>
                </a:lnTo>
                <a:lnTo>
                  <a:pt x="40" y="87"/>
                </a:lnTo>
                <a:lnTo>
                  <a:pt x="38" y="87"/>
                </a:lnTo>
                <a:lnTo>
                  <a:pt x="38" y="87"/>
                </a:lnTo>
                <a:lnTo>
                  <a:pt x="38" y="87"/>
                </a:lnTo>
                <a:lnTo>
                  <a:pt x="38" y="87"/>
                </a:lnTo>
                <a:lnTo>
                  <a:pt x="38" y="87"/>
                </a:lnTo>
                <a:lnTo>
                  <a:pt x="38" y="87"/>
                </a:lnTo>
                <a:lnTo>
                  <a:pt x="37" y="87"/>
                </a:lnTo>
                <a:lnTo>
                  <a:pt x="37" y="88"/>
                </a:lnTo>
                <a:lnTo>
                  <a:pt x="36" y="88"/>
                </a:lnTo>
                <a:lnTo>
                  <a:pt x="36" y="88"/>
                </a:lnTo>
                <a:lnTo>
                  <a:pt x="34" y="88"/>
                </a:lnTo>
                <a:lnTo>
                  <a:pt x="34" y="88"/>
                </a:lnTo>
                <a:lnTo>
                  <a:pt x="34" y="88"/>
                </a:lnTo>
                <a:lnTo>
                  <a:pt x="34" y="88"/>
                </a:lnTo>
                <a:lnTo>
                  <a:pt x="34" y="87"/>
                </a:lnTo>
                <a:lnTo>
                  <a:pt x="34" y="87"/>
                </a:lnTo>
                <a:lnTo>
                  <a:pt x="33" y="87"/>
                </a:lnTo>
                <a:lnTo>
                  <a:pt x="33" y="87"/>
                </a:lnTo>
                <a:lnTo>
                  <a:pt x="33" y="88"/>
                </a:lnTo>
                <a:lnTo>
                  <a:pt x="33" y="88"/>
                </a:lnTo>
                <a:lnTo>
                  <a:pt x="33" y="88"/>
                </a:lnTo>
                <a:lnTo>
                  <a:pt x="31" y="88"/>
                </a:lnTo>
                <a:lnTo>
                  <a:pt x="31" y="87"/>
                </a:lnTo>
                <a:lnTo>
                  <a:pt x="31" y="88"/>
                </a:lnTo>
                <a:lnTo>
                  <a:pt x="30" y="88"/>
                </a:lnTo>
                <a:lnTo>
                  <a:pt x="30" y="88"/>
                </a:lnTo>
                <a:lnTo>
                  <a:pt x="28" y="88"/>
                </a:lnTo>
                <a:lnTo>
                  <a:pt x="28" y="88"/>
                </a:lnTo>
                <a:lnTo>
                  <a:pt x="28" y="88"/>
                </a:lnTo>
                <a:lnTo>
                  <a:pt x="28" y="88"/>
                </a:lnTo>
                <a:lnTo>
                  <a:pt x="28" y="88"/>
                </a:lnTo>
                <a:lnTo>
                  <a:pt x="27" y="88"/>
                </a:lnTo>
                <a:lnTo>
                  <a:pt x="27" y="88"/>
                </a:lnTo>
                <a:lnTo>
                  <a:pt x="26" y="88"/>
                </a:lnTo>
                <a:lnTo>
                  <a:pt x="26" y="88"/>
                </a:lnTo>
                <a:lnTo>
                  <a:pt x="26" y="88"/>
                </a:lnTo>
                <a:lnTo>
                  <a:pt x="26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4" y="88"/>
                </a:lnTo>
                <a:lnTo>
                  <a:pt x="23" y="90"/>
                </a:lnTo>
                <a:lnTo>
                  <a:pt x="21" y="90"/>
                </a:lnTo>
                <a:lnTo>
                  <a:pt x="21" y="91"/>
                </a:lnTo>
                <a:lnTo>
                  <a:pt x="20" y="91"/>
                </a:lnTo>
                <a:lnTo>
                  <a:pt x="20" y="91"/>
                </a:lnTo>
                <a:lnTo>
                  <a:pt x="18" y="91"/>
                </a:lnTo>
                <a:lnTo>
                  <a:pt x="18" y="91"/>
                </a:lnTo>
                <a:lnTo>
                  <a:pt x="18" y="91"/>
                </a:lnTo>
                <a:lnTo>
                  <a:pt x="20" y="90"/>
                </a:lnTo>
                <a:lnTo>
                  <a:pt x="20" y="90"/>
                </a:lnTo>
                <a:lnTo>
                  <a:pt x="21" y="90"/>
                </a:lnTo>
                <a:lnTo>
                  <a:pt x="21" y="90"/>
                </a:lnTo>
                <a:lnTo>
                  <a:pt x="21" y="90"/>
                </a:lnTo>
                <a:lnTo>
                  <a:pt x="21" y="88"/>
                </a:lnTo>
                <a:lnTo>
                  <a:pt x="21" y="88"/>
                </a:lnTo>
                <a:lnTo>
                  <a:pt x="20" y="88"/>
                </a:lnTo>
                <a:lnTo>
                  <a:pt x="20" y="88"/>
                </a:lnTo>
                <a:lnTo>
                  <a:pt x="20" y="88"/>
                </a:lnTo>
                <a:lnTo>
                  <a:pt x="18" y="88"/>
                </a:lnTo>
                <a:lnTo>
                  <a:pt x="18" y="90"/>
                </a:lnTo>
                <a:lnTo>
                  <a:pt x="18" y="90"/>
                </a:lnTo>
                <a:lnTo>
                  <a:pt x="18" y="90"/>
                </a:lnTo>
                <a:lnTo>
                  <a:pt x="18" y="90"/>
                </a:lnTo>
                <a:lnTo>
                  <a:pt x="17" y="90"/>
                </a:lnTo>
                <a:lnTo>
                  <a:pt x="17" y="90"/>
                </a:lnTo>
                <a:lnTo>
                  <a:pt x="17" y="88"/>
                </a:lnTo>
                <a:lnTo>
                  <a:pt x="16" y="88"/>
                </a:lnTo>
                <a:lnTo>
                  <a:pt x="16" y="88"/>
                </a:lnTo>
                <a:lnTo>
                  <a:pt x="16" y="90"/>
                </a:lnTo>
                <a:lnTo>
                  <a:pt x="16" y="90"/>
                </a:lnTo>
                <a:lnTo>
                  <a:pt x="16" y="90"/>
                </a:lnTo>
                <a:lnTo>
                  <a:pt x="14" y="90"/>
                </a:lnTo>
                <a:lnTo>
                  <a:pt x="13" y="90"/>
                </a:lnTo>
                <a:lnTo>
                  <a:pt x="13" y="90"/>
                </a:lnTo>
                <a:lnTo>
                  <a:pt x="11" y="90"/>
                </a:lnTo>
                <a:lnTo>
                  <a:pt x="11" y="90"/>
                </a:lnTo>
                <a:lnTo>
                  <a:pt x="11" y="90"/>
                </a:lnTo>
                <a:lnTo>
                  <a:pt x="11" y="90"/>
                </a:lnTo>
                <a:lnTo>
                  <a:pt x="10" y="90"/>
                </a:lnTo>
                <a:lnTo>
                  <a:pt x="10" y="90"/>
                </a:lnTo>
                <a:lnTo>
                  <a:pt x="10" y="90"/>
                </a:lnTo>
                <a:lnTo>
                  <a:pt x="10" y="90"/>
                </a:lnTo>
                <a:lnTo>
                  <a:pt x="8" y="90"/>
                </a:lnTo>
                <a:lnTo>
                  <a:pt x="8" y="88"/>
                </a:lnTo>
                <a:lnTo>
                  <a:pt x="8" y="88"/>
                </a:lnTo>
                <a:lnTo>
                  <a:pt x="10" y="88"/>
                </a:lnTo>
                <a:lnTo>
                  <a:pt x="10" y="88"/>
                </a:lnTo>
                <a:lnTo>
                  <a:pt x="11" y="88"/>
                </a:lnTo>
                <a:lnTo>
                  <a:pt x="11" y="88"/>
                </a:lnTo>
                <a:lnTo>
                  <a:pt x="13" y="88"/>
                </a:lnTo>
                <a:lnTo>
                  <a:pt x="13" y="88"/>
                </a:lnTo>
                <a:lnTo>
                  <a:pt x="13" y="88"/>
                </a:lnTo>
                <a:lnTo>
                  <a:pt x="13" y="88"/>
                </a:lnTo>
                <a:lnTo>
                  <a:pt x="14" y="88"/>
                </a:lnTo>
                <a:lnTo>
                  <a:pt x="14" y="88"/>
                </a:lnTo>
                <a:lnTo>
                  <a:pt x="14" y="88"/>
                </a:lnTo>
                <a:lnTo>
                  <a:pt x="16" y="88"/>
                </a:lnTo>
                <a:lnTo>
                  <a:pt x="16" y="88"/>
                </a:lnTo>
                <a:lnTo>
                  <a:pt x="16" y="88"/>
                </a:lnTo>
                <a:lnTo>
                  <a:pt x="16" y="88"/>
                </a:lnTo>
                <a:lnTo>
                  <a:pt x="17" y="88"/>
                </a:lnTo>
                <a:lnTo>
                  <a:pt x="18" y="88"/>
                </a:lnTo>
                <a:lnTo>
                  <a:pt x="18" y="87"/>
                </a:lnTo>
                <a:lnTo>
                  <a:pt x="20" y="86"/>
                </a:lnTo>
                <a:lnTo>
                  <a:pt x="20" y="86"/>
                </a:lnTo>
                <a:lnTo>
                  <a:pt x="18" y="86"/>
                </a:lnTo>
                <a:lnTo>
                  <a:pt x="18" y="86"/>
                </a:lnTo>
                <a:lnTo>
                  <a:pt x="18" y="86"/>
                </a:lnTo>
                <a:lnTo>
                  <a:pt x="17" y="86"/>
                </a:lnTo>
                <a:lnTo>
                  <a:pt x="17" y="86"/>
                </a:lnTo>
                <a:lnTo>
                  <a:pt x="16" y="87"/>
                </a:lnTo>
                <a:lnTo>
                  <a:pt x="14" y="87"/>
                </a:lnTo>
                <a:lnTo>
                  <a:pt x="14" y="87"/>
                </a:lnTo>
                <a:lnTo>
                  <a:pt x="14" y="87"/>
                </a:lnTo>
                <a:lnTo>
                  <a:pt x="14" y="86"/>
                </a:lnTo>
                <a:lnTo>
                  <a:pt x="13" y="86"/>
                </a:lnTo>
                <a:lnTo>
                  <a:pt x="13" y="86"/>
                </a:lnTo>
                <a:lnTo>
                  <a:pt x="13" y="86"/>
                </a:lnTo>
                <a:lnTo>
                  <a:pt x="13" y="87"/>
                </a:lnTo>
                <a:lnTo>
                  <a:pt x="11" y="87"/>
                </a:lnTo>
                <a:lnTo>
                  <a:pt x="11" y="87"/>
                </a:lnTo>
                <a:lnTo>
                  <a:pt x="13" y="86"/>
                </a:lnTo>
                <a:lnTo>
                  <a:pt x="13" y="86"/>
                </a:lnTo>
                <a:lnTo>
                  <a:pt x="14" y="86"/>
                </a:lnTo>
                <a:lnTo>
                  <a:pt x="16" y="84"/>
                </a:lnTo>
                <a:lnTo>
                  <a:pt x="16" y="84"/>
                </a:lnTo>
                <a:lnTo>
                  <a:pt x="16" y="84"/>
                </a:lnTo>
                <a:lnTo>
                  <a:pt x="17" y="84"/>
                </a:lnTo>
                <a:lnTo>
                  <a:pt x="17" y="86"/>
                </a:lnTo>
                <a:lnTo>
                  <a:pt x="18" y="86"/>
                </a:lnTo>
                <a:lnTo>
                  <a:pt x="18" y="86"/>
                </a:lnTo>
                <a:lnTo>
                  <a:pt x="18" y="84"/>
                </a:lnTo>
                <a:lnTo>
                  <a:pt x="18" y="84"/>
                </a:lnTo>
                <a:lnTo>
                  <a:pt x="18" y="84"/>
                </a:lnTo>
                <a:lnTo>
                  <a:pt x="18" y="84"/>
                </a:lnTo>
                <a:lnTo>
                  <a:pt x="18" y="84"/>
                </a:lnTo>
                <a:lnTo>
                  <a:pt x="18" y="84"/>
                </a:lnTo>
                <a:lnTo>
                  <a:pt x="20" y="86"/>
                </a:lnTo>
                <a:lnTo>
                  <a:pt x="20" y="86"/>
                </a:lnTo>
                <a:lnTo>
                  <a:pt x="20" y="84"/>
                </a:lnTo>
                <a:lnTo>
                  <a:pt x="20" y="84"/>
                </a:lnTo>
                <a:lnTo>
                  <a:pt x="20" y="84"/>
                </a:lnTo>
                <a:lnTo>
                  <a:pt x="21" y="84"/>
                </a:lnTo>
                <a:lnTo>
                  <a:pt x="21" y="84"/>
                </a:lnTo>
                <a:lnTo>
                  <a:pt x="21" y="84"/>
                </a:lnTo>
                <a:lnTo>
                  <a:pt x="21" y="84"/>
                </a:lnTo>
                <a:lnTo>
                  <a:pt x="21" y="83"/>
                </a:lnTo>
                <a:lnTo>
                  <a:pt x="21" y="83"/>
                </a:lnTo>
                <a:lnTo>
                  <a:pt x="23" y="83"/>
                </a:lnTo>
                <a:lnTo>
                  <a:pt x="24" y="83"/>
                </a:lnTo>
                <a:lnTo>
                  <a:pt x="24" y="81"/>
                </a:lnTo>
                <a:lnTo>
                  <a:pt x="26" y="81"/>
                </a:lnTo>
                <a:lnTo>
                  <a:pt x="26" y="81"/>
                </a:lnTo>
                <a:lnTo>
                  <a:pt x="26" y="81"/>
                </a:lnTo>
                <a:lnTo>
                  <a:pt x="27" y="83"/>
                </a:lnTo>
                <a:lnTo>
                  <a:pt x="27" y="83"/>
                </a:lnTo>
                <a:lnTo>
                  <a:pt x="27" y="84"/>
                </a:lnTo>
                <a:lnTo>
                  <a:pt x="27" y="84"/>
                </a:lnTo>
                <a:lnTo>
                  <a:pt x="28" y="83"/>
                </a:lnTo>
                <a:lnTo>
                  <a:pt x="28" y="83"/>
                </a:lnTo>
                <a:lnTo>
                  <a:pt x="28" y="84"/>
                </a:lnTo>
                <a:lnTo>
                  <a:pt x="30" y="84"/>
                </a:lnTo>
                <a:lnTo>
                  <a:pt x="30" y="83"/>
                </a:lnTo>
                <a:lnTo>
                  <a:pt x="31" y="83"/>
                </a:lnTo>
                <a:lnTo>
                  <a:pt x="31" y="83"/>
                </a:lnTo>
                <a:lnTo>
                  <a:pt x="31" y="83"/>
                </a:lnTo>
                <a:lnTo>
                  <a:pt x="30" y="83"/>
                </a:lnTo>
                <a:lnTo>
                  <a:pt x="30" y="83"/>
                </a:lnTo>
                <a:lnTo>
                  <a:pt x="30" y="83"/>
                </a:lnTo>
                <a:lnTo>
                  <a:pt x="31" y="81"/>
                </a:lnTo>
                <a:lnTo>
                  <a:pt x="31" y="81"/>
                </a:lnTo>
                <a:lnTo>
                  <a:pt x="31" y="81"/>
                </a:lnTo>
                <a:lnTo>
                  <a:pt x="31" y="81"/>
                </a:lnTo>
                <a:lnTo>
                  <a:pt x="31" y="81"/>
                </a:lnTo>
                <a:lnTo>
                  <a:pt x="31" y="81"/>
                </a:lnTo>
                <a:lnTo>
                  <a:pt x="31" y="81"/>
                </a:lnTo>
                <a:lnTo>
                  <a:pt x="30" y="80"/>
                </a:lnTo>
                <a:lnTo>
                  <a:pt x="30" y="78"/>
                </a:lnTo>
                <a:lnTo>
                  <a:pt x="30" y="78"/>
                </a:lnTo>
                <a:lnTo>
                  <a:pt x="31" y="78"/>
                </a:lnTo>
                <a:lnTo>
                  <a:pt x="31" y="78"/>
                </a:lnTo>
                <a:lnTo>
                  <a:pt x="33" y="78"/>
                </a:lnTo>
                <a:lnTo>
                  <a:pt x="33" y="78"/>
                </a:lnTo>
                <a:lnTo>
                  <a:pt x="33" y="80"/>
                </a:lnTo>
                <a:lnTo>
                  <a:pt x="33" y="80"/>
                </a:lnTo>
                <a:lnTo>
                  <a:pt x="31" y="80"/>
                </a:lnTo>
                <a:lnTo>
                  <a:pt x="31" y="80"/>
                </a:lnTo>
                <a:lnTo>
                  <a:pt x="31" y="80"/>
                </a:lnTo>
                <a:lnTo>
                  <a:pt x="31" y="80"/>
                </a:lnTo>
                <a:lnTo>
                  <a:pt x="31" y="81"/>
                </a:lnTo>
                <a:lnTo>
                  <a:pt x="31" y="81"/>
                </a:lnTo>
                <a:lnTo>
                  <a:pt x="31" y="81"/>
                </a:lnTo>
                <a:lnTo>
                  <a:pt x="31" y="81"/>
                </a:lnTo>
                <a:lnTo>
                  <a:pt x="33" y="83"/>
                </a:lnTo>
                <a:lnTo>
                  <a:pt x="33" y="83"/>
                </a:lnTo>
                <a:lnTo>
                  <a:pt x="33" y="83"/>
                </a:lnTo>
                <a:lnTo>
                  <a:pt x="34" y="83"/>
                </a:lnTo>
                <a:lnTo>
                  <a:pt x="34" y="83"/>
                </a:lnTo>
                <a:lnTo>
                  <a:pt x="34" y="83"/>
                </a:lnTo>
                <a:lnTo>
                  <a:pt x="34" y="83"/>
                </a:lnTo>
                <a:lnTo>
                  <a:pt x="36" y="81"/>
                </a:lnTo>
                <a:lnTo>
                  <a:pt x="36" y="81"/>
                </a:lnTo>
                <a:lnTo>
                  <a:pt x="37" y="83"/>
                </a:lnTo>
                <a:lnTo>
                  <a:pt x="37" y="83"/>
                </a:lnTo>
                <a:lnTo>
                  <a:pt x="38" y="83"/>
                </a:lnTo>
                <a:lnTo>
                  <a:pt x="38" y="81"/>
                </a:lnTo>
                <a:lnTo>
                  <a:pt x="40" y="81"/>
                </a:lnTo>
                <a:lnTo>
                  <a:pt x="41" y="81"/>
                </a:lnTo>
                <a:lnTo>
                  <a:pt x="41" y="81"/>
                </a:lnTo>
                <a:lnTo>
                  <a:pt x="41" y="80"/>
                </a:lnTo>
                <a:lnTo>
                  <a:pt x="41" y="80"/>
                </a:lnTo>
                <a:lnTo>
                  <a:pt x="41" y="80"/>
                </a:lnTo>
                <a:lnTo>
                  <a:pt x="41" y="80"/>
                </a:lnTo>
                <a:lnTo>
                  <a:pt x="41" y="80"/>
                </a:lnTo>
                <a:lnTo>
                  <a:pt x="43" y="81"/>
                </a:lnTo>
                <a:lnTo>
                  <a:pt x="43" y="81"/>
                </a:lnTo>
                <a:lnTo>
                  <a:pt x="43" y="81"/>
                </a:lnTo>
                <a:lnTo>
                  <a:pt x="44" y="80"/>
                </a:lnTo>
                <a:lnTo>
                  <a:pt x="44" y="80"/>
                </a:lnTo>
                <a:lnTo>
                  <a:pt x="44" y="80"/>
                </a:lnTo>
                <a:lnTo>
                  <a:pt x="44" y="80"/>
                </a:lnTo>
                <a:lnTo>
                  <a:pt x="44" y="80"/>
                </a:lnTo>
                <a:lnTo>
                  <a:pt x="44" y="78"/>
                </a:lnTo>
                <a:lnTo>
                  <a:pt x="44" y="78"/>
                </a:lnTo>
                <a:lnTo>
                  <a:pt x="44" y="78"/>
                </a:lnTo>
                <a:lnTo>
                  <a:pt x="46" y="77"/>
                </a:lnTo>
                <a:lnTo>
                  <a:pt x="46" y="77"/>
                </a:lnTo>
                <a:lnTo>
                  <a:pt x="44" y="77"/>
                </a:lnTo>
                <a:lnTo>
                  <a:pt x="44" y="77"/>
                </a:lnTo>
                <a:lnTo>
                  <a:pt x="44" y="77"/>
                </a:lnTo>
                <a:lnTo>
                  <a:pt x="44" y="77"/>
                </a:lnTo>
                <a:lnTo>
                  <a:pt x="44" y="77"/>
                </a:lnTo>
                <a:lnTo>
                  <a:pt x="44" y="77"/>
                </a:lnTo>
                <a:lnTo>
                  <a:pt x="44" y="77"/>
                </a:lnTo>
                <a:lnTo>
                  <a:pt x="44" y="78"/>
                </a:lnTo>
                <a:lnTo>
                  <a:pt x="43" y="77"/>
                </a:lnTo>
                <a:lnTo>
                  <a:pt x="43" y="77"/>
                </a:lnTo>
                <a:lnTo>
                  <a:pt x="44" y="77"/>
                </a:lnTo>
                <a:lnTo>
                  <a:pt x="44" y="76"/>
                </a:lnTo>
                <a:lnTo>
                  <a:pt x="44" y="76"/>
                </a:lnTo>
                <a:lnTo>
                  <a:pt x="44" y="76"/>
                </a:lnTo>
                <a:lnTo>
                  <a:pt x="43" y="76"/>
                </a:lnTo>
                <a:lnTo>
                  <a:pt x="41" y="76"/>
                </a:lnTo>
                <a:lnTo>
                  <a:pt x="41" y="76"/>
                </a:lnTo>
                <a:lnTo>
                  <a:pt x="41" y="76"/>
                </a:lnTo>
                <a:lnTo>
                  <a:pt x="41" y="76"/>
                </a:lnTo>
                <a:lnTo>
                  <a:pt x="40" y="76"/>
                </a:lnTo>
                <a:lnTo>
                  <a:pt x="40" y="76"/>
                </a:lnTo>
                <a:lnTo>
                  <a:pt x="40" y="76"/>
                </a:lnTo>
                <a:lnTo>
                  <a:pt x="38" y="76"/>
                </a:lnTo>
                <a:lnTo>
                  <a:pt x="38" y="76"/>
                </a:lnTo>
                <a:lnTo>
                  <a:pt x="37" y="78"/>
                </a:lnTo>
                <a:lnTo>
                  <a:pt x="37" y="78"/>
                </a:lnTo>
                <a:lnTo>
                  <a:pt x="37" y="78"/>
                </a:lnTo>
                <a:lnTo>
                  <a:pt x="37" y="78"/>
                </a:lnTo>
                <a:lnTo>
                  <a:pt x="37" y="78"/>
                </a:lnTo>
                <a:lnTo>
                  <a:pt x="36" y="78"/>
                </a:lnTo>
                <a:lnTo>
                  <a:pt x="36" y="78"/>
                </a:lnTo>
                <a:lnTo>
                  <a:pt x="37" y="78"/>
                </a:lnTo>
                <a:lnTo>
                  <a:pt x="37" y="78"/>
                </a:lnTo>
                <a:lnTo>
                  <a:pt x="37" y="77"/>
                </a:lnTo>
                <a:lnTo>
                  <a:pt x="36" y="77"/>
                </a:lnTo>
                <a:lnTo>
                  <a:pt x="36" y="77"/>
                </a:lnTo>
                <a:lnTo>
                  <a:pt x="37" y="77"/>
                </a:lnTo>
                <a:lnTo>
                  <a:pt x="37" y="77"/>
                </a:lnTo>
                <a:lnTo>
                  <a:pt x="37" y="77"/>
                </a:lnTo>
                <a:lnTo>
                  <a:pt x="37" y="76"/>
                </a:lnTo>
                <a:lnTo>
                  <a:pt x="37" y="76"/>
                </a:lnTo>
                <a:lnTo>
                  <a:pt x="36" y="76"/>
                </a:lnTo>
                <a:lnTo>
                  <a:pt x="36" y="76"/>
                </a:lnTo>
                <a:lnTo>
                  <a:pt x="36" y="76"/>
                </a:lnTo>
                <a:lnTo>
                  <a:pt x="34" y="76"/>
                </a:lnTo>
                <a:lnTo>
                  <a:pt x="33" y="76"/>
                </a:lnTo>
                <a:lnTo>
                  <a:pt x="33" y="76"/>
                </a:lnTo>
                <a:lnTo>
                  <a:pt x="34" y="76"/>
                </a:lnTo>
                <a:lnTo>
                  <a:pt x="33" y="76"/>
                </a:lnTo>
                <a:lnTo>
                  <a:pt x="33" y="76"/>
                </a:lnTo>
                <a:lnTo>
                  <a:pt x="33" y="76"/>
                </a:lnTo>
                <a:lnTo>
                  <a:pt x="33" y="76"/>
                </a:lnTo>
                <a:lnTo>
                  <a:pt x="33" y="76"/>
                </a:lnTo>
                <a:lnTo>
                  <a:pt x="31" y="77"/>
                </a:lnTo>
                <a:lnTo>
                  <a:pt x="31" y="77"/>
                </a:lnTo>
                <a:lnTo>
                  <a:pt x="31" y="77"/>
                </a:lnTo>
                <a:lnTo>
                  <a:pt x="31" y="76"/>
                </a:lnTo>
                <a:lnTo>
                  <a:pt x="31" y="74"/>
                </a:lnTo>
                <a:lnTo>
                  <a:pt x="31" y="74"/>
                </a:lnTo>
                <a:lnTo>
                  <a:pt x="30" y="73"/>
                </a:lnTo>
                <a:lnTo>
                  <a:pt x="30" y="74"/>
                </a:lnTo>
                <a:lnTo>
                  <a:pt x="30" y="74"/>
                </a:lnTo>
                <a:lnTo>
                  <a:pt x="30" y="73"/>
                </a:lnTo>
                <a:lnTo>
                  <a:pt x="30" y="73"/>
                </a:lnTo>
                <a:lnTo>
                  <a:pt x="30" y="73"/>
                </a:lnTo>
                <a:lnTo>
                  <a:pt x="30" y="73"/>
                </a:lnTo>
                <a:lnTo>
                  <a:pt x="30" y="73"/>
                </a:lnTo>
                <a:lnTo>
                  <a:pt x="28" y="71"/>
                </a:lnTo>
                <a:lnTo>
                  <a:pt x="28" y="71"/>
                </a:lnTo>
                <a:lnTo>
                  <a:pt x="28" y="71"/>
                </a:lnTo>
                <a:lnTo>
                  <a:pt x="30" y="71"/>
                </a:lnTo>
                <a:lnTo>
                  <a:pt x="30" y="73"/>
                </a:lnTo>
                <a:lnTo>
                  <a:pt x="30" y="71"/>
                </a:lnTo>
                <a:lnTo>
                  <a:pt x="30" y="71"/>
                </a:lnTo>
                <a:lnTo>
                  <a:pt x="30" y="71"/>
                </a:lnTo>
                <a:lnTo>
                  <a:pt x="30" y="71"/>
                </a:lnTo>
                <a:lnTo>
                  <a:pt x="28" y="70"/>
                </a:lnTo>
                <a:lnTo>
                  <a:pt x="30" y="70"/>
                </a:lnTo>
                <a:lnTo>
                  <a:pt x="30" y="70"/>
                </a:lnTo>
                <a:lnTo>
                  <a:pt x="30" y="70"/>
                </a:lnTo>
                <a:lnTo>
                  <a:pt x="28" y="70"/>
                </a:lnTo>
                <a:lnTo>
                  <a:pt x="28" y="70"/>
                </a:lnTo>
                <a:lnTo>
                  <a:pt x="28" y="70"/>
                </a:lnTo>
                <a:lnTo>
                  <a:pt x="28" y="70"/>
                </a:lnTo>
                <a:lnTo>
                  <a:pt x="28" y="70"/>
                </a:lnTo>
                <a:lnTo>
                  <a:pt x="28" y="70"/>
                </a:lnTo>
                <a:lnTo>
                  <a:pt x="27" y="70"/>
                </a:lnTo>
                <a:lnTo>
                  <a:pt x="27" y="70"/>
                </a:lnTo>
                <a:lnTo>
                  <a:pt x="26" y="70"/>
                </a:lnTo>
                <a:lnTo>
                  <a:pt x="26" y="70"/>
                </a:lnTo>
                <a:lnTo>
                  <a:pt x="26" y="70"/>
                </a:lnTo>
                <a:lnTo>
                  <a:pt x="26" y="70"/>
                </a:lnTo>
                <a:lnTo>
                  <a:pt x="26" y="70"/>
                </a:lnTo>
                <a:lnTo>
                  <a:pt x="26" y="71"/>
                </a:lnTo>
                <a:lnTo>
                  <a:pt x="26" y="73"/>
                </a:lnTo>
                <a:lnTo>
                  <a:pt x="26" y="73"/>
                </a:lnTo>
                <a:lnTo>
                  <a:pt x="26" y="73"/>
                </a:lnTo>
                <a:lnTo>
                  <a:pt x="26" y="71"/>
                </a:lnTo>
                <a:lnTo>
                  <a:pt x="26" y="71"/>
                </a:lnTo>
                <a:lnTo>
                  <a:pt x="26" y="73"/>
                </a:lnTo>
                <a:lnTo>
                  <a:pt x="24" y="73"/>
                </a:lnTo>
                <a:lnTo>
                  <a:pt x="23" y="70"/>
                </a:lnTo>
                <a:lnTo>
                  <a:pt x="23" y="70"/>
                </a:lnTo>
                <a:lnTo>
                  <a:pt x="23" y="71"/>
                </a:lnTo>
                <a:lnTo>
                  <a:pt x="23" y="71"/>
                </a:lnTo>
                <a:lnTo>
                  <a:pt x="23" y="73"/>
                </a:lnTo>
                <a:lnTo>
                  <a:pt x="23" y="73"/>
                </a:lnTo>
                <a:lnTo>
                  <a:pt x="23" y="71"/>
                </a:lnTo>
                <a:lnTo>
                  <a:pt x="21" y="71"/>
                </a:lnTo>
                <a:lnTo>
                  <a:pt x="21" y="71"/>
                </a:lnTo>
                <a:lnTo>
                  <a:pt x="20" y="71"/>
                </a:lnTo>
                <a:lnTo>
                  <a:pt x="20" y="71"/>
                </a:lnTo>
                <a:lnTo>
                  <a:pt x="20" y="71"/>
                </a:lnTo>
                <a:lnTo>
                  <a:pt x="20" y="71"/>
                </a:lnTo>
                <a:lnTo>
                  <a:pt x="20" y="71"/>
                </a:lnTo>
                <a:lnTo>
                  <a:pt x="18" y="71"/>
                </a:lnTo>
                <a:lnTo>
                  <a:pt x="18" y="71"/>
                </a:lnTo>
                <a:lnTo>
                  <a:pt x="17" y="73"/>
                </a:lnTo>
                <a:lnTo>
                  <a:pt x="17" y="73"/>
                </a:lnTo>
                <a:lnTo>
                  <a:pt x="17" y="73"/>
                </a:lnTo>
                <a:lnTo>
                  <a:pt x="16" y="73"/>
                </a:lnTo>
                <a:lnTo>
                  <a:pt x="16" y="73"/>
                </a:lnTo>
                <a:lnTo>
                  <a:pt x="14" y="73"/>
                </a:lnTo>
                <a:lnTo>
                  <a:pt x="14" y="73"/>
                </a:lnTo>
                <a:lnTo>
                  <a:pt x="14" y="73"/>
                </a:lnTo>
                <a:lnTo>
                  <a:pt x="13" y="74"/>
                </a:lnTo>
                <a:lnTo>
                  <a:pt x="13" y="74"/>
                </a:lnTo>
                <a:lnTo>
                  <a:pt x="13" y="74"/>
                </a:lnTo>
                <a:lnTo>
                  <a:pt x="11" y="74"/>
                </a:lnTo>
                <a:lnTo>
                  <a:pt x="11" y="76"/>
                </a:lnTo>
                <a:lnTo>
                  <a:pt x="11" y="76"/>
                </a:lnTo>
                <a:lnTo>
                  <a:pt x="11" y="76"/>
                </a:lnTo>
                <a:lnTo>
                  <a:pt x="10" y="76"/>
                </a:lnTo>
                <a:lnTo>
                  <a:pt x="10" y="76"/>
                </a:lnTo>
                <a:lnTo>
                  <a:pt x="8" y="76"/>
                </a:lnTo>
                <a:lnTo>
                  <a:pt x="8" y="76"/>
                </a:lnTo>
                <a:lnTo>
                  <a:pt x="10" y="76"/>
                </a:lnTo>
                <a:lnTo>
                  <a:pt x="10" y="74"/>
                </a:lnTo>
                <a:lnTo>
                  <a:pt x="10" y="74"/>
                </a:lnTo>
                <a:lnTo>
                  <a:pt x="8" y="73"/>
                </a:lnTo>
                <a:lnTo>
                  <a:pt x="10" y="73"/>
                </a:lnTo>
                <a:lnTo>
                  <a:pt x="10" y="73"/>
                </a:lnTo>
                <a:lnTo>
                  <a:pt x="10" y="73"/>
                </a:lnTo>
                <a:lnTo>
                  <a:pt x="10" y="71"/>
                </a:lnTo>
                <a:lnTo>
                  <a:pt x="10" y="71"/>
                </a:lnTo>
                <a:lnTo>
                  <a:pt x="10" y="71"/>
                </a:lnTo>
                <a:lnTo>
                  <a:pt x="10" y="71"/>
                </a:lnTo>
                <a:lnTo>
                  <a:pt x="10" y="71"/>
                </a:lnTo>
                <a:lnTo>
                  <a:pt x="10" y="70"/>
                </a:lnTo>
                <a:lnTo>
                  <a:pt x="13" y="70"/>
                </a:lnTo>
                <a:lnTo>
                  <a:pt x="13" y="69"/>
                </a:lnTo>
                <a:lnTo>
                  <a:pt x="13" y="69"/>
                </a:lnTo>
                <a:lnTo>
                  <a:pt x="13" y="69"/>
                </a:lnTo>
                <a:lnTo>
                  <a:pt x="13" y="67"/>
                </a:lnTo>
                <a:lnTo>
                  <a:pt x="13" y="67"/>
                </a:lnTo>
                <a:lnTo>
                  <a:pt x="13" y="67"/>
                </a:lnTo>
                <a:lnTo>
                  <a:pt x="14" y="69"/>
                </a:lnTo>
                <a:lnTo>
                  <a:pt x="14" y="69"/>
                </a:lnTo>
                <a:lnTo>
                  <a:pt x="16" y="69"/>
                </a:lnTo>
                <a:lnTo>
                  <a:pt x="16" y="69"/>
                </a:lnTo>
                <a:lnTo>
                  <a:pt x="17" y="69"/>
                </a:lnTo>
                <a:lnTo>
                  <a:pt x="18" y="69"/>
                </a:lnTo>
                <a:lnTo>
                  <a:pt x="20" y="67"/>
                </a:lnTo>
                <a:lnTo>
                  <a:pt x="20" y="67"/>
                </a:lnTo>
                <a:lnTo>
                  <a:pt x="21" y="67"/>
                </a:lnTo>
                <a:lnTo>
                  <a:pt x="21" y="67"/>
                </a:lnTo>
                <a:lnTo>
                  <a:pt x="21" y="67"/>
                </a:lnTo>
                <a:lnTo>
                  <a:pt x="23" y="67"/>
                </a:lnTo>
                <a:lnTo>
                  <a:pt x="24" y="67"/>
                </a:lnTo>
                <a:lnTo>
                  <a:pt x="24" y="67"/>
                </a:lnTo>
                <a:lnTo>
                  <a:pt x="24" y="67"/>
                </a:lnTo>
                <a:lnTo>
                  <a:pt x="24" y="67"/>
                </a:lnTo>
                <a:lnTo>
                  <a:pt x="24" y="66"/>
                </a:lnTo>
                <a:lnTo>
                  <a:pt x="24" y="66"/>
                </a:lnTo>
                <a:lnTo>
                  <a:pt x="24" y="66"/>
                </a:lnTo>
                <a:lnTo>
                  <a:pt x="26" y="66"/>
                </a:lnTo>
                <a:lnTo>
                  <a:pt x="26" y="66"/>
                </a:lnTo>
                <a:lnTo>
                  <a:pt x="27" y="66"/>
                </a:lnTo>
                <a:lnTo>
                  <a:pt x="27" y="64"/>
                </a:lnTo>
                <a:lnTo>
                  <a:pt x="27" y="66"/>
                </a:lnTo>
                <a:lnTo>
                  <a:pt x="27" y="66"/>
                </a:lnTo>
                <a:lnTo>
                  <a:pt x="28" y="66"/>
                </a:lnTo>
                <a:lnTo>
                  <a:pt x="28" y="66"/>
                </a:lnTo>
                <a:lnTo>
                  <a:pt x="30" y="66"/>
                </a:lnTo>
                <a:lnTo>
                  <a:pt x="31" y="66"/>
                </a:lnTo>
                <a:lnTo>
                  <a:pt x="33" y="64"/>
                </a:lnTo>
                <a:lnTo>
                  <a:pt x="33" y="64"/>
                </a:lnTo>
                <a:lnTo>
                  <a:pt x="33" y="64"/>
                </a:lnTo>
                <a:lnTo>
                  <a:pt x="33" y="64"/>
                </a:lnTo>
                <a:lnTo>
                  <a:pt x="34" y="64"/>
                </a:lnTo>
                <a:lnTo>
                  <a:pt x="36" y="64"/>
                </a:lnTo>
                <a:lnTo>
                  <a:pt x="36" y="64"/>
                </a:lnTo>
                <a:lnTo>
                  <a:pt x="37" y="63"/>
                </a:lnTo>
                <a:lnTo>
                  <a:pt x="37" y="63"/>
                </a:lnTo>
                <a:lnTo>
                  <a:pt x="37" y="63"/>
                </a:lnTo>
                <a:lnTo>
                  <a:pt x="37" y="63"/>
                </a:lnTo>
                <a:lnTo>
                  <a:pt x="37" y="63"/>
                </a:lnTo>
                <a:lnTo>
                  <a:pt x="37" y="61"/>
                </a:lnTo>
                <a:lnTo>
                  <a:pt x="38" y="61"/>
                </a:lnTo>
                <a:lnTo>
                  <a:pt x="38" y="61"/>
                </a:lnTo>
                <a:lnTo>
                  <a:pt x="38" y="61"/>
                </a:lnTo>
                <a:lnTo>
                  <a:pt x="38" y="61"/>
                </a:lnTo>
                <a:lnTo>
                  <a:pt x="40" y="61"/>
                </a:lnTo>
                <a:lnTo>
                  <a:pt x="40" y="61"/>
                </a:lnTo>
                <a:lnTo>
                  <a:pt x="40" y="60"/>
                </a:lnTo>
                <a:lnTo>
                  <a:pt x="40" y="60"/>
                </a:lnTo>
                <a:lnTo>
                  <a:pt x="40" y="60"/>
                </a:lnTo>
                <a:lnTo>
                  <a:pt x="40" y="59"/>
                </a:lnTo>
                <a:lnTo>
                  <a:pt x="40" y="59"/>
                </a:lnTo>
                <a:lnTo>
                  <a:pt x="40" y="59"/>
                </a:lnTo>
                <a:lnTo>
                  <a:pt x="40" y="56"/>
                </a:lnTo>
                <a:lnTo>
                  <a:pt x="40" y="56"/>
                </a:lnTo>
                <a:lnTo>
                  <a:pt x="38" y="56"/>
                </a:lnTo>
                <a:lnTo>
                  <a:pt x="38" y="57"/>
                </a:lnTo>
                <a:lnTo>
                  <a:pt x="38" y="57"/>
                </a:lnTo>
                <a:lnTo>
                  <a:pt x="38" y="57"/>
                </a:lnTo>
                <a:lnTo>
                  <a:pt x="37" y="57"/>
                </a:lnTo>
                <a:lnTo>
                  <a:pt x="37" y="57"/>
                </a:lnTo>
                <a:lnTo>
                  <a:pt x="37" y="57"/>
                </a:lnTo>
                <a:lnTo>
                  <a:pt x="37" y="56"/>
                </a:lnTo>
                <a:lnTo>
                  <a:pt x="37" y="54"/>
                </a:lnTo>
                <a:lnTo>
                  <a:pt x="37" y="54"/>
                </a:lnTo>
                <a:lnTo>
                  <a:pt x="38" y="54"/>
                </a:lnTo>
                <a:lnTo>
                  <a:pt x="38" y="54"/>
                </a:lnTo>
                <a:lnTo>
                  <a:pt x="38" y="54"/>
                </a:lnTo>
                <a:lnTo>
                  <a:pt x="38" y="53"/>
                </a:lnTo>
                <a:lnTo>
                  <a:pt x="38" y="53"/>
                </a:lnTo>
                <a:lnTo>
                  <a:pt x="38" y="53"/>
                </a:lnTo>
                <a:lnTo>
                  <a:pt x="40" y="54"/>
                </a:lnTo>
                <a:lnTo>
                  <a:pt x="40" y="54"/>
                </a:lnTo>
                <a:lnTo>
                  <a:pt x="40" y="54"/>
                </a:lnTo>
                <a:lnTo>
                  <a:pt x="40" y="54"/>
                </a:lnTo>
                <a:lnTo>
                  <a:pt x="40" y="56"/>
                </a:lnTo>
                <a:lnTo>
                  <a:pt x="41" y="56"/>
                </a:lnTo>
                <a:lnTo>
                  <a:pt x="41" y="56"/>
                </a:lnTo>
                <a:lnTo>
                  <a:pt x="41" y="56"/>
                </a:lnTo>
                <a:lnTo>
                  <a:pt x="41" y="56"/>
                </a:lnTo>
                <a:lnTo>
                  <a:pt x="43" y="56"/>
                </a:lnTo>
                <a:lnTo>
                  <a:pt x="43" y="56"/>
                </a:lnTo>
                <a:lnTo>
                  <a:pt x="43" y="57"/>
                </a:lnTo>
                <a:lnTo>
                  <a:pt x="43" y="56"/>
                </a:lnTo>
                <a:lnTo>
                  <a:pt x="43" y="56"/>
                </a:lnTo>
                <a:lnTo>
                  <a:pt x="44" y="56"/>
                </a:lnTo>
                <a:lnTo>
                  <a:pt x="44" y="57"/>
                </a:lnTo>
                <a:lnTo>
                  <a:pt x="43" y="57"/>
                </a:lnTo>
                <a:lnTo>
                  <a:pt x="43" y="57"/>
                </a:lnTo>
                <a:lnTo>
                  <a:pt x="43" y="57"/>
                </a:lnTo>
                <a:lnTo>
                  <a:pt x="43" y="59"/>
                </a:lnTo>
                <a:lnTo>
                  <a:pt x="43" y="59"/>
                </a:lnTo>
                <a:lnTo>
                  <a:pt x="41" y="60"/>
                </a:lnTo>
                <a:lnTo>
                  <a:pt x="41" y="60"/>
                </a:lnTo>
                <a:lnTo>
                  <a:pt x="41" y="60"/>
                </a:lnTo>
                <a:lnTo>
                  <a:pt x="41" y="60"/>
                </a:lnTo>
                <a:lnTo>
                  <a:pt x="41" y="60"/>
                </a:lnTo>
                <a:lnTo>
                  <a:pt x="43" y="61"/>
                </a:lnTo>
                <a:lnTo>
                  <a:pt x="44" y="61"/>
                </a:lnTo>
                <a:lnTo>
                  <a:pt x="44" y="61"/>
                </a:lnTo>
                <a:lnTo>
                  <a:pt x="44" y="61"/>
                </a:lnTo>
                <a:lnTo>
                  <a:pt x="44" y="61"/>
                </a:lnTo>
                <a:lnTo>
                  <a:pt x="46" y="61"/>
                </a:lnTo>
                <a:lnTo>
                  <a:pt x="46" y="61"/>
                </a:lnTo>
                <a:lnTo>
                  <a:pt x="46" y="60"/>
                </a:lnTo>
                <a:lnTo>
                  <a:pt x="46" y="61"/>
                </a:lnTo>
                <a:lnTo>
                  <a:pt x="47" y="60"/>
                </a:lnTo>
                <a:lnTo>
                  <a:pt x="47" y="60"/>
                </a:lnTo>
                <a:lnTo>
                  <a:pt x="46" y="60"/>
                </a:lnTo>
                <a:lnTo>
                  <a:pt x="46" y="59"/>
                </a:lnTo>
                <a:lnTo>
                  <a:pt x="46" y="59"/>
                </a:lnTo>
                <a:lnTo>
                  <a:pt x="46" y="57"/>
                </a:lnTo>
                <a:lnTo>
                  <a:pt x="46" y="57"/>
                </a:lnTo>
                <a:lnTo>
                  <a:pt x="46" y="57"/>
                </a:lnTo>
                <a:lnTo>
                  <a:pt x="47" y="57"/>
                </a:lnTo>
                <a:lnTo>
                  <a:pt x="47" y="57"/>
                </a:lnTo>
                <a:lnTo>
                  <a:pt x="46" y="57"/>
                </a:lnTo>
                <a:lnTo>
                  <a:pt x="46" y="59"/>
                </a:lnTo>
                <a:lnTo>
                  <a:pt x="46" y="60"/>
                </a:lnTo>
                <a:lnTo>
                  <a:pt x="46" y="60"/>
                </a:lnTo>
                <a:lnTo>
                  <a:pt x="47" y="60"/>
                </a:lnTo>
                <a:lnTo>
                  <a:pt x="48" y="59"/>
                </a:lnTo>
                <a:lnTo>
                  <a:pt x="48" y="59"/>
                </a:lnTo>
                <a:lnTo>
                  <a:pt x="48" y="59"/>
                </a:lnTo>
                <a:lnTo>
                  <a:pt x="48" y="57"/>
                </a:lnTo>
                <a:lnTo>
                  <a:pt x="48" y="57"/>
                </a:lnTo>
                <a:lnTo>
                  <a:pt x="48" y="56"/>
                </a:lnTo>
                <a:lnTo>
                  <a:pt x="48" y="56"/>
                </a:lnTo>
                <a:lnTo>
                  <a:pt x="48" y="56"/>
                </a:lnTo>
                <a:lnTo>
                  <a:pt x="48" y="54"/>
                </a:lnTo>
                <a:lnTo>
                  <a:pt x="48" y="54"/>
                </a:lnTo>
                <a:lnTo>
                  <a:pt x="48" y="54"/>
                </a:lnTo>
                <a:lnTo>
                  <a:pt x="48" y="54"/>
                </a:lnTo>
                <a:lnTo>
                  <a:pt x="48" y="54"/>
                </a:lnTo>
                <a:lnTo>
                  <a:pt x="48" y="53"/>
                </a:lnTo>
                <a:lnTo>
                  <a:pt x="48" y="53"/>
                </a:lnTo>
                <a:lnTo>
                  <a:pt x="50" y="51"/>
                </a:lnTo>
                <a:lnTo>
                  <a:pt x="50" y="51"/>
                </a:lnTo>
                <a:lnTo>
                  <a:pt x="51" y="51"/>
                </a:lnTo>
                <a:lnTo>
                  <a:pt x="51" y="50"/>
                </a:lnTo>
                <a:lnTo>
                  <a:pt x="51" y="50"/>
                </a:lnTo>
                <a:lnTo>
                  <a:pt x="50" y="50"/>
                </a:lnTo>
                <a:lnTo>
                  <a:pt x="50" y="50"/>
                </a:lnTo>
                <a:lnTo>
                  <a:pt x="50" y="49"/>
                </a:lnTo>
                <a:lnTo>
                  <a:pt x="50" y="49"/>
                </a:lnTo>
                <a:lnTo>
                  <a:pt x="50" y="49"/>
                </a:lnTo>
                <a:lnTo>
                  <a:pt x="48" y="49"/>
                </a:lnTo>
                <a:lnTo>
                  <a:pt x="48" y="49"/>
                </a:lnTo>
                <a:lnTo>
                  <a:pt x="48" y="50"/>
                </a:lnTo>
                <a:lnTo>
                  <a:pt x="48" y="50"/>
                </a:lnTo>
                <a:lnTo>
                  <a:pt x="48" y="50"/>
                </a:lnTo>
                <a:lnTo>
                  <a:pt x="47" y="50"/>
                </a:lnTo>
                <a:lnTo>
                  <a:pt x="47" y="50"/>
                </a:lnTo>
                <a:lnTo>
                  <a:pt x="47" y="50"/>
                </a:lnTo>
                <a:lnTo>
                  <a:pt x="47" y="50"/>
                </a:lnTo>
                <a:lnTo>
                  <a:pt x="47" y="50"/>
                </a:lnTo>
                <a:lnTo>
                  <a:pt x="47" y="50"/>
                </a:lnTo>
                <a:lnTo>
                  <a:pt x="47" y="49"/>
                </a:lnTo>
                <a:lnTo>
                  <a:pt x="47" y="47"/>
                </a:lnTo>
                <a:lnTo>
                  <a:pt x="47" y="47"/>
                </a:lnTo>
                <a:lnTo>
                  <a:pt x="47" y="47"/>
                </a:lnTo>
                <a:lnTo>
                  <a:pt x="47" y="47"/>
                </a:lnTo>
                <a:lnTo>
                  <a:pt x="48" y="47"/>
                </a:lnTo>
                <a:lnTo>
                  <a:pt x="51" y="47"/>
                </a:lnTo>
                <a:lnTo>
                  <a:pt x="51" y="47"/>
                </a:lnTo>
                <a:lnTo>
                  <a:pt x="50" y="47"/>
                </a:lnTo>
                <a:lnTo>
                  <a:pt x="50" y="47"/>
                </a:lnTo>
                <a:lnTo>
                  <a:pt x="50" y="47"/>
                </a:lnTo>
                <a:lnTo>
                  <a:pt x="51" y="49"/>
                </a:lnTo>
                <a:lnTo>
                  <a:pt x="51" y="49"/>
                </a:lnTo>
                <a:lnTo>
                  <a:pt x="53" y="49"/>
                </a:lnTo>
                <a:lnTo>
                  <a:pt x="53" y="50"/>
                </a:lnTo>
                <a:lnTo>
                  <a:pt x="53" y="50"/>
                </a:lnTo>
                <a:lnTo>
                  <a:pt x="53" y="50"/>
                </a:lnTo>
                <a:lnTo>
                  <a:pt x="53" y="50"/>
                </a:lnTo>
                <a:lnTo>
                  <a:pt x="53" y="50"/>
                </a:lnTo>
                <a:lnTo>
                  <a:pt x="53" y="50"/>
                </a:lnTo>
                <a:lnTo>
                  <a:pt x="53" y="50"/>
                </a:lnTo>
                <a:lnTo>
                  <a:pt x="53" y="50"/>
                </a:lnTo>
                <a:lnTo>
                  <a:pt x="53" y="50"/>
                </a:lnTo>
                <a:lnTo>
                  <a:pt x="53" y="50"/>
                </a:lnTo>
                <a:lnTo>
                  <a:pt x="51" y="50"/>
                </a:lnTo>
                <a:lnTo>
                  <a:pt x="51" y="51"/>
                </a:lnTo>
                <a:lnTo>
                  <a:pt x="51" y="51"/>
                </a:lnTo>
                <a:lnTo>
                  <a:pt x="53" y="51"/>
                </a:lnTo>
                <a:lnTo>
                  <a:pt x="54" y="51"/>
                </a:lnTo>
                <a:lnTo>
                  <a:pt x="54" y="50"/>
                </a:lnTo>
                <a:lnTo>
                  <a:pt x="54" y="50"/>
                </a:lnTo>
                <a:lnTo>
                  <a:pt x="54" y="50"/>
                </a:lnTo>
                <a:lnTo>
                  <a:pt x="54" y="49"/>
                </a:lnTo>
                <a:lnTo>
                  <a:pt x="54" y="47"/>
                </a:lnTo>
                <a:lnTo>
                  <a:pt x="54" y="47"/>
                </a:lnTo>
                <a:lnTo>
                  <a:pt x="54" y="46"/>
                </a:lnTo>
                <a:lnTo>
                  <a:pt x="54" y="46"/>
                </a:lnTo>
                <a:lnTo>
                  <a:pt x="56" y="46"/>
                </a:lnTo>
                <a:lnTo>
                  <a:pt x="56" y="46"/>
                </a:lnTo>
                <a:lnTo>
                  <a:pt x="56" y="46"/>
                </a:lnTo>
                <a:lnTo>
                  <a:pt x="56" y="44"/>
                </a:lnTo>
                <a:lnTo>
                  <a:pt x="57" y="44"/>
                </a:lnTo>
                <a:lnTo>
                  <a:pt x="57" y="43"/>
                </a:lnTo>
                <a:lnTo>
                  <a:pt x="57" y="43"/>
                </a:lnTo>
                <a:lnTo>
                  <a:pt x="57" y="43"/>
                </a:lnTo>
                <a:lnTo>
                  <a:pt x="56" y="43"/>
                </a:lnTo>
                <a:lnTo>
                  <a:pt x="56" y="41"/>
                </a:lnTo>
                <a:lnTo>
                  <a:pt x="56" y="43"/>
                </a:lnTo>
                <a:lnTo>
                  <a:pt x="54" y="43"/>
                </a:lnTo>
                <a:lnTo>
                  <a:pt x="54" y="43"/>
                </a:lnTo>
                <a:lnTo>
                  <a:pt x="54" y="43"/>
                </a:lnTo>
                <a:lnTo>
                  <a:pt x="54" y="43"/>
                </a:lnTo>
                <a:lnTo>
                  <a:pt x="54" y="43"/>
                </a:lnTo>
                <a:lnTo>
                  <a:pt x="54" y="41"/>
                </a:lnTo>
                <a:lnTo>
                  <a:pt x="54" y="41"/>
                </a:lnTo>
                <a:lnTo>
                  <a:pt x="54" y="41"/>
                </a:lnTo>
                <a:lnTo>
                  <a:pt x="54" y="40"/>
                </a:lnTo>
                <a:lnTo>
                  <a:pt x="54" y="40"/>
                </a:lnTo>
                <a:lnTo>
                  <a:pt x="54" y="40"/>
                </a:lnTo>
                <a:lnTo>
                  <a:pt x="54" y="40"/>
                </a:lnTo>
                <a:lnTo>
                  <a:pt x="54" y="39"/>
                </a:lnTo>
                <a:lnTo>
                  <a:pt x="54" y="39"/>
                </a:lnTo>
                <a:lnTo>
                  <a:pt x="54" y="39"/>
                </a:lnTo>
                <a:lnTo>
                  <a:pt x="54" y="37"/>
                </a:lnTo>
                <a:lnTo>
                  <a:pt x="56" y="39"/>
                </a:lnTo>
                <a:lnTo>
                  <a:pt x="56" y="39"/>
                </a:lnTo>
                <a:lnTo>
                  <a:pt x="56" y="39"/>
                </a:lnTo>
                <a:lnTo>
                  <a:pt x="56" y="37"/>
                </a:lnTo>
                <a:lnTo>
                  <a:pt x="56" y="37"/>
                </a:lnTo>
                <a:lnTo>
                  <a:pt x="57" y="37"/>
                </a:lnTo>
                <a:lnTo>
                  <a:pt x="57" y="37"/>
                </a:lnTo>
                <a:lnTo>
                  <a:pt x="57" y="37"/>
                </a:lnTo>
                <a:lnTo>
                  <a:pt x="58" y="37"/>
                </a:lnTo>
                <a:lnTo>
                  <a:pt x="60" y="36"/>
                </a:lnTo>
                <a:lnTo>
                  <a:pt x="60" y="36"/>
                </a:lnTo>
                <a:lnTo>
                  <a:pt x="61" y="36"/>
                </a:lnTo>
                <a:lnTo>
                  <a:pt x="61" y="36"/>
                </a:lnTo>
                <a:lnTo>
                  <a:pt x="61" y="34"/>
                </a:lnTo>
                <a:lnTo>
                  <a:pt x="61" y="34"/>
                </a:lnTo>
                <a:lnTo>
                  <a:pt x="63" y="34"/>
                </a:lnTo>
                <a:lnTo>
                  <a:pt x="63" y="34"/>
                </a:lnTo>
                <a:lnTo>
                  <a:pt x="64" y="34"/>
                </a:lnTo>
                <a:lnTo>
                  <a:pt x="64" y="33"/>
                </a:lnTo>
                <a:lnTo>
                  <a:pt x="65" y="33"/>
                </a:lnTo>
                <a:lnTo>
                  <a:pt x="67" y="31"/>
                </a:lnTo>
                <a:lnTo>
                  <a:pt x="67" y="31"/>
                </a:lnTo>
                <a:lnTo>
                  <a:pt x="67" y="31"/>
                </a:lnTo>
                <a:lnTo>
                  <a:pt x="65" y="30"/>
                </a:lnTo>
                <a:lnTo>
                  <a:pt x="65" y="30"/>
                </a:lnTo>
                <a:lnTo>
                  <a:pt x="65" y="31"/>
                </a:lnTo>
                <a:lnTo>
                  <a:pt x="64" y="31"/>
                </a:lnTo>
                <a:lnTo>
                  <a:pt x="64" y="31"/>
                </a:lnTo>
                <a:lnTo>
                  <a:pt x="64" y="30"/>
                </a:lnTo>
                <a:lnTo>
                  <a:pt x="64" y="30"/>
                </a:lnTo>
                <a:lnTo>
                  <a:pt x="64" y="30"/>
                </a:lnTo>
                <a:lnTo>
                  <a:pt x="64" y="30"/>
                </a:lnTo>
                <a:lnTo>
                  <a:pt x="65" y="30"/>
                </a:lnTo>
                <a:lnTo>
                  <a:pt x="65" y="30"/>
                </a:lnTo>
                <a:lnTo>
                  <a:pt x="67" y="30"/>
                </a:lnTo>
                <a:lnTo>
                  <a:pt x="67" y="29"/>
                </a:lnTo>
                <a:lnTo>
                  <a:pt x="67" y="29"/>
                </a:lnTo>
                <a:lnTo>
                  <a:pt x="67" y="29"/>
                </a:lnTo>
                <a:lnTo>
                  <a:pt x="67" y="29"/>
                </a:lnTo>
                <a:lnTo>
                  <a:pt x="68" y="27"/>
                </a:lnTo>
                <a:lnTo>
                  <a:pt x="68" y="27"/>
                </a:lnTo>
                <a:lnTo>
                  <a:pt x="70" y="26"/>
                </a:lnTo>
                <a:lnTo>
                  <a:pt x="70" y="26"/>
                </a:lnTo>
                <a:lnTo>
                  <a:pt x="70" y="26"/>
                </a:lnTo>
                <a:lnTo>
                  <a:pt x="70" y="24"/>
                </a:lnTo>
                <a:lnTo>
                  <a:pt x="70" y="24"/>
                </a:lnTo>
                <a:lnTo>
                  <a:pt x="70" y="23"/>
                </a:lnTo>
                <a:lnTo>
                  <a:pt x="71" y="23"/>
                </a:lnTo>
                <a:lnTo>
                  <a:pt x="71" y="24"/>
                </a:lnTo>
                <a:lnTo>
                  <a:pt x="71" y="24"/>
                </a:lnTo>
                <a:lnTo>
                  <a:pt x="71" y="24"/>
                </a:lnTo>
                <a:lnTo>
                  <a:pt x="71" y="24"/>
                </a:lnTo>
                <a:lnTo>
                  <a:pt x="73" y="23"/>
                </a:lnTo>
                <a:lnTo>
                  <a:pt x="73" y="23"/>
                </a:lnTo>
                <a:lnTo>
                  <a:pt x="73" y="23"/>
                </a:lnTo>
                <a:lnTo>
                  <a:pt x="74" y="23"/>
                </a:lnTo>
                <a:lnTo>
                  <a:pt x="74" y="23"/>
                </a:lnTo>
                <a:lnTo>
                  <a:pt x="74" y="23"/>
                </a:lnTo>
                <a:lnTo>
                  <a:pt x="74" y="23"/>
                </a:lnTo>
                <a:lnTo>
                  <a:pt x="75" y="22"/>
                </a:lnTo>
                <a:lnTo>
                  <a:pt x="75" y="22"/>
                </a:lnTo>
                <a:lnTo>
                  <a:pt x="77" y="22"/>
                </a:lnTo>
                <a:lnTo>
                  <a:pt x="78" y="22"/>
                </a:lnTo>
                <a:lnTo>
                  <a:pt x="78" y="22"/>
                </a:lnTo>
                <a:lnTo>
                  <a:pt x="80" y="20"/>
                </a:lnTo>
                <a:lnTo>
                  <a:pt x="80" y="20"/>
                </a:lnTo>
                <a:lnTo>
                  <a:pt x="80" y="22"/>
                </a:lnTo>
                <a:lnTo>
                  <a:pt x="80" y="22"/>
                </a:lnTo>
                <a:lnTo>
                  <a:pt x="81" y="22"/>
                </a:lnTo>
                <a:lnTo>
                  <a:pt x="81" y="22"/>
                </a:lnTo>
                <a:lnTo>
                  <a:pt x="81" y="20"/>
                </a:lnTo>
                <a:lnTo>
                  <a:pt x="83" y="20"/>
                </a:lnTo>
                <a:lnTo>
                  <a:pt x="83" y="20"/>
                </a:lnTo>
                <a:lnTo>
                  <a:pt x="84" y="20"/>
                </a:lnTo>
                <a:lnTo>
                  <a:pt x="84" y="20"/>
                </a:lnTo>
                <a:lnTo>
                  <a:pt x="84" y="20"/>
                </a:lnTo>
                <a:lnTo>
                  <a:pt x="85" y="20"/>
                </a:lnTo>
                <a:lnTo>
                  <a:pt x="85" y="19"/>
                </a:lnTo>
                <a:lnTo>
                  <a:pt x="85" y="19"/>
                </a:lnTo>
                <a:lnTo>
                  <a:pt x="85" y="20"/>
                </a:lnTo>
                <a:lnTo>
                  <a:pt x="87" y="20"/>
                </a:lnTo>
                <a:lnTo>
                  <a:pt x="87" y="19"/>
                </a:lnTo>
                <a:lnTo>
                  <a:pt x="88" y="19"/>
                </a:lnTo>
                <a:lnTo>
                  <a:pt x="88" y="19"/>
                </a:lnTo>
                <a:lnTo>
                  <a:pt x="88" y="19"/>
                </a:lnTo>
                <a:lnTo>
                  <a:pt x="88" y="19"/>
                </a:lnTo>
                <a:lnTo>
                  <a:pt x="88" y="19"/>
                </a:lnTo>
                <a:lnTo>
                  <a:pt x="88" y="19"/>
                </a:lnTo>
                <a:lnTo>
                  <a:pt x="88" y="19"/>
                </a:lnTo>
                <a:lnTo>
                  <a:pt x="88" y="19"/>
                </a:lnTo>
                <a:lnTo>
                  <a:pt x="90" y="19"/>
                </a:lnTo>
                <a:lnTo>
                  <a:pt x="90" y="19"/>
                </a:lnTo>
                <a:lnTo>
                  <a:pt x="90" y="19"/>
                </a:lnTo>
                <a:lnTo>
                  <a:pt x="91" y="19"/>
                </a:lnTo>
                <a:lnTo>
                  <a:pt x="91" y="19"/>
                </a:lnTo>
                <a:lnTo>
                  <a:pt x="91" y="19"/>
                </a:lnTo>
                <a:lnTo>
                  <a:pt x="91" y="19"/>
                </a:lnTo>
                <a:lnTo>
                  <a:pt x="91" y="17"/>
                </a:lnTo>
                <a:lnTo>
                  <a:pt x="91" y="17"/>
                </a:lnTo>
                <a:lnTo>
                  <a:pt x="91" y="17"/>
                </a:lnTo>
                <a:lnTo>
                  <a:pt x="93" y="17"/>
                </a:lnTo>
                <a:lnTo>
                  <a:pt x="93" y="17"/>
                </a:lnTo>
                <a:lnTo>
                  <a:pt x="93" y="17"/>
                </a:lnTo>
                <a:lnTo>
                  <a:pt x="93" y="17"/>
                </a:lnTo>
                <a:lnTo>
                  <a:pt x="94" y="19"/>
                </a:lnTo>
                <a:lnTo>
                  <a:pt x="94" y="19"/>
                </a:lnTo>
                <a:lnTo>
                  <a:pt x="94" y="17"/>
                </a:lnTo>
                <a:lnTo>
                  <a:pt x="94" y="17"/>
                </a:lnTo>
                <a:lnTo>
                  <a:pt x="94" y="19"/>
                </a:lnTo>
                <a:lnTo>
                  <a:pt x="95" y="19"/>
                </a:lnTo>
                <a:lnTo>
                  <a:pt x="95" y="19"/>
                </a:lnTo>
                <a:lnTo>
                  <a:pt x="97" y="17"/>
                </a:lnTo>
                <a:lnTo>
                  <a:pt x="98" y="17"/>
                </a:lnTo>
                <a:lnTo>
                  <a:pt x="98" y="17"/>
                </a:lnTo>
                <a:lnTo>
                  <a:pt x="98" y="17"/>
                </a:lnTo>
                <a:lnTo>
                  <a:pt x="98" y="17"/>
                </a:lnTo>
                <a:lnTo>
                  <a:pt x="98" y="17"/>
                </a:lnTo>
                <a:lnTo>
                  <a:pt x="98" y="17"/>
                </a:lnTo>
                <a:lnTo>
                  <a:pt x="100" y="17"/>
                </a:lnTo>
                <a:lnTo>
                  <a:pt x="101" y="17"/>
                </a:lnTo>
                <a:lnTo>
                  <a:pt x="101" y="17"/>
                </a:lnTo>
                <a:lnTo>
                  <a:pt x="103" y="17"/>
                </a:lnTo>
                <a:lnTo>
                  <a:pt x="103" y="17"/>
                </a:lnTo>
                <a:lnTo>
                  <a:pt x="103" y="17"/>
                </a:lnTo>
                <a:lnTo>
                  <a:pt x="103" y="17"/>
                </a:lnTo>
                <a:lnTo>
                  <a:pt x="104" y="17"/>
                </a:lnTo>
                <a:lnTo>
                  <a:pt x="104" y="17"/>
                </a:lnTo>
                <a:lnTo>
                  <a:pt x="104" y="17"/>
                </a:lnTo>
                <a:lnTo>
                  <a:pt x="104" y="17"/>
                </a:lnTo>
                <a:lnTo>
                  <a:pt x="104" y="17"/>
                </a:lnTo>
                <a:lnTo>
                  <a:pt x="104" y="17"/>
                </a:lnTo>
                <a:lnTo>
                  <a:pt x="104" y="17"/>
                </a:lnTo>
                <a:lnTo>
                  <a:pt x="105" y="17"/>
                </a:lnTo>
                <a:lnTo>
                  <a:pt x="105" y="17"/>
                </a:lnTo>
                <a:lnTo>
                  <a:pt x="105" y="17"/>
                </a:lnTo>
                <a:lnTo>
                  <a:pt x="105" y="17"/>
                </a:lnTo>
                <a:lnTo>
                  <a:pt x="105" y="17"/>
                </a:lnTo>
                <a:lnTo>
                  <a:pt x="105" y="16"/>
                </a:lnTo>
                <a:lnTo>
                  <a:pt x="105" y="16"/>
                </a:lnTo>
                <a:lnTo>
                  <a:pt x="105" y="14"/>
                </a:lnTo>
                <a:lnTo>
                  <a:pt x="105" y="14"/>
                </a:lnTo>
                <a:lnTo>
                  <a:pt x="107" y="14"/>
                </a:lnTo>
                <a:lnTo>
                  <a:pt x="107" y="14"/>
                </a:lnTo>
                <a:lnTo>
                  <a:pt x="107" y="14"/>
                </a:lnTo>
                <a:lnTo>
                  <a:pt x="108" y="14"/>
                </a:lnTo>
                <a:lnTo>
                  <a:pt x="108" y="14"/>
                </a:lnTo>
                <a:lnTo>
                  <a:pt x="108" y="14"/>
                </a:lnTo>
                <a:lnTo>
                  <a:pt x="110" y="14"/>
                </a:lnTo>
                <a:lnTo>
                  <a:pt x="110" y="14"/>
                </a:lnTo>
                <a:lnTo>
                  <a:pt x="110" y="14"/>
                </a:lnTo>
                <a:lnTo>
                  <a:pt x="110" y="16"/>
                </a:lnTo>
                <a:lnTo>
                  <a:pt x="110" y="17"/>
                </a:lnTo>
                <a:lnTo>
                  <a:pt x="110" y="17"/>
                </a:lnTo>
                <a:lnTo>
                  <a:pt x="110" y="17"/>
                </a:lnTo>
                <a:lnTo>
                  <a:pt x="110" y="17"/>
                </a:lnTo>
                <a:lnTo>
                  <a:pt x="110" y="16"/>
                </a:lnTo>
                <a:lnTo>
                  <a:pt x="111" y="14"/>
                </a:lnTo>
                <a:lnTo>
                  <a:pt x="111" y="14"/>
                </a:lnTo>
                <a:lnTo>
                  <a:pt x="111" y="14"/>
                </a:lnTo>
                <a:lnTo>
                  <a:pt x="111" y="13"/>
                </a:lnTo>
                <a:lnTo>
                  <a:pt x="112" y="14"/>
                </a:lnTo>
                <a:lnTo>
                  <a:pt x="112" y="16"/>
                </a:lnTo>
                <a:lnTo>
                  <a:pt x="112" y="16"/>
                </a:lnTo>
                <a:lnTo>
                  <a:pt x="114" y="16"/>
                </a:lnTo>
                <a:lnTo>
                  <a:pt x="114" y="14"/>
                </a:lnTo>
                <a:lnTo>
                  <a:pt x="114" y="14"/>
                </a:lnTo>
                <a:lnTo>
                  <a:pt x="115" y="13"/>
                </a:lnTo>
                <a:lnTo>
                  <a:pt x="115" y="13"/>
                </a:lnTo>
                <a:lnTo>
                  <a:pt x="115" y="13"/>
                </a:lnTo>
                <a:lnTo>
                  <a:pt x="115" y="13"/>
                </a:lnTo>
                <a:lnTo>
                  <a:pt x="118" y="13"/>
                </a:lnTo>
                <a:lnTo>
                  <a:pt x="120" y="13"/>
                </a:lnTo>
                <a:lnTo>
                  <a:pt x="121" y="13"/>
                </a:lnTo>
                <a:lnTo>
                  <a:pt x="121" y="13"/>
                </a:lnTo>
                <a:lnTo>
                  <a:pt x="122" y="13"/>
                </a:lnTo>
                <a:lnTo>
                  <a:pt x="122" y="14"/>
                </a:lnTo>
                <a:lnTo>
                  <a:pt x="122" y="14"/>
                </a:lnTo>
                <a:lnTo>
                  <a:pt x="122" y="14"/>
                </a:lnTo>
                <a:lnTo>
                  <a:pt x="124" y="13"/>
                </a:lnTo>
                <a:lnTo>
                  <a:pt x="124" y="13"/>
                </a:lnTo>
                <a:lnTo>
                  <a:pt x="124" y="13"/>
                </a:lnTo>
                <a:lnTo>
                  <a:pt x="124" y="13"/>
                </a:lnTo>
                <a:lnTo>
                  <a:pt x="124" y="13"/>
                </a:lnTo>
                <a:lnTo>
                  <a:pt x="125" y="13"/>
                </a:lnTo>
                <a:lnTo>
                  <a:pt x="125" y="13"/>
                </a:lnTo>
                <a:lnTo>
                  <a:pt x="125" y="14"/>
                </a:lnTo>
                <a:lnTo>
                  <a:pt x="125" y="14"/>
                </a:lnTo>
                <a:lnTo>
                  <a:pt x="125" y="13"/>
                </a:lnTo>
                <a:lnTo>
                  <a:pt x="127" y="13"/>
                </a:lnTo>
                <a:lnTo>
                  <a:pt x="128" y="13"/>
                </a:lnTo>
                <a:lnTo>
                  <a:pt x="128" y="13"/>
                </a:lnTo>
                <a:lnTo>
                  <a:pt x="130" y="13"/>
                </a:lnTo>
                <a:lnTo>
                  <a:pt x="130" y="13"/>
                </a:lnTo>
                <a:lnTo>
                  <a:pt x="130" y="13"/>
                </a:lnTo>
                <a:lnTo>
                  <a:pt x="130" y="13"/>
                </a:lnTo>
                <a:lnTo>
                  <a:pt x="130" y="12"/>
                </a:lnTo>
                <a:lnTo>
                  <a:pt x="130" y="12"/>
                </a:lnTo>
                <a:lnTo>
                  <a:pt x="131" y="12"/>
                </a:lnTo>
                <a:lnTo>
                  <a:pt x="131" y="12"/>
                </a:lnTo>
                <a:lnTo>
                  <a:pt x="131" y="12"/>
                </a:lnTo>
                <a:lnTo>
                  <a:pt x="131" y="12"/>
                </a:lnTo>
                <a:lnTo>
                  <a:pt x="131" y="13"/>
                </a:lnTo>
                <a:lnTo>
                  <a:pt x="131" y="13"/>
                </a:lnTo>
                <a:lnTo>
                  <a:pt x="131" y="12"/>
                </a:lnTo>
                <a:lnTo>
                  <a:pt x="131" y="12"/>
                </a:lnTo>
                <a:lnTo>
                  <a:pt x="131" y="12"/>
                </a:lnTo>
                <a:lnTo>
                  <a:pt x="131" y="13"/>
                </a:lnTo>
                <a:lnTo>
                  <a:pt x="131" y="13"/>
                </a:lnTo>
                <a:lnTo>
                  <a:pt x="132" y="13"/>
                </a:lnTo>
                <a:lnTo>
                  <a:pt x="134" y="13"/>
                </a:lnTo>
                <a:lnTo>
                  <a:pt x="135" y="13"/>
                </a:lnTo>
                <a:lnTo>
                  <a:pt x="135" y="13"/>
                </a:lnTo>
                <a:lnTo>
                  <a:pt x="135" y="13"/>
                </a:lnTo>
                <a:lnTo>
                  <a:pt x="135" y="13"/>
                </a:lnTo>
                <a:lnTo>
                  <a:pt x="135" y="13"/>
                </a:lnTo>
                <a:lnTo>
                  <a:pt x="135" y="14"/>
                </a:lnTo>
                <a:lnTo>
                  <a:pt x="135" y="14"/>
                </a:lnTo>
                <a:lnTo>
                  <a:pt x="135" y="14"/>
                </a:lnTo>
                <a:lnTo>
                  <a:pt x="135" y="14"/>
                </a:lnTo>
                <a:lnTo>
                  <a:pt x="135" y="13"/>
                </a:lnTo>
                <a:lnTo>
                  <a:pt x="137" y="13"/>
                </a:lnTo>
                <a:lnTo>
                  <a:pt x="137" y="13"/>
                </a:lnTo>
                <a:lnTo>
                  <a:pt x="137" y="14"/>
                </a:lnTo>
                <a:lnTo>
                  <a:pt x="138" y="14"/>
                </a:lnTo>
                <a:lnTo>
                  <a:pt x="138" y="14"/>
                </a:lnTo>
                <a:lnTo>
                  <a:pt x="140" y="14"/>
                </a:lnTo>
                <a:lnTo>
                  <a:pt x="140" y="14"/>
                </a:lnTo>
                <a:lnTo>
                  <a:pt x="141" y="14"/>
                </a:lnTo>
                <a:lnTo>
                  <a:pt x="142" y="14"/>
                </a:lnTo>
                <a:lnTo>
                  <a:pt x="142" y="13"/>
                </a:lnTo>
                <a:lnTo>
                  <a:pt x="144" y="13"/>
                </a:lnTo>
                <a:lnTo>
                  <a:pt x="144" y="13"/>
                </a:lnTo>
                <a:lnTo>
                  <a:pt x="144" y="13"/>
                </a:lnTo>
                <a:lnTo>
                  <a:pt x="145" y="13"/>
                </a:lnTo>
                <a:lnTo>
                  <a:pt x="145" y="13"/>
                </a:lnTo>
                <a:lnTo>
                  <a:pt x="144" y="14"/>
                </a:lnTo>
                <a:lnTo>
                  <a:pt x="144" y="14"/>
                </a:lnTo>
                <a:lnTo>
                  <a:pt x="145" y="14"/>
                </a:lnTo>
                <a:lnTo>
                  <a:pt x="145" y="14"/>
                </a:lnTo>
                <a:lnTo>
                  <a:pt x="145" y="14"/>
                </a:lnTo>
                <a:lnTo>
                  <a:pt x="145" y="14"/>
                </a:lnTo>
                <a:lnTo>
                  <a:pt x="147" y="14"/>
                </a:lnTo>
                <a:lnTo>
                  <a:pt x="147" y="14"/>
                </a:lnTo>
                <a:lnTo>
                  <a:pt x="147" y="13"/>
                </a:lnTo>
                <a:lnTo>
                  <a:pt x="147" y="13"/>
                </a:lnTo>
                <a:lnTo>
                  <a:pt x="147" y="14"/>
                </a:lnTo>
                <a:lnTo>
                  <a:pt x="148" y="14"/>
                </a:lnTo>
                <a:lnTo>
                  <a:pt x="150" y="13"/>
                </a:lnTo>
                <a:lnTo>
                  <a:pt x="150" y="13"/>
                </a:lnTo>
                <a:lnTo>
                  <a:pt x="150" y="13"/>
                </a:lnTo>
                <a:lnTo>
                  <a:pt x="150" y="13"/>
                </a:lnTo>
                <a:lnTo>
                  <a:pt x="150" y="13"/>
                </a:lnTo>
                <a:lnTo>
                  <a:pt x="150" y="14"/>
                </a:lnTo>
                <a:lnTo>
                  <a:pt x="150" y="14"/>
                </a:lnTo>
                <a:lnTo>
                  <a:pt x="151" y="13"/>
                </a:lnTo>
                <a:lnTo>
                  <a:pt x="151" y="13"/>
                </a:lnTo>
                <a:lnTo>
                  <a:pt x="151" y="13"/>
                </a:lnTo>
                <a:lnTo>
                  <a:pt x="151" y="13"/>
                </a:lnTo>
                <a:lnTo>
                  <a:pt x="151" y="13"/>
                </a:lnTo>
                <a:lnTo>
                  <a:pt x="152" y="14"/>
                </a:lnTo>
                <a:lnTo>
                  <a:pt x="152" y="14"/>
                </a:lnTo>
                <a:lnTo>
                  <a:pt x="152" y="14"/>
                </a:lnTo>
                <a:lnTo>
                  <a:pt x="154" y="14"/>
                </a:lnTo>
                <a:lnTo>
                  <a:pt x="154" y="14"/>
                </a:lnTo>
                <a:lnTo>
                  <a:pt x="154" y="14"/>
                </a:lnTo>
                <a:lnTo>
                  <a:pt x="154" y="13"/>
                </a:lnTo>
                <a:lnTo>
                  <a:pt x="154" y="13"/>
                </a:lnTo>
                <a:lnTo>
                  <a:pt x="155" y="14"/>
                </a:lnTo>
                <a:lnTo>
                  <a:pt x="155" y="14"/>
                </a:lnTo>
                <a:lnTo>
                  <a:pt x="155" y="14"/>
                </a:lnTo>
                <a:lnTo>
                  <a:pt x="155" y="14"/>
                </a:lnTo>
                <a:lnTo>
                  <a:pt x="155" y="13"/>
                </a:lnTo>
                <a:lnTo>
                  <a:pt x="158" y="14"/>
                </a:lnTo>
                <a:lnTo>
                  <a:pt x="157" y="14"/>
                </a:lnTo>
                <a:lnTo>
                  <a:pt x="157" y="14"/>
                </a:lnTo>
                <a:lnTo>
                  <a:pt x="157" y="14"/>
                </a:lnTo>
                <a:lnTo>
                  <a:pt x="157" y="16"/>
                </a:lnTo>
                <a:lnTo>
                  <a:pt x="155" y="16"/>
                </a:lnTo>
                <a:lnTo>
                  <a:pt x="155" y="16"/>
                </a:lnTo>
                <a:lnTo>
                  <a:pt x="155" y="16"/>
                </a:lnTo>
                <a:lnTo>
                  <a:pt x="155" y="17"/>
                </a:lnTo>
                <a:lnTo>
                  <a:pt x="155" y="17"/>
                </a:lnTo>
                <a:lnTo>
                  <a:pt x="155" y="17"/>
                </a:lnTo>
                <a:lnTo>
                  <a:pt x="157" y="17"/>
                </a:lnTo>
                <a:lnTo>
                  <a:pt x="157" y="17"/>
                </a:lnTo>
                <a:lnTo>
                  <a:pt x="158" y="19"/>
                </a:lnTo>
                <a:lnTo>
                  <a:pt x="158" y="19"/>
                </a:lnTo>
                <a:lnTo>
                  <a:pt x="158" y="19"/>
                </a:lnTo>
                <a:lnTo>
                  <a:pt x="158" y="19"/>
                </a:lnTo>
                <a:lnTo>
                  <a:pt x="160" y="19"/>
                </a:lnTo>
                <a:lnTo>
                  <a:pt x="160" y="19"/>
                </a:lnTo>
                <a:lnTo>
                  <a:pt x="161" y="20"/>
                </a:lnTo>
                <a:lnTo>
                  <a:pt x="161" y="20"/>
                </a:lnTo>
                <a:lnTo>
                  <a:pt x="162" y="19"/>
                </a:lnTo>
                <a:lnTo>
                  <a:pt x="162" y="19"/>
                </a:lnTo>
                <a:lnTo>
                  <a:pt x="162" y="19"/>
                </a:lnTo>
                <a:lnTo>
                  <a:pt x="162" y="17"/>
                </a:lnTo>
                <a:lnTo>
                  <a:pt x="162" y="17"/>
                </a:lnTo>
                <a:lnTo>
                  <a:pt x="162" y="16"/>
                </a:lnTo>
                <a:lnTo>
                  <a:pt x="162" y="16"/>
                </a:lnTo>
                <a:lnTo>
                  <a:pt x="162" y="14"/>
                </a:lnTo>
                <a:lnTo>
                  <a:pt x="162" y="14"/>
                </a:lnTo>
                <a:lnTo>
                  <a:pt x="162" y="14"/>
                </a:lnTo>
                <a:lnTo>
                  <a:pt x="162" y="14"/>
                </a:lnTo>
                <a:lnTo>
                  <a:pt x="162" y="13"/>
                </a:lnTo>
                <a:lnTo>
                  <a:pt x="164" y="13"/>
                </a:lnTo>
                <a:lnTo>
                  <a:pt x="164" y="13"/>
                </a:lnTo>
                <a:lnTo>
                  <a:pt x="164" y="13"/>
                </a:lnTo>
                <a:lnTo>
                  <a:pt x="165" y="14"/>
                </a:lnTo>
                <a:lnTo>
                  <a:pt x="165" y="14"/>
                </a:lnTo>
                <a:lnTo>
                  <a:pt x="167" y="14"/>
                </a:lnTo>
                <a:lnTo>
                  <a:pt x="167" y="14"/>
                </a:lnTo>
                <a:lnTo>
                  <a:pt x="167" y="16"/>
                </a:lnTo>
                <a:lnTo>
                  <a:pt x="167" y="16"/>
                </a:lnTo>
                <a:lnTo>
                  <a:pt x="165" y="16"/>
                </a:lnTo>
                <a:lnTo>
                  <a:pt x="165" y="16"/>
                </a:lnTo>
                <a:lnTo>
                  <a:pt x="165" y="16"/>
                </a:lnTo>
                <a:lnTo>
                  <a:pt x="167" y="16"/>
                </a:lnTo>
                <a:lnTo>
                  <a:pt x="168" y="17"/>
                </a:lnTo>
                <a:lnTo>
                  <a:pt x="168" y="17"/>
                </a:lnTo>
                <a:lnTo>
                  <a:pt x="169" y="17"/>
                </a:lnTo>
                <a:lnTo>
                  <a:pt x="169" y="17"/>
                </a:lnTo>
                <a:lnTo>
                  <a:pt x="169" y="17"/>
                </a:lnTo>
                <a:lnTo>
                  <a:pt x="171" y="17"/>
                </a:lnTo>
                <a:lnTo>
                  <a:pt x="171" y="17"/>
                </a:lnTo>
                <a:lnTo>
                  <a:pt x="172" y="17"/>
                </a:lnTo>
                <a:lnTo>
                  <a:pt x="174" y="17"/>
                </a:lnTo>
                <a:lnTo>
                  <a:pt x="174" y="17"/>
                </a:lnTo>
                <a:lnTo>
                  <a:pt x="174" y="17"/>
                </a:lnTo>
                <a:lnTo>
                  <a:pt x="174" y="17"/>
                </a:lnTo>
                <a:lnTo>
                  <a:pt x="174" y="17"/>
                </a:lnTo>
                <a:lnTo>
                  <a:pt x="174" y="17"/>
                </a:lnTo>
                <a:lnTo>
                  <a:pt x="174" y="16"/>
                </a:lnTo>
                <a:lnTo>
                  <a:pt x="174" y="16"/>
                </a:lnTo>
                <a:lnTo>
                  <a:pt x="174" y="16"/>
                </a:lnTo>
                <a:lnTo>
                  <a:pt x="175" y="17"/>
                </a:lnTo>
                <a:lnTo>
                  <a:pt x="175" y="17"/>
                </a:lnTo>
                <a:lnTo>
                  <a:pt x="175" y="16"/>
                </a:lnTo>
                <a:lnTo>
                  <a:pt x="175" y="16"/>
                </a:lnTo>
                <a:lnTo>
                  <a:pt x="175" y="16"/>
                </a:lnTo>
                <a:lnTo>
                  <a:pt x="175" y="16"/>
                </a:lnTo>
                <a:lnTo>
                  <a:pt x="175" y="14"/>
                </a:lnTo>
                <a:lnTo>
                  <a:pt x="174" y="14"/>
                </a:lnTo>
                <a:lnTo>
                  <a:pt x="174" y="14"/>
                </a:lnTo>
                <a:lnTo>
                  <a:pt x="174" y="14"/>
                </a:lnTo>
                <a:lnTo>
                  <a:pt x="174" y="14"/>
                </a:lnTo>
                <a:lnTo>
                  <a:pt x="175" y="14"/>
                </a:lnTo>
                <a:lnTo>
                  <a:pt x="175" y="14"/>
                </a:lnTo>
                <a:lnTo>
                  <a:pt x="175" y="14"/>
                </a:lnTo>
                <a:lnTo>
                  <a:pt x="175" y="14"/>
                </a:lnTo>
                <a:lnTo>
                  <a:pt x="177" y="16"/>
                </a:lnTo>
                <a:lnTo>
                  <a:pt x="177" y="16"/>
                </a:lnTo>
                <a:lnTo>
                  <a:pt x="175" y="16"/>
                </a:lnTo>
                <a:lnTo>
                  <a:pt x="175" y="17"/>
                </a:lnTo>
                <a:lnTo>
                  <a:pt x="175" y="17"/>
                </a:lnTo>
                <a:lnTo>
                  <a:pt x="177" y="17"/>
                </a:lnTo>
                <a:lnTo>
                  <a:pt x="177" y="17"/>
                </a:lnTo>
                <a:lnTo>
                  <a:pt x="177" y="17"/>
                </a:lnTo>
                <a:lnTo>
                  <a:pt x="177" y="17"/>
                </a:lnTo>
                <a:lnTo>
                  <a:pt x="177" y="17"/>
                </a:lnTo>
                <a:lnTo>
                  <a:pt x="177" y="17"/>
                </a:lnTo>
                <a:lnTo>
                  <a:pt x="178" y="16"/>
                </a:lnTo>
                <a:lnTo>
                  <a:pt x="178" y="16"/>
                </a:lnTo>
                <a:lnTo>
                  <a:pt x="178" y="17"/>
                </a:lnTo>
                <a:lnTo>
                  <a:pt x="179" y="17"/>
                </a:lnTo>
                <a:lnTo>
                  <a:pt x="179" y="17"/>
                </a:lnTo>
                <a:lnTo>
                  <a:pt x="179" y="16"/>
                </a:lnTo>
                <a:lnTo>
                  <a:pt x="179" y="16"/>
                </a:lnTo>
                <a:lnTo>
                  <a:pt x="181" y="17"/>
                </a:lnTo>
                <a:lnTo>
                  <a:pt x="181" y="17"/>
                </a:lnTo>
                <a:lnTo>
                  <a:pt x="182" y="17"/>
                </a:lnTo>
                <a:lnTo>
                  <a:pt x="184" y="17"/>
                </a:lnTo>
                <a:lnTo>
                  <a:pt x="184" y="17"/>
                </a:lnTo>
                <a:lnTo>
                  <a:pt x="184" y="16"/>
                </a:lnTo>
                <a:lnTo>
                  <a:pt x="185" y="16"/>
                </a:lnTo>
                <a:lnTo>
                  <a:pt x="185" y="16"/>
                </a:lnTo>
                <a:lnTo>
                  <a:pt x="187" y="16"/>
                </a:lnTo>
                <a:lnTo>
                  <a:pt x="188" y="16"/>
                </a:lnTo>
                <a:lnTo>
                  <a:pt x="188" y="16"/>
                </a:lnTo>
                <a:lnTo>
                  <a:pt x="188" y="14"/>
                </a:lnTo>
                <a:lnTo>
                  <a:pt x="188" y="14"/>
                </a:lnTo>
                <a:lnTo>
                  <a:pt x="188" y="13"/>
                </a:lnTo>
                <a:lnTo>
                  <a:pt x="188" y="13"/>
                </a:lnTo>
                <a:lnTo>
                  <a:pt x="188" y="13"/>
                </a:lnTo>
                <a:lnTo>
                  <a:pt x="189" y="13"/>
                </a:lnTo>
                <a:lnTo>
                  <a:pt x="189" y="13"/>
                </a:lnTo>
                <a:lnTo>
                  <a:pt x="191" y="13"/>
                </a:lnTo>
                <a:lnTo>
                  <a:pt x="191" y="13"/>
                </a:lnTo>
                <a:lnTo>
                  <a:pt x="191" y="13"/>
                </a:lnTo>
                <a:lnTo>
                  <a:pt x="191" y="13"/>
                </a:lnTo>
                <a:lnTo>
                  <a:pt x="189" y="13"/>
                </a:lnTo>
                <a:lnTo>
                  <a:pt x="188" y="13"/>
                </a:lnTo>
                <a:lnTo>
                  <a:pt x="188" y="14"/>
                </a:lnTo>
                <a:lnTo>
                  <a:pt x="188" y="14"/>
                </a:lnTo>
                <a:lnTo>
                  <a:pt x="188" y="14"/>
                </a:lnTo>
                <a:lnTo>
                  <a:pt x="188" y="14"/>
                </a:lnTo>
                <a:lnTo>
                  <a:pt x="189" y="16"/>
                </a:lnTo>
                <a:lnTo>
                  <a:pt x="189" y="16"/>
                </a:lnTo>
                <a:lnTo>
                  <a:pt x="191" y="16"/>
                </a:lnTo>
                <a:lnTo>
                  <a:pt x="192" y="16"/>
                </a:lnTo>
                <a:lnTo>
                  <a:pt x="195" y="16"/>
                </a:lnTo>
                <a:lnTo>
                  <a:pt x="195" y="16"/>
                </a:lnTo>
                <a:lnTo>
                  <a:pt x="195" y="14"/>
                </a:lnTo>
                <a:lnTo>
                  <a:pt x="195" y="14"/>
                </a:lnTo>
                <a:lnTo>
                  <a:pt x="197" y="14"/>
                </a:lnTo>
                <a:lnTo>
                  <a:pt x="197" y="14"/>
                </a:lnTo>
                <a:lnTo>
                  <a:pt x="198" y="14"/>
                </a:lnTo>
                <a:lnTo>
                  <a:pt x="198" y="14"/>
                </a:lnTo>
                <a:lnTo>
                  <a:pt x="198" y="14"/>
                </a:lnTo>
                <a:lnTo>
                  <a:pt x="198" y="14"/>
                </a:lnTo>
                <a:lnTo>
                  <a:pt x="199" y="14"/>
                </a:lnTo>
                <a:lnTo>
                  <a:pt x="199" y="14"/>
                </a:lnTo>
                <a:lnTo>
                  <a:pt x="201" y="14"/>
                </a:lnTo>
                <a:lnTo>
                  <a:pt x="202" y="14"/>
                </a:lnTo>
                <a:lnTo>
                  <a:pt x="202" y="14"/>
                </a:lnTo>
                <a:lnTo>
                  <a:pt x="204" y="14"/>
                </a:lnTo>
                <a:lnTo>
                  <a:pt x="205" y="13"/>
                </a:lnTo>
                <a:lnTo>
                  <a:pt x="205" y="13"/>
                </a:lnTo>
                <a:lnTo>
                  <a:pt x="205" y="13"/>
                </a:lnTo>
                <a:lnTo>
                  <a:pt x="205" y="13"/>
                </a:lnTo>
                <a:lnTo>
                  <a:pt x="205" y="13"/>
                </a:lnTo>
                <a:lnTo>
                  <a:pt x="207" y="13"/>
                </a:lnTo>
                <a:lnTo>
                  <a:pt x="207" y="13"/>
                </a:lnTo>
                <a:lnTo>
                  <a:pt x="207" y="13"/>
                </a:lnTo>
                <a:lnTo>
                  <a:pt x="208" y="13"/>
                </a:lnTo>
                <a:lnTo>
                  <a:pt x="208" y="13"/>
                </a:lnTo>
                <a:lnTo>
                  <a:pt x="208" y="13"/>
                </a:lnTo>
                <a:lnTo>
                  <a:pt x="208" y="13"/>
                </a:lnTo>
                <a:lnTo>
                  <a:pt x="209" y="13"/>
                </a:lnTo>
                <a:lnTo>
                  <a:pt x="209" y="13"/>
                </a:lnTo>
                <a:lnTo>
                  <a:pt x="209" y="13"/>
                </a:lnTo>
                <a:lnTo>
                  <a:pt x="211" y="13"/>
                </a:lnTo>
                <a:lnTo>
                  <a:pt x="212" y="13"/>
                </a:lnTo>
                <a:lnTo>
                  <a:pt x="214" y="13"/>
                </a:lnTo>
                <a:lnTo>
                  <a:pt x="215" y="12"/>
                </a:lnTo>
                <a:lnTo>
                  <a:pt x="215" y="12"/>
                </a:lnTo>
                <a:lnTo>
                  <a:pt x="215" y="12"/>
                </a:lnTo>
                <a:lnTo>
                  <a:pt x="215" y="12"/>
                </a:lnTo>
                <a:lnTo>
                  <a:pt x="215" y="12"/>
                </a:lnTo>
                <a:lnTo>
                  <a:pt x="215" y="12"/>
                </a:lnTo>
                <a:lnTo>
                  <a:pt x="216" y="12"/>
                </a:lnTo>
                <a:lnTo>
                  <a:pt x="216" y="12"/>
                </a:lnTo>
                <a:lnTo>
                  <a:pt x="216" y="12"/>
                </a:lnTo>
                <a:lnTo>
                  <a:pt x="216" y="13"/>
                </a:lnTo>
                <a:lnTo>
                  <a:pt x="216" y="13"/>
                </a:lnTo>
                <a:lnTo>
                  <a:pt x="216" y="13"/>
                </a:lnTo>
                <a:lnTo>
                  <a:pt x="218" y="14"/>
                </a:lnTo>
                <a:lnTo>
                  <a:pt x="218" y="14"/>
                </a:lnTo>
                <a:lnTo>
                  <a:pt x="218" y="13"/>
                </a:lnTo>
                <a:lnTo>
                  <a:pt x="219" y="13"/>
                </a:lnTo>
                <a:lnTo>
                  <a:pt x="221" y="13"/>
                </a:lnTo>
                <a:lnTo>
                  <a:pt x="221" y="13"/>
                </a:lnTo>
                <a:lnTo>
                  <a:pt x="221" y="13"/>
                </a:lnTo>
                <a:lnTo>
                  <a:pt x="222" y="13"/>
                </a:lnTo>
                <a:lnTo>
                  <a:pt x="222" y="13"/>
                </a:lnTo>
                <a:lnTo>
                  <a:pt x="222" y="13"/>
                </a:lnTo>
                <a:lnTo>
                  <a:pt x="224" y="13"/>
                </a:lnTo>
                <a:lnTo>
                  <a:pt x="224" y="13"/>
                </a:lnTo>
                <a:lnTo>
                  <a:pt x="224" y="13"/>
                </a:lnTo>
                <a:lnTo>
                  <a:pt x="224" y="13"/>
                </a:lnTo>
                <a:lnTo>
                  <a:pt x="224" y="13"/>
                </a:lnTo>
                <a:lnTo>
                  <a:pt x="225" y="12"/>
                </a:lnTo>
                <a:lnTo>
                  <a:pt x="225" y="12"/>
                </a:lnTo>
                <a:lnTo>
                  <a:pt x="225" y="12"/>
                </a:lnTo>
                <a:lnTo>
                  <a:pt x="225" y="12"/>
                </a:lnTo>
                <a:lnTo>
                  <a:pt x="225" y="12"/>
                </a:lnTo>
                <a:lnTo>
                  <a:pt x="226" y="12"/>
                </a:lnTo>
                <a:lnTo>
                  <a:pt x="226" y="12"/>
                </a:lnTo>
                <a:lnTo>
                  <a:pt x="226" y="12"/>
                </a:lnTo>
                <a:lnTo>
                  <a:pt x="226" y="12"/>
                </a:lnTo>
                <a:lnTo>
                  <a:pt x="228" y="12"/>
                </a:lnTo>
                <a:lnTo>
                  <a:pt x="228" y="12"/>
                </a:lnTo>
                <a:lnTo>
                  <a:pt x="228" y="12"/>
                </a:lnTo>
                <a:lnTo>
                  <a:pt x="228" y="10"/>
                </a:lnTo>
                <a:lnTo>
                  <a:pt x="228" y="10"/>
                </a:lnTo>
                <a:lnTo>
                  <a:pt x="228" y="10"/>
                </a:lnTo>
                <a:lnTo>
                  <a:pt x="228" y="10"/>
                </a:lnTo>
                <a:lnTo>
                  <a:pt x="228" y="10"/>
                </a:lnTo>
                <a:lnTo>
                  <a:pt x="229" y="10"/>
                </a:lnTo>
                <a:lnTo>
                  <a:pt x="229" y="10"/>
                </a:lnTo>
                <a:lnTo>
                  <a:pt x="228" y="10"/>
                </a:lnTo>
                <a:lnTo>
                  <a:pt x="228" y="10"/>
                </a:lnTo>
                <a:lnTo>
                  <a:pt x="226" y="10"/>
                </a:lnTo>
                <a:lnTo>
                  <a:pt x="226" y="10"/>
                </a:lnTo>
                <a:lnTo>
                  <a:pt x="228" y="10"/>
                </a:lnTo>
                <a:lnTo>
                  <a:pt x="228" y="9"/>
                </a:lnTo>
                <a:lnTo>
                  <a:pt x="229" y="9"/>
                </a:lnTo>
                <a:lnTo>
                  <a:pt x="229" y="10"/>
                </a:lnTo>
                <a:lnTo>
                  <a:pt x="229" y="10"/>
                </a:lnTo>
                <a:lnTo>
                  <a:pt x="231" y="10"/>
                </a:lnTo>
                <a:lnTo>
                  <a:pt x="231" y="10"/>
                </a:lnTo>
                <a:lnTo>
                  <a:pt x="232" y="10"/>
                </a:lnTo>
                <a:lnTo>
                  <a:pt x="232" y="10"/>
                </a:lnTo>
                <a:lnTo>
                  <a:pt x="234" y="9"/>
                </a:lnTo>
                <a:lnTo>
                  <a:pt x="234" y="9"/>
                </a:lnTo>
                <a:lnTo>
                  <a:pt x="234" y="9"/>
                </a:lnTo>
                <a:lnTo>
                  <a:pt x="234" y="9"/>
                </a:lnTo>
                <a:lnTo>
                  <a:pt x="234" y="9"/>
                </a:lnTo>
                <a:lnTo>
                  <a:pt x="232" y="9"/>
                </a:lnTo>
                <a:lnTo>
                  <a:pt x="232" y="9"/>
                </a:lnTo>
                <a:lnTo>
                  <a:pt x="232" y="7"/>
                </a:lnTo>
                <a:lnTo>
                  <a:pt x="232" y="7"/>
                </a:lnTo>
                <a:lnTo>
                  <a:pt x="234" y="7"/>
                </a:lnTo>
                <a:lnTo>
                  <a:pt x="234" y="7"/>
                </a:lnTo>
                <a:lnTo>
                  <a:pt x="234" y="9"/>
                </a:lnTo>
                <a:lnTo>
                  <a:pt x="234" y="9"/>
                </a:lnTo>
                <a:lnTo>
                  <a:pt x="235" y="9"/>
                </a:lnTo>
                <a:lnTo>
                  <a:pt x="235" y="9"/>
                </a:lnTo>
                <a:lnTo>
                  <a:pt x="236" y="9"/>
                </a:lnTo>
                <a:lnTo>
                  <a:pt x="238" y="9"/>
                </a:lnTo>
                <a:lnTo>
                  <a:pt x="238" y="9"/>
                </a:lnTo>
                <a:lnTo>
                  <a:pt x="238" y="7"/>
                </a:lnTo>
                <a:lnTo>
                  <a:pt x="238" y="7"/>
                </a:lnTo>
                <a:lnTo>
                  <a:pt x="238" y="6"/>
                </a:lnTo>
                <a:lnTo>
                  <a:pt x="238" y="6"/>
                </a:lnTo>
                <a:lnTo>
                  <a:pt x="238" y="6"/>
                </a:lnTo>
                <a:lnTo>
                  <a:pt x="238" y="7"/>
                </a:lnTo>
                <a:lnTo>
                  <a:pt x="238" y="7"/>
                </a:lnTo>
                <a:lnTo>
                  <a:pt x="238" y="7"/>
                </a:lnTo>
                <a:lnTo>
                  <a:pt x="238" y="7"/>
                </a:lnTo>
                <a:lnTo>
                  <a:pt x="239" y="7"/>
                </a:lnTo>
                <a:lnTo>
                  <a:pt x="239" y="9"/>
                </a:lnTo>
                <a:lnTo>
                  <a:pt x="239" y="9"/>
                </a:lnTo>
                <a:lnTo>
                  <a:pt x="241" y="9"/>
                </a:lnTo>
                <a:lnTo>
                  <a:pt x="242" y="9"/>
                </a:lnTo>
                <a:lnTo>
                  <a:pt x="244" y="7"/>
                </a:lnTo>
                <a:lnTo>
                  <a:pt x="244" y="7"/>
                </a:lnTo>
                <a:lnTo>
                  <a:pt x="244" y="7"/>
                </a:lnTo>
                <a:lnTo>
                  <a:pt x="244" y="7"/>
                </a:lnTo>
                <a:lnTo>
                  <a:pt x="244" y="7"/>
                </a:lnTo>
                <a:lnTo>
                  <a:pt x="244" y="7"/>
                </a:lnTo>
                <a:lnTo>
                  <a:pt x="245" y="6"/>
                </a:lnTo>
                <a:lnTo>
                  <a:pt x="246" y="6"/>
                </a:lnTo>
                <a:lnTo>
                  <a:pt x="246" y="6"/>
                </a:lnTo>
                <a:lnTo>
                  <a:pt x="246" y="7"/>
                </a:lnTo>
                <a:lnTo>
                  <a:pt x="246" y="7"/>
                </a:lnTo>
                <a:lnTo>
                  <a:pt x="246" y="7"/>
                </a:lnTo>
                <a:lnTo>
                  <a:pt x="246" y="7"/>
                </a:lnTo>
                <a:lnTo>
                  <a:pt x="246" y="7"/>
                </a:lnTo>
                <a:lnTo>
                  <a:pt x="248" y="7"/>
                </a:lnTo>
                <a:lnTo>
                  <a:pt x="248" y="6"/>
                </a:lnTo>
                <a:lnTo>
                  <a:pt x="248" y="6"/>
                </a:lnTo>
                <a:lnTo>
                  <a:pt x="248" y="6"/>
                </a:lnTo>
                <a:lnTo>
                  <a:pt x="248" y="4"/>
                </a:lnTo>
                <a:lnTo>
                  <a:pt x="248" y="4"/>
                </a:lnTo>
                <a:lnTo>
                  <a:pt x="248" y="4"/>
                </a:lnTo>
                <a:lnTo>
                  <a:pt x="248" y="4"/>
                </a:lnTo>
                <a:lnTo>
                  <a:pt x="248" y="4"/>
                </a:lnTo>
                <a:lnTo>
                  <a:pt x="248" y="4"/>
                </a:lnTo>
                <a:lnTo>
                  <a:pt x="248" y="4"/>
                </a:lnTo>
                <a:lnTo>
                  <a:pt x="248" y="3"/>
                </a:lnTo>
                <a:lnTo>
                  <a:pt x="248" y="3"/>
                </a:lnTo>
                <a:lnTo>
                  <a:pt x="248" y="4"/>
                </a:lnTo>
                <a:lnTo>
                  <a:pt x="248" y="4"/>
                </a:lnTo>
                <a:lnTo>
                  <a:pt x="249" y="3"/>
                </a:lnTo>
                <a:lnTo>
                  <a:pt x="249" y="3"/>
                </a:lnTo>
                <a:lnTo>
                  <a:pt x="251" y="3"/>
                </a:lnTo>
                <a:lnTo>
                  <a:pt x="251" y="3"/>
                </a:lnTo>
                <a:lnTo>
                  <a:pt x="252" y="4"/>
                </a:lnTo>
                <a:lnTo>
                  <a:pt x="249" y="6"/>
                </a:lnTo>
                <a:lnTo>
                  <a:pt x="249" y="6"/>
                </a:lnTo>
                <a:lnTo>
                  <a:pt x="251" y="6"/>
                </a:lnTo>
                <a:lnTo>
                  <a:pt x="251" y="6"/>
                </a:lnTo>
                <a:lnTo>
                  <a:pt x="252" y="6"/>
                </a:lnTo>
                <a:lnTo>
                  <a:pt x="252" y="6"/>
                </a:lnTo>
                <a:lnTo>
                  <a:pt x="252" y="6"/>
                </a:lnTo>
                <a:lnTo>
                  <a:pt x="254" y="6"/>
                </a:lnTo>
                <a:lnTo>
                  <a:pt x="255" y="6"/>
                </a:lnTo>
                <a:lnTo>
                  <a:pt x="256" y="4"/>
                </a:lnTo>
                <a:lnTo>
                  <a:pt x="258" y="4"/>
                </a:lnTo>
                <a:lnTo>
                  <a:pt x="258" y="4"/>
                </a:lnTo>
                <a:lnTo>
                  <a:pt x="259" y="4"/>
                </a:lnTo>
                <a:lnTo>
                  <a:pt x="259" y="4"/>
                </a:lnTo>
                <a:lnTo>
                  <a:pt x="259" y="4"/>
                </a:lnTo>
                <a:lnTo>
                  <a:pt x="259" y="4"/>
                </a:lnTo>
                <a:lnTo>
                  <a:pt x="261" y="4"/>
                </a:lnTo>
                <a:lnTo>
                  <a:pt x="262" y="4"/>
                </a:lnTo>
                <a:lnTo>
                  <a:pt x="264" y="4"/>
                </a:lnTo>
                <a:lnTo>
                  <a:pt x="265" y="3"/>
                </a:lnTo>
                <a:lnTo>
                  <a:pt x="265" y="3"/>
                </a:lnTo>
                <a:lnTo>
                  <a:pt x="265" y="4"/>
                </a:lnTo>
                <a:lnTo>
                  <a:pt x="264" y="4"/>
                </a:lnTo>
                <a:lnTo>
                  <a:pt x="262" y="4"/>
                </a:lnTo>
                <a:lnTo>
                  <a:pt x="261" y="6"/>
                </a:lnTo>
                <a:lnTo>
                  <a:pt x="261" y="6"/>
                </a:lnTo>
                <a:lnTo>
                  <a:pt x="261" y="6"/>
                </a:lnTo>
                <a:lnTo>
                  <a:pt x="259" y="6"/>
                </a:lnTo>
                <a:lnTo>
                  <a:pt x="258" y="6"/>
                </a:lnTo>
                <a:lnTo>
                  <a:pt x="258" y="6"/>
                </a:lnTo>
                <a:lnTo>
                  <a:pt x="256" y="6"/>
                </a:lnTo>
                <a:lnTo>
                  <a:pt x="256" y="7"/>
                </a:lnTo>
                <a:lnTo>
                  <a:pt x="256" y="7"/>
                </a:lnTo>
                <a:lnTo>
                  <a:pt x="258" y="7"/>
                </a:lnTo>
                <a:lnTo>
                  <a:pt x="258" y="7"/>
                </a:lnTo>
                <a:lnTo>
                  <a:pt x="259" y="7"/>
                </a:lnTo>
                <a:lnTo>
                  <a:pt x="261" y="7"/>
                </a:lnTo>
                <a:lnTo>
                  <a:pt x="262" y="9"/>
                </a:lnTo>
                <a:lnTo>
                  <a:pt x="262" y="9"/>
                </a:lnTo>
                <a:lnTo>
                  <a:pt x="264" y="9"/>
                </a:lnTo>
                <a:lnTo>
                  <a:pt x="264" y="9"/>
                </a:lnTo>
                <a:lnTo>
                  <a:pt x="264" y="9"/>
                </a:lnTo>
                <a:lnTo>
                  <a:pt x="264" y="9"/>
                </a:lnTo>
                <a:lnTo>
                  <a:pt x="264" y="9"/>
                </a:lnTo>
                <a:lnTo>
                  <a:pt x="264" y="7"/>
                </a:lnTo>
                <a:lnTo>
                  <a:pt x="264" y="7"/>
                </a:lnTo>
                <a:lnTo>
                  <a:pt x="264" y="7"/>
                </a:lnTo>
                <a:lnTo>
                  <a:pt x="264" y="6"/>
                </a:lnTo>
                <a:lnTo>
                  <a:pt x="265" y="6"/>
                </a:lnTo>
                <a:lnTo>
                  <a:pt x="265" y="6"/>
                </a:lnTo>
                <a:lnTo>
                  <a:pt x="266" y="6"/>
                </a:lnTo>
                <a:lnTo>
                  <a:pt x="266" y="6"/>
                </a:lnTo>
                <a:lnTo>
                  <a:pt x="266" y="6"/>
                </a:lnTo>
                <a:lnTo>
                  <a:pt x="266" y="6"/>
                </a:lnTo>
                <a:lnTo>
                  <a:pt x="268" y="6"/>
                </a:lnTo>
                <a:lnTo>
                  <a:pt x="268" y="6"/>
                </a:lnTo>
                <a:lnTo>
                  <a:pt x="269" y="6"/>
                </a:lnTo>
                <a:lnTo>
                  <a:pt x="271" y="6"/>
                </a:lnTo>
                <a:lnTo>
                  <a:pt x="271" y="6"/>
                </a:lnTo>
                <a:lnTo>
                  <a:pt x="271" y="6"/>
                </a:lnTo>
                <a:lnTo>
                  <a:pt x="271" y="6"/>
                </a:lnTo>
                <a:lnTo>
                  <a:pt x="272" y="6"/>
                </a:lnTo>
                <a:lnTo>
                  <a:pt x="272" y="6"/>
                </a:lnTo>
                <a:lnTo>
                  <a:pt x="273" y="6"/>
                </a:lnTo>
                <a:lnTo>
                  <a:pt x="273" y="6"/>
                </a:lnTo>
                <a:lnTo>
                  <a:pt x="273" y="7"/>
                </a:lnTo>
                <a:lnTo>
                  <a:pt x="273" y="9"/>
                </a:lnTo>
                <a:lnTo>
                  <a:pt x="273" y="9"/>
                </a:lnTo>
                <a:lnTo>
                  <a:pt x="275" y="7"/>
                </a:lnTo>
                <a:lnTo>
                  <a:pt x="275" y="7"/>
                </a:lnTo>
                <a:lnTo>
                  <a:pt x="275" y="9"/>
                </a:lnTo>
                <a:lnTo>
                  <a:pt x="276" y="10"/>
                </a:lnTo>
                <a:lnTo>
                  <a:pt x="276" y="10"/>
                </a:lnTo>
                <a:lnTo>
                  <a:pt x="276" y="10"/>
                </a:lnTo>
                <a:lnTo>
                  <a:pt x="278" y="10"/>
                </a:lnTo>
                <a:lnTo>
                  <a:pt x="278" y="10"/>
                </a:lnTo>
                <a:lnTo>
                  <a:pt x="278" y="10"/>
                </a:lnTo>
                <a:lnTo>
                  <a:pt x="278" y="10"/>
                </a:lnTo>
                <a:lnTo>
                  <a:pt x="279" y="9"/>
                </a:lnTo>
                <a:lnTo>
                  <a:pt x="279" y="7"/>
                </a:lnTo>
                <a:lnTo>
                  <a:pt x="279" y="7"/>
                </a:lnTo>
                <a:lnTo>
                  <a:pt x="279" y="7"/>
                </a:lnTo>
                <a:lnTo>
                  <a:pt x="281" y="7"/>
                </a:lnTo>
                <a:lnTo>
                  <a:pt x="281" y="7"/>
                </a:lnTo>
                <a:lnTo>
                  <a:pt x="281" y="7"/>
                </a:lnTo>
                <a:lnTo>
                  <a:pt x="282" y="7"/>
                </a:lnTo>
                <a:lnTo>
                  <a:pt x="282" y="7"/>
                </a:lnTo>
                <a:lnTo>
                  <a:pt x="283" y="6"/>
                </a:lnTo>
                <a:lnTo>
                  <a:pt x="283" y="6"/>
                </a:lnTo>
                <a:lnTo>
                  <a:pt x="282" y="6"/>
                </a:lnTo>
                <a:lnTo>
                  <a:pt x="281" y="6"/>
                </a:lnTo>
                <a:lnTo>
                  <a:pt x="281" y="6"/>
                </a:lnTo>
                <a:lnTo>
                  <a:pt x="279" y="6"/>
                </a:lnTo>
                <a:lnTo>
                  <a:pt x="279" y="6"/>
                </a:lnTo>
                <a:lnTo>
                  <a:pt x="279" y="6"/>
                </a:lnTo>
                <a:lnTo>
                  <a:pt x="279" y="6"/>
                </a:lnTo>
                <a:lnTo>
                  <a:pt x="279" y="7"/>
                </a:lnTo>
                <a:lnTo>
                  <a:pt x="278" y="7"/>
                </a:lnTo>
                <a:lnTo>
                  <a:pt x="278" y="7"/>
                </a:lnTo>
                <a:lnTo>
                  <a:pt x="279" y="7"/>
                </a:lnTo>
                <a:lnTo>
                  <a:pt x="279" y="6"/>
                </a:lnTo>
                <a:lnTo>
                  <a:pt x="279" y="6"/>
                </a:lnTo>
                <a:lnTo>
                  <a:pt x="278" y="6"/>
                </a:lnTo>
                <a:lnTo>
                  <a:pt x="278" y="6"/>
                </a:lnTo>
                <a:lnTo>
                  <a:pt x="276" y="6"/>
                </a:lnTo>
                <a:lnTo>
                  <a:pt x="276" y="6"/>
                </a:lnTo>
                <a:lnTo>
                  <a:pt x="275" y="6"/>
                </a:lnTo>
                <a:lnTo>
                  <a:pt x="275" y="4"/>
                </a:lnTo>
                <a:lnTo>
                  <a:pt x="278" y="4"/>
                </a:lnTo>
                <a:lnTo>
                  <a:pt x="278" y="4"/>
                </a:lnTo>
                <a:lnTo>
                  <a:pt x="278" y="4"/>
                </a:lnTo>
                <a:lnTo>
                  <a:pt x="278" y="4"/>
                </a:lnTo>
                <a:lnTo>
                  <a:pt x="279" y="4"/>
                </a:lnTo>
                <a:lnTo>
                  <a:pt x="279" y="4"/>
                </a:lnTo>
                <a:lnTo>
                  <a:pt x="279" y="4"/>
                </a:lnTo>
                <a:lnTo>
                  <a:pt x="279" y="4"/>
                </a:lnTo>
                <a:lnTo>
                  <a:pt x="279" y="4"/>
                </a:lnTo>
                <a:lnTo>
                  <a:pt x="281" y="6"/>
                </a:lnTo>
                <a:lnTo>
                  <a:pt x="281" y="6"/>
                </a:lnTo>
                <a:lnTo>
                  <a:pt x="281" y="6"/>
                </a:lnTo>
                <a:lnTo>
                  <a:pt x="281" y="6"/>
                </a:lnTo>
                <a:lnTo>
                  <a:pt x="281" y="4"/>
                </a:lnTo>
                <a:lnTo>
                  <a:pt x="282" y="4"/>
                </a:lnTo>
                <a:lnTo>
                  <a:pt x="283" y="4"/>
                </a:lnTo>
                <a:lnTo>
                  <a:pt x="283" y="4"/>
                </a:lnTo>
                <a:lnTo>
                  <a:pt x="283" y="4"/>
                </a:lnTo>
                <a:lnTo>
                  <a:pt x="283" y="4"/>
                </a:lnTo>
                <a:lnTo>
                  <a:pt x="283" y="3"/>
                </a:lnTo>
                <a:lnTo>
                  <a:pt x="282" y="3"/>
                </a:lnTo>
                <a:lnTo>
                  <a:pt x="282" y="3"/>
                </a:lnTo>
                <a:lnTo>
                  <a:pt x="283" y="3"/>
                </a:lnTo>
                <a:lnTo>
                  <a:pt x="285" y="3"/>
                </a:lnTo>
                <a:lnTo>
                  <a:pt x="286" y="2"/>
                </a:lnTo>
                <a:lnTo>
                  <a:pt x="289" y="2"/>
                </a:lnTo>
                <a:lnTo>
                  <a:pt x="291" y="2"/>
                </a:lnTo>
                <a:lnTo>
                  <a:pt x="292" y="0"/>
                </a:lnTo>
                <a:lnTo>
                  <a:pt x="293" y="0"/>
                </a:lnTo>
                <a:lnTo>
                  <a:pt x="293" y="0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1886940" y="1882551"/>
            <a:ext cx="120097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500" b="1" dirty="0">
                <a:latin typeface="HanyiSentyTang" panose="02000500000000000000" pitchFamily="2" charset="-120"/>
                <a:ea typeface="HanyiSentyTang" panose="02000500000000000000" pitchFamily="2" charset="-120"/>
              </a:rPr>
              <a:t>前期</a:t>
            </a:r>
            <a:endParaRPr lang="en-US" altLang="zh-CN" sz="4500" b="1" dirty="0">
              <a:latin typeface="HanyiSentyTang" panose="02000500000000000000" pitchFamily="2" charset="-120"/>
              <a:ea typeface="HanyiSentyTang" panose="02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6904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3" grpId="0"/>
      <p:bldP spid="4" grpId="0"/>
      <p:bldP spid="5" grpId="0"/>
      <p:bldP spid="9" grpId="0"/>
      <p:bldP spid="10" grpId="0"/>
      <p:bldP spid="11" grpId="0"/>
      <p:bldP spid="12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5169" y="1737405"/>
            <a:ext cx="8109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0" dirty="0" smtClean="0">
                <a:latin typeface="Hanyi Senty Chalk Original" panose="03000600000000000000" pitchFamily="66" charset="-120"/>
                <a:ea typeface="Hanyi Senty Chalk Original" panose="03000600000000000000" pitchFamily="66" charset="-120"/>
              </a:rPr>
              <a:t>網</a:t>
            </a:r>
            <a:endParaRPr lang="zh-TW" altLang="en-US" sz="7000" dirty="0">
              <a:latin typeface="Hanyi Senty Chalk Original" panose="03000600000000000000" pitchFamily="66" charset="-120"/>
              <a:ea typeface="Hanyi Senty Chalk Original" panose="03000600000000000000" pitchFamily="66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66572" y="1561770"/>
            <a:ext cx="8109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0" dirty="0">
                <a:latin typeface="Hanyi Senty Chalk Original" panose="03000600000000000000" pitchFamily="66" charset="-120"/>
                <a:ea typeface="Hanyi Senty Chalk Original" panose="03000600000000000000" pitchFamily="66" charset="-120"/>
              </a:rPr>
              <a:t>站</a:t>
            </a:r>
            <a:endParaRPr lang="zh-TW" altLang="en-US" sz="7000" dirty="0">
              <a:latin typeface="Hanyi Senty Chalk Original" panose="03000600000000000000" pitchFamily="66" charset="-120"/>
              <a:ea typeface="Hanyi Senty Chalk Original" panose="03000600000000000000" pitchFamily="66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7437" y="1651734"/>
            <a:ext cx="8109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0" dirty="0" smtClean="0">
                <a:latin typeface="Hanyi Senty Chalk Original" panose="03000600000000000000" pitchFamily="66" charset="-120"/>
                <a:ea typeface="Hanyi Senty Chalk Original" panose="03000600000000000000" pitchFamily="66" charset="-120"/>
              </a:rPr>
              <a:t>架</a:t>
            </a:r>
            <a:endParaRPr lang="zh-TW" altLang="en-US" sz="7000" dirty="0">
              <a:latin typeface="Hanyi Senty Chalk Original" panose="03000600000000000000" pitchFamily="66" charset="-120"/>
              <a:ea typeface="Hanyi Senty Chalk Original" panose="03000600000000000000" pitchFamily="66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8603" y="1558310"/>
            <a:ext cx="8109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0" dirty="0">
                <a:latin typeface="Hanyi Senty Chalk Original" panose="03000600000000000000" pitchFamily="66" charset="-120"/>
                <a:ea typeface="Hanyi Senty Chalk Original" panose="03000600000000000000" pitchFamily="66" charset="-120"/>
              </a:rPr>
              <a:t>構</a:t>
            </a:r>
            <a:endParaRPr lang="zh-TW" altLang="en-US" sz="7000" dirty="0">
              <a:latin typeface="Hanyi Senty Chalk Original" panose="03000600000000000000" pitchFamily="66" charset="-120"/>
              <a:ea typeface="Hanyi Senty Chalk Original" panose="03000600000000000000" pitchFamily="66" charset="-120"/>
            </a:endParaRPr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429594E8-2046-45F7-B442-15E46737447B}"/>
              </a:ext>
            </a:extLst>
          </p:cNvPr>
          <p:cNvSpPr txBox="1"/>
          <p:nvPr/>
        </p:nvSpPr>
        <p:spPr>
          <a:xfrm>
            <a:off x="1600598" y="2704902"/>
            <a:ext cx="1054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8000" dirty="0" smtClean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A</a:t>
            </a:r>
            <a:endParaRPr lang="zh-CN" altLang="en-US" sz="8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7" name="文本框 11">
            <a:extLst>
              <a:ext uri="{FF2B5EF4-FFF2-40B4-BE49-F238E27FC236}">
                <a16:creationId xmlns:a16="http://schemas.microsoft.com/office/drawing/2014/main" id="{0F3738B3-F925-482E-847E-9F1E7E9DE6E7}"/>
              </a:ext>
            </a:extLst>
          </p:cNvPr>
          <p:cNvSpPr txBox="1"/>
          <p:nvPr/>
        </p:nvSpPr>
        <p:spPr>
          <a:xfrm>
            <a:off x="2359750" y="2571271"/>
            <a:ext cx="1054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8000" dirty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r</a:t>
            </a:r>
            <a:endParaRPr lang="en-US" altLang="zh-CN" sz="8000" dirty="0" smtClean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8" name="文本框 13">
            <a:extLst>
              <a:ext uri="{FF2B5EF4-FFF2-40B4-BE49-F238E27FC236}">
                <a16:creationId xmlns:a16="http://schemas.microsoft.com/office/drawing/2014/main" id="{63362C82-085F-4925-8B94-E2BD5845010B}"/>
              </a:ext>
            </a:extLst>
          </p:cNvPr>
          <p:cNvSpPr txBox="1"/>
          <p:nvPr/>
        </p:nvSpPr>
        <p:spPr>
          <a:xfrm>
            <a:off x="3062851" y="2916123"/>
            <a:ext cx="1054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8000" dirty="0" err="1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c</a:t>
            </a:r>
            <a:endParaRPr lang="zh-CN" altLang="en-US" sz="8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9" name="文本框 13">
            <a:extLst>
              <a:ext uri="{FF2B5EF4-FFF2-40B4-BE49-F238E27FC236}">
                <a16:creationId xmlns:a16="http://schemas.microsoft.com/office/drawing/2014/main" id="{63362C82-085F-4925-8B94-E2BD5845010B}"/>
              </a:ext>
            </a:extLst>
          </p:cNvPr>
          <p:cNvSpPr txBox="1"/>
          <p:nvPr/>
        </p:nvSpPr>
        <p:spPr>
          <a:xfrm>
            <a:off x="8028736" y="3014453"/>
            <a:ext cx="1054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8000" dirty="0" smtClean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u</a:t>
            </a:r>
            <a:endParaRPr lang="zh-CN" altLang="en-US" sz="8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10" name="文本框 13">
            <a:extLst>
              <a:ext uri="{FF2B5EF4-FFF2-40B4-BE49-F238E27FC236}">
                <a16:creationId xmlns:a16="http://schemas.microsoft.com/office/drawing/2014/main" id="{63362C82-085F-4925-8B94-E2BD5845010B}"/>
              </a:ext>
            </a:extLst>
          </p:cNvPr>
          <p:cNvSpPr txBox="1"/>
          <p:nvPr/>
        </p:nvSpPr>
        <p:spPr>
          <a:xfrm>
            <a:off x="3770729" y="2777586"/>
            <a:ext cx="1054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8000" dirty="0" smtClean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h</a:t>
            </a:r>
            <a:endParaRPr lang="zh-CN" altLang="en-US" sz="8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11" name="文本框 13">
            <a:extLst>
              <a:ext uri="{FF2B5EF4-FFF2-40B4-BE49-F238E27FC236}">
                <a16:creationId xmlns:a16="http://schemas.microsoft.com/office/drawing/2014/main" id="{63362C82-085F-4925-8B94-E2BD5845010B}"/>
              </a:ext>
            </a:extLst>
          </p:cNvPr>
          <p:cNvSpPr txBox="1"/>
          <p:nvPr/>
        </p:nvSpPr>
        <p:spPr>
          <a:xfrm>
            <a:off x="5954269" y="2994484"/>
            <a:ext cx="1054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8000" dirty="0" smtClean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e</a:t>
            </a:r>
            <a:endParaRPr lang="zh-CN" altLang="en-US" sz="8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12" name="文本框 13">
            <a:extLst>
              <a:ext uri="{FF2B5EF4-FFF2-40B4-BE49-F238E27FC236}">
                <a16:creationId xmlns:a16="http://schemas.microsoft.com/office/drawing/2014/main" id="{63362C82-085F-4925-8B94-E2BD5845010B}"/>
              </a:ext>
            </a:extLst>
          </p:cNvPr>
          <p:cNvSpPr txBox="1"/>
          <p:nvPr/>
        </p:nvSpPr>
        <p:spPr>
          <a:xfrm>
            <a:off x="5223060" y="2819042"/>
            <a:ext cx="1054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8000" dirty="0" smtClean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t</a:t>
            </a:r>
            <a:endParaRPr lang="zh-CN" altLang="en-US" sz="8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13" name="文本框 13">
            <a:extLst>
              <a:ext uri="{FF2B5EF4-FFF2-40B4-BE49-F238E27FC236}">
                <a16:creationId xmlns:a16="http://schemas.microsoft.com/office/drawing/2014/main" id="{63362C82-085F-4925-8B94-E2BD5845010B}"/>
              </a:ext>
            </a:extLst>
          </p:cNvPr>
          <p:cNvSpPr txBox="1"/>
          <p:nvPr/>
        </p:nvSpPr>
        <p:spPr>
          <a:xfrm>
            <a:off x="7390949" y="2571271"/>
            <a:ext cx="1054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8000" dirty="0" smtClean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t</a:t>
            </a:r>
            <a:endParaRPr lang="zh-CN" altLang="en-US" sz="8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362C82-085F-4925-8B94-E2BD5845010B}"/>
              </a:ext>
            </a:extLst>
          </p:cNvPr>
          <p:cNvSpPr txBox="1"/>
          <p:nvPr/>
        </p:nvSpPr>
        <p:spPr>
          <a:xfrm>
            <a:off x="6685478" y="2872583"/>
            <a:ext cx="1054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8000" dirty="0" smtClean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c</a:t>
            </a:r>
            <a:endParaRPr lang="zh-CN" altLang="en-US" sz="8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15" name="文本框 13">
            <a:extLst>
              <a:ext uri="{FF2B5EF4-FFF2-40B4-BE49-F238E27FC236}">
                <a16:creationId xmlns:a16="http://schemas.microsoft.com/office/drawing/2014/main" id="{63362C82-085F-4925-8B94-E2BD5845010B}"/>
              </a:ext>
            </a:extLst>
          </p:cNvPr>
          <p:cNvSpPr txBox="1"/>
          <p:nvPr/>
        </p:nvSpPr>
        <p:spPr>
          <a:xfrm>
            <a:off x="4505451" y="3370636"/>
            <a:ext cx="1054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8000" dirty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i</a:t>
            </a:r>
            <a:endParaRPr lang="zh-CN" altLang="en-US" sz="8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16" name="文本框 13">
            <a:extLst>
              <a:ext uri="{FF2B5EF4-FFF2-40B4-BE49-F238E27FC236}">
                <a16:creationId xmlns:a16="http://schemas.microsoft.com/office/drawing/2014/main" id="{63362C82-085F-4925-8B94-E2BD5845010B}"/>
              </a:ext>
            </a:extLst>
          </p:cNvPr>
          <p:cNvSpPr txBox="1"/>
          <p:nvPr/>
        </p:nvSpPr>
        <p:spPr>
          <a:xfrm>
            <a:off x="9549769" y="2439124"/>
            <a:ext cx="1054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8000" dirty="0" smtClean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e</a:t>
            </a:r>
            <a:endParaRPr lang="zh-CN" altLang="en-US" sz="8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17" name="文本框 13">
            <a:extLst>
              <a:ext uri="{FF2B5EF4-FFF2-40B4-BE49-F238E27FC236}">
                <a16:creationId xmlns:a16="http://schemas.microsoft.com/office/drawing/2014/main" id="{63362C82-085F-4925-8B94-E2BD5845010B}"/>
              </a:ext>
            </a:extLst>
          </p:cNvPr>
          <p:cNvSpPr txBox="1"/>
          <p:nvPr/>
        </p:nvSpPr>
        <p:spPr>
          <a:xfrm>
            <a:off x="8745455" y="2882306"/>
            <a:ext cx="1054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000">
                <a:latin typeface="HoneyBold" panose="00000700000000000000" pitchFamily="2" charset="0"/>
              </a:defRPr>
            </a:lvl1pPr>
          </a:lstStyle>
          <a:p>
            <a:r>
              <a:rPr lang="en-US" altLang="zh-CN" sz="8000" dirty="0" smtClean="0">
                <a:latin typeface="Senty Golden Bell 新蒂金钟体" panose="03000600000000000000" pitchFamily="66" charset="-120"/>
                <a:ea typeface="Senty Golden Bell 新蒂金钟体" panose="03000600000000000000" pitchFamily="66" charset="-120"/>
              </a:rPr>
              <a:t>r</a:t>
            </a:r>
            <a:endParaRPr lang="zh-CN" altLang="en-US" sz="8000" dirty="0">
              <a:latin typeface="Senty Golden Bell 新蒂金钟体" panose="03000600000000000000" pitchFamily="66" charset="-120"/>
              <a:ea typeface="Senty Golden Bell 新蒂金钟体" panose="03000600000000000000" pitchFamily="66" charset="-12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37834" y="5157755"/>
            <a:ext cx="2565330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 smtClean="0">
                <a:latin typeface="HanyiSentyTang" panose="02000500000000000000" pitchFamily="2" charset="-120"/>
                <a:ea typeface="HanyiSentyTang" panose="02000500000000000000" pitchFamily="2" charset="-120"/>
              </a:rPr>
              <a:t>進入網站</a:t>
            </a:r>
            <a:endParaRPr lang="zh-TW" altLang="en-US" sz="4000" dirty="0">
              <a:latin typeface="HanyiSentyTang" panose="02000500000000000000" pitchFamily="2" charset="-120"/>
              <a:ea typeface="HanyiSentyTang" panose="02000500000000000000" pitchFamily="2" charset="-120"/>
            </a:endParaRPr>
          </a:p>
        </p:txBody>
      </p:sp>
      <p:sp>
        <p:nvSpPr>
          <p:cNvPr id="19" name="任意多边形: 形状 2">
            <a:hlinkClick r:id="rId2" action="ppaction://hlinksldjump"/>
          </p:cNvPr>
          <p:cNvSpPr/>
          <p:nvPr/>
        </p:nvSpPr>
        <p:spPr>
          <a:xfrm>
            <a:off x="4825619" y="5141206"/>
            <a:ext cx="2677545" cy="1012706"/>
          </a:xfrm>
          <a:custGeom>
            <a:avLst/>
            <a:gdLst>
              <a:gd name="connsiteX0" fmla="*/ 183264 w 4149259"/>
              <a:gd name="connsiteY0" fmla="*/ 112774 h 2303081"/>
              <a:gd name="connsiteX1" fmla="*/ 810585 w 4149259"/>
              <a:gd name="connsiteY1" fmla="*/ 27714 h 2303081"/>
              <a:gd name="connsiteX2" fmla="*/ 1374111 w 4149259"/>
              <a:gd name="connsiteY2" fmla="*/ 112774 h 2303081"/>
              <a:gd name="connsiteX3" fmla="*/ 1948269 w 4149259"/>
              <a:gd name="connsiteY3" fmla="*/ 17081 h 2303081"/>
              <a:gd name="connsiteX4" fmla="*/ 2798873 w 4149259"/>
              <a:gd name="connsiteY4" fmla="*/ 91509 h 2303081"/>
              <a:gd name="connsiteX5" fmla="*/ 3447460 w 4149259"/>
              <a:gd name="connsiteY5" fmla="*/ 27714 h 2303081"/>
              <a:gd name="connsiteX6" fmla="*/ 4021618 w 4149259"/>
              <a:gd name="connsiteY6" fmla="*/ 59611 h 2303081"/>
              <a:gd name="connsiteX7" fmla="*/ 4085413 w 4149259"/>
              <a:gd name="connsiteY7" fmla="*/ 676300 h 2303081"/>
              <a:gd name="connsiteX8" fmla="*/ 4149208 w 4149259"/>
              <a:gd name="connsiteY8" fmla="*/ 1048439 h 2303081"/>
              <a:gd name="connsiteX9" fmla="*/ 4074780 w 4149259"/>
              <a:gd name="connsiteY9" fmla="*/ 1463109 h 2303081"/>
              <a:gd name="connsiteX10" fmla="*/ 4074780 w 4149259"/>
              <a:gd name="connsiteY10" fmla="*/ 2122328 h 2303081"/>
              <a:gd name="connsiteX11" fmla="*/ 3915292 w 4149259"/>
              <a:gd name="connsiteY11" fmla="*/ 2196756 h 2303081"/>
              <a:gd name="connsiteX12" fmla="*/ 3521887 w 4149259"/>
              <a:gd name="connsiteY12" fmla="*/ 2249918 h 2303081"/>
              <a:gd name="connsiteX13" fmla="*/ 2894567 w 4149259"/>
              <a:gd name="connsiteY13" fmla="*/ 2218021 h 2303081"/>
              <a:gd name="connsiteX14" fmla="*/ 2075860 w 4149259"/>
              <a:gd name="connsiteY14" fmla="*/ 2303081 h 2303081"/>
              <a:gd name="connsiteX15" fmla="*/ 1289050 w 4149259"/>
              <a:gd name="connsiteY15" fmla="*/ 2218021 h 2303081"/>
              <a:gd name="connsiteX16" fmla="*/ 395915 w 4149259"/>
              <a:gd name="connsiteY16" fmla="*/ 2249918 h 2303081"/>
              <a:gd name="connsiteX17" fmla="*/ 45041 w 4149259"/>
              <a:gd name="connsiteY17" fmla="*/ 2186123 h 2303081"/>
              <a:gd name="connsiteX18" fmla="*/ 34408 w 4149259"/>
              <a:gd name="connsiteY18" fmla="*/ 1771453 h 2303081"/>
              <a:gd name="connsiteX19" fmla="*/ 2511 w 4149259"/>
              <a:gd name="connsiteY19" fmla="*/ 1409946 h 2303081"/>
              <a:gd name="connsiteX20" fmla="*/ 108836 w 4149259"/>
              <a:gd name="connsiteY20" fmla="*/ 793258 h 2303081"/>
              <a:gd name="connsiteX21" fmla="*/ 76939 w 4149259"/>
              <a:gd name="connsiteY21" fmla="*/ 304160 h 2303081"/>
              <a:gd name="connsiteX22" fmla="*/ 183264 w 4149259"/>
              <a:gd name="connsiteY22" fmla="*/ 112774 h 23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9259" h="2303081">
                <a:moveTo>
                  <a:pt x="183264" y="112774"/>
                </a:moveTo>
                <a:cubicBezTo>
                  <a:pt x="305538" y="66700"/>
                  <a:pt x="612111" y="27714"/>
                  <a:pt x="810585" y="27714"/>
                </a:cubicBezTo>
                <a:cubicBezTo>
                  <a:pt x="1009059" y="27714"/>
                  <a:pt x="1184497" y="114546"/>
                  <a:pt x="1374111" y="112774"/>
                </a:cubicBezTo>
                <a:cubicBezTo>
                  <a:pt x="1563725" y="111002"/>
                  <a:pt x="1710809" y="20625"/>
                  <a:pt x="1948269" y="17081"/>
                </a:cubicBezTo>
                <a:cubicBezTo>
                  <a:pt x="2185729" y="13537"/>
                  <a:pt x="2549008" y="89737"/>
                  <a:pt x="2798873" y="91509"/>
                </a:cubicBezTo>
                <a:cubicBezTo>
                  <a:pt x="3048738" y="93281"/>
                  <a:pt x="3243669" y="33030"/>
                  <a:pt x="3447460" y="27714"/>
                </a:cubicBezTo>
                <a:cubicBezTo>
                  <a:pt x="3651251" y="22398"/>
                  <a:pt x="3915293" y="-48487"/>
                  <a:pt x="4021618" y="59611"/>
                </a:cubicBezTo>
                <a:cubicBezTo>
                  <a:pt x="4127943" y="167709"/>
                  <a:pt x="4064148" y="511495"/>
                  <a:pt x="4085413" y="676300"/>
                </a:cubicBezTo>
                <a:cubicBezTo>
                  <a:pt x="4106678" y="841105"/>
                  <a:pt x="4150980" y="917304"/>
                  <a:pt x="4149208" y="1048439"/>
                </a:cubicBezTo>
                <a:cubicBezTo>
                  <a:pt x="4147436" y="1179574"/>
                  <a:pt x="4087185" y="1284128"/>
                  <a:pt x="4074780" y="1463109"/>
                </a:cubicBezTo>
                <a:cubicBezTo>
                  <a:pt x="4062375" y="1642090"/>
                  <a:pt x="4101361" y="2000054"/>
                  <a:pt x="4074780" y="2122328"/>
                </a:cubicBezTo>
                <a:cubicBezTo>
                  <a:pt x="4048199" y="2244602"/>
                  <a:pt x="4007441" y="2175491"/>
                  <a:pt x="3915292" y="2196756"/>
                </a:cubicBezTo>
                <a:cubicBezTo>
                  <a:pt x="3823143" y="2218021"/>
                  <a:pt x="3692008" y="2246374"/>
                  <a:pt x="3521887" y="2249918"/>
                </a:cubicBezTo>
                <a:cubicBezTo>
                  <a:pt x="3351766" y="2253462"/>
                  <a:pt x="3135571" y="2209161"/>
                  <a:pt x="2894567" y="2218021"/>
                </a:cubicBezTo>
                <a:cubicBezTo>
                  <a:pt x="2653563" y="2226881"/>
                  <a:pt x="2343446" y="2303081"/>
                  <a:pt x="2075860" y="2303081"/>
                </a:cubicBezTo>
                <a:cubicBezTo>
                  <a:pt x="1808274" y="2303081"/>
                  <a:pt x="1569041" y="2226881"/>
                  <a:pt x="1289050" y="2218021"/>
                </a:cubicBezTo>
                <a:cubicBezTo>
                  <a:pt x="1009059" y="2209161"/>
                  <a:pt x="603250" y="2255234"/>
                  <a:pt x="395915" y="2249918"/>
                </a:cubicBezTo>
                <a:cubicBezTo>
                  <a:pt x="188580" y="2244602"/>
                  <a:pt x="105292" y="2265867"/>
                  <a:pt x="45041" y="2186123"/>
                </a:cubicBezTo>
                <a:cubicBezTo>
                  <a:pt x="-15210" y="2106379"/>
                  <a:pt x="41496" y="1900816"/>
                  <a:pt x="34408" y="1771453"/>
                </a:cubicBezTo>
                <a:cubicBezTo>
                  <a:pt x="27320" y="1642090"/>
                  <a:pt x="-9894" y="1572978"/>
                  <a:pt x="2511" y="1409946"/>
                </a:cubicBezTo>
                <a:cubicBezTo>
                  <a:pt x="14916" y="1246914"/>
                  <a:pt x="96431" y="977556"/>
                  <a:pt x="108836" y="793258"/>
                </a:cubicBezTo>
                <a:cubicBezTo>
                  <a:pt x="121241" y="608960"/>
                  <a:pt x="69851" y="412258"/>
                  <a:pt x="76939" y="304160"/>
                </a:cubicBezTo>
                <a:cubicBezTo>
                  <a:pt x="84027" y="196062"/>
                  <a:pt x="60990" y="158848"/>
                  <a:pt x="183264" y="112774"/>
                </a:cubicBezTo>
                <a:close/>
              </a:path>
            </a:pathLst>
          </a:custGeom>
          <a:noFill/>
          <a:ln w="31750" cap="rnd">
            <a:gradFill>
              <a:gsLst>
                <a:gs pos="0">
                  <a:srgbClr val="CC99FF"/>
                </a:gs>
                <a:gs pos="74000">
                  <a:schemeClr val="accent2"/>
                </a:gs>
                <a:gs pos="83000">
                  <a:srgbClr val="FF9999"/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</a:gra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448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34"/>
          <p:cNvGrpSpPr/>
          <p:nvPr/>
        </p:nvGrpSpPr>
        <p:grpSpPr>
          <a:xfrm>
            <a:off x="1469266" y="1088586"/>
            <a:ext cx="9283224" cy="4740263"/>
            <a:chOff x="544556" y="1162079"/>
            <a:chExt cx="8145534" cy="4205360"/>
          </a:xfrm>
        </p:grpSpPr>
        <p:sp>
          <p:nvSpPr>
            <p:cNvPr id="24" name="手繪多邊形 7"/>
            <p:cNvSpPr/>
            <p:nvPr/>
          </p:nvSpPr>
          <p:spPr>
            <a:xfrm>
              <a:off x="544556" y="1162079"/>
              <a:ext cx="8145534" cy="4205360"/>
            </a:xfrm>
            <a:custGeom>
              <a:avLst/>
              <a:gdLst>
                <a:gd name="connsiteX0" fmla="*/ 956253 w 8145534"/>
                <a:gd name="connsiteY0" fmla="*/ 875443 h 4205360"/>
                <a:gd name="connsiteX1" fmla="*/ 658079 w 8145534"/>
                <a:gd name="connsiteY1" fmla="*/ 756173 h 4205360"/>
                <a:gd name="connsiteX2" fmla="*/ 499053 w 8145534"/>
                <a:gd name="connsiteY2" fmla="*/ 477878 h 4205360"/>
                <a:gd name="connsiteX3" fmla="*/ 469235 w 8145534"/>
                <a:gd name="connsiteY3" fmla="*/ 358608 h 4205360"/>
                <a:gd name="connsiteX4" fmla="*/ 707774 w 8145534"/>
                <a:gd name="connsiteY4" fmla="*/ 398364 h 4205360"/>
                <a:gd name="connsiteX5" fmla="*/ 926435 w 8145534"/>
                <a:gd name="connsiteY5" fmla="*/ 368547 h 4205360"/>
                <a:gd name="connsiteX6" fmla="*/ 1105340 w 8145534"/>
                <a:gd name="connsiteY6" fmla="*/ 398364 h 4205360"/>
                <a:gd name="connsiteX7" fmla="*/ 1224609 w 8145534"/>
                <a:gd name="connsiteY7" fmla="*/ 527573 h 4205360"/>
                <a:gd name="connsiteX8" fmla="*/ 1284244 w 8145534"/>
                <a:gd name="connsiteY8" fmla="*/ 587208 h 4205360"/>
                <a:gd name="connsiteX9" fmla="*/ 1840835 w 8145534"/>
                <a:gd name="connsiteY9" fmla="*/ 318851 h 4205360"/>
                <a:gd name="connsiteX10" fmla="*/ 2447122 w 8145534"/>
                <a:gd name="connsiteY10" fmla="*/ 179704 h 4205360"/>
                <a:gd name="connsiteX11" fmla="*/ 2944079 w 8145534"/>
                <a:gd name="connsiteY11" fmla="*/ 60434 h 4205360"/>
                <a:gd name="connsiteX12" fmla="*/ 3431096 w 8145534"/>
                <a:gd name="connsiteY12" fmla="*/ 40556 h 4205360"/>
                <a:gd name="connsiteX13" fmla="*/ 3878357 w 8145534"/>
                <a:gd name="connsiteY13" fmla="*/ 799 h 4205360"/>
                <a:gd name="connsiteX14" fmla="*/ 4613853 w 8145534"/>
                <a:gd name="connsiteY14" fmla="*/ 80312 h 4205360"/>
                <a:gd name="connsiteX15" fmla="*/ 5637583 w 8145534"/>
                <a:gd name="connsiteY15" fmla="*/ 259217 h 4205360"/>
                <a:gd name="connsiteX16" fmla="*/ 6353201 w 8145534"/>
                <a:gd name="connsiteY16" fmla="*/ 577269 h 4205360"/>
                <a:gd name="connsiteX17" fmla="*/ 7048940 w 8145534"/>
                <a:gd name="connsiteY17" fmla="*/ 1133860 h 4205360"/>
                <a:gd name="connsiteX18" fmla="*/ 7217905 w 8145534"/>
                <a:gd name="connsiteY18" fmla="*/ 1372399 h 4205360"/>
                <a:gd name="connsiteX19" fmla="*/ 7386870 w 8145534"/>
                <a:gd name="connsiteY19" fmla="*/ 1312764 h 4205360"/>
                <a:gd name="connsiteX20" fmla="*/ 7615470 w 8145534"/>
                <a:gd name="connsiteY20" fmla="*/ 1362460 h 4205360"/>
                <a:gd name="connsiteX21" fmla="*/ 7734740 w 8145534"/>
                <a:gd name="connsiteY21" fmla="*/ 1402217 h 4205360"/>
                <a:gd name="connsiteX22" fmla="*/ 7873887 w 8145534"/>
                <a:gd name="connsiteY22" fmla="*/ 1322704 h 4205360"/>
                <a:gd name="connsiteX23" fmla="*/ 8082609 w 8145534"/>
                <a:gd name="connsiteY23" fmla="*/ 1342582 h 4205360"/>
                <a:gd name="connsiteX24" fmla="*/ 8142244 w 8145534"/>
                <a:gd name="connsiteY24" fmla="*/ 1362460 h 4205360"/>
                <a:gd name="connsiteX25" fmla="*/ 8003096 w 8145534"/>
                <a:gd name="connsiteY25" fmla="*/ 1382338 h 4205360"/>
                <a:gd name="connsiteX26" fmla="*/ 7903705 w 8145534"/>
                <a:gd name="connsiteY26" fmla="*/ 1432034 h 4205360"/>
                <a:gd name="connsiteX27" fmla="*/ 7834131 w 8145534"/>
                <a:gd name="connsiteY27" fmla="*/ 1491669 h 4205360"/>
                <a:gd name="connsiteX28" fmla="*/ 7784435 w 8145534"/>
                <a:gd name="connsiteY28" fmla="*/ 1531425 h 4205360"/>
                <a:gd name="connsiteX29" fmla="*/ 7854009 w 8145534"/>
                <a:gd name="connsiteY29" fmla="*/ 1610938 h 4205360"/>
                <a:gd name="connsiteX30" fmla="*/ 7883827 w 8145534"/>
                <a:gd name="connsiteY30" fmla="*/ 1730208 h 4205360"/>
                <a:gd name="connsiteX31" fmla="*/ 7814253 w 8145534"/>
                <a:gd name="connsiteY31" fmla="*/ 1869356 h 4205360"/>
                <a:gd name="connsiteX32" fmla="*/ 7714861 w 8145534"/>
                <a:gd name="connsiteY32" fmla="*/ 1958808 h 4205360"/>
                <a:gd name="connsiteX33" fmla="*/ 7565774 w 8145534"/>
                <a:gd name="connsiteY33" fmla="*/ 1978686 h 4205360"/>
                <a:gd name="connsiteX34" fmla="*/ 7496201 w 8145534"/>
                <a:gd name="connsiteY34" fmla="*/ 1869356 h 4205360"/>
                <a:gd name="connsiteX35" fmla="*/ 7456444 w 8145534"/>
                <a:gd name="connsiteY35" fmla="*/ 1680512 h 4205360"/>
                <a:gd name="connsiteX36" fmla="*/ 7506140 w 8145534"/>
                <a:gd name="connsiteY36" fmla="*/ 1561243 h 4205360"/>
                <a:gd name="connsiteX37" fmla="*/ 7585653 w 8145534"/>
                <a:gd name="connsiteY37" fmla="*/ 1511547 h 4205360"/>
                <a:gd name="connsiteX38" fmla="*/ 7506140 w 8145534"/>
                <a:gd name="connsiteY38" fmla="*/ 1461851 h 4205360"/>
                <a:gd name="connsiteX39" fmla="*/ 7386870 w 8145534"/>
                <a:gd name="connsiteY39" fmla="*/ 1461851 h 4205360"/>
                <a:gd name="connsiteX40" fmla="*/ 7267601 w 8145534"/>
                <a:gd name="connsiteY40" fmla="*/ 1511547 h 4205360"/>
                <a:gd name="connsiteX41" fmla="*/ 7376931 w 8145534"/>
                <a:gd name="connsiteY41" fmla="*/ 1710330 h 4205360"/>
                <a:gd name="connsiteX42" fmla="*/ 7396809 w 8145534"/>
                <a:gd name="connsiteY42" fmla="*/ 2088017 h 4205360"/>
                <a:gd name="connsiteX43" fmla="*/ 7277540 w 8145534"/>
                <a:gd name="connsiteY43" fmla="*/ 2575034 h 4205360"/>
                <a:gd name="connsiteX44" fmla="*/ 7138392 w 8145534"/>
                <a:gd name="connsiteY44" fmla="*/ 2893086 h 4205360"/>
                <a:gd name="connsiteX45" fmla="*/ 6790522 w 8145534"/>
                <a:gd name="connsiteY45" fmla="*/ 3221078 h 4205360"/>
                <a:gd name="connsiteX46" fmla="*/ 6561922 w 8145534"/>
                <a:gd name="connsiteY46" fmla="*/ 3419860 h 4205360"/>
                <a:gd name="connsiteX47" fmla="*/ 6462531 w 8145534"/>
                <a:gd name="connsiteY47" fmla="*/ 3777669 h 4205360"/>
                <a:gd name="connsiteX48" fmla="*/ 6283627 w 8145534"/>
                <a:gd name="connsiteY48" fmla="*/ 3926756 h 4205360"/>
                <a:gd name="connsiteX49" fmla="*/ 6174296 w 8145534"/>
                <a:gd name="connsiteY49" fmla="*/ 4125538 h 4205360"/>
                <a:gd name="connsiteX50" fmla="*/ 6055027 w 8145534"/>
                <a:gd name="connsiteY50" fmla="*/ 4175234 h 4205360"/>
                <a:gd name="connsiteX51" fmla="*/ 5975514 w 8145534"/>
                <a:gd name="connsiteY51" fmla="*/ 4155356 h 4205360"/>
                <a:gd name="connsiteX52" fmla="*/ 5915879 w 8145534"/>
                <a:gd name="connsiteY52" fmla="*/ 4145417 h 4205360"/>
                <a:gd name="connsiteX53" fmla="*/ 5776731 w 8145534"/>
                <a:gd name="connsiteY53" fmla="*/ 4205051 h 4205360"/>
                <a:gd name="connsiteX54" fmla="*/ 5717096 w 8145534"/>
                <a:gd name="connsiteY54" fmla="*/ 4115599 h 4205360"/>
                <a:gd name="connsiteX55" fmla="*/ 5826427 w 8145534"/>
                <a:gd name="connsiteY55" fmla="*/ 3956573 h 4205360"/>
                <a:gd name="connsiteX56" fmla="*/ 5945696 w 8145534"/>
                <a:gd name="connsiteY56" fmla="*/ 3747851 h 4205360"/>
                <a:gd name="connsiteX57" fmla="*/ 5806548 w 8145534"/>
                <a:gd name="connsiteY57" fmla="*/ 3588825 h 4205360"/>
                <a:gd name="connsiteX58" fmla="*/ 5677340 w 8145534"/>
                <a:gd name="connsiteY58" fmla="*/ 3350286 h 4205360"/>
                <a:gd name="connsiteX59" fmla="*/ 5140627 w 8145534"/>
                <a:gd name="connsiteY59" fmla="*/ 3449678 h 4205360"/>
                <a:gd name="connsiteX60" fmla="*/ 4504522 w 8145534"/>
                <a:gd name="connsiteY60" fmla="*/ 3489434 h 4205360"/>
                <a:gd name="connsiteX61" fmla="*/ 4106957 w 8145534"/>
                <a:gd name="connsiteY61" fmla="*/ 3429799 h 4205360"/>
                <a:gd name="connsiteX62" fmla="*/ 3600061 w 8145534"/>
                <a:gd name="connsiteY62" fmla="*/ 3360225 h 4205360"/>
                <a:gd name="connsiteX63" fmla="*/ 3212435 w 8145534"/>
                <a:gd name="connsiteY63" fmla="*/ 3201199 h 4205360"/>
                <a:gd name="connsiteX64" fmla="*/ 3053409 w 8145534"/>
                <a:gd name="connsiteY64" fmla="*/ 3449678 h 4205360"/>
                <a:gd name="connsiteX65" fmla="*/ 3093166 w 8145534"/>
                <a:gd name="connsiteY65" fmla="*/ 3727973 h 4205360"/>
                <a:gd name="connsiteX66" fmla="*/ 3093166 w 8145534"/>
                <a:gd name="connsiteY66" fmla="*/ 3807486 h 4205360"/>
                <a:gd name="connsiteX67" fmla="*/ 3013653 w 8145534"/>
                <a:gd name="connsiteY67" fmla="*/ 3867121 h 4205360"/>
                <a:gd name="connsiteX68" fmla="*/ 2973896 w 8145534"/>
                <a:gd name="connsiteY68" fmla="*/ 3996330 h 4205360"/>
                <a:gd name="connsiteX69" fmla="*/ 2904322 w 8145534"/>
                <a:gd name="connsiteY69" fmla="*/ 4055964 h 4205360"/>
                <a:gd name="connsiteX70" fmla="*/ 2794992 w 8145534"/>
                <a:gd name="connsiteY70" fmla="*/ 4085782 h 4205360"/>
                <a:gd name="connsiteX71" fmla="*/ 2695601 w 8145534"/>
                <a:gd name="connsiteY71" fmla="*/ 4026147 h 4205360"/>
                <a:gd name="connsiteX72" fmla="*/ 2635966 w 8145534"/>
                <a:gd name="connsiteY72" fmla="*/ 4075843 h 4205360"/>
                <a:gd name="connsiteX73" fmla="*/ 2556453 w 8145534"/>
                <a:gd name="connsiteY73" fmla="*/ 4095721 h 4205360"/>
                <a:gd name="connsiteX74" fmla="*/ 2516696 w 8145534"/>
                <a:gd name="connsiteY74" fmla="*/ 4016208 h 4205360"/>
                <a:gd name="connsiteX75" fmla="*/ 2586270 w 8145534"/>
                <a:gd name="connsiteY75" fmla="*/ 3807486 h 4205360"/>
                <a:gd name="connsiteX76" fmla="*/ 2626027 w 8145534"/>
                <a:gd name="connsiteY76" fmla="*/ 3638521 h 4205360"/>
                <a:gd name="connsiteX77" fmla="*/ 2417305 w 8145534"/>
                <a:gd name="connsiteY77" fmla="*/ 3350286 h 4205360"/>
                <a:gd name="connsiteX78" fmla="*/ 2377548 w 8145534"/>
                <a:gd name="connsiteY78" fmla="*/ 3111747 h 4205360"/>
                <a:gd name="connsiteX79" fmla="*/ 2148948 w 8145534"/>
                <a:gd name="connsiteY79" fmla="*/ 3071991 h 4205360"/>
                <a:gd name="connsiteX80" fmla="*/ 1900470 w 8145534"/>
                <a:gd name="connsiteY80" fmla="*/ 3012356 h 4205360"/>
                <a:gd name="connsiteX81" fmla="*/ 1721566 w 8145534"/>
                <a:gd name="connsiteY81" fmla="*/ 2833451 h 4205360"/>
                <a:gd name="connsiteX82" fmla="*/ 1512844 w 8145534"/>
                <a:gd name="connsiteY82" fmla="*/ 2793695 h 4205360"/>
                <a:gd name="connsiteX83" fmla="*/ 1194792 w 8145534"/>
                <a:gd name="connsiteY83" fmla="*/ 2734060 h 4205360"/>
                <a:gd name="connsiteX84" fmla="*/ 1095401 w 8145534"/>
                <a:gd name="connsiteY84" fmla="*/ 2714182 h 4205360"/>
                <a:gd name="connsiteX85" fmla="*/ 896618 w 8145534"/>
                <a:gd name="connsiteY85" fmla="*/ 2565095 h 4205360"/>
                <a:gd name="connsiteX86" fmla="*/ 757470 w 8145534"/>
                <a:gd name="connsiteY86" fmla="*/ 2584973 h 4205360"/>
                <a:gd name="connsiteX87" fmla="*/ 588505 w 8145534"/>
                <a:gd name="connsiteY87" fmla="*/ 2565095 h 4205360"/>
                <a:gd name="connsiteX88" fmla="*/ 538809 w 8145534"/>
                <a:gd name="connsiteY88" fmla="*/ 2535278 h 4205360"/>
                <a:gd name="connsiteX89" fmla="*/ 230696 w 8145534"/>
                <a:gd name="connsiteY89" fmla="*/ 2565095 h 4205360"/>
                <a:gd name="connsiteX90" fmla="*/ 71670 w 8145534"/>
                <a:gd name="connsiteY90" fmla="*/ 2406069 h 4205360"/>
                <a:gd name="connsiteX91" fmla="*/ 41853 w 8145534"/>
                <a:gd name="connsiteY91" fmla="*/ 2147651 h 4205360"/>
                <a:gd name="connsiteX92" fmla="*/ 2096 w 8145534"/>
                <a:gd name="connsiteY92" fmla="*/ 2018443 h 4205360"/>
                <a:gd name="connsiteX93" fmla="*/ 111427 w 8145534"/>
                <a:gd name="connsiteY93" fmla="*/ 1928991 h 4205360"/>
                <a:gd name="connsiteX94" fmla="*/ 359905 w 8145534"/>
                <a:gd name="connsiteY94" fmla="*/ 1819660 h 4205360"/>
                <a:gd name="connsiteX95" fmla="*/ 449357 w 8145534"/>
                <a:gd name="connsiteY95" fmla="*/ 1521486 h 4205360"/>
                <a:gd name="connsiteX96" fmla="*/ 598444 w 8145534"/>
                <a:gd name="connsiteY96" fmla="*/ 1243191 h 4205360"/>
                <a:gd name="connsiteX97" fmla="*/ 757470 w 8145534"/>
                <a:gd name="connsiteY97" fmla="*/ 1064286 h 4205360"/>
                <a:gd name="connsiteX98" fmla="*/ 956253 w 8145534"/>
                <a:gd name="connsiteY98" fmla="*/ 875443 h 42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8145534" h="4205360">
                  <a:moveTo>
                    <a:pt x="956253" y="875443"/>
                  </a:moveTo>
                  <a:cubicBezTo>
                    <a:pt x="939688" y="824091"/>
                    <a:pt x="734279" y="822434"/>
                    <a:pt x="658079" y="756173"/>
                  </a:cubicBezTo>
                  <a:cubicBezTo>
                    <a:pt x="581879" y="689912"/>
                    <a:pt x="530527" y="544139"/>
                    <a:pt x="499053" y="477878"/>
                  </a:cubicBezTo>
                  <a:cubicBezTo>
                    <a:pt x="467579" y="411617"/>
                    <a:pt x="434448" y="371860"/>
                    <a:pt x="469235" y="358608"/>
                  </a:cubicBezTo>
                  <a:cubicBezTo>
                    <a:pt x="504022" y="345356"/>
                    <a:pt x="631574" y="396707"/>
                    <a:pt x="707774" y="398364"/>
                  </a:cubicBezTo>
                  <a:cubicBezTo>
                    <a:pt x="783974" y="400020"/>
                    <a:pt x="860174" y="368547"/>
                    <a:pt x="926435" y="368547"/>
                  </a:cubicBezTo>
                  <a:cubicBezTo>
                    <a:pt x="992696" y="368547"/>
                    <a:pt x="1055645" y="371860"/>
                    <a:pt x="1105340" y="398364"/>
                  </a:cubicBezTo>
                  <a:cubicBezTo>
                    <a:pt x="1155035" y="424868"/>
                    <a:pt x="1194792" y="496099"/>
                    <a:pt x="1224609" y="527573"/>
                  </a:cubicBezTo>
                  <a:cubicBezTo>
                    <a:pt x="1254426" y="559047"/>
                    <a:pt x="1181540" y="621995"/>
                    <a:pt x="1284244" y="587208"/>
                  </a:cubicBezTo>
                  <a:cubicBezTo>
                    <a:pt x="1386948" y="552421"/>
                    <a:pt x="1647022" y="386768"/>
                    <a:pt x="1840835" y="318851"/>
                  </a:cubicBezTo>
                  <a:cubicBezTo>
                    <a:pt x="2034648" y="250934"/>
                    <a:pt x="2447122" y="179704"/>
                    <a:pt x="2447122" y="179704"/>
                  </a:cubicBezTo>
                  <a:cubicBezTo>
                    <a:pt x="2630996" y="136635"/>
                    <a:pt x="2780083" y="83625"/>
                    <a:pt x="2944079" y="60434"/>
                  </a:cubicBezTo>
                  <a:cubicBezTo>
                    <a:pt x="3108075" y="37243"/>
                    <a:pt x="3275383" y="50495"/>
                    <a:pt x="3431096" y="40556"/>
                  </a:cubicBezTo>
                  <a:cubicBezTo>
                    <a:pt x="3586809" y="30617"/>
                    <a:pt x="3681231" y="-5827"/>
                    <a:pt x="3878357" y="799"/>
                  </a:cubicBezTo>
                  <a:cubicBezTo>
                    <a:pt x="4075483" y="7425"/>
                    <a:pt x="4320649" y="37242"/>
                    <a:pt x="4613853" y="80312"/>
                  </a:cubicBezTo>
                  <a:cubicBezTo>
                    <a:pt x="4907057" y="123382"/>
                    <a:pt x="5347692" y="176391"/>
                    <a:pt x="5637583" y="259217"/>
                  </a:cubicBezTo>
                  <a:cubicBezTo>
                    <a:pt x="5927474" y="342043"/>
                    <a:pt x="6117975" y="431495"/>
                    <a:pt x="6353201" y="577269"/>
                  </a:cubicBezTo>
                  <a:cubicBezTo>
                    <a:pt x="6588427" y="723043"/>
                    <a:pt x="6904823" y="1001338"/>
                    <a:pt x="7048940" y="1133860"/>
                  </a:cubicBezTo>
                  <a:cubicBezTo>
                    <a:pt x="7193057" y="1266382"/>
                    <a:pt x="7161583" y="1342582"/>
                    <a:pt x="7217905" y="1372399"/>
                  </a:cubicBezTo>
                  <a:cubicBezTo>
                    <a:pt x="7274227" y="1402216"/>
                    <a:pt x="7320609" y="1314420"/>
                    <a:pt x="7386870" y="1312764"/>
                  </a:cubicBezTo>
                  <a:cubicBezTo>
                    <a:pt x="7453131" y="1311108"/>
                    <a:pt x="7557492" y="1347551"/>
                    <a:pt x="7615470" y="1362460"/>
                  </a:cubicBezTo>
                  <a:cubicBezTo>
                    <a:pt x="7673448" y="1377369"/>
                    <a:pt x="7691671" y="1408843"/>
                    <a:pt x="7734740" y="1402217"/>
                  </a:cubicBezTo>
                  <a:cubicBezTo>
                    <a:pt x="7777810" y="1395591"/>
                    <a:pt x="7815909" y="1332643"/>
                    <a:pt x="7873887" y="1322704"/>
                  </a:cubicBezTo>
                  <a:cubicBezTo>
                    <a:pt x="7931865" y="1312765"/>
                    <a:pt x="8037883" y="1335956"/>
                    <a:pt x="8082609" y="1342582"/>
                  </a:cubicBezTo>
                  <a:cubicBezTo>
                    <a:pt x="8127335" y="1349208"/>
                    <a:pt x="8155496" y="1355834"/>
                    <a:pt x="8142244" y="1362460"/>
                  </a:cubicBezTo>
                  <a:cubicBezTo>
                    <a:pt x="8128992" y="1369086"/>
                    <a:pt x="8042853" y="1370742"/>
                    <a:pt x="8003096" y="1382338"/>
                  </a:cubicBezTo>
                  <a:cubicBezTo>
                    <a:pt x="7963340" y="1393934"/>
                    <a:pt x="7931866" y="1413812"/>
                    <a:pt x="7903705" y="1432034"/>
                  </a:cubicBezTo>
                  <a:cubicBezTo>
                    <a:pt x="7875544" y="1450256"/>
                    <a:pt x="7854009" y="1475104"/>
                    <a:pt x="7834131" y="1491669"/>
                  </a:cubicBezTo>
                  <a:cubicBezTo>
                    <a:pt x="7814253" y="1508234"/>
                    <a:pt x="7781122" y="1511547"/>
                    <a:pt x="7784435" y="1531425"/>
                  </a:cubicBezTo>
                  <a:cubicBezTo>
                    <a:pt x="7787748" y="1551303"/>
                    <a:pt x="7837444" y="1577808"/>
                    <a:pt x="7854009" y="1610938"/>
                  </a:cubicBezTo>
                  <a:cubicBezTo>
                    <a:pt x="7870574" y="1644068"/>
                    <a:pt x="7890453" y="1687138"/>
                    <a:pt x="7883827" y="1730208"/>
                  </a:cubicBezTo>
                  <a:cubicBezTo>
                    <a:pt x="7877201" y="1773278"/>
                    <a:pt x="7842414" y="1831256"/>
                    <a:pt x="7814253" y="1869356"/>
                  </a:cubicBezTo>
                  <a:cubicBezTo>
                    <a:pt x="7786092" y="1907456"/>
                    <a:pt x="7756274" y="1940586"/>
                    <a:pt x="7714861" y="1958808"/>
                  </a:cubicBezTo>
                  <a:cubicBezTo>
                    <a:pt x="7673448" y="1977030"/>
                    <a:pt x="7602217" y="1993595"/>
                    <a:pt x="7565774" y="1978686"/>
                  </a:cubicBezTo>
                  <a:cubicBezTo>
                    <a:pt x="7529331" y="1963777"/>
                    <a:pt x="7514423" y="1919052"/>
                    <a:pt x="7496201" y="1869356"/>
                  </a:cubicBezTo>
                  <a:cubicBezTo>
                    <a:pt x="7477979" y="1819660"/>
                    <a:pt x="7454788" y="1731864"/>
                    <a:pt x="7456444" y="1680512"/>
                  </a:cubicBezTo>
                  <a:cubicBezTo>
                    <a:pt x="7458100" y="1629160"/>
                    <a:pt x="7484605" y="1589404"/>
                    <a:pt x="7506140" y="1561243"/>
                  </a:cubicBezTo>
                  <a:cubicBezTo>
                    <a:pt x="7527675" y="1533082"/>
                    <a:pt x="7585653" y="1528112"/>
                    <a:pt x="7585653" y="1511547"/>
                  </a:cubicBezTo>
                  <a:cubicBezTo>
                    <a:pt x="7585653" y="1494982"/>
                    <a:pt x="7539271" y="1470134"/>
                    <a:pt x="7506140" y="1461851"/>
                  </a:cubicBezTo>
                  <a:cubicBezTo>
                    <a:pt x="7473009" y="1453568"/>
                    <a:pt x="7426627" y="1453568"/>
                    <a:pt x="7386870" y="1461851"/>
                  </a:cubicBezTo>
                  <a:cubicBezTo>
                    <a:pt x="7347113" y="1470134"/>
                    <a:pt x="7269257" y="1470134"/>
                    <a:pt x="7267601" y="1511547"/>
                  </a:cubicBezTo>
                  <a:cubicBezTo>
                    <a:pt x="7265945" y="1552960"/>
                    <a:pt x="7355396" y="1614252"/>
                    <a:pt x="7376931" y="1710330"/>
                  </a:cubicBezTo>
                  <a:cubicBezTo>
                    <a:pt x="7398466" y="1806408"/>
                    <a:pt x="7413374" y="1943900"/>
                    <a:pt x="7396809" y="2088017"/>
                  </a:cubicBezTo>
                  <a:cubicBezTo>
                    <a:pt x="7380244" y="2232134"/>
                    <a:pt x="7320609" y="2440856"/>
                    <a:pt x="7277540" y="2575034"/>
                  </a:cubicBezTo>
                  <a:cubicBezTo>
                    <a:pt x="7234471" y="2709212"/>
                    <a:pt x="7219562" y="2785412"/>
                    <a:pt x="7138392" y="2893086"/>
                  </a:cubicBezTo>
                  <a:cubicBezTo>
                    <a:pt x="7057222" y="3000760"/>
                    <a:pt x="6886600" y="3133282"/>
                    <a:pt x="6790522" y="3221078"/>
                  </a:cubicBezTo>
                  <a:cubicBezTo>
                    <a:pt x="6694444" y="3308874"/>
                    <a:pt x="6616587" y="3327095"/>
                    <a:pt x="6561922" y="3419860"/>
                  </a:cubicBezTo>
                  <a:cubicBezTo>
                    <a:pt x="6507257" y="3512625"/>
                    <a:pt x="6508913" y="3693186"/>
                    <a:pt x="6462531" y="3777669"/>
                  </a:cubicBezTo>
                  <a:cubicBezTo>
                    <a:pt x="6416149" y="3862152"/>
                    <a:pt x="6331666" y="3868778"/>
                    <a:pt x="6283627" y="3926756"/>
                  </a:cubicBezTo>
                  <a:cubicBezTo>
                    <a:pt x="6235588" y="3984734"/>
                    <a:pt x="6212396" y="4084125"/>
                    <a:pt x="6174296" y="4125538"/>
                  </a:cubicBezTo>
                  <a:cubicBezTo>
                    <a:pt x="6136196" y="4166951"/>
                    <a:pt x="6088157" y="4170264"/>
                    <a:pt x="6055027" y="4175234"/>
                  </a:cubicBezTo>
                  <a:cubicBezTo>
                    <a:pt x="6021897" y="4180204"/>
                    <a:pt x="5998705" y="4160326"/>
                    <a:pt x="5975514" y="4155356"/>
                  </a:cubicBezTo>
                  <a:cubicBezTo>
                    <a:pt x="5952323" y="4150386"/>
                    <a:pt x="5949010" y="4137135"/>
                    <a:pt x="5915879" y="4145417"/>
                  </a:cubicBezTo>
                  <a:cubicBezTo>
                    <a:pt x="5882749" y="4153700"/>
                    <a:pt x="5809861" y="4210021"/>
                    <a:pt x="5776731" y="4205051"/>
                  </a:cubicBezTo>
                  <a:cubicBezTo>
                    <a:pt x="5743601" y="4200081"/>
                    <a:pt x="5708813" y="4157012"/>
                    <a:pt x="5717096" y="4115599"/>
                  </a:cubicBezTo>
                  <a:cubicBezTo>
                    <a:pt x="5725379" y="4074186"/>
                    <a:pt x="5788327" y="4017864"/>
                    <a:pt x="5826427" y="3956573"/>
                  </a:cubicBezTo>
                  <a:cubicBezTo>
                    <a:pt x="5864527" y="3895282"/>
                    <a:pt x="5949009" y="3809142"/>
                    <a:pt x="5945696" y="3747851"/>
                  </a:cubicBezTo>
                  <a:cubicBezTo>
                    <a:pt x="5942383" y="3686560"/>
                    <a:pt x="5851274" y="3655086"/>
                    <a:pt x="5806548" y="3588825"/>
                  </a:cubicBezTo>
                  <a:cubicBezTo>
                    <a:pt x="5761822" y="3522564"/>
                    <a:pt x="5788327" y="3373477"/>
                    <a:pt x="5677340" y="3350286"/>
                  </a:cubicBezTo>
                  <a:cubicBezTo>
                    <a:pt x="5566353" y="3327095"/>
                    <a:pt x="5336097" y="3426487"/>
                    <a:pt x="5140627" y="3449678"/>
                  </a:cubicBezTo>
                  <a:cubicBezTo>
                    <a:pt x="4945157" y="3472869"/>
                    <a:pt x="4676800" y="3492747"/>
                    <a:pt x="4504522" y="3489434"/>
                  </a:cubicBezTo>
                  <a:cubicBezTo>
                    <a:pt x="4332244" y="3486121"/>
                    <a:pt x="4106957" y="3429799"/>
                    <a:pt x="4106957" y="3429799"/>
                  </a:cubicBezTo>
                  <a:cubicBezTo>
                    <a:pt x="3956214" y="3408264"/>
                    <a:pt x="3749148" y="3398325"/>
                    <a:pt x="3600061" y="3360225"/>
                  </a:cubicBezTo>
                  <a:cubicBezTo>
                    <a:pt x="3450974" y="3322125"/>
                    <a:pt x="3303544" y="3186290"/>
                    <a:pt x="3212435" y="3201199"/>
                  </a:cubicBezTo>
                  <a:cubicBezTo>
                    <a:pt x="3121326" y="3216108"/>
                    <a:pt x="3073287" y="3361882"/>
                    <a:pt x="3053409" y="3449678"/>
                  </a:cubicBezTo>
                  <a:cubicBezTo>
                    <a:pt x="3033531" y="3537474"/>
                    <a:pt x="3086540" y="3668338"/>
                    <a:pt x="3093166" y="3727973"/>
                  </a:cubicBezTo>
                  <a:cubicBezTo>
                    <a:pt x="3099792" y="3787608"/>
                    <a:pt x="3106418" y="3784295"/>
                    <a:pt x="3093166" y="3807486"/>
                  </a:cubicBezTo>
                  <a:cubicBezTo>
                    <a:pt x="3079914" y="3830677"/>
                    <a:pt x="3033531" y="3835647"/>
                    <a:pt x="3013653" y="3867121"/>
                  </a:cubicBezTo>
                  <a:cubicBezTo>
                    <a:pt x="2993775" y="3898595"/>
                    <a:pt x="2992118" y="3964856"/>
                    <a:pt x="2973896" y="3996330"/>
                  </a:cubicBezTo>
                  <a:cubicBezTo>
                    <a:pt x="2955674" y="4027804"/>
                    <a:pt x="2934139" y="4041055"/>
                    <a:pt x="2904322" y="4055964"/>
                  </a:cubicBezTo>
                  <a:cubicBezTo>
                    <a:pt x="2874505" y="4070873"/>
                    <a:pt x="2829779" y="4090751"/>
                    <a:pt x="2794992" y="4085782"/>
                  </a:cubicBezTo>
                  <a:cubicBezTo>
                    <a:pt x="2760205" y="4080813"/>
                    <a:pt x="2722105" y="4027804"/>
                    <a:pt x="2695601" y="4026147"/>
                  </a:cubicBezTo>
                  <a:cubicBezTo>
                    <a:pt x="2669097" y="4024491"/>
                    <a:pt x="2659157" y="4064247"/>
                    <a:pt x="2635966" y="4075843"/>
                  </a:cubicBezTo>
                  <a:cubicBezTo>
                    <a:pt x="2612775" y="4087439"/>
                    <a:pt x="2576331" y="4105660"/>
                    <a:pt x="2556453" y="4095721"/>
                  </a:cubicBezTo>
                  <a:cubicBezTo>
                    <a:pt x="2536575" y="4085782"/>
                    <a:pt x="2511727" y="4064247"/>
                    <a:pt x="2516696" y="4016208"/>
                  </a:cubicBezTo>
                  <a:cubicBezTo>
                    <a:pt x="2521666" y="3968169"/>
                    <a:pt x="2568048" y="3870434"/>
                    <a:pt x="2586270" y="3807486"/>
                  </a:cubicBezTo>
                  <a:cubicBezTo>
                    <a:pt x="2604492" y="3744538"/>
                    <a:pt x="2654188" y="3714721"/>
                    <a:pt x="2626027" y="3638521"/>
                  </a:cubicBezTo>
                  <a:cubicBezTo>
                    <a:pt x="2597866" y="3562321"/>
                    <a:pt x="2458718" y="3438082"/>
                    <a:pt x="2417305" y="3350286"/>
                  </a:cubicBezTo>
                  <a:cubicBezTo>
                    <a:pt x="2375892" y="3262490"/>
                    <a:pt x="2422274" y="3158129"/>
                    <a:pt x="2377548" y="3111747"/>
                  </a:cubicBezTo>
                  <a:cubicBezTo>
                    <a:pt x="2332822" y="3065365"/>
                    <a:pt x="2228461" y="3088556"/>
                    <a:pt x="2148948" y="3071991"/>
                  </a:cubicBezTo>
                  <a:cubicBezTo>
                    <a:pt x="2069435" y="3055426"/>
                    <a:pt x="1971700" y="3052113"/>
                    <a:pt x="1900470" y="3012356"/>
                  </a:cubicBezTo>
                  <a:cubicBezTo>
                    <a:pt x="1829240" y="2972599"/>
                    <a:pt x="1786170" y="2869894"/>
                    <a:pt x="1721566" y="2833451"/>
                  </a:cubicBezTo>
                  <a:cubicBezTo>
                    <a:pt x="1656962" y="2797008"/>
                    <a:pt x="1512844" y="2793695"/>
                    <a:pt x="1512844" y="2793695"/>
                  </a:cubicBezTo>
                  <a:lnTo>
                    <a:pt x="1194792" y="2734060"/>
                  </a:lnTo>
                  <a:cubicBezTo>
                    <a:pt x="1125218" y="2720808"/>
                    <a:pt x="1145097" y="2742343"/>
                    <a:pt x="1095401" y="2714182"/>
                  </a:cubicBezTo>
                  <a:cubicBezTo>
                    <a:pt x="1045705" y="2686021"/>
                    <a:pt x="952940" y="2586630"/>
                    <a:pt x="896618" y="2565095"/>
                  </a:cubicBezTo>
                  <a:cubicBezTo>
                    <a:pt x="840296" y="2543560"/>
                    <a:pt x="808822" y="2584973"/>
                    <a:pt x="757470" y="2584973"/>
                  </a:cubicBezTo>
                  <a:cubicBezTo>
                    <a:pt x="706118" y="2584973"/>
                    <a:pt x="624948" y="2573377"/>
                    <a:pt x="588505" y="2565095"/>
                  </a:cubicBezTo>
                  <a:cubicBezTo>
                    <a:pt x="552062" y="2556813"/>
                    <a:pt x="598444" y="2535278"/>
                    <a:pt x="538809" y="2535278"/>
                  </a:cubicBezTo>
                  <a:cubicBezTo>
                    <a:pt x="479174" y="2535278"/>
                    <a:pt x="308552" y="2586630"/>
                    <a:pt x="230696" y="2565095"/>
                  </a:cubicBezTo>
                  <a:cubicBezTo>
                    <a:pt x="152840" y="2543560"/>
                    <a:pt x="103144" y="2475643"/>
                    <a:pt x="71670" y="2406069"/>
                  </a:cubicBezTo>
                  <a:cubicBezTo>
                    <a:pt x="40196" y="2336495"/>
                    <a:pt x="53449" y="2212255"/>
                    <a:pt x="41853" y="2147651"/>
                  </a:cubicBezTo>
                  <a:cubicBezTo>
                    <a:pt x="30257" y="2083047"/>
                    <a:pt x="-9500" y="2054886"/>
                    <a:pt x="2096" y="2018443"/>
                  </a:cubicBezTo>
                  <a:cubicBezTo>
                    <a:pt x="13692" y="1982000"/>
                    <a:pt x="51792" y="1962121"/>
                    <a:pt x="111427" y="1928991"/>
                  </a:cubicBezTo>
                  <a:cubicBezTo>
                    <a:pt x="171062" y="1895861"/>
                    <a:pt x="303583" y="1887577"/>
                    <a:pt x="359905" y="1819660"/>
                  </a:cubicBezTo>
                  <a:cubicBezTo>
                    <a:pt x="416227" y="1751743"/>
                    <a:pt x="409601" y="1617564"/>
                    <a:pt x="449357" y="1521486"/>
                  </a:cubicBezTo>
                  <a:cubicBezTo>
                    <a:pt x="489113" y="1425408"/>
                    <a:pt x="547092" y="1319391"/>
                    <a:pt x="598444" y="1243191"/>
                  </a:cubicBezTo>
                  <a:cubicBezTo>
                    <a:pt x="649796" y="1166991"/>
                    <a:pt x="704461" y="1127234"/>
                    <a:pt x="757470" y="1064286"/>
                  </a:cubicBezTo>
                  <a:cubicBezTo>
                    <a:pt x="810479" y="1001338"/>
                    <a:pt x="972818" y="926795"/>
                    <a:pt x="956253" y="875443"/>
                  </a:cubicBezTo>
                  <a:close/>
                </a:path>
              </a:pathLst>
            </a:custGeom>
            <a:gradFill>
              <a:gsLst>
                <a:gs pos="94000">
                  <a:srgbClr val="FFE1F6"/>
                </a:gs>
                <a:gs pos="0">
                  <a:srgbClr val="FF9999"/>
                </a:gs>
                <a:gs pos="51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26" name="橢圓 33"/>
            <p:cNvSpPr/>
            <p:nvPr/>
          </p:nvSpPr>
          <p:spPr>
            <a:xfrm>
              <a:off x="8100392" y="2756087"/>
              <a:ext cx="216024" cy="2417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12" name="组合 6"/>
          <p:cNvGrpSpPr/>
          <p:nvPr/>
        </p:nvGrpSpPr>
        <p:grpSpPr>
          <a:xfrm flipH="1">
            <a:off x="76835" y="93437"/>
            <a:ext cx="7717155" cy="2592705"/>
            <a:chOff x="6599" y="434"/>
            <a:chExt cx="12153" cy="4083"/>
          </a:xfrm>
        </p:grpSpPr>
        <p:grpSp>
          <p:nvGrpSpPr>
            <p:cNvPr id="13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19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8"/>
              <p:cNvCxnSpPr>
                <a:stCxn id="19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FFE1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5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17"/>
          <p:cNvGrpSpPr/>
          <p:nvPr/>
        </p:nvGrpSpPr>
        <p:grpSpPr>
          <a:xfrm flipV="1">
            <a:off x="4381500" y="4143467"/>
            <a:ext cx="7717155" cy="2592705"/>
            <a:chOff x="6599" y="434"/>
            <a:chExt cx="12153" cy="4083"/>
          </a:xfrm>
        </p:grpSpPr>
        <p:grpSp>
          <p:nvGrpSpPr>
            <p:cNvPr id="25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3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连接符 22"/>
              <p:cNvCxnSpPr>
                <a:stCxn id="3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30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FFE1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8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ketched-down-arrow_36677">
            <a:hlinkClick r:id="rId3" action="ppaction://hlinksldjump"/>
          </p:cNvPr>
          <p:cNvSpPr>
            <a:spLocks noChangeAspect="1"/>
          </p:cNvSpPr>
          <p:nvPr/>
        </p:nvSpPr>
        <p:spPr bwMode="auto">
          <a:xfrm rot="16200000">
            <a:off x="10601793" y="5324377"/>
            <a:ext cx="837263" cy="849994"/>
          </a:xfrm>
          <a:custGeom>
            <a:avLst/>
            <a:gdLst>
              <a:gd name="connsiteX0" fmla="*/ 182296 w 323300"/>
              <a:gd name="connsiteY0" fmla="*/ 253418 h 328216"/>
              <a:gd name="connsiteX1" fmla="*/ 152850 w 323300"/>
              <a:gd name="connsiteY1" fmla="*/ 290770 h 328216"/>
              <a:gd name="connsiteX2" fmla="*/ 146449 w 323300"/>
              <a:gd name="connsiteY2" fmla="*/ 299786 h 328216"/>
              <a:gd name="connsiteX3" fmla="*/ 145168 w 323300"/>
              <a:gd name="connsiteY3" fmla="*/ 301074 h 328216"/>
              <a:gd name="connsiteX4" fmla="*/ 147729 w 323300"/>
              <a:gd name="connsiteY4" fmla="*/ 304937 h 328216"/>
              <a:gd name="connsiteX5" fmla="*/ 160531 w 323300"/>
              <a:gd name="connsiteY5" fmla="*/ 319105 h 328216"/>
              <a:gd name="connsiteX6" fmla="*/ 161812 w 323300"/>
              <a:gd name="connsiteY6" fmla="*/ 316529 h 328216"/>
              <a:gd name="connsiteX7" fmla="*/ 183576 w 323300"/>
              <a:gd name="connsiteY7" fmla="*/ 254706 h 328216"/>
              <a:gd name="connsiteX8" fmla="*/ 182296 w 323300"/>
              <a:gd name="connsiteY8" fmla="*/ 253418 h 328216"/>
              <a:gd name="connsiteX9" fmla="*/ 210521 w 323300"/>
              <a:gd name="connsiteY9" fmla="*/ 180415 h 328216"/>
              <a:gd name="connsiteX10" fmla="*/ 201261 w 323300"/>
              <a:gd name="connsiteY10" fmla="*/ 196001 h 328216"/>
              <a:gd name="connsiteX11" fmla="*/ 173479 w 323300"/>
              <a:gd name="connsiteY11" fmla="*/ 246658 h 328216"/>
              <a:gd name="connsiteX12" fmla="*/ 174802 w 323300"/>
              <a:gd name="connsiteY12" fmla="*/ 246658 h 328216"/>
              <a:gd name="connsiteX13" fmla="*/ 198615 w 323300"/>
              <a:gd name="connsiteY13" fmla="*/ 212887 h 328216"/>
              <a:gd name="connsiteX14" fmla="*/ 203907 w 323300"/>
              <a:gd name="connsiteY14" fmla="*/ 201197 h 328216"/>
              <a:gd name="connsiteX15" fmla="*/ 210521 w 323300"/>
              <a:gd name="connsiteY15" fmla="*/ 181714 h 328216"/>
              <a:gd name="connsiteX16" fmla="*/ 210521 w 323300"/>
              <a:gd name="connsiteY16" fmla="*/ 180415 h 328216"/>
              <a:gd name="connsiteX17" fmla="*/ 307728 w 323300"/>
              <a:gd name="connsiteY17" fmla="*/ 155592 h 328216"/>
              <a:gd name="connsiteX18" fmla="*/ 297568 w 323300"/>
              <a:gd name="connsiteY18" fmla="*/ 174642 h 328216"/>
              <a:gd name="connsiteX19" fmla="*/ 307728 w 323300"/>
              <a:gd name="connsiteY19" fmla="*/ 155592 h 328216"/>
              <a:gd name="connsiteX20" fmla="*/ 265967 w 323300"/>
              <a:gd name="connsiteY20" fmla="*/ 150829 h 328216"/>
              <a:gd name="connsiteX21" fmla="*/ 265967 w 323300"/>
              <a:gd name="connsiteY21" fmla="*/ 153415 h 328216"/>
              <a:gd name="connsiteX22" fmla="*/ 205493 w 323300"/>
              <a:gd name="connsiteY22" fmla="*/ 276242 h 328216"/>
              <a:gd name="connsiteX23" fmla="*/ 258079 w 323300"/>
              <a:gd name="connsiteY23" fmla="*/ 219354 h 328216"/>
              <a:gd name="connsiteX24" fmla="*/ 287002 w 323300"/>
              <a:gd name="connsiteY24" fmla="*/ 153415 h 328216"/>
              <a:gd name="connsiteX25" fmla="*/ 289631 w 323300"/>
              <a:gd name="connsiteY25" fmla="*/ 150829 h 328216"/>
              <a:gd name="connsiteX26" fmla="*/ 265967 w 323300"/>
              <a:gd name="connsiteY26" fmla="*/ 150829 h 328216"/>
              <a:gd name="connsiteX27" fmla="*/ 249532 w 323300"/>
              <a:gd name="connsiteY27" fmla="*/ 150829 h 328216"/>
              <a:gd name="connsiteX28" fmla="*/ 248239 w 323300"/>
              <a:gd name="connsiteY28" fmla="*/ 153404 h 328216"/>
              <a:gd name="connsiteX29" fmla="*/ 219781 w 323300"/>
              <a:gd name="connsiteY29" fmla="*/ 198454 h 328216"/>
              <a:gd name="connsiteX30" fmla="*/ 214607 w 323300"/>
              <a:gd name="connsiteY30" fmla="*/ 210039 h 328216"/>
              <a:gd name="connsiteX31" fmla="*/ 186150 w 323300"/>
              <a:gd name="connsiteY31" fmla="*/ 289843 h 328216"/>
              <a:gd name="connsiteX32" fmla="*/ 252119 w 323300"/>
              <a:gd name="connsiteY32" fmla="*/ 153404 h 328216"/>
              <a:gd name="connsiteX33" fmla="*/ 254706 w 323300"/>
              <a:gd name="connsiteY33" fmla="*/ 150829 h 328216"/>
              <a:gd name="connsiteX34" fmla="*/ 249532 w 323300"/>
              <a:gd name="connsiteY34" fmla="*/ 150829 h 328216"/>
              <a:gd name="connsiteX35" fmla="*/ 49248 w 323300"/>
              <a:gd name="connsiteY35" fmla="*/ 150049 h 328216"/>
              <a:gd name="connsiteX36" fmla="*/ 33016 w 323300"/>
              <a:gd name="connsiteY36" fmla="*/ 150532 h 328216"/>
              <a:gd name="connsiteX37" fmla="*/ 31755 w 323300"/>
              <a:gd name="connsiteY37" fmla="*/ 153112 h 328216"/>
              <a:gd name="connsiteX38" fmla="*/ 25452 w 323300"/>
              <a:gd name="connsiteY38" fmla="*/ 164720 h 328216"/>
              <a:gd name="connsiteX39" fmla="*/ 22931 w 323300"/>
              <a:gd name="connsiteY39" fmla="*/ 167300 h 328216"/>
              <a:gd name="connsiteX40" fmla="*/ 44362 w 323300"/>
              <a:gd name="connsiteY40" fmla="*/ 190517 h 328216"/>
              <a:gd name="connsiteX41" fmla="*/ 45623 w 323300"/>
              <a:gd name="connsiteY41" fmla="*/ 186648 h 328216"/>
              <a:gd name="connsiteX42" fmla="*/ 65794 w 323300"/>
              <a:gd name="connsiteY42" fmla="*/ 150532 h 328216"/>
              <a:gd name="connsiteX43" fmla="*/ 60752 w 323300"/>
              <a:gd name="connsiteY43" fmla="*/ 150532 h 328216"/>
              <a:gd name="connsiteX44" fmla="*/ 49248 w 323300"/>
              <a:gd name="connsiteY44" fmla="*/ 150049 h 328216"/>
              <a:gd name="connsiteX45" fmla="*/ 189131 w 323300"/>
              <a:gd name="connsiteY45" fmla="*/ 107833 h 328216"/>
              <a:gd name="connsiteX46" fmla="*/ 187017 w 323300"/>
              <a:gd name="connsiteY46" fmla="*/ 110257 h 328216"/>
              <a:gd name="connsiteX47" fmla="*/ 107664 w 323300"/>
              <a:gd name="connsiteY47" fmla="*/ 229165 h 328216"/>
              <a:gd name="connsiteX48" fmla="*/ 98558 w 323300"/>
              <a:gd name="connsiteY48" fmla="*/ 245967 h 328216"/>
              <a:gd name="connsiteX49" fmla="*/ 95956 w 323300"/>
              <a:gd name="connsiteY49" fmla="*/ 247259 h 328216"/>
              <a:gd name="connsiteX50" fmla="*/ 99859 w 323300"/>
              <a:gd name="connsiteY50" fmla="*/ 252429 h 328216"/>
              <a:gd name="connsiteX51" fmla="*/ 101160 w 323300"/>
              <a:gd name="connsiteY51" fmla="*/ 249844 h 328216"/>
              <a:gd name="connsiteX52" fmla="*/ 103761 w 323300"/>
              <a:gd name="connsiteY52" fmla="*/ 247259 h 328216"/>
              <a:gd name="connsiteX53" fmla="*/ 177911 w 323300"/>
              <a:gd name="connsiteY53" fmla="*/ 130936 h 328216"/>
              <a:gd name="connsiteX54" fmla="*/ 188318 w 323300"/>
              <a:gd name="connsiteY54" fmla="*/ 110257 h 328216"/>
              <a:gd name="connsiteX55" fmla="*/ 189131 w 323300"/>
              <a:gd name="connsiteY55" fmla="*/ 107833 h 328216"/>
              <a:gd name="connsiteX56" fmla="*/ 171134 w 323300"/>
              <a:gd name="connsiteY56" fmla="*/ 53400 h 328216"/>
              <a:gd name="connsiteX57" fmla="*/ 121551 w 323300"/>
              <a:gd name="connsiteY57" fmla="*/ 130892 h 328216"/>
              <a:gd name="connsiteX58" fmla="*/ 79798 w 323300"/>
              <a:gd name="connsiteY58" fmla="*/ 200634 h 328216"/>
              <a:gd name="connsiteX59" fmla="*/ 171134 w 323300"/>
              <a:gd name="connsiteY59" fmla="*/ 53400 h 328216"/>
              <a:gd name="connsiteX60" fmla="*/ 256293 w 323300"/>
              <a:gd name="connsiteY60" fmla="*/ 19067 h 328216"/>
              <a:gd name="connsiteX61" fmla="*/ 193259 w 323300"/>
              <a:gd name="connsiteY61" fmla="*/ 128055 h 328216"/>
              <a:gd name="connsiteX62" fmla="*/ 117360 w 323300"/>
              <a:gd name="connsiteY62" fmla="*/ 247423 h 328216"/>
              <a:gd name="connsiteX63" fmla="*/ 110928 w 323300"/>
              <a:gd name="connsiteY63" fmla="*/ 257803 h 328216"/>
              <a:gd name="connsiteX64" fmla="*/ 107068 w 323300"/>
              <a:gd name="connsiteY64" fmla="*/ 259100 h 328216"/>
              <a:gd name="connsiteX65" fmla="*/ 134083 w 323300"/>
              <a:gd name="connsiteY65" fmla="*/ 288942 h 328216"/>
              <a:gd name="connsiteX66" fmla="*/ 135370 w 323300"/>
              <a:gd name="connsiteY66" fmla="*/ 285050 h 328216"/>
              <a:gd name="connsiteX67" fmla="*/ 233138 w 323300"/>
              <a:gd name="connsiteY67" fmla="*/ 112486 h 328216"/>
              <a:gd name="connsiteX68" fmla="*/ 249861 w 323300"/>
              <a:gd name="connsiteY68" fmla="*/ 54099 h 328216"/>
              <a:gd name="connsiteX69" fmla="*/ 256293 w 323300"/>
              <a:gd name="connsiteY69" fmla="*/ 19067 h 328216"/>
              <a:gd name="connsiteX70" fmla="*/ 226484 w 323300"/>
              <a:gd name="connsiteY70" fmla="*/ 7954 h 328216"/>
              <a:gd name="connsiteX71" fmla="*/ 225191 w 323300"/>
              <a:gd name="connsiteY71" fmla="*/ 10534 h 328216"/>
              <a:gd name="connsiteX72" fmla="*/ 208375 w 323300"/>
              <a:gd name="connsiteY72" fmla="*/ 44070 h 328216"/>
              <a:gd name="connsiteX73" fmla="*/ 208375 w 323300"/>
              <a:gd name="connsiteY73" fmla="*/ 46650 h 328216"/>
              <a:gd name="connsiteX74" fmla="*/ 210962 w 323300"/>
              <a:gd name="connsiteY74" fmla="*/ 44070 h 328216"/>
              <a:gd name="connsiteX75" fmla="*/ 214842 w 323300"/>
              <a:gd name="connsiteY75" fmla="*/ 41490 h 328216"/>
              <a:gd name="connsiteX76" fmla="*/ 222603 w 323300"/>
              <a:gd name="connsiteY76" fmla="*/ 35041 h 328216"/>
              <a:gd name="connsiteX77" fmla="*/ 240713 w 323300"/>
              <a:gd name="connsiteY77" fmla="*/ 10534 h 328216"/>
              <a:gd name="connsiteX78" fmla="*/ 242006 w 323300"/>
              <a:gd name="connsiteY78" fmla="*/ 7954 h 328216"/>
              <a:gd name="connsiteX79" fmla="*/ 226484 w 323300"/>
              <a:gd name="connsiteY79" fmla="*/ 7954 h 328216"/>
              <a:gd name="connsiteX80" fmla="*/ 212143 w 323300"/>
              <a:gd name="connsiteY80" fmla="*/ 7954 h 328216"/>
              <a:gd name="connsiteX81" fmla="*/ 210855 w 323300"/>
              <a:gd name="connsiteY81" fmla="*/ 10541 h 328216"/>
              <a:gd name="connsiteX82" fmla="*/ 80770 w 323300"/>
              <a:gd name="connsiteY82" fmla="*/ 223917 h 328216"/>
              <a:gd name="connsiteX83" fmla="*/ 76906 w 323300"/>
              <a:gd name="connsiteY83" fmla="*/ 226504 h 328216"/>
              <a:gd name="connsiteX84" fmla="*/ 88498 w 323300"/>
              <a:gd name="connsiteY84" fmla="*/ 238142 h 328216"/>
              <a:gd name="connsiteX85" fmla="*/ 89786 w 323300"/>
              <a:gd name="connsiteY85" fmla="*/ 235556 h 328216"/>
              <a:gd name="connsiteX86" fmla="*/ 97514 w 323300"/>
              <a:gd name="connsiteY86" fmla="*/ 222624 h 328216"/>
              <a:gd name="connsiteX87" fmla="*/ 115545 w 323300"/>
              <a:gd name="connsiteY87" fmla="*/ 192881 h 328216"/>
              <a:gd name="connsiteX88" fmla="*/ 134865 w 323300"/>
              <a:gd name="connsiteY88" fmla="*/ 157964 h 328216"/>
              <a:gd name="connsiteX89" fmla="*/ 212143 w 323300"/>
              <a:gd name="connsiteY89" fmla="*/ 10541 h 328216"/>
              <a:gd name="connsiteX90" fmla="*/ 213431 w 323300"/>
              <a:gd name="connsiteY90" fmla="*/ 7954 h 328216"/>
              <a:gd name="connsiteX91" fmla="*/ 212143 w 323300"/>
              <a:gd name="connsiteY91" fmla="*/ 7954 h 328216"/>
              <a:gd name="connsiteX92" fmla="*/ 196650 w 323300"/>
              <a:gd name="connsiteY92" fmla="*/ 7954 h 328216"/>
              <a:gd name="connsiteX93" fmla="*/ 196650 w 323300"/>
              <a:gd name="connsiteY93" fmla="*/ 10552 h 328216"/>
              <a:gd name="connsiteX94" fmla="*/ 184176 w 323300"/>
              <a:gd name="connsiteY94" fmla="*/ 32633 h 328216"/>
              <a:gd name="connsiteX95" fmla="*/ 197897 w 323300"/>
              <a:gd name="connsiteY95" fmla="*/ 10552 h 328216"/>
              <a:gd name="connsiteX96" fmla="*/ 199144 w 323300"/>
              <a:gd name="connsiteY96" fmla="*/ 7954 h 328216"/>
              <a:gd name="connsiteX97" fmla="*/ 196650 w 323300"/>
              <a:gd name="connsiteY97" fmla="*/ 7954 h 328216"/>
              <a:gd name="connsiteX98" fmla="*/ 178383 w 323300"/>
              <a:gd name="connsiteY98" fmla="*/ 7954 h 328216"/>
              <a:gd name="connsiteX99" fmla="*/ 177088 w 323300"/>
              <a:gd name="connsiteY99" fmla="*/ 10543 h 328216"/>
              <a:gd name="connsiteX100" fmla="*/ 95525 w 323300"/>
              <a:gd name="connsiteY100" fmla="*/ 127027 h 328216"/>
              <a:gd name="connsiteX101" fmla="*/ 94230 w 323300"/>
              <a:gd name="connsiteY101" fmla="*/ 128321 h 328216"/>
              <a:gd name="connsiteX102" fmla="*/ 92935 w 323300"/>
              <a:gd name="connsiteY102" fmla="*/ 146441 h 328216"/>
              <a:gd name="connsiteX103" fmla="*/ 79989 w 323300"/>
              <a:gd name="connsiteY103" fmla="*/ 151618 h 328216"/>
              <a:gd name="connsiteX104" fmla="*/ 54096 w 323300"/>
              <a:gd name="connsiteY104" fmla="*/ 196917 h 328216"/>
              <a:gd name="connsiteX105" fmla="*/ 51506 w 323300"/>
              <a:gd name="connsiteY105" fmla="*/ 198212 h 328216"/>
              <a:gd name="connsiteX106" fmla="*/ 61864 w 323300"/>
              <a:gd name="connsiteY106" fmla="*/ 211154 h 328216"/>
              <a:gd name="connsiteX107" fmla="*/ 63158 w 323300"/>
              <a:gd name="connsiteY107" fmla="*/ 207271 h 328216"/>
              <a:gd name="connsiteX108" fmla="*/ 94230 w 323300"/>
              <a:gd name="connsiteY108" fmla="*/ 152912 h 328216"/>
              <a:gd name="connsiteX109" fmla="*/ 182267 w 323300"/>
              <a:gd name="connsiteY109" fmla="*/ 10543 h 328216"/>
              <a:gd name="connsiteX110" fmla="*/ 184856 w 323300"/>
              <a:gd name="connsiteY110" fmla="*/ 7954 h 328216"/>
              <a:gd name="connsiteX111" fmla="*/ 178383 w 323300"/>
              <a:gd name="connsiteY111" fmla="*/ 7954 h 328216"/>
              <a:gd name="connsiteX112" fmla="*/ 156546 w 323300"/>
              <a:gd name="connsiteY112" fmla="*/ 7954 h 328216"/>
              <a:gd name="connsiteX113" fmla="*/ 156546 w 323300"/>
              <a:gd name="connsiteY113" fmla="*/ 10577 h 328216"/>
              <a:gd name="connsiteX114" fmla="*/ 143316 w 323300"/>
              <a:gd name="connsiteY114" fmla="*/ 35494 h 328216"/>
              <a:gd name="connsiteX115" fmla="*/ 144639 w 323300"/>
              <a:gd name="connsiteY115" fmla="*/ 35494 h 328216"/>
              <a:gd name="connsiteX116" fmla="*/ 164483 w 323300"/>
              <a:gd name="connsiteY116" fmla="*/ 10577 h 328216"/>
              <a:gd name="connsiteX117" fmla="*/ 165806 w 323300"/>
              <a:gd name="connsiteY117" fmla="*/ 7954 h 328216"/>
              <a:gd name="connsiteX118" fmla="*/ 156546 w 323300"/>
              <a:gd name="connsiteY118" fmla="*/ 7954 h 328216"/>
              <a:gd name="connsiteX119" fmla="*/ 114943 w 323300"/>
              <a:gd name="connsiteY119" fmla="*/ 7954 h 328216"/>
              <a:gd name="connsiteX120" fmla="*/ 113641 w 323300"/>
              <a:gd name="connsiteY120" fmla="*/ 10534 h 328216"/>
              <a:gd name="connsiteX121" fmla="*/ 81097 w 323300"/>
              <a:gd name="connsiteY121" fmla="*/ 64708 h 328216"/>
              <a:gd name="connsiteX122" fmla="*/ 78493 w 323300"/>
              <a:gd name="connsiteY122" fmla="*/ 65997 h 328216"/>
              <a:gd name="connsiteX123" fmla="*/ 88907 w 323300"/>
              <a:gd name="connsiteY123" fmla="*/ 111142 h 328216"/>
              <a:gd name="connsiteX124" fmla="*/ 90209 w 323300"/>
              <a:gd name="connsiteY124" fmla="*/ 107273 h 328216"/>
              <a:gd name="connsiteX125" fmla="*/ 142279 w 323300"/>
              <a:gd name="connsiteY125" fmla="*/ 10534 h 328216"/>
              <a:gd name="connsiteX126" fmla="*/ 143581 w 323300"/>
              <a:gd name="connsiteY126" fmla="*/ 7954 h 328216"/>
              <a:gd name="connsiteX127" fmla="*/ 114943 w 323300"/>
              <a:gd name="connsiteY127" fmla="*/ 7954 h 328216"/>
              <a:gd name="connsiteX128" fmla="*/ 80577 w 323300"/>
              <a:gd name="connsiteY128" fmla="*/ 7954 h 328216"/>
              <a:gd name="connsiteX129" fmla="*/ 79287 w 323300"/>
              <a:gd name="connsiteY129" fmla="*/ 10577 h 328216"/>
              <a:gd name="connsiteX130" fmla="*/ 71548 w 323300"/>
              <a:gd name="connsiteY130" fmla="*/ 21069 h 328216"/>
              <a:gd name="connsiteX131" fmla="*/ 68968 w 323300"/>
              <a:gd name="connsiteY131" fmla="*/ 23691 h 328216"/>
              <a:gd name="connsiteX132" fmla="*/ 72838 w 323300"/>
              <a:gd name="connsiteY132" fmla="*/ 38117 h 328216"/>
              <a:gd name="connsiteX133" fmla="*/ 74128 w 323300"/>
              <a:gd name="connsiteY133" fmla="*/ 34183 h 328216"/>
              <a:gd name="connsiteX134" fmla="*/ 88316 w 323300"/>
              <a:gd name="connsiteY134" fmla="*/ 10577 h 328216"/>
              <a:gd name="connsiteX135" fmla="*/ 89606 w 323300"/>
              <a:gd name="connsiteY135" fmla="*/ 7954 h 328216"/>
              <a:gd name="connsiteX136" fmla="*/ 80577 w 323300"/>
              <a:gd name="connsiteY136" fmla="*/ 7954 h 328216"/>
              <a:gd name="connsiteX137" fmla="*/ 253004 w 323300"/>
              <a:gd name="connsiteY137" fmla="*/ 684 h 328216"/>
              <a:gd name="connsiteX138" fmla="*/ 267573 w 323300"/>
              <a:gd name="connsiteY138" fmla="*/ 24551 h 328216"/>
              <a:gd name="connsiteX139" fmla="*/ 257213 w 323300"/>
              <a:gd name="connsiteY139" fmla="*/ 62218 h 328216"/>
              <a:gd name="connsiteX140" fmla="*/ 257213 w 323300"/>
              <a:gd name="connsiteY140" fmla="*/ 64816 h 328216"/>
              <a:gd name="connsiteX141" fmla="*/ 244262 w 323300"/>
              <a:gd name="connsiteY141" fmla="*/ 123264 h 328216"/>
              <a:gd name="connsiteX142" fmla="*/ 244262 w 323300"/>
              <a:gd name="connsiteY142" fmla="*/ 144046 h 328216"/>
              <a:gd name="connsiteX143" fmla="*/ 323261 w 323300"/>
              <a:gd name="connsiteY143" fmla="*/ 151839 h 328216"/>
              <a:gd name="connsiteX144" fmla="*/ 281819 w 323300"/>
              <a:gd name="connsiteY144" fmla="*/ 205093 h 328216"/>
              <a:gd name="connsiteX145" fmla="*/ 195049 w 323300"/>
              <a:gd name="connsiteY145" fmla="*/ 301209 h 328216"/>
              <a:gd name="connsiteX146" fmla="*/ 151017 w 323300"/>
              <a:gd name="connsiteY146" fmla="*/ 325887 h 328216"/>
              <a:gd name="connsiteX147" fmla="*/ 129001 w 323300"/>
              <a:gd name="connsiteY147" fmla="*/ 303807 h 328216"/>
              <a:gd name="connsiteX148" fmla="*/ 83674 w 323300"/>
              <a:gd name="connsiteY148" fmla="*/ 253151 h 328216"/>
              <a:gd name="connsiteX149" fmla="*/ 4674 w 323300"/>
              <a:gd name="connsiteY149" fmla="*/ 166127 h 328216"/>
              <a:gd name="connsiteX150" fmla="*/ 65543 w 323300"/>
              <a:gd name="connsiteY150" fmla="*/ 144046 h 328216"/>
              <a:gd name="connsiteX151" fmla="*/ 83674 w 323300"/>
              <a:gd name="connsiteY151" fmla="*/ 144046 h 328216"/>
              <a:gd name="connsiteX152" fmla="*/ 82379 w 323300"/>
              <a:gd name="connsiteY152" fmla="*/ 141449 h 328216"/>
              <a:gd name="connsiteX153" fmla="*/ 77198 w 323300"/>
              <a:gd name="connsiteY153" fmla="*/ 120667 h 328216"/>
              <a:gd name="connsiteX154" fmla="*/ 61658 w 323300"/>
              <a:gd name="connsiteY154" fmla="*/ 50528 h 328216"/>
              <a:gd name="connsiteX155" fmla="*/ 79788 w 323300"/>
              <a:gd name="connsiteY155" fmla="*/ 1171 h 328216"/>
              <a:gd name="connsiteX156" fmla="*/ 217066 w 323300"/>
              <a:gd name="connsiteY156" fmla="*/ 1171 h 328216"/>
              <a:gd name="connsiteX157" fmla="*/ 253004 w 323300"/>
              <a:gd name="connsiteY157" fmla="*/ 684 h 32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323300" h="328216">
                <a:moveTo>
                  <a:pt x="182296" y="253418"/>
                </a:moveTo>
                <a:cubicBezTo>
                  <a:pt x="173334" y="266298"/>
                  <a:pt x="163092" y="277890"/>
                  <a:pt x="152850" y="290770"/>
                </a:cubicBezTo>
                <a:cubicBezTo>
                  <a:pt x="151570" y="293346"/>
                  <a:pt x="147729" y="297210"/>
                  <a:pt x="146449" y="299786"/>
                </a:cubicBezTo>
                <a:cubicBezTo>
                  <a:pt x="146449" y="301074"/>
                  <a:pt x="145168" y="301074"/>
                  <a:pt x="145168" y="301074"/>
                </a:cubicBezTo>
                <a:cubicBezTo>
                  <a:pt x="145168" y="302361"/>
                  <a:pt x="146449" y="303649"/>
                  <a:pt x="147729" y="304937"/>
                </a:cubicBezTo>
                <a:cubicBezTo>
                  <a:pt x="150289" y="307513"/>
                  <a:pt x="155410" y="316529"/>
                  <a:pt x="160531" y="319105"/>
                </a:cubicBezTo>
                <a:cubicBezTo>
                  <a:pt x="160531" y="317817"/>
                  <a:pt x="161812" y="316529"/>
                  <a:pt x="161812" y="316529"/>
                </a:cubicBezTo>
                <a:cubicBezTo>
                  <a:pt x="169493" y="295922"/>
                  <a:pt x="177175" y="275314"/>
                  <a:pt x="183576" y="254706"/>
                </a:cubicBezTo>
                <a:cubicBezTo>
                  <a:pt x="184856" y="250842"/>
                  <a:pt x="184856" y="250842"/>
                  <a:pt x="182296" y="253418"/>
                </a:cubicBezTo>
                <a:close/>
                <a:moveTo>
                  <a:pt x="210521" y="180415"/>
                </a:moveTo>
                <a:cubicBezTo>
                  <a:pt x="206553" y="185610"/>
                  <a:pt x="203907" y="190806"/>
                  <a:pt x="201261" y="196001"/>
                </a:cubicBezTo>
                <a:cubicBezTo>
                  <a:pt x="192000" y="212887"/>
                  <a:pt x="182740" y="229772"/>
                  <a:pt x="173479" y="246658"/>
                </a:cubicBezTo>
                <a:cubicBezTo>
                  <a:pt x="172156" y="249255"/>
                  <a:pt x="172156" y="249255"/>
                  <a:pt x="174802" y="246658"/>
                </a:cubicBezTo>
                <a:cubicBezTo>
                  <a:pt x="182740" y="234968"/>
                  <a:pt x="190677" y="224577"/>
                  <a:pt x="198615" y="212887"/>
                </a:cubicBezTo>
                <a:cubicBezTo>
                  <a:pt x="199938" y="210289"/>
                  <a:pt x="202584" y="205094"/>
                  <a:pt x="203907" y="201197"/>
                </a:cubicBezTo>
                <a:cubicBezTo>
                  <a:pt x="206553" y="194703"/>
                  <a:pt x="209198" y="188208"/>
                  <a:pt x="210521" y="181714"/>
                </a:cubicBezTo>
                <a:cubicBezTo>
                  <a:pt x="211844" y="177817"/>
                  <a:pt x="211844" y="177817"/>
                  <a:pt x="210521" y="180415"/>
                </a:cubicBezTo>
                <a:close/>
                <a:moveTo>
                  <a:pt x="307728" y="155592"/>
                </a:moveTo>
                <a:cubicBezTo>
                  <a:pt x="305188" y="161942"/>
                  <a:pt x="301378" y="168292"/>
                  <a:pt x="297568" y="174642"/>
                </a:cubicBezTo>
                <a:cubicBezTo>
                  <a:pt x="303918" y="168292"/>
                  <a:pt x="310268" y="160672"/>
                  <a:pt x="307728" y="155592"/>
                </a:cubicBezTo>
                <a:close/>
                <a:moveTo>
                  <a:pt x="265967" y="150829"/>
                </a:moveTo>
                <a:cubicBezTo>
                  <a:pt x="265967" y="152122"/>
                  <a:pt x="265967" y="152122"/>
                  <a:pt x="265967" y="153415"/>
                </a:cubicBezTo>
                <a:cubicBezTo>
                  <a:pt x="244933" y="193496"/>
                  <a:pt x="225213" y="234869"/>
                  <a:pt x="205493" y="276242"/>
                </a:cubicBezTo>
                <a:cubicBezTo>
                  <a:pt x="223898" y="256848"/>
                  <a:pt x="240989" y="238748"/>
                  <a:pt x="258079" y="219354"/>
                </a:cubicBezTo>
                <a:cubicBezTo>
                  <a:pt x="267282" y="197374"/>
                  <a:pt x="276485" y="175395"/>
                  <a:pt x="287002" y="153415"/>
                </a:cubicBezTo>
                <a:cubicBezTo>
                  <a:pt x="288317" y="152122"/>
                  <a:pt x="288317" y="152122"/>
                  <a:pt x="289631" y="150829"/>
                </a:cubicBezTo>
                <a:cubicBezTo>
                  <a:pt x="289631" y="150829"/>
                  <a:pt x="289631" y="150829"/>
                  <a:pt x="265967" y="150829"/>
                </a:cubicBezTo>
                <a:close/>
                <a:moveTo>
                  <a:pt x="249532" y="150829"/>
                </a:moveTo>
                <a:cubicBezTo>
                  <a:pt x="248239" y="152116"/>
                  <a:pt x="248239" y="152116"/>
                  <a:pt x="248239" y="153404"/>
                </a:cubicBezTo>
                <a:cubicBezTo>
                  <a:pt x="239184" y="168850"/>
                  <a:pt x="230129" y="184295"/>
                  <a:pt x="219781" y="198454"/>
                </a:cubicBezTo>
                <a:cubicBezTo>
                  <a:pt x="218488" y="202316"/>
                  <a:pt x="215901" y="207464"/>
                  <a:pt x="214607" y="210039"/>
                </a:cubicBezTo>
                <a:cubicBezTo>
                  <a:pt x="205553" y="237069"/>
                  <a:pt x="195204" y="262812"/>
                  <a:pt x="186150" y="289843"/>
                </a:cubicBezTo>
                <a:cubicBezTo>
                  <a:pt x="208140" y="244792"/>
                  <a:pt x="230129" y="198454"/>
                  <a:pt x="252119" y="153404"/>
                </a:cubicBezTo>
                <a:cubicBezTo>
                  <a:pt x="253413" y="152116"/>
                  <a:pt x="253413" y="152116"/>
                  <a:pt x="254706" y="150829"/>
                </a:cubicBezTo>
                <a:cubicBezTo>
                  <a:pt x="254706" y="150829"/>
                  <a:pt x="254706" y="150829"/>
                  <a:pt x="249532" y="150829"/>
                </a:cubicBezTo>
                <a:close/>
                <a:moveTo>
                  <a:pt x="49248" y="150049"/>
                </a:moveTo>
                <a:cubicBezTo>
                  <a:pt x="44047" y="149887"/>
                  <a:pt x="38059" y="149887"/>
                  <a:pt x="33016" y="150532"/>
                </a:cubicBezTo>
                <a:cubicBezTo>
                  <a:pt x="33016" y="150532"/>
                  <a:pt x="33016" y="151822"/>
                  <a:pt x="31755" y="153112"/>
                </a:cubicBezTo>
                <a:cubicBezTo>
                  <a:pt x="29234" y="156981"/>
                  <a:pt x="27973" y="160851"/>
                  <a:pt x="25452" y="164720"/>
                </a:cubicBezTo>
                <a:cubicBezTo>
                  <a:pt x="25452" y="166010"/>
                  <a:pt x="24191" y="166010"/>
                  <a:pt x="22931" y="167300"/>
                </a:cubicBezTo>
                <a:cubicBezTo>
                  <a:pt x="30495" y="175039"/>
                  <a:pt x="36798" y="182778"/>
                  <a:pt x="44362" y="190517"/>
                </a:cubicBezTo>
                <a:cubicBezTo>
                  <a:pt x="44362" y="189227"/>
                  <a:pt x="44362" y="187938"/>
                  <a:pt x="45623" y="186648"/>
                </a:cubicBezTo>
                <a:cubicBezTo>
                  <a:pt x="51927" y="175039"/>
                  <a:pt x="59491" y="163431"/>
                  <a:pt x="65794" y="150532"/>
                </a:cubicBezTo>
                <a:cubicBezTo>
                  <a:pt x="64534" y="150532"/>
                  <a:pt x="62012" y="150532"/>
                  <a:pt x="60752" y="150532"/>
                </a:cubicBezTo>
                <a:cubicBezTo>
                  <a:pt x="58861" y="150532"/>
                  <a:pt x="54448" y="150210"/>
                  <a:pt x="49248" y="150049"/>
                </a:cubicBezTo>
                <a:close/>
                <a:moveTo>
                  <a:pt x="189131" y="107833"/>
                </a:moveTo>
                <a:cubicBezTo>
                  <a:pt x="188969" y="107672"/>
                  <a:pt x="188318" y="108318"/>
                  <a:pt x="187017" y="110257"/>
                </a:cubicBezTo>
                <a:cubicBezTo>
                  <a:pt x="161000" y="149031"/>
                  <a:pt x="133682" y="189098"/>
                  <a:pt x="107664" y="229165"/>
                </a:cubicBezTo>
                <a:cubicBezTo>
                  <a:pt x="105062" y="234335"/>
                  <a:pt x="101160" y="239504"/>
                  <a:pt x="98558" y="245967"/>
                </a:cubicBezTo>
                <a:cubicBezTo>
                  <a:pt x="98558" y="247259"/>
                  <a:pt x="97257" y="247259"/>
                  <a:pt x="95956" y="247259"/>
                </a:cubicBezTo>
                <a:cubicBezTo>
                  <a:pt x="97257" y="249844"/>
                  <a:pt x="98558" y="251137"/>
                  <a:pt x="99859" y="252429"/>
                </a:cubicBezTo>
                <a:cubicBezTo>
                  <a:pt x="101160" y="251137"/>
                  <a:pt x="101160" y="251137"/>
                  <a:pt x="101160" y="249844"/>
                </a:cubicBezTo>
                <a:cubicBezTo>
                  <a:pt x="102461" y="249844"/>
                  <a:pt x="102461" y="248552"/>
                  <a:pt x="103761" y="247259"/>
                </a:cubicBezTo>
                <a:cubicBezTo>
                  <a:pt x="131080" y="209777"/>
                  <a:pt x="154496" y="169711"/>
                  <a:pt x="177911" y="130936"/>
                </a:cubicBezTo>
                <a:cubicBezTo>
                  <a:pt x="181814" y="124474"/>
                  <a:pt x="184416" y="116719"/>
                  <a:pt x="188318" y="110257"/>
                </a:cubicBezTo>
                <a:cubicBezTo>
                  <a:pt x="188969" y="108964"/>
                  <a:pt x="189294" y="107995"/>
                  <a:pt x="189131" y="107833"/>
                </a:cubicBezTo>
                <a:close/>
                <a:moveTo>
                  <a:pt x="171134" y="53400"/>
                </a:moveTo>
                <a:cubicBezTo>
                  <a:pt x="155476" y="79231"/>
                  <a:pt x="138514" y="105061"/>
                  <a:pt x="121551" y="130892"/>
                </a:cubicBezTo>
                <a:cubicBezTo>
                  <a:pt x="107199" y="154139"/>
                  <a:pt x="94151" y="177387"/>
                  <a:pt x="79798" y="200634"/>
                </a:cubicBezTo>
                <a:cubicBezTo>
                  <a:pt x="111113" y="151556"/>
                  <a:pt x="141123" y="102478"/>
                  <a:pt x="171134" y="53400"/>
                </a:cubicBezTo>
                <a:close/>
                <a:moveTo>
                  <a:pt x="256293" y="19067"/>
                </a:moveTo>
                <a:cubicBezTo>
                  <a:pt x="235710" y="54099"/>
                  <a:pt x="215128" y="91726"/>
                  <a:pt x="193259" y="128055"/>
                </a:cubicBezTo>
                <a:cubicBezTo>
                  <a:pt x="172676" y="169574"/>
                  <a:pt x="145661" y="208499"/>
                  <a:pt x="117360" y="247423"/>
                </a:cubicBezTo>
                <a:cubicBezTo>
                  <a:pt x="116073" y="250018"/>
                  <a:pt x="113500" y="253910"/>
                  <a:pt x="110928" y="257803"/>
                </a:cubicBezTo>
                <a:cubicBezTo>
                  <a:pt x="109641" y="259100"/>
                  <a:pt x="108355" y="259100"/>
                  <a:pt x="107068" y="259100"/>
                </a:cubicBezTo>
                <a:cubicBezTo>
                  <a:pt x="116073" y="269480"/>
                  <a:pt x="125078" y="278562"/>
                  <a:pt x="134083" y="288942"/>
                </a:cubicBezTo>
                <a:cubicBezTo>
                  <a:pt x="134083" y="287645"/>
                  <a:pt x="134083" y="286347"/>
                  <a:pt x="135370" y="285050"/>
                </a:cubicBezTo>
                <a:cubicBezTo>
                  <a:pt x="167530" y="226663"/>
                  <a:pt x="199691" y="169574"/>
                  <a:pt x="233138" y="112486"/>
                </a:cubicBezTo>
                <a:cubicBezTo>
                  <a:pt x="238283" y="89131"/>
                  <a:pt x="247288" y="63181"/>
                  <a:pt x="249861" y="54099"/>
                </a:cubicBezTo>
                <a:cubicBezTo>
                  <a:pt x="249861" y="51504"/>
                  <a:pt x="256293" y="30745"/>
                  <a:pt x="256293" y="19067"/>
                </a:cubicBezTo>
                <a:close/>
                <a:moveTo>
                  <a:pt x="226484" y="7954"/>
                </a:moveTo>
                <a:cubicBezTo>
                  <a:pt x="226484" y="9244"/>
                  <a:pt x="226484" y="9244"/>
                  <a:pt x="225191" y="10534"/>
                </a:cubicBezTo>
                <a:cubicBezTo>
                  <a:pt x="220016" y="22143"/>
                  <a:pt x="214842" y="32461"/>
                  <a:pt x="208375" y="44070"/>
                </a:cubicBezTo>
                <a:cubicBezTo>
                  <a:pt x="207081" y="47939"/>
                  <a:pt x="207081" y="49229"/>
                  <a:pt x="208375" y="46650"/>
                </a:cubicBezTo>
                <a:cubicBezTo>
                  <a:pt x="209668" y="45360"/>
                  <a:pt x="209668" y="45360"/>
                  <a:pt x="210962" y="44070"/>
                </a:cubicBezTo>
                <a:cubicBezTo>
                  <a:pt x="210962" y="42780"/>
                  <a:pt x="213549" y="42780"/>
                  <a:pt x="214842" y="41490"/>
                </a:cubicBezTo>
                <a:cubicBezTo>
                  <a:pt x="217429" y="41490"/>
                  <a:pt x="221310" y="37621"/>
                  <a:pt x="222603" y="35041"/>
                </a:cubicBezTo>
                <a:cubicBezTo>
                  <a:pt x="229071" y="27302"/>
                  <a:pt x="234245" y="18273"/>
                  <a:pt x="240713" y="10534"/>
                </a:cubicBezTo>
                <a:cubicBezTo>
                  <a:pt x="240713" y="9244"/>
                  <a:pt x="240713" y="9244"/>
                  <a:pt x="242006" y="7954"/>
                </a:cubicBezTo>
                <a:cubicBezTo>
                  <a:pt x="242006" y="7954"/>
                  <a:pt x="242006" y="7954"/>
                  <a:pt x="226484" y="7954"/>
                </a:cubicBezTo>
                <a:close/>
                <a:moveTo>
                  <a:pt x="212143" y="7954"/>
                </a:moveTo>
                <a:cubicBezTo>
                  <a:pt x="212143" y="9247"/>
                  <a:pt x="210855" y="9247"/>
                  <a:pt x="210855" y="10541"/>
                </a:cubicBezTo>
                <a:cubicBezTo>
                  <a:pt x="167064" y="81666"/>
                  <a:pt x="124561" y="152792"/>
                  <a:pt x="80770" y="223917"/>
                </a:cubicBezTo>
                <a:cubicBezTo>
                  <a:pt x="79482" y="225210"/>
                  <a:pt x="78194" y="226504"/>
                  <a:pt x="76906" y="226504"/>
                </a:cubicBezTo>
                <a:cubicBezTo>
                  <a:pt x="80770" y="230383"/>
                  <a:pt x="84634" y="234263"/>
                  <a:pt x="88498" y="238142"/>
                </a:cubicBezTo>
                <a:cubicBezTo>
                  <a:pt x="88498" y="238142"/>
                  <a:pt x="89786" y="236849"/>
                  <a:pt x="89786" y="235556"/>
                </a:cubicBezTo>
                <a:cubicBezTo>
                  <a:pt x="92362" y="231676"/>
                  <a:pt x="94938" y="227797"/>
                  <a:pt x="97514" y="222624"/>
                </a:cubicBezTo>
                <a:cubicBezTo>
                  <a:pt x="103954" y="212278"/>
                  <a:pt x="109106" y="203226"/>
                  <a:pt x="115545" y="192881"/>
                </a:cubicBezTo>
                <a:cubicBezTo>
                  <a:pt x="121985" y="181242"/>
                  <a:pt x="128425" y="169603"/>
                  <a:pt x="134865" y="157964"/>
                </a:cubicBezTo>
                <a:cubicBezTo>
                  <a:pt x="161912" y="108823"/>
                  <a:pt x="187672" y="59682"/>
                  <a:pt x="212143" y="10541"/>
                </a:cubicBezTo>
                <a:cubicBezTo>
                  <a:pt x="212143" y="9247"/>
                  <a:pt x="213431" y="9247"/>
                  <a:pt x="213431" y="7954"/>
                </a:cubicBezTo>
                <a:cubicBezTo>
                  <a:pt x="213431" y="7954"/>
                  <a:pt x="213431" y="7954"/>
                  <a:pt x="212143" y="7954"/>
                </a:cubicBezTo>
                <a:close/>
                <a:moveTo>
                  <a:pt x="196650" y="7954"/>
                </a:moveTo>
                <a:cubicBezTo>
                  <a:pt x="196650" y="9253"/>
                  <a:pt x="196650" y="9253"/>
                  <a:pt x="196650" y="10552"/>
                </a:cubicBezTo>
                <a:cubicBezTo>
                  <a:pt x="192907" y="18345"/>
                  <a:pt x="187918" y="26138"/>
                  <a:pt x="184176" y="32633"/>
                </a:cubicBezTo>
                <a:cubicBezTo>
                  <a:pt x="187918" y="24839"/>
                  <a:pt x="192907" y="18345"/>
                  <a:pt x="197897" y="10552"/>
                </a:cubicBezTo>
                <a:cubicBezTo>
                  <a:pt x="197897" y="9253"/>
                  <a:pt x="199144" y="9253"/>
                  <a:pt x="199144" y="7954"/>
                </a:cubicBezTo>
                <a:cubicBezTo>
                  <a:pt x="199144" y="7954"/>
                  <a:pt x="199144" y="7954"/>
                  <a:pt x="196650" y="7954"/>
                </a:cubicBezTo>
                <a:close/>
                <a:moveTo>
                  <a:pt x="178383" y="7954"/>
                </a:moveTo>
                <a:cubicBezTo>
                  <a:pt x="177088" y="9249"/>
                  <a:pt x="177088" y="9249"/>
                  <a:pt x="177088" y="10543"/>
                </a:cubicBezTo>
                <a:cubicBezTo>
                  <a:pt x="148606" y="48077"/>
                  <a:pt x="121418" y="86905"/>
                  <a:pt x="95525" y="127027"/>
                </a:cubicBezTo>
                <a:cubicBezTo>
                  <a:pt x="94230" y="127027"/>
                  <a:pt x="94230" y="128321"/>
                  <a:pt x="94230" y="128321"/>
                </a:cubicBezTo>
                <a:cubicBezTo>
                  <a:pt x="95525" y="136087"/>
                  <a:pt x="96819" y="143852"/>
                  <a:pt x="92935" y="146441"/>
                </a:cubicBezTo>
                <a:cubicBezTo>
                  <a:pt x="90346" y="149029"/>
                  <a:pt x="85167" y="150324"/>
                  <a:pt x="79989" y="151618"/>
                </a:cubicBezTo>
                <a:cubicBezTo>
                  <a:pt x="70926" y="165855"/>
                  <a:pt x="61864" y="181386"/>
                  <a:pt x="54096" y="196917"/>
                </a:cubicBezTo>
                <a:cubicBezTo>
                  <a:pt x="52801" y="198212"/>
                  <a:pt x="51506" y="198212"/>
                  <a:pt x="51506" y="198212"/>
                </a:cubicBezTo>
                <a:cubicBezTo>
                  <a:pt x="55390" y="203389"/>
                  <a:pt x="57980" y="207271"/>
                  <a:pt x="61864" y="211154"/>
                </a:cubicBezTo>
                <a:cubicBezTo>
                  <a:pt x="61864" y="209860"/>
                  <a:pt x="63158" y="208566"/>
                  <a:pt x="63158" y="207271"/>
                </a:cubicBezTo>
                <a:cubicBezTo>
                  <a:pt x="73515" y="189152"/>
                  <a:pt x="83873" y="171032"/>
                  <a:pt x="94230" y="152912"/>
                </a:cubicBezTo>
                <a:cubicBezTo>
                  <a:pt x="122713" y="105024"/>
                  <a:pt x="156374" y="59725"/>
                  <a:pt x="182267" y="10543"/>
                </a:cubicBezTo>
                <a:cubicBezTo>
                  <a:pt x="183562" y="9249"/>
                  <a:pt x="183562" y="9249"/>
                  <a:pt x="184856" y="7954"/>
                </a:cubicBezTo>
                <a:cubicBezTo>
                  <a:pt x="184856" y="7954"/>
                  <a:pt x="184856" y="7954"/>
                  <a:pt x="178383" y="7954"/>
                </a:cubicBezTo>
                <a:close/>
                <a:moveTo>
                  <a:pt x="156546" y="7954"/>
                </a:moveTo>
                <a:cubicBezTo>
                  <a:pt x="156546" y="9266"/>
                  <a:pt x="156546" y="9266"/>
                  <a:pt x="156546" y="10577"/>
                </a:cubicBezTo>
                <a:cubicBezTo>
                  <a:pt x="151254" y="18446"/>
                  <a:pt x="147285" y="27626"/>
                  <a:pt x="143316" y="35494"/>
                </a:cubicBezTo>
                <a:cubicBezTo>
                  <a:pt x="141993" y="38117"/>
                  <a:pt x="141993" y="38117"/>
                  <a:pt x="144639" y="35494"/>
                </a:cubicBezTo>
                <a:cubicBezTo>
                  <a:pt x="151254" y="27626"/>
                  <a:pt x="157869" y="18446"/>
                  <a:pt x="164483" y="10577"/>
                </a:cubicBezTo>
                <a:cubicBezTo>
                  <a:pt x="164483" y="9266"/>
                  <a:pt x="164483" y="9266"/>
                  <a:pt x="165806" y="7954"/>
                </a:cubicBezTo>
                <a:cubicBezTo>
                  <a:pt x="165806" y="7954"/>
                  <a:pt x="165806" y="7954"/>
                  <a:pt x="156546" y="7954"/>
                </a:cubicBezTo>
                <a:close/>
                <a:moveTo>
                  <a:pt x="114943" y="7954"/>
                </a:moveTo>
                <a:cubicBezTo>
                  <a:pt x="114943" y="9244"/>
                  <a:pt x="114943" y="9244"/>
                  <a:pt x="113641" y="10534"/>
                </a:cubicBezTo>
                <a:cubicBezTo>
                  <a:pt x="101925" y="28592"/>
                  <a:pt x="91511" y="46650"/>
                  <a:pt x="81097" y="64708"/>
                </a:cubicBezTo>
                <a:cubicBezTo>
                  <a:pt x="79795" y="65997"/>
                  <a:pt x="79795" y="65997"/>
                  <a:pt x="78493" y="65997"/>
                </a:cubicBezTo>
                <a:cubicBezTo>
                  <a:pt x="82399" y="81476"/>
                  <a:pt x="86304" y="96954"/>
                  <a:pt x="88907" y="111142"/>
                </a:cubicBezTo>
                <a:cubicBezTo>
                  <a:pt x="88907" y="109852"/>
                  <a:pt x="90209" y="108563"/>
                  <a:pt x="90209" y="107273"/>
                </a:cubicBezTo>
                <a:cubicBezTo>
                  <a:pt x="108434" y="76316"/>
                  <a:pt x="126658" y="44070"/>
                  <a:pt x="142279" y="10534"/>
                </a:cubicBezTo>
                <a:cubicBezTo>
                  <a:pt x="142279" y="9244"/>
                  <a:pt x="143581" y="9244"/>
                  <a:pt x="143581" y="7954"/>
                </a:cubicBezTo>
                <a:cubicBezTo>
                  <a:pt x="143581" y="7954"/>
                  <a:pt x="143581" y="7954"/>
                  <a:pt x="114943" y="7954"/>
                </a:cubicBezTo>
                <a:close/>
                <a:moveTo>
                  <a:pt x="80577" y="7954"/>
                </a:moveTo>
                <a:cubicBezTo>
                  <a:pt x="79287" y="9266"/>
                  <a:pt x="79287" y="9266"/>
                  <a:pt x="79287" y="10577"/>
                </a:cubicBezTo>
                <a:cubicBezTo>
                  <a:pt x="76707" y="14511"/>
                  <a:pt x="74128" y="17134"/>
                  <a:pt x="71548" y="21069"/>
                </a:cubicBezTo>
                <a:cubicBezTo>
                  <a:pt x="71548" y="23691"/>
                  <a:pt x="70258" y="23691"/>
                  <a:pt x="68968" y="23691"/>
                </a:cubicBezTo>
                <a:cubicBezTo>
                  <a:pt x="70258" y="28937"/>
                  <a:pt x="71548" y="34183"/>
                  <a:pt x="72838" y="38117"/>
                </a:cubicBezTo>
                <a:cubicBezTo>
                  <a:pt x="74128" y="36806"/>
                  <a:pt x="74128" y="35494"/>
                  <a:pt x="74128" y="34183"/>
                </a:cubicBezTo>
                <a:cubicBezTo>
                  <a:pt x="79287" y="26314"/>
                  <a:pt x="83157" y="18446"/>
                  <a:pt x="88316" y="10577"/>
                </a:cubicBezTo>
                <a:cubicBezTo>
                  <a:pt x="88316" y="9266"/>
                  <a:pt x="88316" y="9266"/>
                  <a:pt x="89606" y="7954"/>
                </a:cubicBezTo>
                <a:cubicBezTo>
                  <a:pt x="89606" y="7954"/>
                  <a:pt x="89606" y="7954"/>
                  <a:pt x="80577" y="7954"/>
                </a:cubicBezTo>
                <a:close/>
                <a:moveTo>
                  <a:pt x="253004" y="684"/>
                </a:moveTo>
                <a:cubicBezTo>
                  <a:pt x="264012" y="2470"/>
                  <a:pt x="271458" y="8315"/>
                  <a:pt x="267573" y="24551"/>
                </a:cubicBezTo>
                <a:cubicBezTo>
                  <a:pt x="266278" y="29746"/>
                  <a:pt x="262393" y="44034"/>
                  <a:pt x="257213" y="62218"/>
                </a:cubicBezTo>
                <a:cubicBezTo>
                  <a:pt x="257213" y="62218"/>
                  <a:pt x="257213" y="63517"/>
                  <a:pt x="257213" y="64816"/>
                </a:cubicBezTo>
                <a:cubicBezTo>
                  <a:pt x="257213" y="64816"/>
                  <a:pt x="257213" y="64816"/>
                  <a:pt x="244262" y="123264"/>
                </a:cubicBezTo>
                <a:cubicBezTo>
                  <a:pt x="242967" y="133655"/>
                  <a:pt x="242967" y="141449"/>
                  <a:pt x="244262" y="144046"/>
                </a:cubicBezTo>
                <a:cubicBezTo>
                  <a:pt x="259803" y="142747"/>
                  <a:pt x="320671" y="136253"/>
                  <a:pt x="323261" y="151839"/>
                </a:cubicBezTo>
                <a:cubicBezTo>
                  <a:pt x="324556" y="170024"/>
                  <a:pt x="293475" y="193403"/>
                  <a:pt x="281819" y="205093"/>
                </a:cubicBezTo>
                <a:cubicBezTo>
                  <a:pt x="253328" y="237564"/>
                  <a:pt x="223541" y="270036"/>
                  <a:pt x="195049" y="301209"/>
                </a:cubicBezTo>
                <a:cubicBezTo>
                  <a:pt x="182099" y="315496"/>
                  <a:pt x="170443" y="334979"/>
                  <a:pt x="151017" y="325887"/>
                </a:cubicBezTo>
                <a:cubicBezTo>
                  <a:pt x="143247" y="323289"/>
                  <a:pt x="134181" y="309002"/>
                  <a:pt x="129001" y="303807"/>
                </a:cubicBezTo>
                <a:cubicBezTo>
                  <a:pt x="113460" y="286921"/>
                  <a:pt x="99214" y="270036"/>
                  <a:pt x="83674" y="253151"/>
                </a:cubicBezTo>
                <a:cubicBezTo>
                  <a:pt x="56477" y="223277"/>
                  <a:pt x="30575" y="194702"/>
                  <a:pt x="4674" y="166127"/>
                </a:cubicBezTo>
                <a:cubicBezTo>
                  <a:pt x="-19932" y="138851"/>
                  <a:pt x="60362" y="144046"/>
                  <a:pt x="65543" y="144046"/>
                </a:cubicBezTo>
                <a:cubicBezTo>
                  <a:pt x="70723" y="144046"/>
                  <a:pt x="77198" y="144046"/>
                  <a:pt x="83674" y="144046"/>
                </a:cubicBezTo>
                <a:cubicBezTo>
                  <a:pt x="88854" y="144046"/>
                  <a:pt x="82379" y="144046"/>
                  <a:pt x="82379" y="141449"/>
                </a:cubicBezTo>
                <a:cubicBezTo>
                  <a:pt x="81084" y="134954"/>
                  <a:pt x="79788" y="127161"/>
                  <a:pt x="77198" y="120667"/>
                </a:cubicBezTo>
                <a:cubicBezTo>
                  <a:pt x="72018" y="97287"/>
                  <a:pt x="66838" y="73908"/>
                  <a:pt x="61658" y="50528"/>
                </a:cubicBezTo>
                <a:cubicBezTo>
                  <a:pt x="56477" y="27149"/>
                  <a:pt x="46116" y="1171"/>
                  <a:pt x="79788" y="1171"/>
                </a:cubicBezTo>
                <a:cubicBezTo>
                  <a:pt x="79788" y="1171"/>
                  <a:pt x="79788" y="1171"/>
                  <a:pt x="217066" y="1171"/>
                </a:cubicBezTo>
                <a:cubicBezTo>
                  <a:pt x="227426" y="1171"/>
                  <a:pt x="241996" y="-1102"/>
                  <a:pt x="253004" y="68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6153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344295" y="343446"/>
            <a:ext cx="1800000" cy="618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solidFill>
                  <a:schemeClr val="tx1"/>
                </a:solidFill>
                <a:latin typeface="HanyiSentyTang" panose="02000500000000000000" pitchFamily="2" charset="-120"/>
                <a:ea typeface="HanyiSentyTang" panose="02000500000000000000" pitchFamily="2" charset="-120"/>
              </a:rPr>
              <a:t>胛</a:t>
            </a:r>
            <a:r>
              <a:rPr lang="zh-CN" altLang="en-US" sz="3000" dirty="0" smtClean="0">
                <a:solidFill>
                  <a:schemeClr val="tx1"/>
                </a:solidFill>
                <a:latin typeface="HanyiSentyTang" panose="02000500000000000000" pitchFamily="2" charset="-120"/>
                <a:ea typeface="HanyiSentyTang" panose="02000500000000000000" pitchFamily="2" charset="-120"/>
              </a:rPr>
              <a:t>心肉</a:t>
            </a:r>
            <a:endParaRPr lang="zh-TW" altLang="en-US" sz="3000" dirty="0">
              <a:solidFill>
                <a:schemeClr val="tx1"/>
              </a:solidFill>
              <a:latin typeface="HanyiSentyTang" panose="02000500000000000000" pitchFamily="2" charset="-120"/>
              <a:ea typeface="HanyiSentyTang" panose="02000500000000000000" pitchFamily="2" charset="-12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60154" y="346222"/>
            <a:ext cx="1800000" cy="618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tx1"/>
                </a:solidFill>
                <a:latin typeface="HanyiSentyTang" panose="02000500000000000000" pitchFamily="2" charset="-120"/>
                <a:ea typeface="HanyiSentyTang" panose="02000500000000000000" pitchFamily="2" charset="-120"/>
              </a:rPr>
              <a:t>五花肉</a:t>
            </a:r>
            <a:endParaRPr lang="zh-TW" altLang="en-US" sz="3000" dirty="0">
              <a:solidFill>
                <a:schemeClr val="tx1"/>
              </a:solidFill>
              <a:latin typeface="HanyiSentyTang" panose="02000500000000000000" pitchFamily="2" charset="-120"/>
              <a:ea typeface="HanyiSentyTang" panose="02000500000000000000" pitchFamily="2" charset="-12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083896" y="357397"/>
            <a:ext cx="1800000" cy="618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tx1"/>
                </a:solidFill>
                <a:latin typeface="HanyiSentyTang" panose="02000500000000000000" pitchFamily="2" charset="-120"/>
                <a:ea typeface="HanyiSentyTang" panose="02000500000000000000" pitchFamily="2" charset="-120"/>
              </a:rPr>
              <a:t>豬腳</a:t>
            </a:r>
            <a:endParaRPr lang="zh-TW" altLang="en-US" sz="3000" dirty="0">
              <a:solidFill>
                <a:schemeClr val="tx1"/>
              </a:solidFill>
              <a:latin typeface="HanyiSentyTang" panose="02000500000000000000" pitchFamily="2" charset="-120"/>
              <a:ea typeface="HanyiSentyTang" panose="02000500000000000000" pitchFamily="2" charset="-12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72025" y="357397"/>
            <a:ext cx="1800000" cy="618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tx1"/>
                </a:solidFill>
                <a:latin typeface="HanyiSentyTang" panose="02000500000000000000" pitchFamily="2" charset="-120"/>
                <a:ea typeface="HanyiSentyTang" panose="02000500000000000000" pitchFamily="2" charset="-120"/>
              </a:rPr>
              <a:t>松阪肉</a:t>
            </a:r>
            <a:endParaRPr lang="zh-TW" altLang="en-US" sz="3000" dirty="0">
              <a:solidFill>
                <a:schemeClr val="tx1"/>
              </a:solidFill>
              <a:latin typeface="HanyiSentyTang" panose="02000500000000000000" pitchFamily="2" charset="-120"/>
              <a:ea typeface="HanyiSentyTang" panose="02000500000000000000" pitchFamily="2" charset="-12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995767" y="357397"/>
            <a:ext cx="1800000" cy="618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tx1"/>
                </a:solidFill>
                <a:latin typeface="HanyiSentyTang" panose="02000500000000000000" pitchFamily="2" charset="-120"/>
                <a:ea typeface="HanyiSentyTang" panose="02000500000000000000" pitchFamily="2" charset="-120"/>
              </a:rPr>
              <a:t>豬尾</a:t>
            </a:r>
            <a:endParaRPr lang="zh-TW" altLang="en-US" sz="3000" dirty="0">
              <a:solidFill>
                <a:schemeClr val="tx1"/>
              </a:solidFill>
              <a:latin typeface="HanyiSentyTang" panose="02000500000000000000" pitchFamily="2" charset="-120"/>
              <a:ea typeface="HanyiSentyTang" panose="02000500000000000000" pitchFamily="2" charset="-120"/>
            </a:endParaRPr>
          </a:p>
        </p:txBody>
      </p:sp>
      <p:grpSp>
        <p:nvGrpSpPr>
          <p:cNvPr id="54" name="组合 6"/>
          <p:cNvGrpSpPr/>
          <p:nvPr/>
        </p:nvGrpSpPr>
        <p:grpSpPr>
          <a:xfrm flipH="1">
            <a:off x="76835" y="93437"/>
            <a:ext cx="7717155" cy="2592705"/>
            <a:chOff x="6599" y="434"/>
            <a:chExt cx="12153" cy="4083"/>
          </a:xfrm>
        </p:grpSpPr>
        <p:grpSp>
          <p:nvGrpSpPr>
            <p:cNvPr id="55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61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2" name="直接连接符 8"/>
              <p:cNvCxnSpPr>
                <a:stCxn id="61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59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FFE1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7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17"/>
          <p:cNvGrpSpPr/>
          <p:nvPr/>
        </p:nvGrpSpPr>
        <p:grpSpPr>
          <a:xfrm flipV="1">
            <a:off x="4381500" y="4143467"/>
            <a:ext cx="7717155" cy="2592705"/>
            <a:chOff x="6599" y="434"/>
            <a:chExt cx="12153" cy="4083"/>
          </a:xfrm>
        </p:grpSpPr>
        <p:grpSp>
          <p:nvGrpSpPr>
            <p:cNvPr id="66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72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3" name="直接连接符 22"/>
              <p:cNvCxnSpPr>
                <a:stCxn id="7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7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70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FFE1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8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任意多边形: 形状 2"/>
          <p:cNvSpPr/>
          <p:nvPr/>
        </p:nvSpPr>
        <p:spPr>
          <a:xfrm>
            <a:off x="2359475" y="354002"/>
            <a:ext cx="1784820" cy="630062"/>
          </a:xfrm>
          <a:custGeom>
            <a:avLst/>
            <a:gdLst>
              <a:gd name="connsiteX0" fmla="*/ 183264 w 4149259"/>
              <a:gd name="connsiteY0" fmla="*/ 112774 h 2303081"/>
              <a:gd name="connsiteX1" fmla="*/ 810585 w 4149259"/>
              <a:gd name="connsiteY1" fmla="*/ 27714 h 2303081"/>
              <a:gd name="connsiteX2" fmla="*/ 1374111 w 4149259"/>
              <a:gd name="connsiteY2" fmla="*/ 112774 h 2303081"/>
              <a:gd name="connsiteX3" fmla="*/ 1948269 w 4149259"/>
              <a:gd name="connsiteY3" fmla="*/ 17081 h 2303081"/>
              <a:gd name="connsiteX4" fmla="*/ 2798873 w 4149259"/>
              <a:gd name="connsiteY4" fmla="*/ 91509 h 2303081"/>
              <a:gd name="connsiteX5" fmla="*/ 3447460 w 4149259"/>
              <a:gd name="connsiteY5" fmla="*/ 27714 h 2303081"/>
              <a:gd name="connsiteX6" fmla="*/ 4021618 w 4149259"/>
              <a:gd name="connsiteY6" fmla="*/ 59611 h 2303081"/>
              <a:gd name="connsiteX7" fmla="*/ 4085413 w 4149259"/>
              <a:gd name="connsiteY7" fmla="*/ 676300 h 2303081"/>
              <a:gd name="connsiteX8" fmla="*/ 4149208 w 4149259"/>
              <a:gd name="connsiteY8" fmla="*/ 1048439 h 2303081"/>
              <a:gd name="connsiteX9" fmla="*/ 4074780 w 4149259"/>
              <a:gd name="connsiteY9" fmla="*/ 1463109 h 2303081"/>
              <a:gd name="connsiteX10" fmla="*/ 4074780 w 4149259"/>
              <a:gd name="connsiteY10" fmla="*/ 2122328 h 2303081"/>
              <a:gd name="connsiteX11" fmla="*/ 3915292 w 4149259"/>
              <a:gd name="connsiteY11" fmla="*/ 2196756 h 2303081"/>
              <a:gd name="connsiteX12" fmla="*/ 3521887 w 4149259"/>
              <a:gd name="connsiteY12" fmla="*/ 2249918 h 2303081"/>
              <a:gd name="connsiteX13" fmla="*/ 2894567 w 4149259"/>
              <a:gd name="connsiteY13" fmla="*/ 2218021 h 2303081"/>
              <a:gd name="connsiteX14" fmla="*/ 2075860 w 4149259"/>
              <a:gd name="connsiteY14" fmla="*/ 2303081 h 2303081"/>
              <a:gd name="connsiteX15" fmla="*/ 1289050 w 4149259"/>
              <a:gd name="connsiteY15" fmla="*/ 2218021 h 2303081"/>
              <a:gd name="connsiteX16" fmla="*/ 395915 w 4149259"/>
              <a:gd name="connsiteY16" fmla="*/ 2249918 h 2303081"/>
              <a:gd name="connsiteX17" fmla="*/ 45041 w 4149259"/>
              <a:gd name="connsiteY17" fmla="*/ 2186123 h 2303081"/>
              <a:gd name="connsiteX18" fmla="*/ 34408 w 4149259"/>
              <a:gd name="connsiteY18" fmla="*/ 1771453 h 2303081"/>
              <a:gd name="connsiteX19" fmla="*/ 2511 w 4149259"/>
              <a:gd name="connsiteY19" fmla="*/ 1409946 h 2303081"/>
              <a:gd name="connsiteX20" fmla="*/ 108836 w 4149259"/>
              <a:gd name="connsiteY20" fmla="*/ 793258 h 2303081"/>
              <a:gd name="connsiteX21" fmla="*/ 76939 w 4149259"/>
              <a:gd name="connsiteY21" fmla="*/ 304160 h 2303081"/>
              <a:gd name="connsiteX22" fmla="*/ 183264 w 4149259"/>
              <a:gd name="connsiteY22" fmla="*/ 112774 h 23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9259" h="2303081">
                <a:moveTo>
                  <a:pt x="183264" y="112774"/>
                </a:moveTo>
                <a:cubicBezTo>
                  <a:pt x="305538" y="66700"/>
                  <a:pt x="612111" y="27714"/>
                  <a:pt x="810585" y="27714"/>
                </a:cubicBezTo>
                <a:cubicBezTo>
                  <a:pt x="1009059" y="27714"/>
                  <a:pt x="1184497" y="114546"/>
                  <a:pt x="1374111" y="112774"/>
                </a:cubicBezTo>
                <a:cubicBezTo>
                  <a:pt x="1563725" y="111002"/>
                  <a:pt x="1710809" y="20625"/>
                  <a:pt x="1948269" y="17081"/>
                </a:cubicBezTo>
                <a:cubicBezTo>
                  <a:pt x="2185729" y="13537"/>
                  <a:pt x="2549008" y="89737"/>
                  <a:pt x="2798873" y="91509"/>
                </a:cubicBezTo>
                <a:cubicBezTo>
                  <a:pt x="3048738" y="93281"/>
                  <a:pt x="3243669" y="33030"/>
                  <a:pt x="3447460" y="27714"/>
                </a:cubicBezTo>
                <a:cubicBezTo>
                  <a:pt x="3651251" y="22398"/>
                  <a:pt x="3915293" y="-48487"/>
                  <a:pt x="4021618" y="59611"/>
                </a:cubicBezTo>
                <a:cubicBezTo>
                  <a:pt x="4127943" y="167709"/>
                  <a:pt x="4064148" y="511495"/>
                  <a:pt x="4085413" y="676300"/>
                </a:cubicBezTo>
                <a:cubicBezTo>
                  <a:pt x="4106678" y="841105"/>
                  <a:pt x="4150980" y="917304"/>
                  <a:pt x="4149208" y="1048439"/>
                </a:cubicBezTo>
                <a:cubicBezTo>
                  <a:pt x="4147436" y="1179574"/>
                  <a:pt x="4087185" y="1284128"/>
                  <a:pt x="4074780" y="1463109"/>
                </a:cubicBezTo>
                <a:cubicBezTo>
                  <a:pt x="4062375" y="1642090"/>
                  <a:pt x="4101361" y="2000054"/>
                  <a:pt x="4074780" y="2122328"/>
                </a:cubicBezTo>
                <a:cubicBezTo>
                  <a:pt x="4048199" y="2244602"/>
                  <a:pt x="4007441" y="2175491"/>
                  <a:pt x="3915292" y="2196756"/>
                </a:cubicBezTo>
                <a:cubicBezTo>
                  <a:pt x="3823143" y="2218021"/>
                  <a:pt x="3692008" y="2246374"/>
                  <a:pt x="3521887" y="2249918"/>
                </a:cubicBezTo>
                <a:cubicBezTo>
                  <a:pt x="3351766" y="2253462"/>
                  <a:pt x="3135571" y="2209161"/>
                  <a:pt x="2894567" y="2218021"/>
                </a:cubicBezTo>
                <a:cubicBezTo>
                  <a:pt x="2653563" y="2226881"/>
                  <a:pt x="2343446" y="2303081"/>
                  <a:pt x="2075860" y="2303081"/>
                </a:cubicBezTo>
                <a:cubicBezTo>
                  <a:pt x="1808274" y="2303081"/>
                  <a:pt x="1569041" y="2226881"/>
                  <a:pt x="1289050" y="2218021"/>
                </a:cubicBezTo>
                <a:cubicBezTo>
                  <a:pt x="1009059" y="2209161"/>
                  <a:pt x="603250" y="2255234"/>
                  <a:pt x="395915" y="2249918"/>
                </a:cubicBezTo>
                <a:cubicBezTo>
                  <a:pt x="188580" y="2244602"/>
                  <a:pt x="105292" y="2265867"/>
                  <a:pt x="45041" y="2186123"/>
                </a:cubicBezTo>
                <a:cubicBezTo>
                  <a:pt x="-15210" y="2106379"/>
                  <a:pt x="41496" y="1900816"/>
                  <a:pt x="34408" y="1771453"/>
                </a:cubicBezTo>
                <a:cubicBezTo>
                  <a:pt x="27320" y="1642090"/>
                  <a:pt x="-9894" y="1572978"/>
                  <a:pt x="2511" y="1409946"/>
                </a:cubicBezTo>
                <a:cubicBezTo>
                  <a:pt x="14916" y="1246914"/>
                  <a:pt x="96431" y="977556"/>
                  <a:pt x="108836" y="793258"/>
                </a:cubicBezTo>
                <a:cubicBezTo>
                  <a:pt x="121241" y="608960"/>
                  <a:pt x="69851" y="412258"/>
                  <a:pt x="76939" y="304160"/>
                </a:cubicBezTo>
                <a:cubicBezTo>
                  <a:pt x="84027" y="196062"/>
                  <a:pt x="60990" y="158848"/>
                  <a:pt x="183264" y="112774"/>
                </a:cubicBezTo>
                <a:close/>
              </a:path>
            </a:pathLst>
          </a:custGeom>
          <a:noFill/>
          <a:ln w="31750" cap="rnd">
            <a:solidFill>
              <a:schemeClr val="accent2">
                <a:lumMod val="60000"/>
                <a:lumOff val="4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任意多边形: 形状 2"/>
          <p:cNvSpPr/>
          <p:nvPr/>
        </p:nvSpPr>
        <p:spPr>
          <a:xfrm>
            <a:off x="4255287" y="346067"/>
            <a:ext cx="1784820" cy="630062"/>
          </a:xfrm>
          <a:custGeom>
            <a:avLst/>
            <a:gdLst>
              <a:gd name="connsiteX0" fmla="*/ 183264 w 4149259"/>
              <a:gd name="connsiteY0" fmla="*/ 112774 h 2303081"/>
              <a:gd name="connsiteX1" fmla="*/ 810585 w 4149259"/>
              <a:gd name="connsiteY1" fmla="*/ 27714 h 2303081"/>
              <a:gd name="connsiteX2" fmla="*/ 1374111 w 4149259"/>
              <a:gd name="connsiteY2" fmla="*/ 112774 h 2303081"/>
              <a:gd name="connsiteX3" fmla="*/ 1948269 w 4149259"/>
              <a:gd name="connsiteY3" fmla="*/ 17081 h 2303081"/>
              <a:gd name="connsiteX4" fmla="*/ 2798873 w 4149259"/>
              <a:gd name="connsiteY4" fmla="*/ 91509 h 2303081"/>
              <a:gd name="connsiteX5" fmla="*/ 3447460 w 4149259"/>
              <a:gd name="connsiteY5" fmla="*/ 27714 h 2303081"/>
              <a:gd name="connsiteX6" fmla="*/ 4021618 w 4149259"/>
              <a:gd name="connsiteY6" fmla="*/ 59611 h 2303081"/>
              <a:gd name="connsiteX7" fmla="*/ 4085413 w 4149259"/>
              <a:gd name="connsiteY7" fmla="*/ 676300 h 2303081"/>
              <a:gd name="connsiteX8" fmla="*/ 4149208 w 4149259"/>
              <a:gd name="connsiteY8" fmla="*/ 1048439 h 2303081"/>
              <a:gd name="connsiteX9" fmla="*/ 4074780 w 4149259"/>
              <a:gd name="connsiteY9" fmla="*/ 1463109 h 2303081"/>
              <a:gd name="connsiteX10" fmla="*/ 4074780 w 4149259"/>
              <a:gd name="connsiteY10" fmla="*/ 2122328 h 2303081"/>
              <a:gd name="connsiteX11" fmla="*/ 3915292 w 4149259"/>
              <a:gd name="connsiteY11" fmla="*/ 2196756 h 2303081"/>
              <a:gd name="connsiteX12" fmla="*/ 3521887 w 4149259"/>
              <a:gd name="connsiteY12" fmla="*/ 2249918 h 2303081"/>
              <a:gd name="connsiteX13" fmla="*/ 2894567 w 4149259"/>
              <a:gd name="connsiteY13" fmla="*/ 2218021 h 2303081"/>
              <a:gd name="connsiteX14" fmla="*/ 2075860 w 4149259"/>
              <a:gd name="connsiteY14" fmla="*/ 2303081 h 2303081"/>
              <a:gd name="connsiteX15" fmla="*/ 1289050 w 4149259"/>
              <a:gd name="connsiteY15" fmla="*/ 2218021 h 2303081"/>
              <a:gd name="connsiteX16" fmla="*/ 395915 w 4149259"/>
              <a:gd name="connsiteY16" fmla="*/ 2249918 h 2303081"/>
              <a:gd name="connsiteX17" fmla="*/ 45041 w 4149259"/>
              <a:gd name="connsiteY17" fmla="*/ 2186123 h 2303081"/>
              <a:gd name="connsiteX18" fmla="*/ 34408 w 4149259"/>
              <a:gd name="connsiteY18" fmla="*/ 1771453 h 2303081"/>
              <a:gd name="connsiteX19" fmla="*/ 2511 w 4149259"/>
              <a:gd name="connsiteY19" fmla="*/ 1409946 h 2303081"/>
              <a:gd name="connsiteX20" fmla="*/ 108836 w 4149259"/>
              <a:gd name="connsiteY20" fmla="*/ 793258 h 2303081"/>
              <a:gd name="connsiteX21" fmla="*/ 76939 w 4149259"/>
              <a:gd name="connsiteY21" fmla="*/ 304160 h 2303081"/>
              <a:gd name="connsiteX22" fmla="*/ 183264 w 4149259"/>
              <a:gd name="connsiteY22" fmla="*/ 112774 h 23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9259" h="2303081">
                <a:moveTo>
                  <a:pt x="183264" y="112774"/>
                </a:moveTo>
                <a:cubicBezTo>
                  <a:pt x="305538" y="66700"/>
                  <a:pt x="612111" y="27714"/>
                  <a:pt x="810585" y="27714"/>
                </a:cubicBezTo>
                <a:cubicBezTo>
                  <a:pt x="1009059" y="27714"/>
                  <a:pt x="1184497" y="114546"/>
                  <a:pt x="1374111" y="112774"/>
                </a:cubicBezTo>
                <a:cubicBezTo>
                  <a:pt x="1563725" y="111002"/>
                  <a:pt x="1710809" y="20625"/>
                  <a:pt x="1948269" y="17081"/>
                </a:cubicBezTo>
                <a:cubicBezTo>
                  <a:pt x="2185729" y="13537"/>
                  <a:pt x="2549008" y="89737"/>
                  <a:pt x="2798873" y="91509"/>
                </a:cubicBezTo>
                <a:cubicBezTo>
                  <a:pt x="3048738" y="93281"/>
                  <a:pt x="3243669" y="33030"/>
                  <a:pt x="3447460" y="27714"/>
                </a:cubicBezTo>
                <a:cubicBezTo>
                  <a:pt x="3651251" y="22398"/>
                  <a:pt x="3915293" y="-48487"/>
                  <a:pt x="4021618" y="59611"/>
                </a:cubicBezTo>
                <a:cubicBezTo>
                  <a:pt x="4127943" y="167709"/>
                  <a:pt x="4064148" y="511495"/>
                  <a:pt x="4085413" y="676300"/>
                </a:cubicBezTo>
                <a:cubicBezTo>
                  <a:pt x="4106678" y="841105"/>
                  <a:pt x="4150980" y="917304"/>
                  <a:pt x="4149208" y="1048439"/>
                </a:cubicBezTo>
                <a:cubicBezTo>
                  <a:pt x="4147436" y="1179574"/>
                  <a:pt x="4087185" y="1284128"/>
                  <a:pt x="4074780" y="1463109"/>
                </a:cubicBezTo>
                <a:cubicBezTo>
                  <a:pt x="4062375" y="1642090"/>
                  <a:pt x="4101361" y="2000054"/>
                  <a:pt x="4074780" y="2122328"/>
                </a:cubicBezTo>
                <a:cubicBezTo>
                  <a:pt x="4048199" y="2244602"/>
                  <a:pt x="4007441" y="2175491"/>
                  <a:pt x="3915292" y="2196756"/>
                </a:cubicBezTo>
                <a:cubicBezTo>
                  <a:pt x="3823143" y="2218021"/>
                  <a:pt x="3692008" y="2246374"/>
                  <a:pt x="3521887" y="2249918"/>
                </a:cubicBezTo>
                <a:cubicBezTo>
                  <a:pt x="3351766" y="2253462"/>
                  <a:pt x="3135571" y="2209161"/>
                  <a:pt x="2894567" y="2218021"/>
                </a:cubicBezTo>
                <a:cubicBezTo>
                  <a:pt x="2653563" y="2226881"/>
                  <a:pt x="2343446" y="2303081"/>
                  <a:pt x="2075860" y="2303081"/>
                </a:cubicBezTo>
                <a:cubicBezTo>
                  <a:pt x="1808274" y="2303081"/>
                  <a:pt x="1569041" y="2226881"/>
                  <a:pt x="1289050" y="2218021"/>
                </a:cubicBezTo>
                <a:cubicBezTo>
                  <a:pt x="1009059" y="2209161"/>
                  <a:pt x="603250" y="2255234"/>
                  <a:pt x="395915" y="2249918"/>
                </a:cubicBezTo>
                <a:cubicBezTo>
                  <a:pt x="188580" y="2244602"/>
                  <a:pt x="105292" y="2265867"/>
                  <a:pt x="45041" y="2186123"/>
                </a:cubicBezTo>
                <a:cubicBezTo>
                  <a:pt x="-15210" y="2106379"/>
                  <a:pt x="41496" y="1900816"/>
                  <a:pt x="34408" y="1771453"/>
                </a:cubicBezTo>
                <a:cubicBezTo>
                  <a:pt x="27320" y="1642090"/>
                  <a:pt x="-9894" y="1572978"/>
                  <a:pt x="2511" y="1409946"/>
                </a:cubicBezTo>
                <a:cubicBezTo>
                  <a:pt x="14916" y="1246914"/>
                  <a:pt x="96431" y="977556"/>
                  <a:pt x="108836" y="793258"/>
                </a:cubicBezTo>
                <a:cubicBezTo>
                  <a:pt x="121241" y="608960"/>
                  <a:pt x="69851" y="412258"/>
                  <a:pt x="76939" y="304160"/>
                </a:cubicBezTo>
                <a:cubicBezTo>
                  <a:pt x="84027" y="196062"/>
                  <a:pt x="60990" y="158848"/>
                  <a:pt x="183264" y="112774"/>
                </a:cubicBezTo>
                <a:close/>
              </a:path>
            </a:pathLst>
          </a:custGeom>
          <a:noFill/>
          <a:ln w="31750" cap="rnd">
            <a:solidFill>
              <a:schemeClr val="accent2">
                <a:lumMod val="60000"/>
                <a:lumOff val="4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9" name="任意多边形: 形状 2"/>
          <p:cNvSpPr/>
          <p:nvPr/>
        </p:nvSpPr>
        <p:spPr>
          <a:xfrm>
            <a:off x="6179615" y="334941"/>
            <a:ext cx="1784820" cy="630062"/>
          </a:xfrm>
          <a:custGeom>
            <a:avLst/>
            <a:gdLst>
              <a:gd name="connsiteX0" fmla="*/ 183264 w 4149259"/>
              <a:gd name="connsiteY0" fmla="*/ 112774 h 2303081"/>
              <a:gd name="connsiteX1" fmla="*/ 810585 w 4149259"/>
              <a:gd name="connsiteY1" fmla="*/ 27714 h 2303081"/>
              <a:gd name="connsiteX2" fmla="*/ 1374111 w 4149259"/>
              <a:gd name="connsiteY2" fmla="*/ 112774 h 2303081"/>
              <a:gd name="connsiteX3" fmla="*/ 1948269 w 4149259"/>
              <a:gd name="connsiteY3" fmla="*/ 17081 h 2303081"/>
              <a:gd name="connsiteX4" fmla="*/ 2798873 w 4149259"/>
              <a:gd name="connsiteY4" fmla="*/ 91509 h 2303081"/>
              <a:gd name="connsiteX5" fmla="*/ 3447460 w 4149259"/>
              <a:gd name="connsiteY5" fmla="*/ 27714 h 2303081"/>
              <a:gd name="connsiteX6" fmla="*/ 4021618 w 4149259"/>
              <a:gd name="connsiteY6" fmla="*/ 59611 h 2303081"/>
              <a:gd name="connsiteX7" fmla="*/ 4085413 w 4149259"/>
              <a:gd name="connsiteY7" fmla="*/ 676300 h 2303081"/>
              <a:gd name="connsiteX8" fmla="*/ 4149208 w 4149259"/>
              <a:gd name="connsiteY8" fmla="*/ 1048439 h 2303081"/>
              <a:gd name="connsiteX9" fmla="*/ 4074780 w 4149259"/>
              <a:gd name="connsiteY9" fmla="*/ 1463109 h 2303081"/>
              <a:gd name="connsiteX10" fmla="*/ 4074780 w 4149259"/>
              <a:gd name="connsiteY10" fmla="*/ 2122328 h 2303081"/>
              <a:gd name="connsiteX11" fmla="*/ 3915292 w 4149259"/>
              <a:gd name="connsiteY11" fmla="*/ 2196756 h 2303081"/>
              <a:gd name="connsiteX12" fmla="*/ 3521887 w 4149259"/>
              <a:gd name="connsiteY12" fmla="*/ 2249918 h 2303081"/>
              <a:gd name="connsiteX13" fmla="*/ 2894567 w 4149259"/>
              <a:gd name="connsiteY13" fmla="*/ 2218021 h 2303081"/>
              <a:gd name="connsiteX14" fmla="*/ 2075860 w 4149259"/>
              <a:gd name="connsiteY14" fmla="*/ 2303081 h 2303081"/>
              <a:gd name="connsiteX15" fmla="*/ 1289050 w 4149259"/>
              <a:gd name="connsiteY15" fmla="*/ 2218021 h 2303081"/>
              <a:gd name="connsiteX16" fmla="*/ 395915 w 4149259"/>
              <a:gd name="connsiteY16" fmla="*/ 2249918 h 2303081"/>
              <a:gd name="connsiteX17" fmla="*/ 45041 w 4149259"/>
              <a:gd name="connsiteY17" fmla="*/ 2186123 h 2303081"/>
              <a:gd name="connsiteX18" fmla="*/ 34408 w 4149259"/>
              <a:gd name="connsiteY18" fmla="*/ 1771453 h 2303081"/>
              <a:gd name="connsiteX19" fmla="*/ 2511 w 4149259"/>
              <a:gd name="connsiteY19" fmla="*/ 1409946 h 2303081"/>
              <a:gd name="connsiteX20" fmla="*/ 108836 w 4149259"/>
              <a:gd name="connsiteY20" fmla="*/ 793258 h 2303081"/>
              <a:gd name="connsiteX21" fmla="*/ 76939 w 4149259"/>
              <a:gd name="connsiteY21" fmla="*/ 304160 h 2303081"/>
              <a:gd name="connsiteX22" fmla="*/ 183264 w 4149259"/>
              <a:gd name="connsiteY22" fmla="*/ 112774 h 23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9259" h="2303081">
                <a:moveTo>
                  <a:pt x="183264" y="112774"/>
                </a:moveTo>
                <a:cubicBezTo>
                  <a:pt x="305538" y="66700"/>
                  <a:pt x="612111" y="27714"/>
                  <a:pt x="810585" y="27714"/>
                </a:cubicBezTo>
                <a:cubicBezTo>
                  <a:pt x="1009059" y="27714"/>
                  <a:pt x="1184497" y="114546"/>
                  <a:pt x="1374111" y="112774"/>
                </a:cubicBezTo>
                <a:cubicBezTo>
                  <a:pt x="1563725" y="111002"/>
                  <a:pt x="1710809" y="20625"/>
                  <a:pt x="1948269" y="17081"/>
                </a:cubicBezTo>
                <a:cubicBezTo>
                  <a:pt x="2185729" y="13537"/>
                  <a:pt x="2549008" y="89737"/>
                  <a:pt x="2798873" y="91509"/>
                </a:cubicBezTo>
                <a:cubicBezTo>
                  <a:pt x="3048738" y="93281"/>
                  <a:pt x="3243669" y="33030"/>
                  <a:pt x="3447460" y="27714"/>
                </a:cubicBezTo>
                <a:cubicBezTo>
                  <a:pt x="3651251" y="22398"/>
                  <a:pt x="3915293" y="-48487"/>
                  <a:pt x="4021618" y="59611"/>
                </a:cubicBezTo>
                <a:cubicBezTo>
                  <a:pt x="4127943" y="167709"/>
                  <a:pt x="4064148" y="511495"/>
                  <a:pt x="4085413" y="676300"/>
                </a:cubicBezTo>
                <a:cubicBezTo>
                  <a:pt x="4106678" y="841105"/>
                  <a:pt x="4150980" y="917304"/>
                  <a:pt x="4149208" y="1048439"/>
                </a:cubicBezTo>
                <a:cubicBezTo>
                  <a:pt x="4147436" y="1179574"/>
                  <a:pt x="4087185" y="1284128"/>
                  <a:pt x="4074780" y="1463109"/>
                </a:cubicBezTo>
                <a:cubicBezTo>
                  <a:pt x="4062375" y="1642090"/>
                  <a:pt x="4101361" y="2000054"/>
                  <a:pt x="4074780" y="2122328"/>
                </a:cubicBezTo>
                <a:cubicBezTo>
                  <a:pt x="4048199" y="2244602"/>
                  <a:pt x="4007441" y="2175491"/>
                  <a:pt x="3915292" y="2196756"/>
                </a:cubicBezTo>
                <a:cubicBezTo>
                  <a:pt x="3823143" y="2218021"/>
                  <a:pt x="3692008" y="2246374"/>
                  <a:pt x="3521887" y="2249918"/>
                </a:cubicBezTo>
                <a:cubicBezTo>
                  <a:pt x="3351766" y="2253462"/>
                  <a:pt x="3135571" y="2209161"/>
                  <a:pt x="2894567" y="2218021"/>
                </a:cubicBezTo>
                <a:cubicBezTo>
                  <a:pt x="2653563" y="2226881"/>
                  <a:pt x="2343446" y="2303081"/>
                  <a:pt x="2075860" y="2303081"/>
                </a:cubicBezTo>
                <a:cubicBezTo>
                  <a:pt x="1808274" y="2303081"/>
                  <a:pt x="1569041" y="2226881"/>
                  <a:pt x="1289050" y="2218021"/>
                </a:cubicBezTo>
                <a:cubicBezTo>
                  <a:pt x="1009059" y="2209161"/>
                  <a:pt x="603250" y="2255234"/>
                  <a:pt x="395915" y="2249918"/>
                </a:cubicBezTo>
                <a:cubicBezTo>
                  <a:pt x="188580" y="2244602"/>
                  <a:pt x="105292" y="2265867"/>
                  <a:pt x="45041" y="2186123"/>
                </a:cubicBezTo>
                <a:cubicBezTo>
                  <a:pt x="-15210" y="2106379"/>
                  <a:pt x="41496" y="1900816"/>
                  <a:pt x="34408" y="1771453"/>
                </a:cubicBezTo>
                <a:cubicBezTo>
                  <a:pt x="27320" y="1642090"/>
                  <a:pt x="-9894" y="1572978"/>
                  <a:pt x="2511" y="1409946"/>
                </a:cubicBezTo>
                <a:cubicBezTo>
                  <a:pt x="14916" y="1246914"/>
                  <a:pt x="96431" y="977556"/>
                  <a:pt x="108836" y="793258"/>
                </a:cubicBezTo>
                <a:cubicBezTo>
                  <a:pt x="121241" y="608960"/>
                  <a:pt x="69851" y="412258"/>
                  <a:pt x="76939" y="304160"/>
                </a:cubicBezTo>
                <a:cubicBezTo>
                  <a:pt x="84027" y="196062"/>
                  <a:pt x="60990" y="158848"/>
                  <a:pt x="183264" y="112774"/>
                </a:cubicBezTo>
                <a:close/>
              </a:path>
            </a:pathLst>
          </a:custGeom>
          <a:noFill/>
          <a:ln w="31750" cap="rnd">
            <a:solidFill>
              <a:schemeClr val="accent2">
                <a:lumMod val="60000"/>
                <a:lumOff val="4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2"/>
          <p:cNvSpPr/>
          <p:nvPr/>
        </p:nvSpPr>
        <p:spPr>
          <a:xfrm>
            <a:off x="8083896" y="334941"/>
            <a:ext cx="1784820" cy="630062"/>
          </a:xfrm>
          <a:custGeom>
            <a:avLst/>
            <a:gdLst>
              <a:gd name="connsiteX0" fmla="*/ 183264 w 4149259"/>
              <a:gd name="connsiteY0" fmla="*/ 112774 h 2303081"/>
              <a:gd name="connsiteX1" fmla="*/ 810585 w 4149259"/>
              <a:gd name="connsiteY1" fmla="*/ 27714 h 2303081"/>
              <a:gd name="connsiteX2" fmla="*/ 1374111 w 4149259"/>
              <a:gd name="connsiteY2" fmla="*/ 112774 h 2303081"/>
              <a:gd name="connsiteX3" fmla="*/ 1948269 w 4149259"/>
              <a:gd name="connsiteY3" fmla="*/ 17081 h 2303081"/>
              <a:gd name="connsiteX4" fmla="*/ 2798873 w 4149259"/>
              <a:gd name="connsiteY4" fmla="*/ 91509 h 2303081"/>
              <a:gd name="connsiteX5" fmla="*/ 3447460 w 4149259"/>
              <a:gd name="connsiteY5" fmla="*/ 27714 h 2303081"/>
              <a:gd name="connsiteX6" fmla="*/ 4021618 w 4149259"/>
              <a:gd name="connsiteY6" fmla="*/ 59611 h 2303081"/>
              <a:gd name="connsiteX7" fmla="*/ 4085413 w 4149259"/>
              <a:gd name="connsiteY7" fmla="*/ 676300 h 2303081"/>
              <a:gd name="connsiteX8" fmla="*/ 4149208 w 4149259"/>
              <a:gd name="connsiteY8" fmla="*/ 1048439 h 2303081"/>
              <a:gd name="connsiteX9" fmla="*/ 4074780 w 4149259"/>
              <a:gd name="connsiteY9" fmla="*/ 1463109 h 2303081"/>
              <a:gd name="connsiteX10" fmla="*/ 4074780 w 4149259"/>
              <a:gd name="connsiteY10" fmla="*/ 2122328 h 2303081"/>
              <a:gd name="connsiteX11" fmla="*/ 3915292 w 4149259"/>
              <a:gd name="connsiteY11" fmla="*/ 2196756 h 2303081"/>
              <a:gd name="connsiteX12" fmla="*/ 3521887 w 4149259"/>
              <a:gd name="connsiteY12" fmla="*/ 2249918 h 2303081"/>
              <a:gd name="connsiteX13" fmla="*/ 2894567 w 4149259"/>
              <a:gd name="connsiteY13" fmla="*/ 2218021 h 2303081"/>
              <a:gd name="connsiteX14" fmla="*/ 2075860 w 4149259"/>
              <a:gd name="connsiteY14" fmla="*/ 2303081 h 2303081"/>
              <a:gd name="connsiteX15" fmla="*/ 1289050 w 4149259"/>
              <a:gd name="connsiteY15" fmla="*/ 2218021 h 2303081"/>
              <a:gd name="connsiteX16" fmla="*/ 395915 w 4149259"/>
              <a:gd name="connsiteY16" fmla="*/ 2249918 h 2303081"/>
              <a:gd name="connsiteX17" fmla="*/ 45041 w 4149259"/>
              <a:gd name="connsiteY17" fmla="*/ 2186123 h 2303081"/>
              <a:gd name="connsiteX18" fmla="*/ 34408 w 4149259"/>
              <a:gd name="connsiteY18" fmla="*/ 1771453 h 2303081"/>
              <a:gd name="connsiteX19" fmla="*/ 2511 w 4149259"/>
              <a:gd name="connsiteY19" fmla="*/ 1409946 h 2303081"/>
              <a:gd name="connsiteX20" fmla="*/ 108836 w 4149259"/>
              <a:gd name="connsiteY20" fmla="*/ 793258 h 2303081"/>
              <a:gd name="connsiteX21" fmla="*/ 76939 w 4149259"/>
              <a:gd name="connsiteY21" fmla="*/ 304160 h 2303081"/>
              <a:gd name="connsiteX22" fmla="*/ 183264 w 4149259"/>
              <a:gd name="connsiteY22" fmla="*/ 112774 h 23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9259" h="2303081">
                <a:moveTo>
                  <a:pt x="183264" y="112774"/>
                </a:moveTo>
                <a:cubicBezTo>
                  <a:pt x="305538" y="66700"/>
                  <a:pt x="612111" y="27714"/>
                  <a:pt x="810585" y="27714"/>
                </a:cubicBezTo>
                <a:cubicBezTo>
                  <a:pt x="1009059" y="27714"/>
                  <a:pt x="1184497" y="114546"/>
                  <a:pt x="1374111" y="112774"/>
                </a:cubicBezTo>
                <a:cubicBezTo>
                  <a:pt x="1563725" y="111002"/>
                  <a:pt x="1710809" y="20625"/>
                  <a:pt x="1948269" y="17081"/>
                </a:cubicBezTo>
                <a:cubicBezTo>
                  <a:pt x="2185729" y="13537"/>
                  <a:pt x="2549008" y="89737"/>
                  <a:pt x="2798873" y="91509"/>
                </a:cubicBezTo>
                <a:cubicBezTo>
                  <a:pt x="3048738" y="93281"/>
                  <a:pt x="3243669" y="33030"/>
                  <a:pt x="3447460" y="27714"/>
                </a:cubicBezTo>
                <a:cubicBezTo>
                  <a:pt x="3651251" y="22398"/>
                  <a:pt x="3915293" y="-48487"/>
                  <a:pt x="4021618" y="59611"/>
                </a:cubicBezTo>
                <a:cubicBezTo>
                  <a:pt x="4127943" y="167709"/>
                  <a:pt x="4064148" y="511495"/>
                  <a:pt x="4085413" y="676300"/>
                </a:cubicBezTo>
                <a:cubicBezTo>
                  <a:pt x="4106678" y="841105"/>
                  <a:pt x="4150980" y="917304"/>
                  <a:pt x="4149208" y="1048439"/>
                </a:cubicBezTo>
                <a:cubicBezTo>
                  <a:pt x="4147436" y="1179574"/>
                  <a:pt x="4087185" y="1284128"/>
                  <a:pt x="4074780" y="1463109"/>
                </a:cubicBezTo>
                <a:cubicBezTo>
                  <a:pt x="4062375" y="1642090"/>
                  <a:pt x="4101361" y="2000054"/>
                  <a:pt x="4074780" y="2122328"/>
                </a:cubicBezTo>
                <a:cubicBezTo>
                  <a:pt x="4048199" y="2244602"/>
                  <a:pt x="4007441" y="2175491"/>
                  <a:pt x="3915292" y="2196756"/>
                </a:cubicBezTo>
                <a:cubicBezTo>
                  <a:pt x="3823143" y="2218021"/>
                  <a:pt x="3692008" y="2246374"/>
                  <a:pt x="3521887" y="2249918"/>
                </a:cubicBezTo>
                <a:cubicBezTo>
                  <a:pt x="3351766" y="2253462"/>
                  <a:pt x="3135571" y="2209161"/>
                  <a:pt x="2894567" y="2218021"/>
                </a:cubicBezTo>
                <a:cubicBezTo>
                  <a:pt x="2653563" y="2226881"/>
                  <a:pt x="2343446" y="2303081"/>
                  <a:pt x="2075860" y="2303081"/>
                </a:cubicBezTo>
                <a:cubicBezTo>
                  <a:pt x="1808274" y="2303081"/>
                  <a:pt x="1569041" y="2226881"/>
                  <a:pt x="1289050" y="2218021"/>
                </a:cubicBezTo>
                <a:cubicBezTo>
                  <a:pt x="1009059" y="2209161"/>
                  <a:pt x="603250" y="2255234"/>
                  <a:pt x="395915" y="2249918"/>
                </a:cubicBezTo>
                <a:cubicBezTo>
                  <a:pt x="188580" y="2244602"/>
                  <a:pt x="105292" y="2265867"/>
                  <a:pt x="45041" y="2186123"/>
                </a:cubicBezTo>
                <a:cubicBezTo>
                  <a:pt x="-15210" y="2106379"/>
                  <a:pt x="41496" y="1900816"/>
                  <a:pt x="34408" y="1771453"/>
                </a:cubicBezTo>
                <a:cubicBezTo>
                  <a:pt x="27320" y="1642090"/>
                  <a:pt x="-9894" y="1572978"/>
                  <a:pt x="2511" y="1409946"/>
                </a:cubicBezTo>
                <a:cubicBezTo>
                  <a:pt x="14916" y="1246914"/>
                  <a:pt x="96431" y="977556"/>
                  <a:pt x="108836" y="793258"/>
                </a:cubicBezTo>
                <a:cubicBezTo>
                  <a:pt x="121241" y="608960"/>
                  <a:pt x="69851" y="412258"/>
                  <a:pt x="76939" y="304160"/>
                </a:cubicBezTo>
                <a:cubicBezTo>
                  <a:pt x="84027" y="196062"/>
                  <a:pt x="60990" y="158848"/>
                  <a:pt x="183264" y="112774"/>
                </a:cubicBezTo>
                <a:close/>
              </a:path>
            </a:pathLst>
          </a:custGeom>
          <a:noFill/>
          <a:ln w="31750" cap="rnd">
            <a:solidFill>
              <a:schemeClr val="accent2">
                <a:lumMod val="60000"/>
                <a:lumOff val="4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1" name="任意多边形: 形状 2"/>
          <p:cNvSpPr/>
          <p:nvPr/>
        </p:nvSpPr>
        <p:spPr>
          <a:xfrm>
            <a:off x="9980587" y="334941"/>
            <a:ext cx="1784820" cy="630062"/>
          </a:xfrm>
          <a:custGeom>
            <a:avLst/>
            <a:gdLst>
              <a:gd name="connsiteX0" fmla="*/ 183264 w 4149259"/>
              <a:gd name="connsiteY0" fmla="*/ 112774 h 2303081"/>
              <a:gd name="connsiteX1" fmla="*/ 810585 w 4149259"/>
              <a:gd name="connsiteY1" fmla="*/ 27714 h 2303081"/>
              <a:gd name="connsiteX2" fmla="*/ 1374111 w 4149259"/>
              <a:gd name="connsiteY2" fmla="*/ 112774 h 2303081"/>
              <a:gd name="connsiteX3" fmla="*/ 1948269 w 4149259"/>
              <a:gd name="connsiteY3" fmla="*/ 17081 h 2303081"/>
              <a:gd name="connsiteX4" fmla="*/ 2798873 w 4149259"/>
              <a:gd name="connsiteY4" fmla="*/ 91509 h 2303081"/>
              <a:gd name="connsiteX5" fmla="*/ 3447460 w 4149259"/>
              <a:gd name="connsiteY5" fmla="*/ 27714 h 2303081"/>
              <a:gd name="connsiteX6" fmla="*/ 4021618 w 4149259"/>
              <a:gd name="connsiteY6" fmla="*/ 59611 h 2303081"/>
              <a:gd name="connsiteX7" fmla="*/ 4085413 w 4149259"/>
              <a:gd name="connsiteY7" fmla="*/ 676300 h 2303081"/>
              <a:gd name="connsiteX8" fmla="*/ 4149208 w 4149259"/>
              <a:gd name="connsiteY8" fmla="*/ 1048439 h 2303081"/>
              <a:gd name="connsiteX9" fmla="*/ 4074780 w 4149259"/>
              <a:gd name="connsiteY9" fmla="*/ 1463109 h 2303081"/>
              <a:gd name="connsiteX10" fmla="*/ 4074780 w 4149259"/>
              <a:gd name="connsiteY10" fmla="*/ 2122328 h 2303081"/>
              <a:gd name="connsiteX11" fmla="*/ 3915292 w 4149259"/>
              <a:gd name="connsiteY11" fmla="*/ 2196756 h 2303081"/>
              <a:gd name="connsiteX12" fmla="*/ 3521887 w 4149259"/>
              <a:gd name="connsiteY12" fmla="*/ 2249918 h 2303081"/>
              <a:gd name="connsiteX13" fmla="*/ 2894567 w 4149259"/>
              <a:gd name="connsiteY13" fmla="*/ 2218021 h 2303081"/>
              <a:gd name="connsiteX14" fmla="*/ 2075860 w 4149259"/>
              <a:gd name="connsiteY14" fmla="*/ 2303081 h 2303081"/>
              <a:gd name="connsiteX15" fmla="*/ 1289050 w 4149259"/>
              <a:gd name="connsiteY15" fmla="*/ 2218021 h 2303081"/>
              <a:gd name="connsiteX16" fmla="*/ 395915 w 4149259"/>
              <a:gd name="connsiteY16" fmla="*/ 2249918 h 2303081"/>
              <a:gd name="connsiteX17" fmla="*/ 45041 w 4149259"/>
              <a:gd name="connsiteY17" fmla="*/ 2186123 h 2303081"/>
              <a:gd name="connsiteX18" fmla="*/ 34408 w 4149259"/>
              <a:gd name="connsiteY18" fmla="*/ 1771453 h 2303081"/>
              <a:gd name="connsiteX19" fmla="*/ 2511 w 4149259"/>
              <a:gd name="connsiteY19" fmla="*/ 1409946 h 2303081"/>
              <a:gd name="connsiteX20" fmla="*/ 108836 w 4149259"/>
              <a:gd name="connsiteY20" fmla="*/ 793258 h 2303081"/>
              <a:gd name="connsiteX21" fmla="*/ 76939 w 4149259"/>
              <a:gd name="connsiteY21" fmla="*/ 304160 h 2303081"/>
              <a:gd name="connsiteX22" fmla="*/ 183264 w 4149259"/>
              <a:gd name="connsiteY22" fmla="*/ 112774 h 23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9259" h="2303081">
                <a:moveTo>
                  <a:pt x="183264" y="112774"/>
                </a:moveTo>
                <a:cubicBezTo>
                  <a:pt x="305538" y="66700"/>
                  <a:pt x="612111" y="27714"/>
                  <a:pt x="810585" y="27714"/>
                </a:cubicBezTo>
                <a:cubicBezTo>
                  <a:pt x="1009059" y="27714"/>
                  <a:pt x="1184497" y="114546"/>
                  <a:pt x="1374111" y="112774"/>
                </a:cubicBezTo>
                <a:cubicBezTo>
                  <a:pt x="1563725" y="111002"/>
                  <a:pt x="1710809" y="20625"/>
                  <a:pt x="1948269" y="17081"/>
                </a:cubicBezTo>
                <a:cubicBezTo>
                  <a:pt x="2185729" y="13537"/>
                  <a:pt x="2549008" y="89737"/>
                  <a:pt x="2798873" y="91509"/>
                </a:cubicBezTo>
                <a:cubicBezTo>
                  <a:pt x="3048738" y="93281"/>
                  <a:pt x="3243669" y="33030"/>
                  <a:pt x="3447460" y="27714"/>
                </a:cubicBezTo>
                <a:cubicBezTo>
                  <a:pt x="3651251" y="22398"/>
                  <a:pt x="3915293" y="-48487"/>
                  <a:pt x="4021618" y="59611"/>
                </a:cubicBezTo>
                <a:cubicBezTo>
                  <a:pt x="4127943" y="167709"/>
                  <a:pt x="4064148" y="511495"/>
                  <a:pt x="4085413" y="676300"/>
                </a:cubicBezTo>
                <a:cubicBezTo>
                  <a:pt x="4106678" y="841105"/>
                  <a:pt x="4150980" y="917304"/>
                  <a:pt x="4149208" y="1048439"/>
                </a:cubicBezTo>
                <a:cubicBezTo>
                  <a:pt x="4147436" y="1179574"/>
                  <a:pt x="4087185" y="1284128"/>
                  <a:pt x="4074780" y="1463109"/>
                </a:cubicBezTo>
                <a:cubicBezTo>
                  <a:pt x="4062375" y="1642090"/>
                  <a:pt x="4101361" y="2000054"/>
                  <a:pt x="4074780" y="2122328"/>
                </a:cubicBezTo>
                <a:cubicBezTo>
                  <a:pt x="4048199" y="2244602"/>
                  <a:pt x="4007441" y="2175491"/>
                  <a:pt x="3915292" y="2196756"/>
                </a:cubicBezTo>
                <a:cubicBezTo>
                  <a:pt x="3823143" y="2218021"/>
                  <a:pt x="3692008" y="2246374"/>
                  <a:pt x="3521887" y="2249918"/>
                </a:cubicBezTo>
                <a:cubicBezTo>
                  <a:pt x="3351766" y="2253462"/>
                  <a:pt x="3135571" y="2209161"/>
                  <a:pt x="2894567" y="2218021"/>
                </a:cubicBezTo>
                <a:cubicBezTo>
                  <a:pt x="2653563" y="2226881"/>
                  <a:pt x="2343446" y="2303081"/>
                  <a:pt x="2075860" y="2303081"/>
                </a:cubicBezTo>
                <a:cubicBezTo>
                  <a:pt x="1808274" y="2303081"/>
                  <a:pt x="1569041" y="2226881"/>
                  <a:pt x="1289050" y="2218021"/>
                </a:cubicBezTo>
                <a:cubicBezTo>
                  <a:pt x="1009059" y="2209161"/>
                  <a:pt x="603250" y="2255234"/>
                  <a:pt x="395915" y="2249918"/>
                </a:cubicBezTo>
                <a:cubicBezTo>
                  <a:pt x="188580" y="2244602"/>
                  <a:pt x="105292" y="2265867"/>
                  <a:pt x="45041" y="2186123"/>
                </a:cubicBezTo>
                <a:cubicBezTo>
                  <a:pt x="-15210" y="2106379"/>
                  <a:pt x="41496" y="1900816"/>
                  <a:pt x="34408" y="1771453"/>
                </a:cubicBezTo>
                <a:cubicBezTo>
                  <a:pt x="27320" y="1642090"/>
                  <a:pt x="-9894" y="1572978"/>
                  <a:pt x="2511" y="1409946"/>
                </a:cubicBezTo>
                <a:cubicBezTo>
                  <a:pt x="14916" y="1246914"/>
                  <a:pt x="96431" y="977556"/>
                  <a:pt x="108836" y="793258"/>
                </a:cubicBezTo>
                <a:cubicBezTo>
                  <a:pt x="121241" y="608960"/>
                  <a:pt x="69851" y="412258"/>
                  <a:pt x="76939" y="304160"/>
                </a:cubicBezTo>
                <a:cubicBezTo>
                  <a:pt x="84027" y="196062"/>
                  <a:pt x="60990" y="158848"/>
                  <a:pt x="183264" y="112774"/>
                </a:cubicBezTo>
                <a:close/>
              </a:path>
            </a:pathLst>
          </a:custGeom>
          <a:noFill/>
          <a:ln w="31750" cap="rnd">
            <a:solidFill>
              <a:schemeClr val="accent2">
                <a:lumMod val="60000"/>
                <a:lumOff val="4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1733550" y="1627185"/>
            <a:ext cx="8680077" cy="4665246"/>
            <a:chOff x="1733550" y="1627185"/>
            <a:chExt cx="8680077" cy="4665246"/>
          </a:xfrm>
        </p:grpSpPr>
        <p:grpSp>
          <p:nvGrpSpPr>
            <p:cNvPr id="51" name="群組 34"/>
            <p:cNvGrpSpPr/>
            <p:nvPr/>
          </p:nvGrpSpPr>
          <p:grpSpPr>
            <a:xfrm>
              <a:off x="1733550" y="1780753"/>
              <a:ext cx="8420679" cy="4269704"/>
              <a:chOff x="544556" y="1205073"/>
              <a:chExt cx="8145534" cy="4162366"/>
            </a:xfrm>
          </p:grpSpPr>
          <p:sp>
            <p:nvSpPr>
              <p:cNvPr id="52" name="手繪多邊形 7"/>
              <p:cNvSpPr/>
              <p:nvPr/>
            </p:nvSpPr>
            <p:spPr>
              <a:xfrm>
                <a:off x="544556" y="1205073"/>
                <a:ext cx="8145534" cy="4162366"/>
              </a:xfrm>
              <a:custGeom>
                <a:avLst/>
                <a:gdLst>
                  <a:gd name="connsiteX0" fmla="*/ 956253 w 8145534"/>
                  <a:gd name="connsiteY0" fmla="*/ 875443 h 4205360"/>
                  <a:gd name="connsiteX1" fmla="*/ 658079 w 8145534"/>
                  <a:gd name="connsiteY1" fmla="*/ 756173 h 4205360"/>
                  <a:gd name="connsiteX2" fmla="*/ 499053 w 8145534"/>
                  <a:gd name="connsiteY2" fmla="*/ 477878 h 4205360"/>
                  <a:gd name="connsiteX3" fmla="*/ 469235 w 8145534"/>
                  <a:gd name="connsiteY3" fmla="*/ 358608 h 4205360"/>
                  <a:gd name="connsiteX4" fmla="*/ 707774 w 8145534"/>
                  <a:gd name="connsiteY4" fmla="*/ 398364 h 4205360"/>
                  <a:gd name="connsiteX5" fmla="*/ 926435 w 8145534"/>
                  <a:gd name="connsiteY5" fmla="*/ 368547 h 4205360"/>
                  <a:gd name="connsiteX6" fmla="*/ 1105340 w 8145534"/>
                  <a:gd name="connsiteY6" fmla="*/ 398364 h 4205360"/>
                  <a:gd name="connsiteX7" fmla="*/ 1224609 w 8145534"/>
                  <a:gd name="connsiteY7" fmla="*/ 527573 h 4205360"/>
                  <a:gd name="connsiteX8" fmla="*/ 1284244 w 8145534"/>
                  <a:gd name="connsiteY8" fmla="*/ 587208 h 4205360"/>
                  <a:gd name="connsiteX9" fmla="*/ 1840835 w 8145534"/>
                  <a:gd name="connsiteY9" fmla="*/ 318851 h 4205360"/>
                  <a:gd name="connsiteX10" fmla="*/ 2447122 w 8145534"/>
                  <a:gd name="connsiteY10" fmla="*/ 179704 h 4205360"/>
                  <a:gd name="connsiteX11" fmla="*/ 2944079 w 8145534"/>
                  <a:gd name="connsiteY11" fmla="*/ 60434 h 4205360"/>
                  <a:gd name="connsiteX12" fmla="*/ 3431096 w 8145534"/>
                  <a:gd name="connsiteY12" fmla="*/ 40556 h 4205360"/>
                  <a:gd name="connsiteX13" fmla="*/ 3878357 w 8145534"/>
                  <a:gd name="connsiteY13" fmla="*/ 799 h 4205360"/>
                  <a:gd name="connsiteX14" fmla="*/ 4613853 w 8145534"/>
                  <a:gd name="connsiteY14" fmla="*/ 80312 h 4205360"/>
                  <a:gd name="connsiteX15" fmla="*/ 5637583 w 8145534"/>
                  <a:gd name="connsiteY15" fmla="*/ 259217 h 4205360"/>
                  <a:gd name="connsiteX16" fmla="*/ 6353201 w 8145534"/>
                  <a:gd name="connsiteY16" fmla="*/ 577269 h 4205360"/>
                  <a:gd name="connsiteX17" fmla="*/ 7048940 w 8145534"/>
                  <a:gd name="connsiteY17" fmla="*/ 1133860 h 4205360"/>
                  <a:gd name="connsiteX18" fmla="*/ 7217905 w 8145534"/>
                  <a:gd name="connsiteY18" fmla="*/ 1372399 h 4205360"/>
                  <a:gd name="connsiteX19" fmla="*/ 7386870 w 8145534"/>
                  <a:gd name="connsiteY19" fmla="*/ 1312764 h 4205360"/>
                  <a:gd name="connsiteX20" fmla="*/ 7615470 w 8145534"/>
                  <a:gd name="connsiteY20" fmla="*/ 1362460 h 4205360"/>
                  <a:gd name="connsiteX21" fmla="*/ 7734740 w 8145534"/>
                  <a:gd name="connsiteY21" fmla="*/ 1402217 h 4205360"/>
                  <a:gd name="connsiteX22" fmla="*/ 7873887 w 8145534"/>
                  <a:gd name="connsiteY22" fmla="*/ 1322704 h 4205360"/>
                  <a:gd name="connsiteX23" fmla="*/ 8082609 w 8145534"/>
                  <a:gd name="connsiteY23" fmla="*/ 1342582 h 4205360"/>
                  <a:gd name="connsiteX24" fmla="*/ 8142244 w 8145534"/>
                  <a:gd name="connsiteY24" fmla="*/ 1362460 h 4205360"/>
                  <a:gd name="connsiteX25" fmla="*/ 8003096 w 8145534"/>
                  <a:gd name="connsiteY25" fmla="*/ 1382338 h 4205360"/>
                  <a:gd name="connsiteX26" fmla="*/ 7903705 w 8145534"/>
                  <a:gd name="connsiteY26" fmla="*/ 1432034 h 4205360"/>
                  <a:gd name="connsiteX27" fmla="*/ 7834131 w 8145534"/>
                  <a:gd name="connsiteY27" fmla="*/ 1491669 h 4205360"/>
                  <a:gd name="connsiteX28" fmla="*/ 7784435 w 8145534"/>
                  <a:gd name="connsiteY28" fmla="*/ 1531425 h 4205360"/>
                  <a:gd name="connsiteX29" fmla="*/ 7854009 w 8145534"/>
                  <a:gd name="connsiteY29" fmla="*/ 1610938 h 4205360"/>
                  <a:gd name="connsiteX30" fmla="*/ 7883827 w 8145534"/>
                  <a:gd name="connsiteY30" fmla="*/ 1730208 h 4205360"/>
                  <a:gd name="connsiteX31" fmla="*/ 7814253 w 8145534"/>
                  <a:gd name="connsiteY31" fmla="*/ 1869356 h 4205360"/>
                  <a:gd name="connsiteX32" fmla="*/ 7714861 w 8145534"/>
                  <a:gd name="connsiteY32" fmla="*/ 1958808 h 4205360"/>
                  <a:gd name="connsiteX33" fmla="*/ 7565774 w 8145534"/>
                  <a:gd name="connsiteY33" fmla="*/ 1978686 h 4205360"/>
                  <a:gd name="connsiteX34" fmla="*/ 7496201 w 8145534"/>
                  <a:gd name="connsiteY34" fmla="*/ 1869356 h 4205360"/>
                  <a:gd name="connsiteX35" fmla="*/ 7456444 w 8145534"/>
                  <a:gd name="connsiteY35" fmla="*/ 1680512 h 4205360"/>
                  <a:gd name="connsiteX36" fmla="*/ 7506140 w 8145534"/>
                  <a:gd name="connsiteY36" fmla="*/ 1561243 h 4205360"/>
                  <a:gd name="connsiteX37" fmla="*/ 7585653 w 8145534"/>
                  <a:gd name="connsiteY37" fmla="*/ 1511547 h 4205360"/>
                  <a:gd name="connsiteX38" fmla="*/ 7506140 w 8145534"/>
                  <a:gd name="connsiteY38" fmla="*/ 1461851 h 4205360"/>
                  <a:gd name="connsiteX39" fmla="*/ 7386870 w 8145534"/>
                  <a:gd name="connsiteY39" fmla="*/ 1461851 h 4205360"/>
                  <a:gd name="connsiteX40" fmla="*/ 7267601 w 8145534"/>
                  <a:gd name="connsiteY40" fmla="*/ 1511547 h 4205360"/>
                  <a:gd name="connsiteX41" fmla="*/ 7376931 w 8145534"/>
                  <a:gd name="connsiteY41" fmla="*/ 1710330 h 4205360"/>
                  <a:gd name="connsiteX42" fmla="*/ 7396809 w 8145534"/>
                  <a:gd name="connsiteY42" fmla="*/ 2088017 h 4205360"/>
                  <a:gd name="connsiteX43" fmla="*/ 7277540 w 8145534"/>
                  <a:gd name="connsiteY43" fmla="*/ 2575034 h 4205360"/>
                  <a:gd name="connsiteX44" fmla="*/ 7138392 w 8145534"/>
                  <a:gd name="connsiteY44" fmla="*/ 2893086 h 4205360"/>
                  <a:gd name="connsiteX45" fmla="*/ 6790522 w 8145534"/>
                  <a:gd name="connsiteY45" fmla="*/ 3221078 h 4205360"/>
                  <a:gd name="connsiteX46" fmla="*/ 6561922 w 8145534"/>
                  <a:gd name="connsiteY46" fmla="*/ 3419860 h 4205360"/>
                  <a:gd name="connsiteX47" fmla="*/ 6462531 w 8145534"/>
                  <a:gd name="connsiteY47" fmla="*/ 3777669 h 4205360"/>
                  <a:gd name="connsiteX48" fmla="*/ 6283627 w 8145534"/>
                  <a:gd name="connsiteY48" fmla="*/ 3926756 h 4205360"/>
                  <a:gd name="connsiteX49" fmla="*/ 6174296 w 8145534"/>
                  <a:gd name="connsiteY49" fmla="*/ 4125538 h 4205360"/>
                  <a:gd name="connsiteX50" fmla="*/ 6055027 w 8145534"/>
                  <a:gd name="connsiteY50" fmla="*/ 4175234 h 4205360"/>
                  <a:gd name="connsiteX51" fmla="*/ 5975514 w 8145534"/>
                  <a:gd name="connsiteY51" fmla="*/ 4155356 h 4205360"/>
                  <a:gd name="connsiteX52" fmla="*/ 5915879 w 8145534"/>
                  <a:gd name="connsiteY52" fmla="*/ 4145417 h 4205360"/>
                  <a:gd name="connsiteX53" fmla="*/ 5776731 w 8145534"/>
                  <a:gd name="connsiteY53" fmla="*/ 4205051 h 4205360"/>
                  <a:gd name="connsiteX54" fmla="*/ 5717096 w 8145534"/>
                  <a:gd name="connsiteY54" fmla="*/ 4115599 h 4205360"/>
                  <a:gd name="connsiteX55" fmla="*/ 5826427 w 8145534"/>
                  <a:gd name="connsiteY55" fmla="*/ 3956573 h 4205360"/>
                  <a:gd name="connsiteX56" fmla="*/ 5945696 w 8145534"/>
                  <a:gd name="connsiteY56" fmla="*/ 3747851 h 4205360"/>
                  <a:gd name="connsiteX57" fmla="*/ 5806548 w 8145534"/>
                  <a:gd name="connsiteY57" fmla="*/ 3588825 h 4205360"/>
                  <a:gd name="connsiteX58" fmla="*/ 5677340 w 8145534"/>
                  <a:gd name="connsiteY58" fmla="*/ 3350286 h 4205360"/>
                  <a:gd name="connsiteX59" fmla="*/ 5140627 w 8145534"/>
                  <a:gd name="connsiteY59" fmla="*/ 3449678 h 4205360"/>
                  <a:gd name="connsiteX60" fmla="*/ 4504522 w 8145534"/>
                  <a:gd name="connsiteY60" fmla="*/ 3489434 h 4205360"/>
                  <a:gd name="connsiteX61" fmla="*/ 4106957 w 8145534"/>
                  <a:gd name="connsiteY61" fmla="*/ 3429799 h 4205360"/>
                  <a:gd name="connsiteX62" fmla="*/ 3600061 w 8145534"/>
                  <a:gd name="connsiteY62" fmla="*/ 3360225 h 4205360"/>
                  <a:gd name="connsiteX63" fmla="*/ 3212435 w 8145534"/>
                  <a:gd name="connsiteY63" fmla="*/ 3201199 h 4205360"/>
                  <a:gd name="connsiteX64" fmla="*/ 3053409 w 8145534"/>
                  <a:gd name="connsiteY64" fmla="*/ 3449678 h 4205360"/>
                  <a:gd name="connsiteX65" fmla="*/ 3093166 w 8145534"/>
                  <a:gd name="connsiteY65" fmla="*/ 3727973 h 4205360"/>
                  <a:gd name="connsiteX66" fmla="*/ 3093166 w 8145534"/>
                  <a:gd name="connsiteY66" fmla="*/ 3807486 h 4205360"/>
                  <a:gd name="connsiteX67" fmla="*/ 3013653 w 8145534"/>
                  <a:gd name="connsiteY67" fmla="*/ 3867121 h 4205360"/>
                  <a:gd name="connsiteX68" fmla="*/ 2973896 w 8145534"/>
                  <a:gd name="connsiteY68" fmla="*/ 3996330 h 4205360"/>
                  <a:gd name="connsiteX69" fmla="*/ 2904322 w 8145534"/>
                  <a:gd name="connsiteY69" fmla="*/ 4055964 h 4205360"/>
                  <a:gd name="connsiteX70" fmla="*/ 2794992 w 8145534"/>
                  <a:gd name="connsiteY70" fmla="*/ 4085782 h 4205360"/>
                  <a:gd name="connsiteX71" fmla="*/ 2695601 w 8145534"/>
                  <a:gd name="connsiteY71" fmla="*/ 4026147 h 4205360"/>
                  <a:gd name="connsiteX72" fmla="*/ 2635966 w 8145534"/>
                  <a:gd name="connsiteY72" fmla="*/ 4075843 h 4205360"/>
                  <a:gd name="connsiteX73" fmla="*/ 2556453 w 8145534"/>
                  <a:gd name="connsiteY73" fmla="*/ 4095721 h 4205360"/>
                  <a:gd name="connsiteX74" fmla="*/ 2516696 w 8145534"/>
                  <a:gd name="connsiteY74" fmla="*/ 4016208 h 4205360"/>
                  <a:gd name="connsiteX75" fmla="*/ 2586270 w 8145534"/>
                  <a:gd name="connsiteY75" fmla="*/ 3807486 h 4205360"/>
                  <a:gd name="connsiteX76" fmla="*/ 2626027 w 8145534"/>
                  <a:gd name="connsiteY76" fmla="*/ 3638521 h 4205360"/>
                  <a:gd name="connsiteX77" fmla="*/ 2417305 w 8145534"/>
                  <a:gd name="connsiteY77" fmla="*/ 3350286 h 4205360"/>
                  <a:gd name="connsiteX78" fmla="*/ 2377548 w 8145534"/>
                  <a:gd name="connsiteY78" fmla="*/ 3111747 h 4205360"/>
                  <a:gd name="connsiteX79" fmla="*/ 2148948 w 8145534"/>
                  <a:gd name="connsiteY79" fmla="*/ 3071991 h 4205360"/>
                  <a:gd name="connsiteX80" fmla="*/ 1900470 w 8145534"/>
                  <a:gd name="connsiteY80" fmla="*/ 3012356 h 4205360"/>
                  <a:gd name="connsiteX81" fmla="*/ 1721566 w 8145534"/>
                  <a:gd name="connsiteY81" fmla="*/ 2833451 h 4205360"/>
                  <a:gd name="connsiteX82" fmla="*/ 1512844 w 8145534"/>
                  <a:gd name="connsiteY82" fmla="*/ 2793695 h 4205360"/>
                  <a:gd name="connsiteX83" fmla="*/ 1194792 w 8145534"/>
                  <a:gd name="connsiteY83" fmla="*/ 2734060 h 4205360"/>
                  <a:gd name="connsiteX84" fmla="*/ 1095401 w 8145534"/>
                  <a:gd name="connsiteY84" fmla="*/ 2714182 h 4205360"/>
                  <a:gd name="connsiteX85" fmla="*/ 896618 w 8145534"/>
                  <a:gd name="connsiteY85" fmla="*/ 2565095 h 4205360"/>
                  <a:gd name="connsiteX86" fmla="*/ 757470 w 8145534"/>
                  <a:gd name="connsiteY86" fmla="*/ 2584973 h 4205360"/>
                  <a:gd name="connsiteX87" fmla="*/ 588505 w 8145534"/>
                  <a:gd name="connsiteY87" fmla="*/ 2565095 h 4205360"/>
                  <a:gd name="connsiteX88" fmla="*/ 538809 w 8145534"/>
                  <a:gd name="connsiteY88" fmla="*/ 2535278 h 4205360"/>
                  <a:gd name="connsiteX89" fmla="*/ 230696 w 8145534"/>
                  <a:gd name="connsiteY89" fmla="*/ 2565095 h 4205360"/>
                  <a:gd name="connsiteX90" fmla="*/ 71670 w 8145534"/>
                  <a:gd name="connsiteY90" fmla="*/ 2406069 h 4205360"/>
                  <a:gd name="connsiteX91" fmla="*/ 41853 w 8145534"/>
                  <a:gd name="connsiteY91" fmla="*/ 2147651 h 4205360"/>
                  <a:gd name="connsiteX92" fmla="*/ 2096 w 8145534"/>
                  <a:gd name="connsiteY92" fmla="*/ 2018443 h 4205360"/>
                  <a:gd name="connsiteX93" fmla="*/ 111427 w 8145534"/>
                  <a:gd name="connsiteY93" fmla="*/ 1928991 h 4205360"/>
                  <a:gd name="connsiteX94" fmla="*/ 359905 w 8145534"/>
                  <a:gd name="connsiteY94" fmla="*/ 1819660 h 4205360"/>
                  <a:gd name="connsiteX95" fmla="*/ 449357 w 8145534"/>
                  <a:gd name="connsiteY95" fmla="*/ 1521486 h 4205360"/>
                  <a:gd name="connsiteX96" fmla="*/ 598444 w 8145534"/>
                  <a:gd name="connsiteY96" fmla="*/ 1243191 h 4205360"/>
                  <a:gd name="connsiteX97" fmla="*/ 757470 w 8145534"/>
                  <a:gd name="connsiteY97" fmla="*/ 1064286 h 4205360"/>
                  <a:gd name="connsiteX98" fmla="*/ 956253 w 8145534"/>
                  <a:gd name="connsiteY98" fmla="*/ 875443 h 4205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8145534" h="4205360">
                    <a:moveTo>
                      <a:pt x="956253" y="875443"/>
                    </a:moveTo>
                    <a:cubicBezTo>
                      <a:pt x="939688" y="824091"/>
                      <a:pt x="734279" y="822434"/>
                      <a:pt x="658079" y="756173"/>
                    </a:cubicBezTo>
                    <a:cubicBezTo>
                      <a:pt x="581879" y="689912"/>
                      <a:pt x="530527" y="544139"/>
                      <a:pt x="499053" y="477878"/>
                    </a:cubicBezTo>
                    <a:cubicBezTo>
                      <a:pt x="467579" y="411617"/>
                      <a:pt x="434448" y="371860"/>
                      <a:pt x="469235" y="358608"/>
                    </a:cubicBezTo>
                    <a:cubicBezTo>
                      <a:pt x="504022" y="345356"/>
                      <a:pt x="631574" y="396707"/>
                      <a:pt x="707774" y="398364"/>
                    </a:cubicBezTo>
                    <a:cubicBezTo>
                      <a:pt x="783974" y="400020"/>
                      <a:pt x="860174" y="368547"/>
                      <a:pt x="926435" y="368547"/>
                    </a:cubicBezTo>
                    <a:cubicBezTo>
                      <a:pt x="992696" y="368547"/>
                      <a:pt x="1055645" y="371860"/>
                      <a:pt x="1105340" y="398364"/>
                    </a:cubicBezTo>
                    <a:cubicBezTo>
                      <a:pt x="1155035" y="424868"/>
                      <a:pt x="1194792" y="496099"/>
                      <a:pt x="1224609" y="527573"/>
                    </a:cubicBezTo>
                    <a:cubicBezTo>
                      <a:pt x="1254426" y="559047"/>
                      <a:pt x="1181540" y="621995"/>
                      <a:pt x="1284244" y="587208"/>
                    </a:cubicBezTo>
                    <a:cubicBezTo>
                      <a:pt x="1386948" y="552421"/>
                      <a:pt x="1647022" y="386768"/>
                      <a:pt x="1840835" y="318851"/>
                    </a:cubicBezTo>
                    <a:cubicBezTo>
                      <a:pt x="2034648" y="250934"/>
                      <a:pt x="2447122" y="179704"/>
                      <a:pt x="2447122" y="179704"/>
                    </a:cubicBezTo>
                    <a:cubicBezTo>
                      <a:pt x="2630996" y="136635"/>
                      <a:pt x="2780083" y="83625"/>
                      <a:pt x="2944079" y="60434"/>
                    </a:cubicBezTo>
                    <a:cubicBezTo>
                      <a:pt x="3108075" y="37243"/>
                      <a:pt x="3275383" y="50495"/>
                      <a:pt x="3431096" y="40556"/>
                    </a:cubicBezTo>
                    <a:cubicBezTo>
                      <a:pt x="3586809" y="30617"/>
                      <a:pt x="3681231" y="-5827"/>
                      <a:pt x="3878357" y="799"/>
                    </a:cubicBezTo>
                    <a:cubicBezTo>
                      <a:pt x="4075483" y="7425"/>
                      <a:pt x="4320649" y="37242"/>
                      <a:pt x="4613853" y="80312"/>
                    </a:cubicBezTo>
                    <a:cubicBezTo>
                      <a:pt x="4907057" y="123382"/>
                      <a:pt x="5347692" y="176391"/>
                      <a:pt x="5637583" y="259217"/>
                    </a:cubicBezTo>
                    <a:cubicBezTo>
                      <a:pt x="5927474" y="342043"/>
                      <a:pt x="6117975" y="431495"/>
                      <a:pt x="6353201" y="577269"/>
                    </a:cubicBezTo>
                    <a:cubicBezTo>
                      <a:pt x="6588427" y="723043"/>
                      <a:pt x="6904823" y="1001338"/>
                      <a:pt x="7048940" y="1133860"/>
                    </a:cubicBezTo>
                    <a:cubicBezTo>
                      <a:pt x="7193057" y="1266382"/>
                      <a:pt x="7161583" y="1342582"/>
                      <a:pt x="7217905" y="1372399"/>
                    </a:cubicBezTo>
                    <a:cubicBezTo>
                      <a:pt x="7274227" y="1402216"/>
                      <a:pt x="7320609" y="1314420"/>
                      <a:pt x="7386870" y="1312764"/>
                    </a:cubicBezTo>
                    <a:cubicBezTo>
                      <a:pt x="7453131" y="1311108"/>
                      <a:pt x="7557492" y="1347551"/>
                      <a:pt x="7615470" y="1362460"/>
                    </a:cubicBezTo>
                    <a:cubicBezTo>
                      <a:pt x="7673448" y="1377369"/>
                      <a:pt x="7691671" y="1408843"/>
                      <a:pt x="7734740" y="1402217"/>
                    </a:cubicBezTo>
                    <a:cubicBezTo>
                      <a:pt x="7777810" y="1395591"/>
                      <a:pt x="7815909" y="1332643"/>
                      <a:pt x="7873887" y="1322704"/>
                    </a:cubicBezTo>
                    <a:cubicBezTo>
                      <a:pt x="7931865" y="1312765"/>
                      <a:pt x="8037883" y="1335956"/>
                      <a:pt x="8082609" y="1342582"/>
                    </a:cubicBezTo>
                    <a:cubicBezTo>
                      <a:pt x="8127335" y="1349208"/>
                      <a:pt x="8155496" y="1355834"/>
                      <a:pt x="8142244" y="1362460"/>
                    </a:cubicBezTo>
                    <a:cubicBezTo>
                      <a:pt x="8128992" y="1369086"/>
                      <a:pt x="8042853" y="1370742"/>
                      <a:pt x="8003096" y="1382338"/>
                    </a:cubicBezTo>
                    <a:cubicBezTo>
                      <a:pt x="7963340" y="1393934"/>
                      <a:pt x="7931866" y="1413812"/>
                      <a:pt x="7903705" y="1432034"/>
                    </a:cubicBezTo>
                    <a:cubicBezTo>
                      <a:pt x="7875544" y="1450256"/>
                      <a:pt x="7854009" y="1475104"/>
                      <a:pt x="7834131" y="1491669"/>
                    </a:cubicBezTo>
                    <a:cubicBezTo>
                      <a:pt x="7814253" y="1508234"/>
                      <a:pt x="7781122" y="1511547"/>
                      <a:pt x="7784435" y="1531425"/>
                    </a:cubicBezTo>
                    <a:cubicBezTo>
                      <a:pt x="7787748" y="1551303"/>
                      <a:pt x="7837444" y="1577808"/>
                      <a:pt x="7854009" y="1610938"/>
                    </a:cubicBezTo>
                    <a:cubicBezTo>
                      <a:pt x="7870574" y="1644068"/>
                      <a:pt x="7890453" y="1687138"/>
                      <a:pt x="7883827" y="1730208"/>
                    </a:cubicBezTo>
                    <a:cubicBezTo>
                      <a:pt x="7877201" y="1773278"/>
                      <a:pt x="7842414" y="1831256"/>
                      <a:pt x="7814253" y="1869356"/>
                    </a:cubicBezTo>
                    <a:cubicBezTo>
                      <a:pt x="7786092" y="1907456"/>
                      <a:pt x="7756274" y="1940586"/>
                      <a:pt x="7714861" y="1958808"/>
                    </a:cubicBezTo>
                    <a:cubicBezTo>
                      <a:pt x="7673448" y="1977030"/>
                      <a:pt x="7602217" y="1993595"/>
                      <a:pt x="7565774" y="1978686"/>
                    </a:cubicBezTo>
                    <a:cubicBezTo>
                      <a:pt x="7529331" y="1963777"/>
                      <a:pt x="7514423" y="1919052"/>
                      <a:pt x="7496201" y="1869356"/>
                    </a:cubicBezTo>
                    <a:cubicBezTo>
                      <a:pt x="7477979" y="1819660"/>
                      <a:pt x="7454788" y="1731864"/>
                      <a:pt x="7456444" y="1680512"/>
                    </a:cubicBezTo>
                    <a:cubicBezTo>
                      <a:pt x="7458100" y="1629160"/>
                      <a:pt x="7484605" y="1589404"/>
                      <a:pt x="7506140" y="1561243"/>
                    </a:cubicBezTo>
                    <a:cubicBezTo>
                      <a:pt x="7527675" y="1533082"/>
                      <a:pt x="7585653" y="1528112"/>
                      <a:pt x="7585653" y="1511547"/>
                    </a:cubicBezTo>
                    <a:cubicBezTo>
                      <a:pt x="7585653" y="1494982"/>
                      <a:pt x="7539271" y="1470134"/>
                      <a:pt x="7506140" y="1461851"/>
                    </a:cubicBezTo>
                    <a:cubicBezTo>
                      <a:pt x="7473009" y="1453568"/>
                      <a:pt x="7426627" y="1453568"/>
                      <a:pt x="7386870" y="1461851"/>
                    </a:cubicBezTo>
                    <a:cubicBezTo>
                      <a:pt x="7347113" y="1470134"/>
                      <a:pt x="7269257" y="1470134"/>
                      <a:pt x="7267601" y="1511547"/>
                    </a:cubicBezTo>
                    <a:cubicBezTo>
                      <a:pt x="7265945" y="1552960"/>
                      <a:pt x="7355396" y="1614252"/>
                      <a:pt x="7376931" y="1710330"/>
                    </a:cubicBezTo>
                    <a:cubicBezTo>
                      <a:pt x="7398466" y="1806408"/>
                      <a:pt x="7413374" y="1943900"/>
                      <a:pt x="7396809" y="2088017"/>
                    </a:cubicBezTo>
                    <a:cubicBezTo>
                      <a:pt x="7380244" y="2232134"/>
                      <a:pt x="7320609" y="2440856"/>
                      <a:pt x="7277540" y="2575034"/>
                    </a:cubicBezTo>
                    <a:cubicBezTo>
                      <a:pt x="7234471" y="2709212"/>
                      <a:pt x="7219562" y="2785412"/>
                      <a:pt x="7138392" y="2893086"/>
                    </a:cubicBezTo>
                    <a:cubicBezTo>
                      <a:pt x="7057222" y="3000760"/>
                      <a:pt x="6886600" y="3133282"/>
                      <a:pt x="6790522" y="3221078"/>
                    </a:cubicBezTo>
                    <a:cubicBezTo>
                      <a:pt x="6694444" y="3308874"/>
                      <a:pt x="6616587" y="3327095"/>
                      <a:pt x="6561922" y="3419860"/>
                    </a:cubicBezTo>
                    <a:cubicBezTo>
                      <a:pt x="6507257" y="3512625"/>
                      <a:pt x="6508913" y="3693186"/>
                      <a:pt x="6462531" y="3777669"/>
                    </a:cubicBezTo>
                    <a:cubicBezTo>
                      <a:pt x="6416149" y="3862152"/>
                      <a:pt x="6331666" y="3868778"/>
                      <a:pt x="6283627" y="3926756"/>
                    </a:cubicBezTo>
                    <a:cubicBezTo>
                      <a:pt x="6235588" y="3984734"/>
                      <a:pt x="6212396" y="4084125"/>
                      <a:pt x="6174296" y="4125538"/>
                    </a:cubicBezTo>
                    <a:cubicBezTo>
                      <a:pt x="6136196" y="4166951"/>
                      <a:pt x="6088157" y="4170264"/>
                      <a:pt x="6055027" y="4175234"/>
                    </a:cubicBezTo>
                    <a:cubicBezTo>
                      <a:pt x="6021897" y="4180204"/>
                      <a:pt x="5998705" y="4160326"/>
                      <a:pt x="5975514" y="4155356"/>
                    </a:cubicBezTo>
                    <a:cubicBezTo>
                      <a:pt x="5952323" y="4150386"/>
                      <a:pt x="5949010" y="4137135"/>
                      <a:pt x="5915879" y="4145417"/>
                    </a:cubicBezTo>
                    <a:cubicBezTo>
                      <a:pt x="5882749" y="4153700"/>
                      <a:pt x="5809861" y="4210021"/>
                      <a:pt x="5776731" y="4205051"/>
                    </a:cubicBezTo>
                    <a:cubicBezTo>
                      <a:pt x="5743601" y="4200081"/>
                      <a:pt x="5708813" y="4157012"/>
                      <a:pt x="5717096" y="4115599"/>
                    </a:cubicBezTo>
                    <a:cubicBezTo>
                      <a:pt x="5725379" y="4074186"/>
                      <a:pt x="5788327" y="4017864"/>
                      <a:pt x="5826427" y="3956573"/>
                    </a:cubicBezTo>
                    <a:cubicBezTo>
                      <a:pt x="5864527" y="3895282"/>
                      <a:pt x="5949009" y="3809142"/>
                      <a:pt x="5945696" y="3747851"/>
                    </a:cubicBezTo>
                    <a:cubicBezTo>
                      <a:pt x="5942383" y="3686560"/>
                      <a:pt x="5851274" y="3655086"/>
                      <a:pt x="5806548" y="3588825"/>
                    </a:cubicBezTo>
                    <a:cubicBezTo>
                      <a:pt x="5761822" y="3522564"/>
                      <a:pt x="5788327" y="3373477"/>
                      <a:pt x="5677340" y="3350286"/>
                    </a:cubicBezTo>
                    <a:cubicBezTo>
                      <a:pt x="5566353" y="3327095"/>
                      <a:pt x="5336097" y="3426487"/>
                      <a:pt x="5140627" y="3449678"/>
                    </a:cubicBezTo>
                    <a:cubicBezTo>
                      <a:pt x="4945157" y="3472869"/>
                      <a:pt x="4676800" y="3492747"/>
                      <a:pt x="4504522" y="3489434"/>
                    </a:cubicBezTo>
                    <a:cubicBezTo>
                      <a:pt x="4332244" y="3486121"/>
                      <a:pt x="4106957" y="3429799"/>
                      <a:pt x="4106957" y="3429799"/>
                    </a:cubicBezTo>
                    <a:cubicBezTo>
                      <a:pt x="3956214" y="3408264"/>
                      <a:pt x="3749148" y="3398325"/>
                      <a:pt x="3600061" y="3360225"/>
                    </a:cubicBezTo>
                    <a:cubicBezTo>
                      <a:pt x="3450974" y="3322125"/>
                      <a:pt x="3303544" y="3186290"/>
                      <a:pt x="3212435" y="3201199"/>
                    </a:cubicBezTo>
                    <a:cubicBezTo>
                      <a:pt x="3121326" y="3216108"/>
                      <a:pt x="3073287" y="3361882"/>
                      <a:pt x="3053409" y="3449678"/>
                    </a:cubicBezTo>
                    <a:cubicBezTo>
                      <a:pt x="3033531" y="3537474"/>
                      <a:pt x="3086540" y="3668338"/>
                      <a:pt x="3093166" y="3727973"/>
                    </a:cubicBezTo>
                    <a:cubicBezTo>
                      <a:pt x="3099792" y="3787608"/>
                      <a:pt x="3106418" y="3784295"/>
                      <a:pt x="3093166" y="3807486"/>
                    </a:cubicBezTo>
                    <a:cubicBezTo>
                      <a:pt x="3079914" y="3830677"/>
                      <a:pt x="3033531" y="3835647"/>
                      <a:pt x="3013653" y="3867121"/>
                    </a:cubicBezTo>
                    <a:cubicBezTo>
                      <a:pt x="2993775" y="3898595"/>
                      <a:pt x="2992118" y="3964856"/>
                      <a:pt x="2973896" y="3996330"/>
                    </a:cubicBezTo>
                    <a:cubicBezTo>
                      <a:pt x="2955674" y="4027804"/>
                      <a:pt x="2934139" y="4041055"/>
                      <a:pt x="2904322" y="4055964"/>
                    </a:cubicBezTo>
                    <a:cubicBezTo>
                      <a:pt x="2874505" y="4070873"/>
                      <a:pt x="2829779" y="4090751"/>
                      <a:pt x="2794992" y="4085782"/>
                    </a:cubicBezTo>
                    <a:cubicBezTo>
                      <a:pt x="2760205" y="4080813"/>
                      <a:pt x="2722105" y="4027804"/>
                      <a:pt x="2695601" y="4026147"/>
                    </a:cubicBezTo>
                    <a:cubicBezTo>
                      <a:pt x="2669097" y="4024491"/>
                      <a:pt x="2659157" y="4064247"/>
                      <a:pt x="2635966" y="4075843"/>
                    </a:cubicBezTo>
                    <a:cubicBezTo>
                      <a:pt x="2612775" y="4087439"/>
                      <a:pt x="2576331" y="4105660"/>
                      <a:pt x="2556453" y="4095721"/>
                    </a:cubicBezTo>
                    <a:cubicBezTo>
                      <a:pt x="2536575" y="4085782"/>
                      <a:pt x="2511727" y="4064247"/>
                      <a:pt x="2516696" y="4016208"/>
                    </a:cubicBezTo>
                    <a:cubicBezTo>
                      <a:pt x="2521666" y="3968169"/>
                      <a:pt x="2568048" y="3870434"/>
                      <a:pt x="2586270" y="3807486"/>
                    </a:cubicBezTo>
                    <a:cubicBezTo>
                      <a:pt x="2604492" y="3744538"/>
                      <a:pt x="2654188" y="3714721"/>
                      <a:pt x="2626027" y="3638521"/>
                    </a:cubicBezTo>
                    <a:cubicBezTo>
                      <a:pt x="2597866" y="3562321"/>
                      <a:pt x="2458718" y="3438082"/>
                      <a:pt x="2417305" y="3350286"/>
                    </a:cubicBezTo>
                    <a:cubicBezTo>
                      <a:pt x="2375892" y="3262490"/>
                      <a:pt x="2422274" y="3158129"/>
                      <a:pt x="2377548" y="3111747"/>
                    </a:cubicBezTo>
                    <a:cubicBezTo>
                      <a:pt x="2332822" y="3065365"/>
                      <a:pt x="2228461" y="3088556"/>
                      <a:pt x="2148948" y="3071991"/>
                    </a:cubicBezTo>
                    <a:cubicBezTo>
                      <a:pt x="2069435" y="3055426"/>
                      <a:pt x="1971700" y="3052113"/>
                      <a:pt x="1900470" y="3012356"/>
                    </a:cubicBezTo>
                    <a:cubicBezTo>
                      <a:pt x="1829240" y="2972599"/>
                      <a:pt x="1786170" y="2869894"/>
                      <a:pt x="1721566" y="2833451"/>
                    </a:cubicBezTo>
                    <a:cubicBezTo>
                      <a:pt x="1656962" y="2797008"/>
                      <a:pt x="1512844" y="2793695"/>
                      <a:pt x="1512844" y="2793695"/>
                    </a:cubicBezTo>
                    <a:lnTo>
                      <a:pt x="1194792" y="2734060"/>
                    </a:lnTo>
                    <a:cubicBezTo>
                      <a:pt x="1125218" y="2720808"/>
                      <a:pt x="1145097" y="2742343"/>
                      <a:pt x="1095401" y="2714182"/>
                    </a:cubicBezTo>
                    <a:cubicBezTo>
                      <a:pt x="1045705" y="2686021"/>
                      <a:pt x="952940" y="2586630"/>
                      <a:pt x="896618" y="2565095"/>
                    </a:cubicBezTo>
                    <a:cubicBezTo>
                      <a:pt x="840296" y="2543560"/>
                      <a:pt x="808822" y="2584973"/>
                      <a:pt x="757470" y="2584973"/>
                    </a:cubicBezTo>
                    <a:cubicBezTo>
                      <a:pt x="706118" y="2584973"/>
                      <a:pt x="624948" y="2573377"/>
                      <a:pt x="588505" y="2565095"/>
                    </a:cubicBezTo>
                    <a:cubicBezTo>
                      <a:pt x="552062" y="2556813"/>
                      <a:pt x="598444" y="2535278"/>
                      <a:pt x="538809" y="2535278"/>
                    </a:cubicBezTo>
                    <a:cubicBezTo>
                      <a:pt x="479174" y="2535278"/>
                      <a:pt x="308552" y="2586630"/>
                      <a:pt x="230696" y="2565095"/>
                    </a:cubicBezTo>
                    <a:cubicBezTo>
                      <a:pt x="152840" y="2543560"/>
                      <a:pt x="103144" y="2475643"/>
                      <a:pt x="71670" y="2406069"/>
                    </a:cubicBezTo>
                    <a:cubicBezTo>
                      <a:pt x="40196" y="2336495"/>
                      <a:pt x="53449" y="2212255"/>
                      <a:pt x="41853" y="2147651"/>
                    </a:cubicBezTo>
                    <a:cubicBezTo>
                      <a:pt x="30257" y="2083047"/>
                      <a:pt x="-9500" y="2054886"/>
                      <a:pt x="2096" y="2018443"/>
                    </a:cubicBezTo>
                    <a:cubicBezTo>
                      <a:pt x="13692" y="1982000"/>
                      <a:pt x="51792" y="1962121"/>
                      <a:pt x="111427" y="1928991"/>
                    </a:cubicBezTo>
                    <a:cubicBezTo>
                      <a:pt x="171062" y="1895861"/>
                      <a:pt x="303583" y="1887577"/>
                      <a:pt x="359905" y="1819660"/>
                    </a:cubicBezTo>
                    <a:cubicBezTo>
                      <a:pt x="416227" y="1751743"/>
                      <a:pt x="409601" y="1617564"/>
                      <a:pt x="449357" y="1521486"/>
                    </a:cubicBezTo>
                    <a:cubicBezTo>
                      <a:pt x="489113" y="1425408"/>
                      <a:pt x="547092" y="1319391"/>
                      <a:pt x="598444" y="1243191"/>
                    </a:cubicBezTo>
                    <a:cubicBezTo>
                      <a:pt x="649796" y="1166991"/>
                      <a:pt x="704461" y="1127234"/>
                      <a:pt x="757470" y="1064286"/>
                    </a:cubicBezTo>
                    <a:cubicBezTo>
                      <a:pt x="810479" y="1001338"/>
                      <a:pt x="972818" y="926795"/>
                      <a:pt x="956253" y="875443"/>
                    </a:cubicBezTo>
                    <a:close/>
                  </a:path>
                </a:pathLst>
              </a:custGeom>
              <a:gradFill>
                <a:gsLst>
                  <a:gs pos="94000">
                    <a:srgbClr val="FFE1F6"/>
                  </a:gs>
                  <a:gs pos="0">
                    <a:srgbClr val="FF9999"/>
                  </a:gs>
                  <a:gs pos="51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>
                  <a:latin typeface="HanyiSentyTang" panose="02000500000000000000" pitchFamily="2" charset="-120"/>
                  <a:ea typeface="HanyiSentyTang" panose="02000500000000000000" pitchFamily="2" charset="-120"/>
                </a:endParaRPr>
              </a:p>
            </p:txBody>
          </p:sp>
          <p:sp>
            <p:nvSpPr>
              <p:cNvPr id="53" name="橢圓 33"/>
              <p:cNvSpPr/>
              <p:nvPr/>
            </p:nvSpPr>
            <p:spPr>
              <a:xfrm>
                <a:off x="8100392" y="2756087"/>
                <a:ext cx="216024" cy="2417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500">
                  <a:latin typeface="HanyiSentyTang" panose="02000500000000000000" pitchFamily="2" charset="-120"/>
                  <a:ea typeface="HanyiSentyTang" panose="02000500000000000000" pitchFamily="2" charset="-120"/>
                </a:endParaRPr>
              </a:p>
            </p:txBody>
          </p:sp>
        </p:grpSp>
        <p:grpSp>
          <p:nvGrpSpPr>
            <p:cNvPr id="4" name="群組 58"/>
            <p:cNvGrpSpPr/>
            <p:nvPr/>
          </p:nvGrpSpPr>
          <p:grpSpPr>
            <a:xfrm>
              <a:off x="1810830" y="1627185"/>
              <a:ext cx="8602797" cy="4665246"/>
              <a:chOff x="361691" y="994772"/>
              <a:chExt cx="8602797" cy="4665246"/>
            </a:xfrm>
          </p:grpSpPr>
          <p:grpSp>
            <p:nvGrpSpPr>
              <p:cNvPr id="5" name="群組 34"/>
              <p:cNvGrpSpPr/>
              <p:nvPr/>
            </p:nvGrpSpPr>
            <p:grpSpPr>
              <a:xfrm>
                <a:off x="1370449" y="1450577"/>
                <a:ext cx="6945588" cy="3733623"/>
                <a:chOff x="1370449" y="1450577"/>
                <a:chExt cx="6945588" cy="3733623"/>
              </a:xfrm>
            </p:grpSpPr>
            <p:grpSp>
              <p:nvGrpSpPr>
                <p:cNvPr id="24" name="群組 27"/>
                <p:cNvGrpSpPr/>
                <p:nvPr/>
              </p:nvGrpSpPr>
              <p:grpSpPr>
                <a:xfrm>
                  <a:off x="1370449" y="1450577"/>
                  <a:ext cx="6293330" cy="3733623"/>
                  <a:chOff x="1370449" y="1450577"/>
                  <a:chExt cx="6293330" cy="3733623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6" name="橢圓 4"/>
                  <p:cNvSpPr/>
                  <p:nvPr/>
                </p:nvSpPr>
                <p:spPr>
                  <a:xfrm>
                    <a:off x="1370449" y="2664902"/>
                    <a:ext cx="504056" cy="576064"/>
                  </a:xfrm>
                  <a:prstGeom prst="ellipse">
                    <a:avLst/>
                  </a:prstGeom>
                  <a:solidFill>
                    <a:srgbClr val="FEECFE"/>
                  </a:solidFill>
                  <a:ln>
                    <a:solidFill>
                      <a:srgbClr val="FEECFE"/>
                    </a:solidFill>
                  </a:ln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2500">
                      <a:latin typeface="HanyiSentyTang" panose="02000500000000000000" pitchFamily="2" charset="-120"/>
                      <a:ea typeface="HanyiSentyTang" panose="02000500000000000000" pitchFamily="2" charset="-120"/>
                    </a:endParaRPr>
                  </a:p>
                </p:txBody>
              </p:sp>
              <p:sp>
                <p:nvSpPr>
                  <p:cNvPr id="27" name="手繪多邊形 6"/>
                  <p:cNvSpPr/>
                  <p:nvPr/>
                </p:nvSpPr>
                <p:spPr>
                  <a:xfrm>
                    <a:off x="2105894" y="2189506"/>
                    <a:ext cx="338519" cy="1710199"/>
                  </a:xfrm>
                  <a:custGeom>
                    <a:avLst/>
                    <a:gdLst>
                      <a:gd name="connsiteX0" fmla="*/ 162707 w 338519"/>
                      <a:gd name="connsiteY0" fmla="*/ 1649002 h 1710199"/>
                      <a:gd name="connsiteX1" fmla="*/ 23559 w 338519"/>
                      <a:gd name="connsiteY1" fmla="*/ 1330950 h 1710199"/>
                      <a:gd name="connsiteX2" fmla="*/ 3681 w 338519"/>
                      <a:gd name="connsiteY2" fmla="*/ 734602 h 1710199"/>
                      <a:gd name="connsiteX3" fmla="*/ 63316 w 338519"/>
                      <a:gd name="connsiteY3" fmla="*/ 158133 h 1710199"/>
                      <a:gd name="connsiteX4" fmla="*/ 142829 w 338519"/>
                      <a:gd name="connsiteY4" fmla="*/ 28924 h 1710199"/>
                      <a:gd name="connsiteX5" fmla="*/ 262098 w 338519"/>
                      <a:gd name="connsiteY5" fmla="*/ 18985 h 1710199"/>
                      <a:gd name="connsiteX6" fmla="*/ 272037 w 338519"/>
                      <a:gd name="connsiteY6" fmla="*/ 247585 h 1710199"/>
                      <a:gd name="connsiteX7" fmla="*/ 262098 w 338519"/>
                      <a:gd name="connsiteY7" fmla="*/ 645150 h 1710199"/>
                      <a:gd name="connsiteX8" fmla="*/ 272037 w 338519"/>
                      <a:gd name="connsiteY8" fmla="*/ 1082472 h 1710199"/>
                      <a:gd name="connsiteX9" fmla="*/ 331672 w 338519"/>
                      <a:gd name="connsiteY9" fmla="*/ 1390585 h 1710199"/>
                      <a:gd name="connsiteX10" fmla="*/ 331672 w 338519"/>
                      <a:gd name="connsiteY10" fmla="*/ 1639063 h 1710199"/>
                      <a:gd name="connsiteX11" fmla="*/ 281976 w 338519"/>
                      <a:gd name="connsiteY11" fmla="*/ 1708637 h 1710199"/>
                      <a:gd name="connsiteX12" fmla="*/ 132890 w 338519"/>
                      <a:gd name="connsiteY12" fmla="*/ 1589367 h 1710199"/>
                      <a:gd name="connsiteX13" fmla="*/ 43437 w 338519"/>
                      <a:gd name="connsiteY13" fmla="*/ 1340889 h 1710199"/>
                      <a:gd name="connsiteX14" fmla="*/ 13620 w 338519"/>
                      <a:gd name="connsiteY14" fmla="*/ 843933 h 17101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38519" h="1710199">
                        <a:moveTo>
                          <a:pt x="162707" y="1649002"/>
                        </a:moveTo>
                        <a:cubicBezTo>
                          <a:pt x="106385" y="1566176"/>
                          <a:pt x="50063" y="1483350"/>
                          <a:pt x="23559" y="1330950"/>
                        </a:cubicBezTo>
                        <a:cubicBezTo>
                          <a:pt x="-2945" y="1178550"/>
                          <a:pt x="-2945" y="930071"/>
                          <a:pt x="3681" y="734602"/>
                        </a:cubicBezTo>
                        <a:cubicBezTo>
                          <a:pt x="10307" y="539133"/>
                          <a:pt x="40125" y="275746"/>
                          <a:pt x="63316" y="158133"/>
                        </a:cubicBezTo>
                        <a:cubicBezTo>
                          <a:pt x="86507" y="40520"/>
                          <a:pt x="109699" y="52115"/>
                          <a:pt x="142829" y="28924"/>
                        </a:cubicBezTo>
                        <a:cubicBezTo>
                          <a:pt x="175959" y="5733"/>
                          <a:pt x="240563" y="-17459"/>
                          <a:pt x="262098" y="18985"/>
                        </a:cubicBezTo>
                        <a:cubicBezTo>
                          <a:pt x="283633" y="55428"/>
                          <a:pt x="272037" y="143224"/>
                          <a:pt x="272037" y="247585"/>
                        </a:cubicBezTo>
                        <a:cubicBezTo>
                          <a:pt x="272037" y="351946"/>
                          <a:pt x="262098" y="506002"/>
                          <a:pt x="262098" y="645150"/>
                        </a:cubicBezTo>
                        <a:cubicBezTo>
                          <a:pt x="262098" y="784298"/>
                          <a:pt x="260441" y="958233"/>
                          <a:pt x="272037" y="1082472"/>
                        </a:cubicBezTo>
                        <a:cubicBezTo>
                          <a:pt x="283633" y="1206711"/>
                          <a:pt x="321733" y="1297820"/>
                          <a:pt x="331672" y="1390585"/>
                        </a:cubicBezTo>
                        <a:cubicBezTo>
                          <a:pt x="341611" y="1483350"/>
                          <a:pt x="339955" y="1586054"/>
                          <a:pt x="331672" y="1639063"/>
                        </a:cubicBezTo>
                        <a:cubicBezTo>
                          <a:pt x="323389" y="1692072"/>
                          <a:pt x="315106" y="1716920"/>
                          <a:pt x="281976" y="1708637"/>
                        </a:cubicBezTo>
                        <a:cubicBezTo>
                          <a:pt x="248846" y="1700354"/>
                          <a:pt x="172646" y="1650658"/>
                          <a:pt x="132890" y="1589367"/>
                        </a:cubicBezTo>
                        <a:cubicBezTo>
                          <a:pt x="93134" y="1528076"/>
                          <a:pt x="63315" y="1465128"/>
                          <a:pt x="43437" y="1340889"/>
                        </a:cubicBezTo>
                        <a:cubicBezTo>
                          <a:pt x="23559" y="1216650"/>
                          <a:pt x="13620" y="843933"/>
                          <a:pt x="13620" y="843933"/>
                        </a:cubicBezTo>
                      </a:path>
                    </a:pathLst>
                  </a:custGeom>
                  <a:solidFill>
                    <a:srgbClr val="FEECFE"/>
                  </a:solidFill>
                  <a:ln w="28575" cap="flat" cmpd="sng" algn="ctr">
                    <a:noFill/>
                    <a:prstDash val="dash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2500">
                      <a:latin typeface="HanyiSentyTang" panose="02000500000000000000" pitchFamily="2" charset="-120"/>
                      <a:ea typeface="HanyiSentyTang" panose="02000500000000000000" pitchFamily="2" charset="-120"/>
                    </a:endParaRPr>
                  </a:p>
                </p:txBody>
              </p:sp>
              <p:sp>
                <p:nvSpPr>
                  <p:cNvPr id="28" name="手繪多邊形 8"/>
                  <p:cNvSpPr/>
                  <p:nvPr/>
                </p:nvSpPr>
                <p:spPr>
                  <a:xfrm>
                    <a:off x="2740442" y="1450577"/>
                    <a:ext cx="4923337" cy="3733623"/>
                  </a:xfrm>
                  <a:custGeom>
                    <a:avLst/>
                    <a:gdLst>
                      <a:gd name="connsiteX0" fmla="*/ 328462 w 4702390"/>
                      <a:gd name="connsiteY0" fmla="*/ 3409299 h 3622953"/>
                      <a:gd name="connsiteX1" fmla="*/ 358280 w 4702390"/>
                      <a:gd name="connsiteY1" fmla="*/ 3051490 h 3622953"/>
                      <a:gd name="connsiteX2" fmla="*/ 219132 w 4702390"/>
                      <a:gd name="connsiteY2" fmla="*/ 2693682 h 3622953"/>
                      <a:gd name="connsiteX3" fmla="*/ 30288 w 4702390"/>
                      <a:gd name="connsiteY3" fmla="*/ 2325934 h 3622953"/>
                      <a:gd name="connsiteX4" fmla="*/ 471 w 4702390"/>
                      <a:gd name="connsiteY4" fmla="*/ 646221 h 3622953"/>
                      <a:gd name="connsiteX5" fmla="*/ 30288 w 4702390"/>
                      <a:gd name="connsiteY5" fmla="*/ 467316 h 3622953"/>
                      <a:gd name="connsiteX6" fmla="*/ 169436 w 4702390"/>
                      <a:gd name="connsiteY6" fmla="*/ 278473 h 3622953"/>
                      <a:gd name="connsiteX7" fmla="*/ 447732 w 4702390"/>
                      <a:gd name="connsiteY7" fmla="*/ 129386 h 3622953"/>
                      <a:gd name="connsiteX8" fmla="*/ 1123593 w 4702390"/>
                      <a:gd name="connsiteY8" fmla="*/ 29995 h 3622953"/>
                      <a:gd name="connsiteX9" fmla="*/ 1610610 w 4702390"/>
                      <a:gd name="connsiteY9" fmla="*/ 177 h 3622953"/>
                      <a:gd name="connsiteX10" fmla="*/ 2157262 w 4702390"/>
                      <a:gd name="connsiteY10" fmla="*/ 39934 h 3622953"/>
                      <a:gd name="connsiteX11" fmla="*/ 2733732 w 4702390"/>
                      <a:gd name="connsiteY11" fmla="*/ 139325 h 3622953"/>
                      <a:gd name="connsiteX12" fmla="*/ 3369836 w 4702390"/>
                      <a:gd name="connsiteY12" fmla="*/ 278473 h 3622953"/>
                      <a:gd name="connsiteX13" fmla="*/ 3896610 w 4702390"/>
                      <a:gd name="connsiteY13" fmla="*/ 546829 h 3622953"/>
                      <a:gd name="connsiteX14" fmla="*/ 4254419 w 4702390"/>
                      <a:gd name="connsiteY14" fmla="*/ 795308 h 3622953"/>
                      <a:gd name="connsiteX15" fmla="*/ 4562532 w 4702390"/>
                      <a:gd name="connsiteY15" fmla="*/ 1182934 h 3622953"/>
                      <a:gd name="connsiteX16" fmla="*/ 4701680 w 4702390"/>
                      <a:gd name="connsiteY16" fmla="*/ 1699768 h 3622953"/>
                      <a:gd name="connsiteX17" fmla="*/ 4612227 w 4702390"/>
                      <a:gd name="connsiteY17" fmla="*/ 2097334 h 3622953"/>
                      <a:gd name="connsiteX18" fmla="*/ 4512836 w 4702390"/>
                      <a:gd name="connsiteY18" fmla="*/ 2365690 h 3622953"/>
                      <a:gd name="connsiteX19" fmla="*/ 4274297 w 4702390"/>
                      <a:gd name="connsiteY19" fmla="*/ 2634047 h 3622953"/>
                      <a:gd name="connsiteX20" fmla="*/ 4045697 w 4702390"/>
                      <a:gd name="connsiteY20" fmla="*/ 2793073 h 3622953"/>
                      <a:gd name="connsiteX21" fmla="*/ 3866793 w 4702390"/>
                      <a:gd name="connsiteY21" fmla="*/ 3001795 h 3622953"/>
                      <a:gd name="connsiteX22" fmla="*/ 3886671 w 4702390"/>
                      <a:gd name="connsiteY22" fmla="*/ 3270151 h 3622953"/>
                      <a:gd name="connsiteX23" fmla="*/ 3846914 w 4702390"/>
                      <a:gd name="connsiteY23" fmla="*/ 3429177 h 3622953"/>
                      <a:gd name="connsiteX24" fmla="*/ 3747523 w 4702390"/>
                      <a:gd name="connsiteY24" fmla="*/ 3598142 h 3622953"/>
                      <a:gd name="connsiteX25" fmla="*/ 3707767 w 4702390"/>
                      <a:gd name="connsiteY25" fmla="*/ 3618021 h 3622953"/>
                      <a:gd name="connsiteX26" fmla="*/ 3588497 w 4702390"/>
                      <a:gd name="connsiteY26" fmla="*/ 3558386 h 3622953"/>
                      <a:gd name="connsiteX27" fmla="*/ 3638193 w 4702390"/>
                      <a:gd name="connsiteY27" fmla="*/ 3369542 h 3622953"/>
                      <a:gd name="connsiteX28" fmla="*/ 3558680 w 4702390"/>
                      <a:gd name="connsiteY28" fmla="*/ 3150882 h 3622953"/>
                      <a:gd name="connsiteX29" fmla="*/ 3439410 w 4702390"/>
                      <a:gd name="connsiteY29" fmla="*/ 2971977 h 3622953"/>
                      <a:gd name="connsiteX30" fmla="*/ 3369836 w 4702390"/>
                      <a:gd name="connsiteY30" fmla="*/ 2733438 h 3622953"/>
                      <a:gd name="connsiteX31" fmla="*/ 3349958 w 4702390"/>
                      <a:gd name="connsiteY31" fmla="*/ 2723499 h 3622953"/>
                      <a:gd name="connsiteX32" fmla="*/ 2932514 w 4702390"/>
                      <a:gd name="connsiteY32" fmla="*/ 2842768 h 3622953"/>
                      <a:gd name="connsiteX33" fmla="*/ 2465375 w 4702390"/>
                      <a:gd name="connsiteY33" fmla="*/ 2912342 h 3622953"/>
                      <a:gd name="connsiteX34" fmla="*/ 2008175 w 4702390"/>
                      <a:gd name="connsiteY34" fmla="*/ 2902403 h 3622953"/>
                      <a:gd name="connsiteX35" fmla="*/ 1570853 w 4702390"/>
                      <a:gd name="connsiteY35" fmla="*/ 2892464 h 3622953"/>
                      <a:gd name="connsiteX36" fmla="*/ 765784 w 4702390"/>
                      <a:gd name="connsiteY36" fmla="*/ 2703621 h 3622953"/>
                      <a:gd name="connsiteX37" fmla="*/ 765784 w 4702390"/>
                      <a:gd name="connsiteY37" fmla="*/ 2683742 h 3622953"/>
                      <a:gd name="connsiteX38" fmla="*/ 547123 w 4702390"/>
                      <a:gd name="connsiteY38" fmla="*/ 2932221 h 3622953"/>
                      <a:gd name="connsiteX39" fmla="*/ 517306 w 4702390"/>
                      <a:gd name="connsiteY39" fmla="*/ 3210516 h 3622953"/>
                      <a:gd name="connsiteX40" fmla="*/ 477549 w 4702390"/>
                      <a:gd name="connsiteY40" fmla="*/ 3439116 h 3622953"/>
                      <a:gd name="connsiteX41" fmla="*/ 358280 w 4702390"/>
                      <a:gd name="connsiteY41" fmla="*/ 3458995 h 3622953"/>
                      <a:gd name="connsiteX42" fmla="*/ 328462 w 4702390"/>
                      <a:gd name="connsiteY42" fmla="*/ 3409299 h 3622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4702390" h="3622953">
                        <a:moveTo>
                          <a:pt x="328462" y="3409299"/>
                        </a:moveTo>
                        <a:cubicBezTo>
                          <a:pt x="328462" y="3341382"/>
                          <a:pt x="376502" y="3170759"/>
                          <a:pt x="358280" y="3051490"/>
                        </a:cubicBezTo>
                        <a:cubicBezTo>
                          <a:pt x="340058" y="2932221"/>
                          <a:pt x="273797" y="2814608"/>
                          <a:pt x="219132" y="2693682"/>
                        </a:cubicBezTo>
                        <a:cubicBezTo>
                          <a:pt x="164467" y="2572756"/>
                          <a:pt x="66732" y="2667178"/>
                          <a:pt x="30288" y="2325934"/>
                        </a:cubicBezTo>
                        <a:cubicBezTo>
                          <a:pt x="-6156" y="1984690"/>
                          <a:pt x="471" y="955991"/>
                          <a:pt x="471" y="646221"/>
                        </a:cubicBezTo>
                        <a:cubicBezTo>
                          <a:pt x="471" y="336451"/>
                          <a:pt x="2127" y="528607"/>
                          <a:pt x="30288" y="467316"/>
                        </a:cubicBezTo>
                        <a:cubicBezTo>
                          <a:pt x="58449" y="406025"/>
                          <a:pt x="99862" y="334795"/>
                          <a:pt x="169436" y="278473"/>
                        </a:cubicBezTo>
                        <a:cubicBezTo>
                          <a:pt x="239010" y="222151"/>
                          <a:pt x="288706" y="170799"/>
                          <a:pt x="447732" y="129386"/>
                        </a:cubicBezTo>
                        <a:cubicBezTo>
                          <a:pt x="606758" y="87973"/>
                          <a:pt x="929780" y="51530"/>
                          <a:pt x="1123593" y="29995"/>
                        </a:cubicBezTo>
                        <a:cubicBezTo>
                          <a:pt x="1317406" y="8460"/>
                          <a:pt x="1438332" y="-1480"/>
                          <a:pt x="1610610" y="177"/>
                        </a:cubicBezTo>
                        <a:cubicBezTo>
                          <a:pt x="1782888" y="1833"/>
                          <a:pt x="1970075" y="16743"/>
                          <a:pt x="2157262" y="39934"/>
                        </a:cubicBezTo>
                        <a:cubicBezTo>
                          <a:pt x="2344449" y="63125"/>
                          <a:pt x="2531636" y="99569"/>
                          <a:pt x="2733732" y="139325"/>
                        </a:cubicBezTo>
                        <a:cubicBezTo>
                          <a:pt x="2935828" y="179081"/>
                          <a:pt x="3176023" y="210556"/>
                          <a:pt x="3369836" y="278473"/>
                        </a:cubicBezTo>
                        <a:cubicBezTo>
                          <a:pt x="3563649" y="346390"/>
                          <a:pt x="3749180" y="460690"/>
                          <a:pt x="3896610" y="546829"/>
                        </a:cubicBezTo>
                        <a:cubicBezTo>
                          <a:pt x="4044041" y="632968"/>
                          <a:pt x="4143432" y="689291"/>
                          <a:pt x="4254419" y="795308"/>
                        </a:cubicBezTo>
                        <a:cubicBezTo>
                          <a:pt x="4365406" y="901325"/>
                          <a:pt x="4487989" y="1032191"/>
                          <a:pt x="4562532" y="1182934"/>
                        </a:cubicBezTo>
                        <a:cubicBezTo>
                          <a:pt x="4637076" y="1333677"/>
                          <a:pt x="4693398" y="1547368"/>
                          <a:pt x="4701680" y="1699768"/>
                        </a:cubicBezTo>
                        <a:cubicBezTo>
                          <a:pt x="4709963" y="1852168"/>
                          <a:pt x="4643701" y="1986347"/>
                          <a:pt x="4612227" y="2097334"/>
                        </a:cubicBezTo>
                        <a:cubicBezTo>
                          <a:pt x="4580753" y="2208321"/>
                          <a:pt x="4569158" y="2276238"/>
                          <a:pt x="4512836" y="2365690"/>
                        </a:cubicBezTo>
                        <a:cubicBezTo>
                          <a:pt x="4456514" y="2455142"/>
                          <a:pt x="4352154" y="2562816"/>
                          <a:pt x="4274297" y="2634047"/>
                        </a:cubicBezTo>
                        <a:cubicBezTo>
                          <a:pt x="4196441" y="2705277"/>
                          <a:pt x="4113614" y="2731782"/>
                          <a:pt x="4045697" y="2793073"/>
                        </a:cubicBezTo>
                        <a:cubicBezTo>
                          <a:pt x="3977780" y="2854364"/>
                          <a:pt x="3893297" y="2922282"/>
                          <a:pt x="3866793" y="3001795"/>
                        </a:cubicBezTo>
                        <a:cubicBezTo>
                          <a:pt x="3840289" y="3081308"/>
                          <a:pt x="3889984" y="3198921"/>
                          <a:pt x="3886671" y="3270151"/>
                        </a:cubicBezTo>
                        <a:cubicBezTo>
                          <a:pt x="3883358" y="3341381"/>
                          <a:pt x="3870105" y="3374512"/>
                          <a:pt x="3846914" y="3429177"/>
                        </a:cubicBezTo>
                        <a:cubicBezTo>
                          <a:pt x="3823723" y="3483842"/>
                          <a:pt x="3770714" y="3566668"/>
                          <a:pt x="3747523" y="3598142"/>
                        </a:cubicBezTo>
                        <a:cubicBezTo>
                          <a:pt x="3724332" y="3629616"/>
                          <a:pt x="3734271" y="3624647"/>
                          <a:pt x="3707767" y="3618021"/>
                        </a:cubicBezTo>
                        <a:cubicBezTo>
                          <a:pt x="3681263" y="3611395"/>
                          <a:pt x="3600093" y="3599799"/>
                          <a:pt x="3588497" y="3558386"/>
                        </a:cubicBezTo>
                        <a:cubicBezTo>
                          <a:pt x="3576901" y="3516973"/>
                          <a:pt x="3643163" y="3437459"/>
                          <a:pt x="3638193" y="3369542"/>
                        </a:cubicBezTo>
                        <a:cubicBezTo>
                          <a:pt x="3633224" y="3301625"/>
                          <a:pt x="3591811" y="3217143"/>
                          <a:pt x="3558680" y="3150882"/>
                        </a:cubicBezTo>
                        <a:cubicBezTo>
                          <a:pt x="3525550" y="3084621"/>
                          <a:pt x="3470884" y="3041551"/>
                          <a:pt x="3439410" y="2971977"/>
                        </a:cubicBezTo>
                        <a:cubicBezTo>
                          <a:pt x="3407936" y="2902403"/>
                          <a:pt x="3384745" y="2774851"/>
                          <a:pt x="3369836" y="2733438"/>
                        </a:cubicBezTo>
                        <a:cubicBezTo>
                          <a:pt x="3354927" y="2692025"/>
                          <a:pt x="3422845" y="2705277"/>
                          <a:pt x="3349958" y="2723499"/>
                        </a:cubicBezTo>
                        <a:cubicBezTo>
                          <a:pt x="3277071" y="2741721"/>
                          <a:pt x="3079944" y="2811294"/>
                          <a:pt x="2932514" y="2842768"/>
                        </a:cubicBezTo>
                        <a:cubicBezTo>
                          <a:pt x="2785084" y="2874242"/>
                          <a:pt x="2619431" y="2902403"/>
                          <a:pt x="2465375" y="2912342"/>
                        </a:cubicBezTo>
                        <a:cubicBezTo>
                          <a:pt x="2311319" y="2922281"/>
                          <a:pt x="2008175" y="2902403"/>
                          <a:pt x="2008175" y="2902403"/>
                        </a:cubicBezTo>
                        <a:cubicBezTo>
                          <a:pt x="1859088" y="2899090"/>
                          <a:pt x="1777918" y="2925594"/>
                          <a:pt x="1570853" y="2892464"/>
                        </a:cubicBezTo>
                        <a:cubicBezTo>
                          <a:pt x="1363788" y="2859334"/>
                          <a:pt x="899962" y="2738408"/>
                          <a:pt x="765784" y="2703621"/>
                        </a:cubicBezTo>
                        <a:cubicBezTo>
                          <a:pt x="631606" y="2668834"/>
                          <a:pt x="802227" y="2645642"/>
                          <a:pt x="765784" y="2683742"/>
                        </a:cubicBezTo>
                        <a:cubicBezTo>
                          <a:pt x="729341" y="2721842"/>
                          <a:pt x="588536" y="2844425"/>
                          <a:pt x="547123" y="2932221"/>
                        </a:cubicBezTo>
                        <a:cubicBezTo>
                          <a:pt x="505710" y="3020017"/>
                          <a:pt x="528902" y="3126033"/>
                          <a:pt x="517306" y="3210516"/>
                        </a:cubicBezTo>
                        <a:cubicBezTo>
                          <a:pt x="505710" y="3294998"/>
                          <a:pt x="504053" y="3397703"/>
                          <a:pt x="477549" y="3439116"/>
                        </a:cubicBezTo>
                        <a:cubicBezTo>
                          <a:pt x="451045" y="3480529"/>
                          <a:pt x="389754" y="3468934"/>
                          <a:pt x="358280" y="3458995"/>
                        </a:cubicBezTo>
                        <a:cubicBezTo>
                          <a:pt x="326806" y="3449056"/>
                          <a:pt x="328462" y="3477216"/>
                          <a:pt x="328462" y="3409299"/>
                        </a:cubicBezTo>
                        <a:close/>
                      </a:path>
                    </a:pathLst>
                  </a:custGeom>
                  <a:solidFill>
                    <a:srgbClr val="FEECFE"/>
                  </a:solidFill>
                  <a:ln>
                    <a:solidFill>
                      <a:srgbClr val="FFE1F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2500">
                      <a:latin typeface="HanyiSentyTang" panose="02000500000000000000" pitchFamily="2" charset="-120"/>
                      <a:ea typeface="HanyiSentyTang" panose="02000500000000000000" pitchFamily="2" charset="-120"/>
                    </a:endParaRPr>
                  </a:p>
                </p:txBody>
              </p:sp>
              <p:cxnSp>
                <p:nvCxnSpPr>
                  <p:cNvPr id="29" name="直線接點 10"/>
                  <p:cNvCxnSpPr/>
                  <p:nvPr/>
                </p:nvCxnSpPr>
                <p:spPr>
                  <a:xfrm>
                    <a:off x="4086430" y="1450577"/>
                    <a:ext cx="29208" cy="2936685"/>
                  </a:xfrm>
                  <a:prstGeom prst="line">
                    <a:avLst/>
                  </a:prstGeom>
                  <a:ln w="28575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線接點 13"/>
                  <p:cNvCxnSpPr/>
                  <p:nvPr/>
                </p:nvCxnSpPr>
                <p:spPr>
                  <a:xfrm>
                    <a:off x="2750279" y="2463212"/>
                    <a:ext cx="1367939" cy="0"/>
                  </a:xfrm>
                  <a:prstGeom prst="line">
                    <a:avLst/>
                  </a:prstGeom>
                  <a:ln w="28575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手繪多邊形 16"/>
                  <p:cNvSpPr/>
                  <p:nvPr/>
                </p:nvSpPr>
                <p:spPr>
                  <a:xfrm>
                    <a:off x="4116552" y="2553401"/>
                    <a:ext cx="1956286" cy="676816"/>
                  </a:xfrm>
                  <a:custGeom>
                    <a:avLst/>
                    <a:gdLst>
                      <a:gd name="connsiteX0" fmla="*/ 0 w 1848707"/>
                      <a:gd name="connsiteY0" fmla="*/ 310909 h 678656"/>
                      <a:gd name="connsiteX1" fmla="*/ 626166 w 1848707"/>
                      <a:gd name="connsiteY1" fmla="*/ 300969 h 678656"/>
                      <a:gd name="connsiteX2" fmla="*/ 695740 w 1848707"/>
                      <a:gd name="connsiteY2" fmla="*/ 161822 h 678656"/>
                      <a:gd name="connsiteX3" fmla="*/ 983974 w 1848707"/>
                      <a:gd name="connsiteY3" fmla="*/ 12735 h 678656"/>
                      <a:gd name="connsiteX4" fmla="*/ 1351722 w 1848707"/>
                      <a:gd name="connsiteY4" fmla="*/ 22674 h 678656"/>
                      <a:gd name="connsiteX5" fmla="*/ 1679713 w 1848707"/>
                      <a:gd name="connsiteY5" fmla="*/ 141943 h 678656"/>
                      <a:gd name="connsiteX6" fmla="*/ 1838740 w 1848707"/>
                      <a:gd name="connsiteY6" fmla="*/ 300969 h 678656"/>
                      <a:gd name="connsiteX7" fmla="*/ 1808922 w 1848707"/>
                      <a:gd name="connsiteY7" fmla="*/ 489813 h 678656"/>
                      <a:gd name="connsiteX8" fmla="*/ 1620079 w 1848707"/>
                      <a:gd name="connsiteY8" fmla="*/ 638900 h 678656"/>
                      <a:gd name="connsiteX9" fmla="*/ 1341783 w 1848707"/>
                      <a:gd name="connsiteY9" fmla="*/ 678656 h 678656"/>
                      <a:gd name="connsiteX10" fmla="*/ 974035 w 1848707"/>
                      <a:gd name="connsiteY10" fmla="*/ 638900 h 678656"/>
                      <a:gd name="connsiteX11" fmla="*/ 725557 w 1848707"/>
                      <a:gd name="connsiteY11" fmla="*/ 549448 h 678656"/>
                      <a:gd name="connsiteX12" fmla="*/ 655983 w 1848707"/>
                      <a:gd name="connsiteY12" fmla="*/ 410300 h 678656"/>
                      <a:gd name="connsiteX13" fmla="*/ 655983 w 1848707"/>
                      <a:gd name="connsiteY13" fmla="*/ 271152 h 678656"/>
                      <a:gd name="connsiteX0" fmla="*/ 0 w 1848707"/>
                      <a:gd name="connsiteY0" fmla="*/ 310909 h 678656"/>
                      <a:gd name="connsiteX1" fmla="*/ 626166 w 1848707"/>
                      <a:gd name="connsiteY1" fmla="*/ 300969 h 678656"/>
                      <a:gd name="connsiteX2" fmla="*/ 759240 w 1848707"/>
                      <a:gd name="connsiteY2" fmla="*/ 161822 h 678656"/>
                      <a:gd name="connsiteX3" fmla="*/ 983974 w 1848707"/>
                      <a:gd name="connsiteY3" fmla="*/ 12735 h 678656"/>
                      <a:gd name="connsiteX4" fmla="*/ 1351722 w 1848707"/>
                      <a:gd name="connsiteY4" fmla="*/ 22674 h 678656"/>
                      <a:gd name="connsiteX5" fmla="*/ 1679713 w 1848707"/>
                      <a:gd name="connsiteY5" fmla="*/ 141943 h 678656"/>
                      <a:gd name="connsiteX6" fmla="*/ 1838740 w 1848707"/>
                      <a:gd name="connsiteY6" fmla="*/ 300969 h 678656"/>
                      <a:gd name="connsiteX7" fmla="*/ 1808922 w 1848707"/>
                      <a:gd name="connsiteY7" fmla="*/ 489813 h 678656"/>
                      <a:gd name="connsiteX8" fmla="*/ 1620079 w 1848707"/>
                      <a:gd name="connsiteY8" fmla="*/ 638900 h 678656"/>
                      <a:gd name="connsiteX9" fmla="*/ 1341783 w 1848707"/>
                      <a:gd name="connsiteY9" fmla="*/ 678656 h 678656"/>
                      <a:gd name="connsiteX10" fmla="*/ 974035 w 1848707"/>
                      <a:gd name="connsiteY10" fmla="*/ 638900 h 678656"/>
                      <a:gd name="connsiteX11" fmla="*/ 725557 w 1848707"/>
                      <a:gd name="connsiteY11" fmla="*/ 549448 h 678656"/>
                      <a:gd name="connsiteX12" fmla="*/ 655983 w 1848707"/>
                      <a:gd name="connsiteY12" fmla="*/ 410300 h 678656"/>
                      <a:gd name="connsiteX13" fmla="*/ 655983 w 1848707"/>
                      <a:gd name="connsiteY13" fmla="*/ 271152 h 678656"/>
                      <a:gd name="connsiteX0" fmla="*/ 0 w 1848707"/>
                      <a:gd name="connsiteY0" fmla="*/ 310909 h 678656"/>
                      <a:gd name="connsiteX1" fmla="*/ 607116 w 1848707"/>
                      <a:gd name="connsiteY1" fmla="*/ 332719 h 678656"/>
                      <a:gd name="connsiteX2" fmla="*/ 759240 w 1848707"/>
                      <a:gd name="connsiteY2" fmla="*/ 161822 h 678656"/>
                      <a:gd name="connsiteX3" fmla="*/ 983974 w 1848707"/>
                      <a:gd name="connsiteY3" fmla="*/ 12735 h 678656"/>
                      <a:gd name="connsiteX4" fmla="*/ 1351722 w 1848707"/>
                      <a:gd name="connsiteY4" fmla="*/ 22674 h 678656"/>
                      <a:gd name="connsiteX5" fmla="*/ 1679713 w 1848707"/>
                      <a:gd name="connsiteY5" fmla="*/ 141943 h 678656"/>
                      <a:gd name="connsiteX6" fmla="*/ 1838740 w 1848707"/>
                      <a:gd name="connsiteY6" fmla="*/ 300969 h 678656"/>
                      <a:gd name="connsiteX7" fmla="*/ 1808922 w 1848707"/>
                      <a:gd name="connsiteY7" fmla="*/ 489813 h 678656"/>
                      <a:gd name="connsiteX8" fmla="*/ 1620079 w 1848707"/>
                      <a:gd name="connsiteY8" fmla="*/ 638900 h 678656"/>
                      <a:gd name="connsiteX9" fmla="*/ 1341783 w 1848707"/>
                      <a:gd name="connsiteY9" fmla="*/ 678656 h 678656"/>
                      <a:gd name="connsiteX10" fmla="*/ 974035 w 1848707"/>
                      <a:gd name="connsiteY10" fmla="*/ 638900 h 678656"/>
                      <a:gd name="connsiteX11" fmla="*/ 725557 w 1848707"/>
                      <a:gd name="connsiteY11" fmla="*/ 549448 h 678656"/>
                      <a:gd name="connsiteX12" fmla="*/ 655983 w 1848707"/>
                      <a:gd name="connsiteY12" fmla="*/ 410300 h 678656"/>
                      <a:gd name="connsiteX13" fmla="*/ 655983 w 1848707"/>
                      <a:gd name="connsiteY13" fmla="*/ 271152 h 678656"/>
                      <a:gd name="connsiteX0" fmla="*/ 0 w 1848707"/>
                      <a:gd name="connsiteY0" fmla="*/ 310909 h 678656"/>
                      <a:gd name="connsiteX1" fmla="*/ 607116 w 1848707"/>
                      <a:gd name="connsiteY1" fmla="*/ 332719 h 678656"/>
                      <a:gd name="connsiteX2" fmla="*/ 759240 w 1848707"/>
                      <a:gd name="connsiteY2" fmla="*/ 161822 h 678656"/>
                      <a:gd name="connsiteX3" fmla="*/ 983974 w 1848707"/>
                      <a:gd name="connsiteY3" fmla="*/ 12735 h 678656"/>
                      <a:gd name="connsiteX4" fmla="*/ 1351722 w 1848707"/>
                      <a:gd name="connsiteY4" fmla="*/ 22674 h 678656"/>
                      <a:gd name="connsiteX5" fmla="*/ 1679713 w 1848707"/>
                      <a:gd name="connsiteY5" fmla="*/ 141943 h 678656"/>
                      <a:gd name="connsiteX6" fmla="*/ 1838740 w 1848707"/>
                      <a:gd name="connsiteY6" fmla="*/ 300969 h 678656"/>
                      <a:gd name="connsiteX7" fmla="*/ 1808922 w 1848707"/>
                      <a:gd name="connsiteY7" fmla="*/ 489813 h 678656"/>
                      <a:gd name="connsiteX8" fmla="*/ 1620079 w 1848707"/>
                      <a:gd name="connsiteY8" fmla="*/ 638900 h 678656"/>
                      <a:gd name="connsiteX9" fmla="*/ 1341783 w 1848707"/>
                      <a:gd name="connsiteY9" fmla="*/ 678656 h 678656"/>
                      <a:gd name="connsiteX10" fmla="*/ 974035 w 1848707"/>
                      <a:gd name="connsiteY10" fmla="*/ 638900 h 678656"/>
                      <a:gd name="connsiteX11" fmla="*/ 725557 w 1848707"/>
                      <a:gd name="connsiteY11" fmla="*/ 549448 h 678656"/>
                      <a:gd name="connsiteX12" fmla="*/ 655983 w 1848707"/>
                      <a:gd name="connsiteY12" fmla="*/ 410300 h 678656"/>
                      <a:gd name="connsiteX13" fmla="*/ 605183 w 1848707"/>
                      <a:gd name="connsiteY13" fmla="*/ 220352 h 678656"/>
                      <a:gd name="connsiteX0" fmla="*/ 0 w 1848707"/>
                      <a:gd name="connsiteY0" fmla="*/ 310909 h 678656"/>
                      <a:gd name="connsiteX1" fmla="*/ 607116 w 1848707"/>
                      <a:gd name="connsiteY1" fmla="*/ 332719 h 678656"/>
                      <a:gd name="connsiteX2" fmla="*/ 759240 w 1848707"/>
                      <a:gd name="connsiteY2" fmla="*/ 161822 h 678656"/>
                      <a:gd name="connsiteX3" fmla="*/ 983974 w 1848707"/>
                      <a:gd name="connsiteY3" fmla="*/ 12735 h 678656"/>
                      <a:gd name="connsiteX4" fmla="*/ 1351722 w 1848707"/>
                      <a:gd name="connsiteY4" fmla="*/ 22674 h 678656"/>
                      <a:gd name="connsiteX5" fmla="*/ 1679713 w 1848707"/>
                      <a:gd name="connsiteY5" fmla="*/ 141943 h 678656"/>
                      <a:gd name="connsiteX6" fmla="*/ 1838740 w 1848707"/>
                      <a:gd name="connsiteY6" fmla="*/ 300969 h 678656"/>
                      <a:gd name="connsiteX7" fmla="*/ 1808922 w 1848707"/>
                      <a:gd name="connsiteY7" fmla="*/ 489813 h 678656"/>
                      <a:gd name="connsiteX8" fmla="*/ 1620079 w 1848707"/>
                      <a:gd name="connsiteY8" fmla="*/ 638900 h 678656"/>
                      <a:gd name="connsiteX9" fmla="*/ 1341783 w 1848707"/>
                      <a:gd name="connsiteY9" fmla="*/ 678656 h 678656"/>
                      <a:gd name="connsiteX10" fmla="*/ 974035 w 1848707"/>
                      <a:gd name="connsiteY10" fmla="*/ 638900 h 678656"/>
                      <a:gd name="connsiteX11" fmla="*/ 725557 w 1848707"/>
                      <a:gd name="connsiteY11" fmla="*/ 549448 h 678656"/>
                      <a:gd name="connsiteX12" fmla="*/ 655983 w 1848707"/>
                      <a:gd name="connsiteY12" fmla="*/ 410300 h 678656"/>
                      <a:gd name="connsiteX13" fmla="*/ 655983 w 1848707"/>
                      <a:gd name="connsiteY13" fmla="*/ 328302 h 678656"/>
                      <a:gd name="connsiteX0" fmla="*/ 0 w 1848707"/>
                      <a:gd name="connsiteY0" fmla="*/ 310909 h 678656"/>
                      <a:gd name="connsiteX1" fmla="*/ 607116 w 1848707"/>
                      <a:gd name="connsiteY1" fmla="*/ 332719 h 678656"/>
                      <a:gd name="connsiteX2" fmla="*/ 652670 w 1848707"/>
                      <a:gd name="connsiteY2" fmla="*/ 191639 h 678656"/>
                      <a:gd name="connsiteX3" fmla="*/ 759240 w 1848707"/>
                      <a:gd name="connsiteY3" fmla="*/ 161822 h 678656"/>
                      <a:gd name="connsiteX4" fmla="*/ 983974 w 1848707"/>
                      <a:gd name="connsiteY4" fmla="*/ 12735 h 678656"/>
                      <a:gd name="connsiteX5" fmla="*/ 1351722 w 1848707"/>
                      <a:gd name="connsiteY5" fmla="*/ 22674 h 678656"/>
                      <a:gd name="connsiteX6" fmla="*/ 1679713 w 1848707"/>
                      <a:gd name="connsiteY6" fmla="*/ 141943 h 678656"/>
                      <a:gd name="connsiteX7" fmla="*/ 1838740 w 1848707"/>
                      <a:gd name="connsiteY7" fmla="*/ 300969 h 678656"/>
                      <a:gd name="connsiteX8" fmla="*/ 1808922 w 1848707"/>
                      <a:gd name="connsiteY8" fmla="*/ 489813 h 678656"/>
                      <a:gd name="connsiteX9" fmla="*/ 1620079 w 1848707"/>
                      <a:gd name="connsiteY9" fmla="*/ 638900 h 678656"/>
                      <a:gd name="connsiteX10" fmla="*/ 1341783 w 1848707"/>
                      <a:gd name="connsiteY10" fmla="*/ 678656 h 678656"/>
                      <a:gd name="connsiteX11" fmla="*/ 974035 w 1848707"/>
                      <a:gd name="connsiteY11" fmla="*/ 638900 h 678656"/>
                      <a:gd name="connsiteX12" fmla="*/ 725557 w 1848707"/>
                      <a:gd name="connsiteY12" fmla="*/ 549448 h 678656"/>
                      <a:gd name="connsiteX13" fmla="*/ 655983 w 1848707"/>
                      <a:gd name="connsiteY13" fmla="*/ 410300 h 678656"/>
                      <a:gd name="connsiteX14" fmla="*/ 655983 w 1848707"/>
                      <a:gd name="connsiteY14" fmla="*/ 328302 h 678656"/>
                      <a:gd name="connsiteX0" fmla="*/ 0 w 1848707"/>
                      <a:gd name="connsiteY0" fmla="*/ 310909 h 678656"/>
                      <a:gd name="connsiteX1" fmla="*/ 607116 w 1848707"/>
                      <a:gd name="connsiteY1" fmla="*/ 332719 h 678656"/>
                      <a:gd name="connsiteX2" fmla="*/ 735220 w 1848707"/>
                      <a:gd name="connsiteY2" fmla="*/ 217039 h 678656"/>
                      <a:gd name="connsiteX3" fmla="*/ 759240 w 1848707"/>
                      <a:gd name="connsiteY3" fmla="*/ 161822 h 678656"/>
                      <a:gd name="connsiteX4" fmla="*/ 983974 w 1848707"/>
                      <a:gd name="connsiteY4" fmla="*/ 12735 h 678656"/>
                      <a:gd name="connsiteX5" fmla="*/ 1351722 w 1848707"/>
                      <a:gd name="connsiteY5" fmla="*/ 22674 h 678656"/>
                      <a:gd name="connsiteX6" fmla="*/ 1679713 w 1848707"/>
                      <a:gd name="connsiteY6" fmla="*/ 141943 h 678656"/>
                      <a:gd name="connsiteX7" fmla="*/ 1838740 w 1848707"/>
                      <a:gd name="connsiteY7" fmla="*/ 300969 h 678656"/>
                      <a:gd name="connsiteX8" fmla="*/ 1808922 w 1848707"/>
                      <a:gd name="connsiteY8" fmla="*/ 489813 h 678656"/>
                      <a:gd name="connsiteX9" fmla="*/ 1620079 w 1848707"/>
                      <a:gd name="connsiteY9" fmla="*/ 638900 h 678656"/>
                      <a:gd name="connsiteX10" fmla="*/ 1341783 w 1848707"/>
                      <a:gd name="connsiteY10" fmla="*/ 678656 h 678656"/>
                      <a:gd name="connsiteX11" fmla="*/ 974035 w 1848707"/>
                      <a:gd name="connsiteY11" fmla="*/ 638900 h 678656"/>
                      <a:gd name="connsiteX12" fmla="*/ 725557 w 1848707"/>
                      <a:gd name="connsiteY12" fmla="*/ 549448 h 678656"/>
                      <a:gd name="connsiteX13" fmla="*/ 655983 w 1848707"/>
                      <a:gd name="connsiteY13" fmla="*/ 410300 h 678656"/>
                      <a:gd name="connsiteX14" fmla="*/ 655983 w 1848707"/>
                      <a:gd name="connsiteY14" fmla="*/ 328302 h 678656"/>
                      <a:gd name="connsiteX0" fmla="*/ 0 w 1848707"/>
                      <a:gd name="connsiteY0" fmla="*/ 310909 h 678656"/>
                      <a:gd name="connsiteX1" fmla="*/ 607116 w 1848707"/>
                      <a:gd name="connsiteY1" fmla="*/ 332719 h 678656"/>
                      <a:gd name="connsiteX2" fmla="*/ 665370 w 1848707"/>
                      <a:gd name="connsiteY2" fmla="*/ 223389 h 678656"/>
                      <a:gd name="connsiteX3" fmla="*/ 759240 w 1848707"/>
                      <a:gd name="connsiteY3" fmla="*/ 161822 h 678656"/>
                      <a:gd name="connsiteX4" fmla="*/ 983974 w 1848707"/>
                      <a:gd name="connsiteY4" fmla="*/ 12735 h 678656"/>
                      <a:gd name="connsiteX5" fmla="*/ 1351722 w 1848707"/>
                      <a:gd name="connsiteY5" fmla="*/ 22674 h 678656"/>
                      <a:gd name="connsiteX6" fmla="*/ 1679713 w 1848707"/>
                      <a:gd name="connsiteY6" fmla="*/ 141943 h 678656"/>
                      <a:gd name="connsiteX7" fmla="*/ 1838740 w 1848707"/>
                      <a:gd name="connsiteY7" fmla="*/ 300969 h 678656"/>
                      <a:gd name="connsiteX8" fmla="*/ 1808922 w 1848707"/>
                      <a:gd name="connsiteY8" fmla="*/ 489813 h 678656"/>
                      <a:gd name="connsiteX9" fmla="*/ 1620079 w 1848707"/>
                      <a:gd name="connsiteY9" fmla="*/ 638900 h 678656"/>
                      <a:gd name="connsiteX10" fmla="*/ 1341783 w 1848707"/>
                      <a:gd name="connsiteY10" fmla="*/ 678656 h 678656"/>
                      <a:gd name="connsiteX11" fmla="*/ 974035 w 1848707"/>
                      <a:gd name="connsiteY11" fmla="*/ 638900 h 678656"/>
                      <a:gd name="connsiteX12" fmla="*/ 725557 w 1848707"/>
                      <a:gd name="connsiteY12" fmla="*/ 549448 h 678656"/>
                      <a:gd name="connsiteX13" fmla="*/ 655983 w 1848707"/>
                      <a:gd name="connsiteY13" fmla="*/ 410300 h 678656"/>
                      <a:gd name="connsiteX14" fmla="*/ 655983 w 1848707"/>
                      <a:gd name="connsiteY14" fmla="*/ 328302 h 678656"/>
                      <a:gd name="connsiteX0" fmla="*/ 0 w 1848707"/>
                      <a:gd name="connsiteY0" fmla="*/ 309069 h 676816"/>
                      <a:gd name="connsiteX1" fmla="*/ 607116 w 1848707"/>
                      <a:gd name="connsiteY1" fmla="*/ 330879 h 676816"/>
                      <a:gd name="connsiteX2" fmla="*/ 665370 w 1848707"/>
                      <a:gd name="connsiteY2" fmla="*/ 221549 h 676816"/>
                      <a:gd name="connsiteX3" fmla="*/ 708440 w 1848707"/>
                      <a:gd name="connsiteY3" fmla="*/ 134582 h 676816"/>
                      <a:gd name="connsiteX4" fmla="*/ 983974 w 1848707"/>
                      <a:gd name="connsiteY4" fmla="*/ 10895 h 676816"/>
                      <a:gd name="connsiteX5" fmla="*/ 1351722 w 1848707"/>
                      <a:gd name="connsiteY5" fmla="*/ 20834 h 676816"/>
                      <a:gd name="connsiteX6" fmla="*/ 1679713 w 1848707"/>
                      <a:gd name="connsiteY6" fmla="*/ 140103 h 676816"/>
                      <a:gd name="connsiteX7" fmla="*/ 1838740 w 1848707"/>
                      <a:gd name="connsiteY7" fmla="*/ 299129 h 676816"/>
                      <a:gd name="connsiteX8" fmla="*/ 1808922 w 1848707"/>
                      <a:gd name="connsiteY8" fmla="*/ 487973 h 676816"/>
                      <a:gd name="connsiteX9" fmla="*/ 1620079 w 1848707"/>
                      <a:gd name="connsiteY9" fmla="*/ 637060 h 676816"/>
                      <a:gd name="connsiteX10" fmla="*/ 1341783 w 1848707"/>
                      <a:gd name="connsiteY10" fmla="*/ 676816 h 676816"/>
                      <a:gd name="connsiteX11" fmla="*/ 974035 w 1848707"/>
                      <a:gd name="connsiteY11" fmla="*/ 637060 h 676816"/>
                      <a:gd name="connsiteX12" fmla="*/ 725557 w 1848707"/>
                      <a:gd name="connsiteY12" fmla="*/ 547608 h 676816"/>
                      <a:gd name="connsiteX13" fmla="*/ 655983 w 1848707"/>
                      <a:gd name="connsiteY13" fmla="*/ 408460 h 676816"/>
                      <a:gd name="connsiteX14" fmla="*/ 655983 w 1848707"/>
                      <a:gd name="connsiteY14" fmla="*/ 326462 h 6768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848707" h="676816">
                        <a:moveTo>
                          <a:pt x="0" y="309069"/>
                        </a:moveTo>
                        <a:cubicBezTo>
                          <a:pt x="255104" y="316523"/>
                          <a:pt x="496221" y="345466"/>
                          <a:pt x="607116" y="330879"/>
                        </a:cubicBezTo>
                        <a:cubicBezTo>
                          <a:pt x="718011" y="316292"/>
                          <a:pt x="640016" y="250032"/>
                          <a:pt x="665370" y="221549"/>
                        </a:cubicBezTo>
                        <a:cubicBezTo>
                          <a:pt x="690724" y="193066"/>
                          <a:pt x="655339" y="169691"/>
                          <a:pt x="708440" y="134582"/>
                        </a:cubicBezTo>
                        <a:cubicBezTo>
                          <a:pt x="761541" y="99473"/>
                          <a:pt x="876760" y="29853"/>
                          <a:pt x="983974" y="10895"/>
                        </a:cubicBezTo>
                        <a:cubicBezTo>
                          <a:pt x="1091188" y="-8063"/>
                          <a:pt x="1235766" y="-701"/>
                          <a:pt x="1351722" y="20834"/>
                        </a:cubicBezTo>
                        <a:cubicBezTo>
                          <a:pt x="1467678" y="42369"/>
                          <a:pt x="1598543" y="93721"/>
                          <a:pt x="1679713" y="140103"/>
                        </a:cubicBezTo>
                        <a:cubicBezTo>
                          <a:pt x="1760883" y="186485"/>
                          <a:pt x="1817205" y="241151"/>
                          <a:pt x="1838740" y="299129"/>
                        </a:cubicBezTo>
                        <a:cubicBezTo>
                          <a:pt x="1860275" y="357107"/>
                          <a:pt x="1845365" y="431651"/>
                          <a:pt x="1808922" y="487973"/>
                        </a:cubicBezTo>
                        <a:cubicBezTo>
                          <a:pt x="1772479" y="544295"/>
                          <a:pt x="1697935" y="605586"/>
                          <a:pt x="1620079" y="637060"/>
                        </a:cubicBezTo>
                        <a:cubicBezTo>
                          <a:pt x="1542223" y="668534"/>
                          <a:pt x="1449457" y="676816"/>
                          <a:pt x="1341783" y="676816"/>
                        </a:cubicBezTo>
                        <a:cubicBezTo>
                          <a:pt x="1234109" y="676816"/>
                          <a:pt x="1076739" y="658595"/>
                          <a:pt x="974035" y="637060"/>
                        </a:cubicBezTo>
                        <a:cubicBezTo>
                          <a:pt x="871331" y="615525"/>
                          <a:pt x="778566" y="585708"/>
                          <a:pt x="725557" y="547608"/>
                        </a:cubicBezTo>
                        <a:cubicBezTo>
                          <a:pt x="672548" y="509508"/>
                          <a:pt x="667579" y="445318"/>
                          <a:pt x="655983" y="408460"/>
                        </a:cubicBezTo>
                        <a:cubicBezTo>
                          <a:pt x="644387" y="371602"/>
                          <a:pt x="650185" y="372844"/>
                          <a:pt x="655983" y="326462"/>
                        </a:cubicBezTo>
                      </a:path>
                    </a:pathLst>
                  </a:custGeom>
                  <a:ln w="28575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2500">
                      <a:latin typeface="HanyiSentyTang" panose="02000500000000000000" pitchFamily="2" charset="-120"/>
                      <a:ea typeface="HanyiSentyTang" panose="02000500000000000000" pitchFamily="2" charset="-120"/>
                    </a:endParaRPr>
                  </a:p>
                </p:txBody>
              </p:sp>
              <p:cxnSp>
                <p:nvCxnSpPr>
                  <p:cNvPr id="32" name="直線接點 18"/>
                  <p:cNvCxnSpPr>
                    <a:stCxn id="28" idx="12"/>
                  </p:cNvCxnSpPr>
                  <p:nvPr/>
                </p:nvCxnSpPr>
                <p:spPr>
                  <a:xfrm flipH="1">
                    <a:off x="6228184" y="1737556"/>
                    <a:ext cx="40429" cy="2483532"/>
                  </a:xfrm>
                  <a:prstGeom prst="line">
                    <a:avLst/>
                  </a:prstGeom>
                  <a:ln w="28575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線接點 20"/>
                  <p:cNvCxnSpPr/>
                  <p:nvPr/>
                </p:nvCxnSpPr>
                <p:spPr>
                  <a:xfrm flipV="1">
                    <a:off x="6072837" y="2792365"/>
                    <a:ext cx="192828" cy="132580"/>
                  </a:xfrm>
                  <a:prstGeom prst="line">
                    <a:avLst/>
                  </a:prstGeom>
                  <a:ln w="28575" cap="flat" cmpd="sng" algn="ctr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線接點 23"/>
                  <p:cNvCxnSpPr/>
                  <p:nvPr/>
                </p:nvCxnSpPr>
                <p:spPr>
                  <a:xfrm>
                    <a:off x="6228184" y="3717032"/>
                    <a:ext cx="1296144" cy="0"/>
                  </a:xfrm>
                  <a:prstGeom prst="line">
                    <a:avLst/>
                  </a:prstGeom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線接點 25"/>
                  <p:cNvCxnSpPr>
                    <a:stCxn id="28" idx="29"/>
                    <a:endCxn id="28" idx="21"/>
                  </p:cNvCxnSpPr>
                  <p:nvPr/>
                </p:nvCxnSpPr>
                <p:spPr>
                  <a:xfrm>
                    <a:off x="6341456" y="4513339"/>
                    <a:ext cx="447465" cy="30729"/>
                  </a:xfrm>
                  <a:prstGeom prst="line">
                    <a:avLst/>
                  </a:prstGeom>
                  <a:ln w="28575" cap="flat" cmpd="sng" algn="ctr">
                    <a:solidFill>
                      <a:schemeClr val="bg1">
                        <a:lumMod val="50000"/>
                      </a:schemeClr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橢圓 33"/>
                <p:cNvSpPr/>
                <p:nvPr/>
              </p:nvSpPr>
              <p:spPr>
                <a:xfrm>
                  <a:off x="8100013" y="2737527"/>
                  <a:ext cx="216024" cy="24179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500">
                    <a:latin typeface="HanyiSentyTang" panose="02000500000000000000" pitchFamily="2" charset="-120"/>
                    <a:ea typeface="HanyiSentyTang" panose="02000500000000000000" pitchFamily="2" charset="-120"/>
                  </a:endParaRPr>
                </a:p>
              </p:txBody>
            </p:sp>
          </p:grpSp>
          <p:sp>
            <p:nvSpPr>
              <p:cNvPr id="6" name="文字方塊 35"/>
              <p:cNvSpPr txBox="1"/>
              <p:nvPr/>
            </p:nvSpPr>
            <p:spPr>
              <a:xfrm>
                <a:off x="672425" y="994772"/>
                <a:ext cx="9692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b="1" dirty="0" smtClean="0">
                    <a:latin typeface="HanyiSentyTang" panose="02000500000000000000" pitchFamily="2" charset="-120"/>
                    <a:ea typeface="HanyiSentyTang" panose="02000500000000000000" pitchFamily="2" charset="-120"/>
                  </a:rPr>
                  <a:t>豬耳</a:t>
                </a:r>
                <a:endParaRPr lang="zh-TW" altLang="en-US" sz="2800" b="1" dirty="0">
                  <a:latin typeface="HanyiSentyTang" panose="02000500000000000000" pitchFamily="2" charset="-120"/>
                  <a:ea typeface="HanyiSentyTang" panose="02000500000000000000" pitchFamily="2" charset="-120"/>
                </a:endParaRPr>
              </a:p>
            </p:txBody>
          </p:sp>
          <p:cxnSp>
            <p:nvCxnSpPr>
              <p:cNvPr id="7" name="直線接點 37"/>
              <p:cNvCxnSpPr>
                <a:endCxn id="97" idx="0"/>
              </p:cNvCxnSpPr>
              <p:nvPr/>
            </p:nvCxnSpPr>
            <p:spPr>
              <a:xfrm flipH="1">
                <a:off x="1728814" y="3458609"/>
                <a:ext cx="571129" cy="1446756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39"/>
              <p:cNvCxnSpPr>
                <a:endCxn id="9" idx="0"/>
              </p:cNvCxnSpPr>
              <p:nvPr/>
            </p:nvCxnSpPr>
            <p:spPr>
              <a:xfrm flipH="1">
                <a:off x="903218" y="3026520"/>
                <a:ext cx="689541" cy="1194568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字方塊 42"/>
              <p:cNvSpPr txBox="1"/>
              <p:nvPr/>
            </p:nvSpPr>
            <p:spPr>
              <a:xfrm>
                <a:off x="361691" y="4221088"/>
                <a:ext cx="1083053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500" b="1" dirty="0" smtClean="0">
                    <a:latin typeface="HanyiSentyTang" panose="02000500000000000000" pitchFamily="2" charset="-120"/>
                    <a:ea typeface="HanyiSentyTang" panose="02000500000000000000" pitchFamily="2" charset="-120"/>
                  </a:rPr>
                  <a:t>豬頰肉</a:t>
                </a:r>
                <a:endParaRPr lang="zh-TW" altLang="en-US" sz="2500" b="1" dirty="0">
                  <a:latin typeface="HanyiSentyTang" panose="02000500000000000000" pitchFamily="2" charset="-120"/>
                  <a:ea typeface="HanyiSentyTang" panose="02000500000000000000" pitchFamily="2" charset="-120"/>
                </a:endParaRPr>
              </a:p>
            </p:txBody>
          </p:sp>
          <p:sp>
            <p:nvSpPr>
              <p:cNvPr id="10" name="文字方塊 43"/>
              <p:cNvSpPr txBox="1"/>
              <p:nvPr/>
            </p:nvSpPr>
            <p:spPr>
              <a:xfrm>
                <a:off x="2878748" y="1853235"/>
                <a:ext cx="11785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b="1" dirty="0" smtClean="0">
                    <a:latin typeface="HanyiSentyTang" panose="02000500000000000000" pitchFamily="2" charset="-120"/>
                    <a:ea typeface="HanyiSentyTang" panose="02000500000000000000" pitchFamily="2" charset="-120"/>
                  </a:rPr>
                  <a:t>梅花肉</a:t>
                </a:r>
                <a:endParaRPr lang="zh-TW" altLang="en-US" sz="2800" b="1" dirty="0">
                  <a:latin typeface="HanyiSentyTang" panose="02000500000000000000" pitchFamily="2" charset="-120"/>
                  <a:ea typeface="HanyiSentyTang" panose="02000500000000000000" pitchFamily="2" charset="-120"/>
                </a:endParaRPr>
              </a:p>
            </p:txBody>
          </p:sp>
          <p:sp>
            <p:nvSpPr>
              <p:cNvPr id="11" name="文字方塊 44"/>
              <p:cNvSpPr txBox="1"/>
              <p:nvPr/>
            </p:nvSpPr>
            <p:spPr>
              <a:xfrm>
                <a:off x="2836260" y="3055388"/>
                <a:ext cx="12234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b="1" dirty="0">
                    <a:latin typeface="HanyiSentyTang" panose="02000500000000000000" pitchFamily="2" charset="-120"/>
                    <a:ea typeface="HanyiSentyTang" panose="02000500000000000000" pitchFamily="2" charset="-120"/>
                  </a:rPr>
                  <a:t>胛心肉</a:t>
                </a:r>
              </a:p>
            </p:txBody>
          </p:sp>
          <p:sp>
            <p:nvSpPr>
              <p:cNvPr id="12" name="文字方塊 45"/>
              <p:cNvSpPr txBox="1"/>
              <p:nvPr/>
            </p:nvSpPr>
            <p:spPr>
              <a:xfrm>
                <a:off x="4556137" y="1868381"/>
                <a:ext cx="12655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b="1" dirty="0" smtClean="0">
                    <a:latin typeface="HanyiSentyTang" panose="02000500000000000000" pitchFamily="2" charset="-120"/>
                    <a:ea typeface="HanyiSentyTang" panose="02000500000000000000" pitchFamily="2" charset="-120"/>
                  </a:rPr>
                  <a:t>大里肌</a:t>
                </a:r>
                <a:endParaRPr lang="zh-TW" altLang="en-US" sz="2800" b="1" dirty="0">
                  <a:latin typeface="HanyiSentyTang" panose="02000500000000000000" pitchFamily="2" charset="-120"/>
                  <a:ea typeface="HanyiSentyTang" panose="02000500000000000000" pitchFamily="2" charset="-120"/>
                </a:endParaRPr>
              </a:p>
            </p:txBody>
          </p:sp>
          <p:sp>
            <p:nvSpPr>
              <p:cNvPr id="13" name="文字方塊 46"/>
              <p:cNvSpPr txBox="1"/>
              <p:nvPr/>
            </p:nvSpPr>
            <p:spPr>
              <a:xfrm>
                <a:off x="4849229" y="2640472"/>
                <a:ext cx="1224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b="1" dirty="0" smtClean="0">
                    <a:latin typeface="HanyiSentyTang" panose="02000500000000000000" pitchFamily="2" charset="-120"/>
                    <a:ea typeface="HanyiSentyTang" panose="02000500000000000000" pitchFamily="2" charset="-120"/>
                  </a:rPr>
                  <a:t>腰內肉</a:t>
                </a:r>
                <a:endParaRPr lang="zh-TW" altLang="en-US" sz="2800" b="1" dirty="0">
                  <a:latin typeface="HanyiSentyTang" panose="02000500000000000000" pitchFamily="2" charset="-120"/>
                  <a:ea typeface="HanyiSentyTang" panose="02000500000000000000" pitchFamily="2" charset="-120"/>
                </a:endParaRPr>
              </a:p>
            </p:txBody>
          </p:sp>
          <p:sp>
            <p:nvSpPr>
              <p:cNvPr id="14" name="文字方塊 47"/>
              <p:cNvSpPr txBox="1"/>
              <p:nvPr/>
            </p:nvSpPr>
            <p:spPr>
              <a:xfrm>
                <a:off x="4590968" y="3576557"/>
                <a:ext cx="12478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b="1" dirty="0" smtClean="0">
                    <a:latin typeface="HanyiSentyTang" panose="02000500000000000000" pitchFamily="2" charset="-120"/>
                    <a:ea typeface="HanyiSentyTang" panose="02000500000000000000" pitchFamily="2" charset="-120"/>
                  </a:rPr>
                  <a:t>五花肉</a:t>
                </a:r>
                <a:endParaRPr lang="zh-TW" altLang="en-US" sz="2800" b="1" dirty="0">
                  <a:latin typeface="HanyiSentyTang" panose="02000500000000000000" pitchFamily="2" charset="-120"/>
                  <a:ea typeface="HanyiSentyTang" panose="02000500000000000000" pitchFamily="2" charset="-120"/>
                </a:endParaRPr>
              </a:p>
            </p:txBody>
          </p:sp>
          <p:sp>
            <p:nvSpPr>
              <p:cNvPr id="15" name="文字方塊 48"/>
              <p:cNvSpPr txBox="1"/>
              <p:nvPr/>
            </p:nvSpPr>
            <p:spPr>
              <a:xfrm>
                <a:off x="6305437" y="2816861"/>
                <a:ext cx="12376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b="1" dirty="0" smtClean="0">
                    <a:latin typeface="HanyiSentyTang" panose="02000500000000000000" pitchFamily="2" charset="-120"/>
                    <a:ea typeface="HanyiSentyTang" panose="02000500000000000000" pitchFamily="2" charset="-120"/>
                  </a:rPr>
                  <a:t>後腿肉</a:t>
                </a:r>
                <a:endParaRPr lang="zh-TW" altLang="en-US" sz="2800" b="1" dirty="0">
                  <a:latin typeface="HanyiSentyTang" panose="02000500000000000000" pitchFamily="2" charset="-120"/>
                  <a:ea typeface="HanyiSentyTang" panose="02000500000000000000" pitchFamily="2" charset="-120"/>
                </a:endParaRPr>
              </a:p>
            </p:txBody>
          </p:sp>
          <p:sp>
            <p:nvSpPr>
              <p:cNvPr id="16" name="文字方塊 49"/>
              <p:cNvSpPr txBox="1"/>
              <p:nvPr/>
            </p:nvSpPr>
            <p:spPr>
              <a:xfrm>
                <a:off x="6190409" y="3782479"/>
                <a:ext cx="11899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b="1" dirty="0" smtClean="0">
                    <a:latin typeface="HanyiSentyTang" panose="02000500000000000000" pitchFamily="2" charset="-120"/>
                    <a:ea typeface="HanyiSentyTang" panose="02000500000000000000" pitchFamily="2" charset="-120"/>
                  </a:rPr>
                  <a:t>腱子肉</a:t>
                </a:r>
                <a:endParaRPr lang="zh-TW" altLang="en-US" sz="2800" b="1" dirty="0">
                  <a:latin typeface="HanyiSentyTang" panose="02000500000000000000" pitchFamily="2" charset="-120"/>
                  <a:ea typeface="HanyiSentyTang" panose="02000500000000000000" pitchFamily="2" charset="-120"/>
                </a:endParaRPr>
              </a:p>
            </p:txBody>
          </p:sp>
          <p:cxnSp>
            <p:nvCxnSpPr>
              <p:cNvPr id="17" name="直線接點 51"/>
              <p:cNvCxnSpPr>
                <a:endCxn id="18" idx="1"/>
              </p:cNvCxnSpPr>
              <p:nvPr/>
            </p:nvCxnSpPr>
            <p:spPr>
              <a:xfrm>
                <a:off x="6644584" y="4878976"/>
                <a:ext cx="976249" cy="51943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字方塊 52"/>
              <p:cNvSpPr txBox="1"/>
              <p:nvPr/>
            </p:nvSpPr>
            <p:spPr>
              <a:xfrm>
                <a:off x="7620833" y="5136798"/>
                <a:ext cx="893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b="1" dirty="0" smtClean="0">
                    <a:latin typeface="HanyiSentyTang" panose="02000500000000000000" pitchFamily="2" charset="-120"/>
                    <a:ea typeface="HanyiSentyTang" panose="02000500000000000000" pitchFamily="2" charset="-120"/>
                  </a:rPr>
                  <a:t>豬腳</a:t>
                </a:r>
                <a:endParaRPr lang="zh-TW" altLang="en-US" sz="2800" b="1" dirty="0">
                  <a:latin typeface="HanyiSentyTang" panose="02000500000000000000" pitchFamily="2" charset="-120"/>
                  <a:ea typeface="HanyiSentyTang" panose="02000500000000000000" pitchFamily="2" charset="-120"/>
                </a:endParaRPr>
              </a:p>
            </p:txBody>
          </p:sp>
          <p:cxnSp>
            <p:nvCxnSpPr>
              <p:cNvPr id="19" name="直線接點 54"/>
              <p:cNvCxnSpPr>
                <a:endCxn id="20" idx="1"/>
              </p:cNvCxnSpPr>
              <p:nvPr/>
            </p:nvCxnSpPr>
            <p:spPr>
              <a:xfrm>
                <a:off x="3173216" y="4318507"/>
                <a:ext cx="780542" cy="87155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字方塊 55"/>
              <p:cNvSpPr txBox="1"/>
              <p:nvPr/>
            </p:nvSpPr>
            <p:spPr>
              <a:xfrm>
                <a:off x="3953758" y="4951531"/>
                <a:ext cx="166169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500" b="1" dirty="0" smtClean="0">
                    <a:latin typeface="HanyiSentyTang" panose="02000500000000000000" pitchFamily="2" charset="-120"/>
                    <a:ea typeface="HanyiSentyTang" panose="02000500000000000000" pitchFamily="2" charset="-120"/>
                  </a:rPr>
                  <a:t>前後腿瘦肉</a:t>
                </a:r>
                <a:endParaRPr lang="zh-TW" altLang="en-US" sz="2500" b="1" dirty="0">
                  <a:latin typeface="HanyiSentyTang" panose="02000500000000000000" pitchFamily="2" charset="-120"/>
                  <a:ea typeface="HanyiSentyTang" panose="02000500000000000000" pitchFamily="2" charset="-120"/>
                </a:endParaRPr>
              </a:p>
            </p:txBody>
          </p:sp>
          <p:sp>
            <p:nvSpPr>
              <p:cNvPr id="21" name="文字方塊 56"/>
              <p:cNvSpPr txBox="1"/>
              <p:nvPr/>
            </p:nvSpPr>
            <p:spPr>
              <a:xfrm>
                <a:off x="7954094" y="1867907"/>
                <a:ext cx="10103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800" b="1" dirty="0" smtClean="0">
                    <a:latin typeface="HanyiSentyTang" panose="02000500000000000000" pitchFamily="2" charset="-120"/>
                    <a:ea typeface="HanyiSentyTang" panose="02000500000000000000" pitchFamily="2" charset="-120"/>
                  </a:rPr>
                  <a:t>豬尾</a:t>
                </a:r>
                <a:endParaRPr lang="zh-TW" altLang="en-US" sz="2800" b="1" dirty="0">
                  <a:latin typeface="HanyiSentyTang" panose="02000500000000000000" pitchFamily="2" charset="-120"/>
                  <a:ea typeface="HanyiSentyTang" panose="02000500000000000000" pitchFamily="2" charset="-120"/>
                </a:endParaRPr>
              </a:p>
            </p:txBody>
          </p:sp>
        </p:grpSp>
        <p:sp>
          <p:nvSpPr>
            <p:cNvPr id="97" name="Rectangle 96"/>
            <p:cNvSpPr/>
            <p:nvPr/>
          </p:nvSpPr>
          <p:spPr>
            <a:xfrm>
              <a:off x="2611932" y="5537778"/>
              <a:ext cx="113204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800" b="1" dirty="0">
                  <a:latin typeface="HanyiSentyTang" panose="02000500000000000000" pitchFamily="2" charset="-120"/>
                  <a:ea typeface="HanyiSentyTang" panose="02000500000000000000" pitchFamily="2" charset="-120"/>
                </a:rPr>
                <a:t>松</a:t>
              </a:r>
              <a:r>
                <a:rPr lang="zh-CN" altLang="en-US" sz="2800" b="1" dirty="0">
                  <a:latin typeface="HanyiSentyTang" panose="02000500000000000000" pitchFamily="2" charset="-120"/>
                  <a:ea typeface="HanyiSentyTang" panose="02000500000000000000" pitchFamily="2" charset="-120"/>
                </a:rPr>
                <a:t>阪</a:t>
              </a:r>
              <a:r>
                <a:rPr lang="zh-TW" altLang="en-US" sz="2800" b="1" dirty="0">
                  <a:latin typeface="HanyiSentyTang" panose="02000500000000000000" pitchFamily="2" charset="-120"/>
                  <a:ea typeface="HanyiSentyTang" panose="02000500000000000000" pitchFamily="2" charset="-120"/>
                </a:rPr>
                <a:t>肉</a:t>
              </a:r>
              <a:endParaRPr lang="zh-TW" altLang="en-US" sz="2800" dirty="0"/>
            </a:p>
          </p:txBody>
        </p:sp>
      </p:grpSp>
      <p:sp>
        <p:nvSpPr>
          <p:cNvPr id="84" name="任意多边形: 形状 2"/>
          <p:cNvSpPr/>
          <p:nvPr/>
        </p:nvSpPr>
        <p:spPr>
          <a:xfrm>
            <a:off x="448483" y="354002"/>
            <a:ext cx="1784820" cy="630062"/>
          </a:xfrm>
          <a:custGeom>
            <a:avLst/>
            <a:gdLst>
              <a:gd name="connsiteX0" fmla="*/ 183264 w 4149259"/>
              <a:gd name="connsiteY0" fmla="*/ 112774 h 2303081"/>
              <a:gd name="connsiteX1" fmla="*/ 810585 w 4149259"/>
              <a:gd name="connsiteY1" fmla="*/ 27714 h 2303081"/>
              <a:gd name="connsiteX2" fmla="*/ 1374111 w 4149259"/>
              <a:gd name="connsiteY2" fmla="*/ 112774 h 2303081"/>
              <a:gd name="connsiteX3" fmla="*/ 1948269 w 4149259"/>
              <a:gd name="connsiteY3" fmla="*/ 17081 h 2303081"/>
              <a:gd name="connsiteX4" fmla="*/ 2798873 w 4149259"/>
              <a:gd name="connsiteY4" fmla="*/ 91509 h 2303081"/>
              <a:gd name="connsiteX5" fmla="*/ 3447460 w 4149259"/>
              <a:gd name="connsiteY5" fmla="*/ 27714 h 2303081"/>
              <a:gd name="connsiteX6" fmla="*/ 4021618 w 4149259"/>
              <a:gd name="connsiteY6" fmla="*/ 59611 h 2303081"/>
              <a:gd name="connsiteX7" fmla="*/ 4085413 w 4149259"/>
              <a:gd name="connsiteY7" fmla="*/ 676300 h 2303081"/>
              <a:gd name="connsiteX8" fmla="*/ 4149208 w 4149259"/>
              <a:gd name="connsiteY8" fmla="*/ 1048439 h 2303081"/>
              <a:gd name="connsiteX9" fmla="*/ 4074780 w 4149259"/>
              <a:gd name="connsiteY9" fmla="*/ 1463109 h 2303081"/>
              <a:gd name="connsiteX10" fmla="*/ 4074780 w 4149259"/>
              <a:gd name="connsiteY10" fmla="*/ 2122328 h 2303081"/>
              <a:gd name="connsiteX11" fmla="*/ 3915292 w 4149259"/>
              <a:gd name="connsiteY11" fmla="*/ 2196756 h 2303081"/>
              <a:gd name="connsiteX12" fmla="*/ 3521887 w 4149259"/>
              <a:gd name="connsiteY12" fmla="*/ 2249918 h 2303081"/>
              <a:gd name="connsiteX13" fmla="*/ 2894567 w 4149259"/>
              <a:gd name="connsiteY13" fmla="*/ 2218021 h 2303081"/>
              <a:gd name="connsiteX14" fmla="*/ 2075860 w 4149259"/>
              <a:gd name="connsiteY14" fmla="*/ 2303081 h 2303081"/>
              <a:gd name="connsiteX15" fmla="*/ 1289050 w 4149259"/>
              <a:gd name="connsiteY15" fmla="*/ 2218021 h 2303081"/>
              <a:gd name="connsiteX16" fmla="*/ 395915 w 4149259"/>
              <a:gd name="connsiteY16" fmla="*/ 2249918 h 2303081"/>
              <a:gd name="connsiteX17" fmla="*/ 45041 w 4149259"/>
              <a:gd name="connsiteY17" fmla="*/ 2186123 h 2303081"/>
              <a:gd name="connsiteX18" fmla="*/ 34408 w 4149259"/>
              <a:gd name="connsiteY18" fmla="*/ 1771453 h 2303081"/>
              <a:gd name="connsiteX19" fmla="*/ 2511 w 4149259"/>
              <a:gd name="connsiteY19" fmla="*/ 1409946 h 2303081"/>
              <a:gd name="connsiteX20" fmla="*/ 108836 w 4149259"/>
              <a:gd name="connsiteY20" fmla="*/ 793258 h 2303081"/>
              <a:gd name="connsiteX21" fmla="*/ 76939 w 4149259"/>
              <a:gd name="connsiteY21" fmla="*/ 304160 h 2303081"/>
              <a:gd name="connsiteX22" fmla="*/ 183264 w 4149259"/>
              <a:gd name="connsiteY22" fmla="*/ 112774 h 23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9259" h="2303081">
                <a:moveTo>
                  <a:pt x="183264" y="112774"/>
                </a:moveTo>
                <a:cubicBezTo>
                  <a:pt x="305538" y="66700"/>
                  <a:pt x="612111" y="27714"/>
                  <a:pt x="810585" y="27714"/>
                </a:cubicBezTo>
                <a:cubicBezTo>
                  <a:pt x="1009059" y="27714"/>
                  <a:pt x="1184497" y="114546"/>
                  <a:pt x="1374111" y="112774"/>
                </a:cubicBezTo>
                <a:cubicBezTo>
                  <a:pt x="1563725" y="111002"/>
                  <a:pt x="1710809" y="20625"/>
                  <a:pt x="1948269" y="17081"/>
                </a:cubicBezTo>
                <a:cubicBezTo>
                  <a:pt x="2185729" y="13537"/>
                  <a:pt x="2549008" y="89737"/>
                  <a:pt x="2798873" y="91509"/>
                </a:cubicBezTo>
                <a:cubicBezTo>
                  <a:pt x="3048738" y="93281"/>
                  <a:pt x="3243669" y="33030"/>
                  <a:pt x="3447460" y="27714"/>
                </a:cubicBezTo>
                <a:cubicBezTo>
                  <a:pt x="3651251" y="22398"/>
                  <a:pt x="3915293" y="-48487"/>
                  <a:pt x="4021618" y="59611"/>
                </a:cubicBezTo>
                <a:cubicBezTo>
                  <a:pt x="4127943" y="167709"/>
                  <a:pt x="4064148" y="511495"/>
                  <a:pt x="4085413" y="676300"/>
                </a:cubicBezTo>
                <a:cubicBezTo>
                  <a:pt x="4106678" y="841105"/>
                  <a:pt x="4150980" y="917304"/>
                  <a:pt x="4149208" y="1048439"/>
                </a:cubicBezTo>
                <a:cubicBezTo>
                  <a:pt x="4147436" y="1179574"/>
                  <a:pt x="4087185" y="1284128"/>
                  <a:pt x="4074780" y="1463109"/>
                </a:cubicBezTo>
                <a:cubicBezTo>
                  <a:pt x="4062375" y="1642090"/>
                  <a:pt x="4101361" y="2000054"/>
                  <a:pt x="4074780" y="2122328"/>
                </a:cubicBezTo>
                <a:cubicBezTo>
                  <a:pt x="4048199" y="2244602"/>
                  <a:pt x="4007441" y="2175491"/>
                  <a:pt x="3915292" y="2196756"/>
                </a:cubicBezTo>
                <a:cubicBezTo>
                  <a:pt x="3823143" y="2218021"/>
                  <a:pt x="3692008" y="2246374"/>
                  <a:pt x="3521887" y="2249918"/>
                </a:cubicBezTo>
                <a:cubicBezTo>
                  <a:pt x="3351766" y="2253462"/>
                  <a:pt x="3135571" y="2209161"/>
                  <a:pt x="2894567" y="2218021"/>
                </a:cubicBezTo>
                <a:cubicBezTo>
                  <a:pt x="2653563" y="2226881"/>
                  <a:pt x="2343446" y="2303081"/>
                  <a:pt x="2075860" y="2303081"/>
                </a:cubicBezTo>
                <a:cubicBezTo>
                  <a:pt x="1808274" y="2303081"/>
                  <a:pt x="1569041" y="2226881"/>
                  <a:pt x="1289050" y="2218021"/>
                </a:cubicBezTo>
                <a:cubicBezTo>
                  <a:pt x="1009059" y="2209161"/>
                  <a:pt x="603250" y="2255234"/>
                  <a:pt x="395915" y="2249918"/>
                </a:cubicBezTo>
                <a:cubicBezTo>
                  <a:pt x="188580" y="2244602"/>
                  <a:pt x="105292" y="2265867"/>
                  <a:pt x="45041" y="2186123"/>
                </a:cubicBezTo>
                <a:cubicBezTo>
                  <a:pt x="-15210" y="2106379"/>
                  <a:pt x="41496" y="1900816"/>
                  <a:pt x="34408" y="1771453"/>
                </a:cubicBezTo>
                <a:cubicBezTo>
                  <a:pt x="27320" y="1642090"/>
                  <a:pt x="-9894" y="1572978"/>
                  <a:pt x="2511" y="1409946"/>
                </a:cubicBezTo>
                <a:cubicBezTo>
                  <a:pt x="14916" y="1246914"/>
                  <a:pt x="96431" y="977556"/>
                  <a:pt x="108836" y="793258"/>
                </a:cubicBezTo>
                <a:cubicBezTo>
                  <a:pt x="121241" y="608960"/>
                  <a:pt x="69851" y="412258"/>
                  <a:pt x="76939" y="304160"/>
                </a:cubicBezTo>
                <a:cubicBezTo>
                  <a:pt x="84027" y="196062"/>
                  <a:pt x="60990" y="158848"/>
                  <a:pt x="183264" y="112774"/>
                </a:cubicBezTo>
                <a:close/>
              </a:path>
            </a:pathLst>
          </a:custGeom>
          <a:noFill/>
          <a:ln w="31750" cap="rnd">
            <a:solidFill>
              <a:schemeClr val="accent2">
                <a:lumMod val="60000"/>
                <a:lumOff val="4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451767" y="391831"/>
            <a:ext cx="1788247" cy="618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tx1"/>
                </a:solidFill>
                <a:latin typeface="HanyiSentyTang" panose="02000500000000000000" pitchFamily="2" charset="-120"/>
                <a:ea typeface="HanyiSentyTang" panose="02000500000000000000" pitchFamily="2" charset="-120"/>
              </a:rPr>
              <a:t>梅花肉</a:t>
            </a:r>
            <a:endParaRPr lang="zh-TW" altLang="en-US" sz="3000" dirty="0">
              <a:solidFill>
                <a:schemeClr val="tx1"/>
              </a:solidFill>
              <a:latin typeface="HanyiSentyTang" panose="02000500000000000000" pitchFamily="2" charset="-120"/>
              <a:ea typeface="HanyiSentyTang" panose="02000500000000000000" pitchFamily="2" charset="-12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4205293" y="2157230"/>
            <a:ext cx="1329362" cy="927854"/>
            <a:chOff x="3083023" y="2139864"/>
            <a:chExt cx="1329362" cy="927854"/>
          </a:xfrm>
        </p:grpSpPr>
        <p:sp>
          <p:nvSpPr>
            <p:cNvPr id="2" name="Freeform 1"/>
            <p:cNvSpPr/>
            <p:nvPr/>
          </p:nvSpPr>
          <p:spPr>
            <a:xfrm>
              <a:off x="3083023" y="2139864"/>
              <a:ext cx="1329362" cy="927854"/>
            </a:xfrm>
            <a:custGeom>
              <a:avLst/>
              <a:gdLst>
                <a:gd name="connsiteX0" fmla="*/ 0 w 1353312"/>
                <a:gd name="connsiteY0" fmla="*/ 466344 h 987552"/>
                <a:gd name="connsiteX1" fmla="*/ 0 w 1353312"/>
                <a:gd name="connsiteY1" fmla="*/ 987552 h 987552"/>
                <a:gd name="connsiteX2" fmla="*/ 1353312 w 1353312"/>
                <a:gd name="connsiteY2" fmla="*/ 978408 h 987552"/>
                <a:gd name="connsiteX3" fmla="*/ 1344168 w 1353312"/>
                <a:gd name="connsiteY3" fmla="*/ 36576 h 987552"/>
                <a:gd name="connsiteX4" fmla="*/ 1335024 w 1353312"/>
                <a:gd name="connsiteY4" fmla="*/ 0 h 987552"/>
                <a:gd name="connsiteX5" fmla="*/ 1197864 w 1353312"/>
                <a:gd name="connsiteY5" fmla="*/ 36576 h 987552"/>
                <a:gd name="connsiteX6" fmla="*/ 1024128 w 1353312"/>
                <a:gd name="connsiteY6" fmla="*/ 36576 h 987552"/>
                <a:gd name="connsiteX7" fmla="*/ 850392 w 1353312"/>
                <a:gd name="connsiteY7" fmla="*/ 64008 h 987552"/>
                <a:gd name="connsiteX8" fmla="*/ 704088 w 1353312"/>
                <a:gd name="connsiteY8" fmla="*/ 82296 h 987552"/>
                <a:gd name="connsiteX9" fmla="*/ 374904 w 1353312"/>
                <a:gd name="connsiteY9" fmla="*/ 118872 h 987552"/>
                <a:gd name="connsiteX10" fmla="*/ 219456 w 1353312"/>
                <a:gd name="connsiteY10" fmla="*/ 237744 h 987552"/>
                <a:gd name="connsiteX11" fmla="*/ 0 w 1353312"/>
                <a:gd name="connsiteY11" fmla="*/ 466344 h 987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53312" h="987552">
                  <a:moveTo>
                    <a:pt x="0" y="466344"/>
                  </a:moveTo>
                  <a:lnTo>
                    <a:pt x="0" y="987552"/>
                  </a:lnTo>
                  <a:lnTo>
                    <a:pt x="1353312" y="978408"/>
                  </a:lnTo>
                  <a:lnTo>
                    <a:pt x="1344168" y="36576"/>
                  </a:lnTo>
                  <a:lnTo>
                    <a:pt x="1335024" y="0"/>
                  </a:lnTo>
                  <a:lnTo>
                    <a:pt x="1197864" y="36576"/>
                  </a:lnTo>
                  <a:lnTo>
                    <a:pt x="1024128" y="36576"/>
                  </a:lnTo>
                  <a:lnTo>
                    <a:pt x="850392" y="64008"/>
                  </a:lnTo>
                  <a:lnTo>
                    <a:pt x="704088" y="82296"/>
                  </a:lnTo>
                  <a:lnTo>
                    <a:pt x="374904" y="118872"/>
                  </a:lnTo>
                  <a:lnTo>
                    <a:pt x="219456" y="237744"/>
                  </a:lnTo>
                  <a:lnTo>
                    <a:pt x="0" y="466344"/>
                  </a:lnTo>
                  <a:close/>
                </a:path>
              </a:pathLst>
            </a:custGeom>
            <a:solidFill>
              <a:srgbClr val="FE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b="1" dirty="0">
                <a:solidFill>
                  <a:schemeClr val="tx1"/>
                </a:solidFill>
                <a:latin typeface="HanyiSentyTang" panose="02000500000000000000" pitchFamily="2" charset="-120"/>
                <a:ea typeface="HanyiSentyTang" panose="02000500000000000000" pitchFamily="2" charset="-120"/>
              </a:endParaRPr>
            </a:p>
          </p:txBody>
        </p:sp>
        <p:sp>
          <p:nvSpPr>
            <p:cNvPr id="85" name="文字方塊 43"/>
            <p:cNvSpPr txBox="1"/>
            <p:nvPr/>
          </p:nvSpPr>
          <p:spPr>
            <a:xfrm>
              <a:off x="3208051" y="2468282"/>
              <a:ext cx="11785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800" b="1" dirty="0" smtClean="0">
                  <a:latin typeface="HanyiSentyTang" panose="02000500000000000000" pitchFamily="2" charset="-120"/>
                  <a:ea typeface="HanyiSentyTang" panose="02000500000000000000" pitchFamily="2" charset="-120"/>
                </a:rPr>
                <a:t>梅花肉</a:t>
              </a:r>
              <a:endParaRPr lang="zh-TW" altLang="en-US" sz="2800" b="1" dirty="0">
                <a:latin typeface="HanyiSentyTang" panose="02000500000000000000" pitchFamily="2" charset="-120"/>
                <a:ea typeface="HanyiSentyTang" panose="02000500000000000000" pitchFamily="2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269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12" dur="2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任意多边形: 形状 2"/>
          <p:cNvSpPr/>
          <p:nvPr/>
        </p:nvSpPr>
        <p:spPr>
          <a:xfrm>
            <a:off x="448483" y="354002"/>
            <a:ext cx="1784820" cy="630062"/>
          </a:xfrm>
          <a:custGeom>
            <a:avLst/>
            <a:gdLst>
              <a:gd name="connsiteX0" fmla="*/ 183264 w 4149259"/>
              <a:gd name="connsiteY0" fmla="*/ 112774 h 2303081"/>
              <a:gd name="connsiteX1" fmla="*/ 810585 w 4149259"/>
              <a:gd name="connsiteY1" fmla="*/ 27714 h 2303081"/>
              <a:gd name="connsiteX2" fmla="*/ 1374111 w 4149259"/>
              <a:gd name="connsiteY2" fmla="*/ 112774 h 2303081"/>
              <a:gd name="connsiteX3" fmla="*/ 1948269 w 4149259"/>
              <a:gd name="connsiteY3" fmla="*/ 17081 h 2303081"/>
              <a:gd name="connsiteX4" fmla="*/ 2798873 w 4149259"/>
              <a:gd name="connsiteY4" fmla="*/ 91509 h 2303081"/>
              <a:gd name="connsiteX5" fmla="*/ 3447460 w 4149259"/>
              <a:gd name="connsiteY5" fmla="*/ 27714 h 2303081"/>
              <a:gd name="connsiteX6" fmla="*/ 4021618 w 4149259"/>
              <a:gd name="connsiteY6" fmla="*/ 59611 h 2303081"/>
              <a:gd name="connsiteX7" fmla="*/ 4085413 w 4149259"/>
              <a:gd name="connsiteY7" fmla="*/ 676300 h 2303081"/>
              <a:gd name="connsiteX8" fmla="*/ 4149208 w 4149259"/>
              <a:gd name="connsiteY8" fmla="*/ 1048439 h 2303081"/>
              <a:gd name="connsiteX9" fmla="*/ 4074780 w 4149259"/>
              <a:gd name="connsiteY9" fmla="*/ 1463109 h 2303081"/>
              <a:gd name="connsiteX10" fmla="*/ 4074780 w 4149259"/>
              <a:gd name="connsiteY10" fmla="*/ 2122328 h 2303081"/>
              <a:gd name="connsiteX11" fmla="*/ 3915292 w 4149259"/>
              <a:gd name="connsiteY11" fmla="*/ 2196756 h 2303081"/>
              <a:gd name="connsiteX12" fmla="*/ 3521887 w 4149259"/>
              <a:gd name="connsiteY12" fmla="*/ 2249918 h 2303081"/>
              <a:gd name="connsiteX13" fmla="*/ 2894567 w 4149259"/>
              <a:gd name="connsiteY13" fmla="*/ 2218021 h 2303081"/>
              <a:gd name="connsiteX14" fmla="*/ 2075860 w 4149259"/>
              <a:gd name="connsiteY14" fmla="*/ 2303081 h 2303081"/>
              <a:gd name="connsiteX15" fmla="*/ 1289050 w 4149259"/>
              <a:gd name="connsiteY15" fmla="*/ 2218021 h 2303081"/>
              <a:gd name="connsiteX16" fmla="*/ 395915 w 4149259"/>
              <a:gd name="connsiteY16" fmla="*/ 2249918 h 2303081"/>
              <a:gd name="connsiteX17" fmla="*/ 45041 w 4149259"/>
              <a:gd name="connsiteY17" fmla="*/ 2186123 h 2303081"/>
              <a:gd name="connsiteX18" fmla="*/ 34408 w 4149259"/>
              <a:gd name="connsiteY18" fmla="*/ 1771453 h 2303081"/>
              <a:gd name="connsiteX19" fmla="*/ 2511 w 4149259"/>
              <a:gd name="connsiteY19" fmla="*/ 1409946 h 2303081"/>
              <a:gd name="connsiteX20" fmla="*/ 108836 w 4149259"/>
              <a:gd name="connsiteY20" fmla="*/ 793258 h 2303081"/>
              <a:gd name="connsiteX21" fmla="*/ 76939 w 4149259"/>
              <a:gd name="connsiteY21" fmla="*/ 304160 h 2303081"/>
              <a:gd name="connsiteX22" fmla="*/ 183264 w 4149259"/>
              <a:gd name="connsiteY22" fmla="*/ 112774 h 23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9259" h="2303081">
                <a:moveTo>
                  <a:pt x="183264" y="112774"/>
                </a:moveTo>
                <a:cubicBezTo>
                  <a:pt x="305538" y="66700"/>
                  <a:pt x="612111" y="27714"/>
                  <a:pt x="810585" y="27714"/>
                </a:cubicBezTo>
                <a:cubicBezTo>
                  <a:pt x="1009059" y="27714"/>
                  <a:pt x="1184497" y="114546"/>
                  <a:pt x="1374111" y="112774"/>
                </a:cubicBezTo>
                <a:cubicBezTo>
                  <a:pt x="1563725" y="111002"/>
                  <a:pt x="1710809" y="20625"/>
                  <a:pt x="1948269" y="17081"/>
                </a:cubicBezTo>
                <a:cubicBezTo>
                  <a:pt x="2185729" y="13537"/>
                  <a:pt x="2549008" y="89737"/>
                  <a:pt x="2798873" y="91509"/>
                </a:cubicBezTo>
                <a:cubicBezTo>
                  <a:pt x="3048738" y="93281"/>
                  <a:pt x="3243669" y="33030"/>
                  <a:pt x="3447460" y="27714"/>
                </a:cubicBezTo>
                <a:cubicBezTo>
                  <a:pt x="3651251" y="22398"/>
                  <a:pt x="3915293" y="-48487"/>
                  <a:pt x="4021618" y="59611"/>
                </a:cubicBezTo>
                <a:cubicBezTo>
                  <a:pt x="4127943" y="167709"/>
                  <a:pt x="4064148" y="511495"/>
                  <a:pt x="4085413" y="676300"/>
                </a:cubicBezTo>
                <a:cubicBezTo>
                  <a:pt x="4106678" y="841105"/>
                  <a:pt x="4150980" y="917304"/>
                  <a:pt x="4149208" y="1048439"/>
                </a:cubicBezTo>
                <a:cubicBezTo>
                  <a:pt x="4147436" y="1179574"/>
                  <a:pt x="4087185" y="1284128"/>
                  <a:pt x="4074780" y="1463109"/>
                </a:cubicBezTo>
                <a:cubicBezTo>
                  <a:pt x="4062375" y="1642090"/>
                  <a:pt x="4101361" y="2000054"/>
                  <a:pt x="4074780" y="2122328"/>
                </a:cubicBezTo>
                <a:cubicBezTo>
                  <a:pt x="4048199" y="2244602"/>
                  <a:pt x="4007441" y="2175491"/>
                  <a:pt x="3915292" y="2196756"/>
                </a:cubicBezTo>
                <a:cubicBezTo>
                  <a:pt x="3823143" y="2218021"/>
                  <a:pt x="3692008" y="2246374"/>
                  <a:pt x="3521887" y="2249918"/>
                </a:cubicBezTo>
                <a:cubicBezTo>
                  <a:pt x="3351766" y="2253462"/>
                  <a:pt x="3135571" y="2209161"/>
                  <a:pt x="2894567" y="2218021"/>
                </a:cubicBezTo>
                <a:cubicBezTo>
                  <a:pt x="2653563" y="2226881"/>
                  <a:pt x="2343446" y="2303081"/>
                  <a:pt x="2075860" y="2303081"/>
                </a:cubicBezTo>
                <a:cubicBezTo>
                  <a:pt x="1808274" y="2303081"/>
                  <a:pt x="1569041" y="2226881"/>
                  <a:pt x="1289050" y="2218021"/>
                </a:cubicBezTo>
                <a:cubicBezTo>
                  <a:pt x="1009059" y="2209161"/>
                  <a:pt x="603250" y="2255234"/>
                  <a:pt x="395915" y="2249918"/>
                </a:cubicBezTo>
                <a:cubicBezTo>
                  <a:pt x="188580" y="2244602"/>
                  <a:pt x="105292" y="2265867"/>
                  <a:pt x="45041" y="2186123"/>
                </a:cubicBezTo>
                <a:cubicBezTo>
                  <a:pt x="-15210" y="2106379"/>
                  <a:pt x="41496" y="1900816"/>
                  <a:pt x="34408" y="1771453"/>
                </a:cubicBezTo>
                <a:cubicBezTo>
                  <a:pt x="27320" y="1642090"/>
                  <a:pt x="-9894" y="1572978"/>
                  <a:pt x="2511" y="1409946"/>
                </a:cubicBezTo>
                <a:cubicBezTo>
                  <a:pt x="14916" y="1246914"/>
                  <a:pt x="96431" y="977556"/>
                  <a:pt x="108836" y="793258"/>
                </a:cubicBezTo>
                <a:cubicBezTo>
                  <a:pt x="121241" y="608960"/>
                  <a:pt x="69851" y="412258"/>
                  <a:pt x="76939" y="304160"/>
                </a:cubicBezTo>
                <a:cubicBezTo>
                  <a:pt x="84027" y="196062"/>
                  <a:pt x="60990" y="158848"/>
                  <a:pt x="183264" y="112774"/>
                </a:cubicBezTo>
                <a:close/>
              </a:path>
            </a:pathLst>
          </a:custGeom>
          <a:solidFill>
            <a:srgbClr val="F4B183"/>
          </a:solidFill>
          <a:ln w="31750" cap="rnd">
            <a:solidFill>
              <a:schemeClr val="accent2">
                <a:lumMod val="60000"/>
                <a:lumOff val="4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" t="1926" r="-314" b="3434"/>
          <a:stretch/>
        </p:blipFill>
        <p:spPr>
          <a:xfrm>
            <a:off x="8117653" y="2666216"/>
            <a:ext cx="3044408" cy="2160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71" y="2669409"/>
            <a:ext cx="3372237" cy="236658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68" y="2673509"/>
            <a:ext cx="3040358" cy="2153587"/>
          </a:xfrm>
          <a:prstGeom prst="rect">
            <a:avLst/>
          </a:prstGeom>
        </p:spPr>
      </p:pic>
      <p:sp>
        <p:nvSpPr>
          <p:cNvPr id="48" name="PA_库_形状 34" descr="e7d195523061f1c0c2b73831c94a3edc981f60e396d3e182073EE1468018468A7F192AE5E5CD515B6C3125F8AF6E4EE646174E8CF0B46FD19828DCE8CDA3B3A044A74F0E769C5FA8CB87AB6FC303C8BA3785FAC64AF542475A45392D2F8775CA2A3F554972FE2DD8155BE10256CD9F9C4B2CA7363FE3DC30E63CF532ED13770F786BF6E64F196A82F22EB8F0101324B9"/>
          <p:cNvSpPr/>
          <p:nvPr/>
        </p:nvSpPr>
        <p:spPr>
          <a:xfrm>
            <a:off x="1061969" y="2112163"/>
            <a:ext cx="1351032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26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anyiSentyTang" panose="02000500000000000000" pitchFamily="2" charset="-120"/>
                <a:ea typeface="HanyiSentyTang" panose="02000500000000000000" pitchFamily="2" charset="-120"/>
                <a:cs typeface="Lato Semibold" panose="020F0502020204030203" pitchFamily="34" charset="0"/>
                <a:sym typeface="Lato Semibold"/>
              </a:rPr>
              <a:t>口感</a:t>
            </a:r>
            <a:endParaRPr kumimoji="0" lang="id-ID" sz="3000" b="0" i="0" u="none" strike="noStrike" kern="1200" cap="none" spc="26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HanyiSentyTang" panose="02000500000000000000" pitchFamily="2" charset="-120"/>
              <a:ea typeface="HanyiSentyTang" panose="02000500000000000000" pitchFamily="2" charset="-120"/>
              <a:cs typeface="Lato Semibold" panose="020F0502020204030203" pitchFamily="34" charset="0"/>
              <a:sym typeface="Lato Semibold"/>
            </a:endParaRPr>
          </a:p>
        </p:txBody>
      </p:sp>
      <p:sp>
        <p:nvSpPr>
          <p:cNvPr id="49" name="PA_库_形状 34" descr="e7d195523061f1c0c2b73831c94a3edc981f60e396d3e182073EE1468018468A7F192AE5E5CD515B6C3125F8AF6E4EE646174E8CF0B46FD19828DCE8CDA3B3A044A74F0E769C5FA8CB87AB6FC303C8BA3785FAC64AF542475A45392D2F8775CA2A3F554972FE2DD8155BE10256CD9F9C4B2CA7363FE3DC30E63CF532ED13770F786BF6E64F196A82F22EB8F0101324B9"/>
          <p:cNvSpPr/>
          <p:nvPr/>
        </p:nvSpPr>
        <p:spPr>
          <a:xfrm>
            <a:off x="4266684" y="2117191"/>
            <a:ext cx="1793470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26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anyiSentyTang" panose="02000500000000000000" pitchFamily="2" charset="-120"/>
                <a:ea typeface="HanyiSentyTang" panose="02000500000000000000" pitchFamily="2" charset="-120"/>
                <a:cs typeface="Lato Semibold" panose="020F0502020204030203" pitchFamily="34" charset="0"/>
                <a:sym typeface="Lato Semibold"/>
              </a:rPr>
              <a:t>料理</a:t>
            </a:r>
            <a:endParaRPr kumimoji="0" lang="id-ID" sz="3000" b="0" i="0" u="none" strike="noStrike" kern="1200" cap="none" spc="26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HanyiSentyTang" panose="02000500000000000000" pitchFamily="2" charset="-120"/>
              <a:ea typeface="HanyiSentyTang" panose="02000500000000000000" pitchFamily="2" charset="-120"/>
              <a:cs typeface="Lato Semibold" panose="020F0502020204030203" pitchFamily="34" charset="0"/>
              <a:sym typeface="Lato Semibold"/>
            </a:endParaRPr>
          </a:p>
        </p:txBody>
      </p:sp>
      <p:sp>
        <p:nvSpPr>
          <p:cNvPr id="50" name="PA_库_形状 34" descr="e7d195523061f1c0c2b73831c94a3edc981f60e396d3e182073EE1468018468A7F192AE5E5CD515B6C3125F8AF6E4EE646174E8CF0B46FD19828DCE8CDA3B3A044A74F0E769C5FA8CB87AB6FC303C8BA3785FAC64AF542475A45392D2F8775CA2A3F554972FE2DD8155BE10256CD9F9C4B2CA7363FE3DC30E63CF532ED13770F786BF6E64F196A82F22EB8F0101324B9"/>
          <p:cNvSpPr/>
          <p:nvPr/>
        </p:nvSpPr>
        <p:spPr>
          <a:xfrm>
            <a:off x="8117653" y="2117191"/>
            <a:ext cx="2282492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26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anyiSentyTang" panose="02000500000000000000" pitchFamily="2" charset="-120"/>
                <a:ea typeface="HanyiSentyTang" panose="02000500000000000000" pitchFamily="2" charset="-120"/>
                <a:cs typeface="Lato Semibold" panose="020F0502020204030203" pitchFamily="34" charset="0"/>
                <a:sym typeface="Lato Semibold"/>
              </a:rPr>
              <a:t>參考食譜</a:t>
            </a:r>
            <a:endParaRPr kumimoji="0" lang="id-ID" sz="3000" b="0" i="0" u="none" strike="noStrike" kern="1200" cap="none" spc="26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HanyiSentyTang" panose="02000500000000000000" pitchFamily="2" charset="-120"/>
              <a:ea typeface="HanyiSentyTang" panose="02000500000000000000" pitchFamily="2" charset="-120"/>
              <a:cs typeface="Lato Semibold" panose="020F0502020204030203" pitchFamily="34" charset="0"/>
              <a:sym typeface="Lato Semibold"/>
            </a:endParaRPr>
          </a:p>
        </p:txBody>
      </p:sp>
      <p:sp>
        <p:nvSpPr>
          <p:cNvPr id="51" name="PA_库_文本框 20" descr="e7d195523061f1c0c2b73831c94a3edc981f60e396d3e182073EE1468018468A7F192AE5E5CD515B6C3125F8AF6E4EE646174E8CF0B46FD19828DCE8CDA3B3A044A74F0E769C5FA8CB87AB6FC303C8BA3785FAC64AF542475A45392D2F8775CA2A3F554972FE2DD8155BE10256CD9F9C4B2CA7363FE3DC30E63CF532ED13770F786BF6E64F196A82F22EB8F0101324B9"/>
          <p:cNvSpPr txBox="1"/>
          <p:nvPr/>
        </p:nvSpPr>
        <p:spPr>
          <a:xfrm>
            <a:off x="1061968" y="5053445"/>
            <a:ext cx="3162608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140" b="0" i="0" u="none" strike="noStrike" kern="1200" cap="none" spc="-4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Dan bek that m</a:t>
            </a:r>
            <a:r>
              <a:rPr kumimoji="0" lang="id-ID" sz="1140" b="0" i="0" u="none" strike="noStrike" kern="1200" cap="none" spc="-40" normalizeH="0" baseline="0" noProof="0" dirty="0">
                <a:ln>
                  <a:noFill/>
                </a:ln>
                <a:solidFill>
                  <a:srgbClr val="CACACA"/>
                </a:solidFill>
                <a:effectLst/>
                <a:uLnTx/>
                <a:uFillTx/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dan </a:t>
            </a:r>
            <a:r>
              <a:rPr kumimoji="0" lang="id-ID" sz="1140" b="0" i="0" u="none" strike="noStrike" kern="1200" cap="none" spc="-4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bek.lorem ipsum dolor sit amet alelon minting hana so tegu eh pue hom hai nyan</a:t>
            </a:r>
          </a:p>
        </p:txBody>
      </p:sp>
      <p:sp>
        <p:nvSpPr>
          <p:cNvPr id="52" name="PA_库_文本框 24" descr="e7d195523061f1c0c2b73831c94a3edc981f60e396d3e182073EE1468018468A7F192AE5E5CD515B6C3125F8AF6E4EE646174E8CF0B46FD19828DCE8CDA3B3A044A74F0E769C5FA8CB87AB6FC303C8BA3785FAC64AF542475A45392D2F8775CA2A3F554972FE2DD8155BE10256CD9F9C4B2CA7363FE3DC30E63CF532ED13770F786BF6E64F196A82F22EB8F0101324B9"/>
          <p:cNvSpPr txBox="1"/>
          <p:nvPr/>
        </p:nvSpPr>
        <p:spPr>
          <a:xfrm>
            <a:off x="4255287" y="5037934"/>
            <a:ext cx="3654085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140" b="0" i="0" u="none" strike="noStrike" kern="1200" cap="none" spc="-4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Dan bek that mdan bek.lorem ipsum dolor sit amet alelon minting hana so tegu eh pue hom hai nyan</a:t>
            </a:r>
          </a:p>
        </p:txBody>
      </p:sp>
      <p:sp>
        <p:nvSpPr>
          <p:cNvPr id="53" name="PA_库_文本框 25" descr="e7d195523061f1c0c2b73831c94a3edc981f60e396d3e182073EE1468018468A7F192AE5E5CD515B6C3125F8AF6E4EE646174E8CF0B46FD19828DCE8CDA3B3A044A74F0E769C5FA8CB87AB6FC303C8BA3785FAC64AF542475A45392D2F8775CA2A3F554972FE2DD8155BE10256CD9F9C4B2CA7363FE3DC30E63CF532ED13770F786BF6E64F196A82F22EB8F0101324B9"/>
          <p:cNvSpPr txBox="1"/>
          <p:nvPr/>
        </p:nvSpPr>
        <p:spPr>
          <a:xfrm>
            <a:off x="8117653" y="5053445"/>
            <a:ext cx="3162608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140" b="0" i="0" u="none" strike="noStrike" kern="1200" cap="none" spc="-4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Dan bek that mdan bek.lorem ipsum dolor sit amet alelon minting hana so tegu eh pue hom hai nyan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1767" y="391831"/>
            <a:ext cx="1788247" cy="618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tx1"/>
                </a:solidFill>
                <a:latin typeface="HanyiSentyTang" panose="02000500000000000000" pitchFamily="2" charset="-120"/>
                <a:ea typeface="HanyiSentyTang" panose="02000500000000000000" pitchFamily="2" charset="-120"/>
              </a:rPr>
              <a:t>梅花肉</a:t>
            </a:r>
            <a:endParaRPr lang="zh-TW" altLang="en-US" sz="3000" dirty="0">
              <a:solidFill>
                <a:schemeClr val="tx1"/>
              </a:solidFill>
              <a:latin typeface="HanyiSentyTang" panose="02000500000000000000" pitchFamily="2" charset="-120"/>
              <a:ea typeface="HanyiSentyTang" panose="02000500000000000000" pitchFamily="2" charset="-12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44295" y="343446"/>
            <a:ext cx="1800000" cy="618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solidFill>
                  <a:schemeClr val="tx1"/>
                </a:solidFill>
                <a:latin typeface="HanyiSentyTang" panose="02000500000000000000" pitchFamily="2" charset="-120"/>
                <a:ea typeface="HanyiSentyTang" panose="02000500000000000000" pitchFamily="2" charset="-120"/>
              </a:rPr>
              <a:t>胛</a:t>
            </a:r>
            <a:r>
              <a:rPr lang="zh-CN" altLang="en-US" sz="3000" dirty="0" smtClean="0">
                <a:solidFill>
                  <a:schemeClr val="tx1"/>
                </a:solidFill>
                <a:latin typeface="HanyiSentyTang" panose="02000500000000000000" pitchFamily="2" charset="-120"/>
                <a:ea typeface="HanyiSentyTang" panose="02000500000000000000" pitchFamily="2" charset="-120"/>
              </a:rPr>
              <a:t>心肉</a:t>
            </a:r>
            <a:endParaRPr lang="zh-TW" altLang="en-US" sz="3000" dirty="0">
              <a:solidFill>
                <a:schemeClr val="tx1"/>
              </a:solidFill>
              <a:latin typeface="HanyiSentyTang" panose="02000500000000000000" pitchFamily="2" charset="-120"/>
              <a:ea typeface="HanyiSentyTang" panose="02000500000000000000" pitchFamily="2" charset="-12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60154" y="346222"/>
            <a:ext cx="1800000" cy="618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tx1"/>
                </a:solidFill>
                <a:latin typeface="HanyiSentyTang" panose="02000500000000000000" pitchFamily="2" charset="-120"/>
                <a:ea typeface="HanyiSentyTang" panose="02000500000000000000" pitchFamily="2" charset="-120"/>
              </a:rPr>
              <a:t>五花肉</a:t>
            </a:r>
            <a:endParaRPr lang="zh-TW" altLang="en-US" sz="3000" dirty="0">
              <a:solidFill>
                <a:schemeClr val="tx1"/>
              </a:solidFill>
              <a:latin typeface="HanyiSentyTang" panose="02000500000000000000" pitchFamily="2" charset="-120"/>
              <a:ea typeface="HanyiSentyTang" panose="02000500000000000000" pitchFamily="2" charset="-12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83896" y="357397"/>
            <a:ext cx="1800000" cy="618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tx1"/>
                </a:solidFill>
                <a:latin typeface="HanyiSentyTang" panose="02000500000000000000" pitchFamily="2" charset="-120"/>
                <a:ea typeface="HanyiSentyTang" panose="02000500000000000000" pitchFamily="2" charset="-120"/>
              </a:rPr>
              <a:t>豬腳</a:t>
            </a:r>
            <a:endParaRPr lang="zh-TW" altLang="en-US" sz="3000" dirty="0">
              <a:solidFill>
                <a:schemeClr val="tx1"/>
              </a:solidFill>
              <a:latin typeface="HanyiSentyTang" panose="02000500000000000000" pitchFamily="2" charset="-120"/>
              <a:ea typeface="HanyiSentyTang" panose="02000500000000000000" pitchFamily="2" charset="-12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72025" y="357397"/>
            <a:ext cx="1800000" cy="618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tx1"/>
                </a:solidFill>
                <a:latin typeface="HanyiSentyTang" panose="02000500000000000000" pitchFamily="2" charset="-120"/>
                <a:ea typeface="HanyiSentyTang" panose="02000500000000000000" pitchFamily="2" charset="-120"/>
              </a:rPr>
              <a:t>松阪肉</a:t>
            </a:r>
            <a:endParaRPr lang="zh-TW" altLang="en-US" sz="3000" dirty="0">
              <a:solidFill>
                <a:schemeClr val="tx1"/>
              </a:solidFill>
              <a:latin typeface="HanyiSentyTang" panose="02000500000000000000" pitchFamily="2" charset="-120"/>
              <a:ea typeface="HanyiSentyTang" panose="02000500000000000000" pitchFamily="2" charset="-12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995767" y="357397"/>
            <a:ext cx="1800000" cy="618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tx1"/>
                </a:solidFill>
                <a:latin typeface="HanyiSentyTang" panose="02000500000000000000" pitchFamily="2" charset="-120"/>
                <a:ea typeface="HanyiSentyTang" panose="02000500000000000000" pitchFamily="2" charset="-120"/>
              </a:rPr>
              <a:t>豬尾</a:t>
            </a:r>
            <a:endParaRPr lang="zh-TW" altLang="en-US" sz="3000" dirty="0">
              <a:solidFill>
                <a:schemeClr val="tx1"/>
              </a:solidFill>
              <a:latin typeface="HanyiSentyTang" panose="02000500000000000000" pitchFamily="2" charset="-120"/>
              <a:ea typeface="HanyiSentyTang" panose="02000500000000000000" pitchFamily="2" charset="-120"/>
            </a:endParaRPr>
          </a:p>
        </p:txBody>
      </p:sp>
      <p:grpSp>
        <p:nvGrpSpPr>
          <p:cNvPr id="25" name="组合 6"/>
          <p:cNvGrpSpPr/>
          <p:nvPr/>
        </p:nvGrpSpPr>
        <p:grpSpPr>
          <a:xfrm flipH="1">
            <a:off x="76835" y="93437"/>
            <a:ext cx="7717155" cy="2592705"/>
            <a:chOff x="6599" y="434"/>
            <a:chExt cx="12153" cy="4083"/>
          </a:xfrm>
        </p:grpSpPr>
        <p:grpSp>
          <p:nvGrpSpPr>
            <p:cNvPr id="26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32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3" name="直接连接符 8"/>
              <p:cNvCxnSpPr>
                <a:stCxn id="32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30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FFE1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8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17"/>
          <p:cNvGrpSpPr/>
          <p:nvPr/>
        </p:nvGrpSpPr>
        <p:grpSpPr>
          <a:xfrm flipV="1">
            <a:off x="4381500" y="4143467"/>
            <a:ext cx="7717155" cy="2592705"/>
            <a:chOff x="6599" y="434"/>
            <a:chExt cx="12153" cy="4083"/>
          </a:xfrm>
        </p:grpSpPr>
        <p:grpSp>
          <p:nvGrpSpPr>
            <p:cNvPr id="39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59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" name="直接连接符 22"/>
              <p:cNvCxnSpPr>
                <a:stCxn id="59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4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57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FFE1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5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任意多边形: 形状 2"/>
          <p:cNvSpPr/>
          <p:nvPr/>
        </p:nvSpPr>
        <p:spPr>
          <a:xfrm>
            <a:off x="2359475" y="354002"/>
            <a:ext cx="1784820" cy="630062"/>
          </a:xfrm>
          <a:custGeom>
            <a:avLst/>
            <a:gdLst>
              <a:gd name="connsiteX0" fmla="*/ 183264 w 4149259"/>
              <a:gd name="connsiteY0" fmla="*/ 112774 h 2303081"/>
              <a:gd name="connsiteX1" fmla="*/ 810585 w 4149259"/>
              <a:gd name="connsiteY1" fmla="*/ 27714 h 2303081"/>
              <a:gd name="connsiteX2" fmla="*/ 1374111 w 4149259"/>
              <a:gd name="connsiteY2" fmla="*/ 112774 h 2303081"/>
              <a:gd name="connsiteX3" fmla="*/ 1948269 w 4149259"/>
              <a:gd name="connsiteY3" fmla="*/ 17081 h 2303081"/>
              <a:gd name="connsiteX4" fmla="*/ 2798873 w 4149259"/>
              <a:gd name="connsiteY4" fmla="*/ 91509 h 2303081"/>
              <a:gd name="connsiteX5" fmla="*/ 3447460 w 4149259"/>
              <a:gd name="connsiteY5" fmla="*/ 27714 h 2303081"/>
              <a:gd name="connsiteX6" fmla="*/ 4021618 w 4149259"/>
              <a:gd name="connsiteY6" fmla="*/ 59611 h 2303081"/>
              <a:gd name="connsiteX7" fmla="*/ 4085413 w 4149259"/>
              <a:gd name="connsiteY7" fmla="*/ 676300 h 2303081"/>
              <a:gd name="connsiteX8" fmla="*/ 4149208 w 4149259"/>
              <a:gd name="connsiteY8" fmla="*/ 1048439 h 2303081"/>
              <a:gd name="connsiteX9" fmla="*/ 4074780 w 4149259"/>
              <a:gd name="connsiteY9" fmla="*/ 1463109 h 2303081"/>
              <a:gd name="connsiteX10" fmla="*/ 4074780 w 4149259"/>
              <a:gd name="connsiteY10" fmla="*/ 2122328 h 2303081"/>
              <a:gd name="connsiteX11" fmla="*/ 3915292 w 4149259"/>
              <a:gd name="connsiteY11" fmla="*/ 2196756 h 2303081"/>
              <a:gd name="connsiteX12" fmla="*/ 3521887 w 4149259"/>
              <a:gd name="connsiteY12" fmla="*/ 2249918 h 2303081"/>
              <a:gd name="connsiteX13" fmla="*/ 2894567 w 4149259"/>
              <a:gd name="connsiteY13" fmla="*/ 2218021 h 2303081"/>
              <a:gd name="connsiteX14" fmla="*/ 2075860 w 4149259"/>
              <a:gd name="connsiteY14" fmla="*/ 2303081 h 2303081"/>
              <a:gd name="connsiteX15" fmla="*/ 1289050 w 4149259"/>
              <a:gd name="connsiteY15" fmla="*/ 2218021 h 2303081"/>
              <a:gd name="connsiteX16" fmla="*/ 395915 w 4149259"/>
              <a:gd name="connsiteY16" fmla="*/ 2249918 h 2303081"/>
              <a:gd name="connsiteX17" fmla="*/ 45041 w 4149259"/>
              <a:gd name="connsiteY17" fmla="*/ 2186123 h 2303081"/>
              <a:gd name="connsiteX18" fmla="*/ 34408 w 4149259"/>
              <a:gd name="connsiteY18" fmla="*/ 1771453 h 2303081"/>
              <a:gd name="connsiteX19" fmla="*/ 2511 w 4149259"/>
              <a:gd name="connsiteY19" fmla="*/ 1409946 h 2303081"/>
              <a:gd name="connsiteX20" fmla="*/ 108836 w 4149259"/>
              <a:gd name="connsiteY20" fmla="*/ 793258 h 2303081"/>
              <a:gd name="connsiteX21" fmla="*/ 76939 w 4149259"/>
              <a:gd name="connsiteY21" fmla="*/ 304160 h 2303081"/>
              <a:gd name="connsiteX22" fmla="*/ 183264 w 4149259"/>
              <a:gd name="connsiteY22" fmla="*/ 112774 h 23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9259" h="2303081">
                <a:moveTo>
                  <a:pt x="183264" y="112774"/>
                </a:moveTo>
                <a:cubicBezTo>
                  <a:pt x="305538" y="66700"/>
                  <a:pt x="612111" y="27714"/>
                  <a:pt x="810585" y="27714"/>
                </a:cubicBezTo>
                <a:cubicBezTo>
                  <a:pt x="1009059" y="27714"/>
                  <a:pt x="1184497" y="114546"/>
                  <a:pt x="1374111" y="112774"/>
                </a:cubicBezTo>
                <a:cubicBezTo>
                  <a:pt x="1563725" y="111002"/>
                  <a:pt x="1710809" y="20625"/>
                  <a:pt x="1948269" y="17081"/>
                </a:cubicBezTo>
                <a:cubicBezTo>
                  <a:pt x="2185729" y="13537"/>
                  <a:pt x="2549008" y="89737"/>
                  <a:pt x="2798873" y="91509"/>
                </a:cubicBezTo>
                <a:cubicBezTo>
                  <a:pt x="3048738" y="93281"/>
                  <a:pt x="3243669" y="33030"/>
                  <a:pt x="3447460" y="27714"/>
                </a:cubicBezTo>
                <a:cubicBezTo>
                  <a:pt x="3651251" y="22398"/>
                  <a:pt x="3915293" y="-48487"/>
                  <a:pt x="4021618" y="59611"/>
                </a:cubicBezTo>
                <a:cubicBezTo>
                  <a:pt x="4127943" y="167709"/>
                  <a:pt x="4064148" y="511495"/>
                  <a:pt x="4085413" y="676300"/>
                </a:cubicBezTo>
                <a:cubicBezTo>
                  <a:pt x="4106678" y="841105"/>
                  <a:pt x="4150980" y="917304"/>
                  <a:pt x="4149208" y="1048439"/>
                </a:cubicBezTo>
                <a:cubicBezTo>
                  <a:pt x="4147436" y="1179574"/>
                  <a:pt x="4087185" y="1284128"/>
                  <a:pt x="4074780" y="1463109"/>
                </a:cubicBezTo>
                <a:cubicBezTo>
                  <a:pt x="4062375" y="1642090"/>
                  <a:pt x="4101361" y="2000054"/>
                  <a:pt x="4074780" y="2122328"/>
                </a:cubicBezTo>
                <a:cubicBezTo>
                  <a:pt x="4048199" y="2244602"/>
                  <a:pt x="4007441" y="2175491"/>
                  <a:pt x="3915292" y="2196756"/>
                </a:cubicBezTo>
                <a:cubicBezTo>
                  <a:pt x="3823143" y="2218021"/>
                  <a:pt x="3692008" y="2246374"/>
                  <a:pt x="3521887" y="2249918"/>
                </a:cubicBezTo>
                <a:cubicBezTo>
                  <a:pt x="3351766" y="2253462"/>
                  <a:pt x="3135571" y="2209161"/>
                  <a:pt x="2894567" y="2218021"/>
                </a:cubicBezTo>
                <a:cubicBezTo>
                  <a:pt x="2653563" y="2226881"/>
                  <a:pt x="2343446" y="2303081"/>
                  <a:pt x="2075860" y="2303081"/>
                </a:cubicBezTo>
                <a:cubicBezTo>
                  <a:pt x="1808274" y="2303081"/>
                  <a:pt x="1569041" y="2226881"/>
                  <a:pt x="1289050" y="2218021"/>
                </a:cubicBezTo>
                <a:cubicBezTo>
                  <a:pt x="1009059" y="2209161"/>
                  <a:pt x="603250" y="2255234"/>
                  <a:pt x="395915" y="2249918"/>
                </a:cubicBezTo>
                <a:cubicBezTo>
                  <a:pt x="188580" y="2244602"/>
                  <a:pt x="105292" y="2265867"/>
                  <a:pt x="45041" y="2186123"/>
                </a:cubicBezTo>
                <a:cubicBezTo>
                  <a:pt x="-15210" y="2106379"/>
                  <a:pt x="41496" y="1900816"/>
                  <a:pt x="34408" y="1771453"/>
                </a:cubicBezTo>
                <a:cubicBezTo>
                  <a:pt x="27320" y="1642090"/>
                  <a:pt x="-9894" y="1572978"/>
                  <a:pt x="2511" y="1409946"/>
                </a:cubicBezTo>
                <a:cubicBezTo>
                  <a:pt x="14916" y="1246914"/>
                  <a:pt x="96431" y="977556"/>
                  <a:pt x="108836" y="793258"/>
                </a:cubicBezTo>
                <a:cubicBezTo>
                  <a:pt x="121241" y="608960"/>
                  <a:pt x="69851" y="412258"/>
                  <a:pt x="76939" y="304160"/>
                </a:cubicBezTo>
                <a:cubicBezTo>
                  <a:pt x="84027" y="196062"/>
                  <a:pt x="60990" y="158848"/>
                  <a:pt x="183264" y="112774"/>
                </a:cubicBezTo>
                <a:close/>
              </a:path>
            </a:pathLst>
          </a:custGeom>
          <a:noFill/>
          <a:ln w="31750" cap="rnd">
            <a:solidFill>
              <a:schemeClr val="accent2">
                <a:lumMod val="60000"/>
                <a:lumOff val="4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任意多边形: 形状 2"/>
          <p:cNvSpPr/>
          <p:nvPr/>
        </p:nvSpPr>
        <p:spPr>
          <a:xfrm>
            <a:off x="4255287" y="346067"/>
            <a:ext cx="1784820" cy="630062"/>
          </a:xfrm>
          <a:custGeom>
            <a:avLst/>
            <a:gdLst>
              <a:gd name="connsiteX0" fmla="*/ 183264 w 4149259"/>
              <a:gd name="connsiteY0" fmla="*/ 112774 h 2303081"/>
              <a:gd name="connsiteX1" fmla="*/ 810585 w 4149259"/>
              <a:gd name="connsiteY1" fmla="*/ 27714 h 2303081"/>
              <a:gd name="connsiteX2" fmla="*/ 1374111 w 4149259"/>
              <a:gd name="connsiteY2" fmla="*/ 112774 h 2303081"/>
              <a:gd name="connsiteX3" fmla="*/ 1948269 w 4149259"/>
              <a:gd name="connsiteY3" fmla="*/ 17081 h 2303081"/>
              <a:gd name="connsiteX4" fmla="*/ 2798873 w 4149259"/>
              <a:gd name="connsiteY4" fmla="*/ 91509 h 2303081"/>
              <a:gd name="connsiteX5" fmla="*/ 3447460 w 4149259"/>
              <a:gd name="connsiteY5" fmla="*/ 27714 h 2303081"/>
              <a:gd name="connsiteX6" fmla="*/ 4021618 w 4149259"/>
              <a:gd name="connsiteY6" fmla="*/ 59611 h 2303081"/>
              <a:gd name="connsiteX7" fmla="*/ 4085413 w 4149259"/>
              <a:gd name="connsiteY7" fmla="*/ 676300 h 2303081"/>
              <a:gd name="connsiteX8" fmla="*/ 4149208 w 4149259"/>
              <a:gd name="connsiteY8" fmla="*/ 1048439 h 2303081"/>
              <a:gd name="connsiteX9" fmla="*/ 4074780 w 4149259"/>
              <a:gd name="connsiteY9" fmla="*/ 1463109 h 2303081"/>
              <a:gd name="connsiteX10" fmla="*/ 4074780 w 4149259"/>
              <a:gd name="connsiteY10" fmla="*/ 2122328 h 2303081"/>
              <a:gd name="connsiteX11" fmla="*/ 3915292 w 4149259"/>
              <a:gd name="connsiteY11" fmla="*/ 2196756 h 2303081"/>
              <a:gd name="connsiteX12" fmla="*/ 3521887 w 4149259"/>
              <a:gd name="connsiteY12" fmla="*/ 2249918 h 2303081"/>
              <a:gd name="connsiteX13" fmla="*/ 2894567 w 4149259"/>
              <a:gd name="connsiteY13" fmla="*/ 2218021 h 2303081"/>
              <a:gd name="connsiteX14" fmla="*/ 2075860 w 4149259"/>
              <a:gd name="connsiteY14" fmla="*/ 2303081 h 2303081"/>
              <a:gd name="connsiteX15" fmla="*/ 1289050 w 4149259"/>
              <a:gd name="connsiteY15" fmla="*/ 2218021 h 2303081"/>
              <a:gd name="connsiteX16" fmla="*/ 395915 w 4149259"/>
              <a:gd name="connsiteY16" fmla="*/ 2249918 h 2303081"/>
              <a:gd name="connsiteX17" fmla="*/ 45041 w 4149259"/>
              <a:gd name="connsiteY17" fmla="*/ 2186123 h 2303081"/>
              <a:gd name="connsiteX18" fmla="*/ 34408 w 4149259"/>
              <a:gd name="connsiteY18" fmla="*/ 1771453 h 2303081"/>
              <a:gd name="connsiteX19" fmla="*/ 2511 w 4149259"/>
              <a:gd name="connsiteY19" fmla="*/ 1409946 h 2303081"/>
              <a:gd name="connsiteX20" fmla="*/ 108836 w 4149259"/>
              <a:gd name="connsiteY20" fmla="*/ 793258 h 2303081"/>
              <a:gd name="connsiteX21" fmla="*/ 76939 w 4149259"/>
              <a:gd name="connsiteY21" fmla="*/ 304160 h 2303081"/>
              <a:gd name="connsiteX22" fmla="*/ 183264 w 4149259"/>
              <a:gd name="connsiteY22" fmla="*/ 112774 h 23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9259" h="2303081">
                <a:moveTo>
                  <a:pt x="183264" y="112774"/>
                </a:moveTo>
                <a:cubicBezTo>
                  <a:pt x="305538" y="66700"/>
                  <a:pt x="612111" y="27714"/>
                  <a:pt x="810585" y="27714"/>
                </a:cubicBezTo>
                <a:cubicBezTo>
                  <a:pt x="1009059" y="27714"/>
                  <a:pt x="1184497" y="114546"/>
                  <a:pt x="1374111" y="112774"/>
                </a:cubicBezTo>
                <a:cubicBezTo>
                  <a:pt x="1563725" y="111002"/>
                  <a:pt x="1710809" y="20625"/>
                  <a:pt x="1948269" y="17081"/>
                </a:cubicBezTo>
                <a:cubicBezTo>
                  <a:pt x="2185729" y="13537"/>
                  <a:pt x="2549008" y="89737"/>
                  <a:pt x="2798873" y="91509"/>
                </a:cubicBezTo>
                <a:cubicBezTo>
                  <a:pt x="3048738" y="93281"/>
                  <a:pt x="3243669" y="33030"/>
                  <a:pt x="3447460" y="27714"/>
                </a:cubicBezTo>
                <a:cubicBezTo>
                  <a:pt x="3651251" y="22398"/>
                  <a:pt x="3915293" y="-48487"/>
                  <a:pt x="4021618" y="59611"/>
                </a:cubicBezTo>
                <a:cubicBezTo>
                  <a:pt x="4127943" y="167709"/>
                  <a:pt x="4064148" y="511495"/>
                  <a:pt x="4085413" y="676300"/>
                </a:cubicBezTo>
                <a:cubicBezTo>
                  <a:pt x="4106678" y="841105"/>
                  <a:pt x="4150980" y="917304"/>
                  <a:pt x="4149208" y="1048439"/>
                </a:cubicBezTo>
                <a:cubicBezTo>
                  <a:pt x="4147436" y="1179574"/>
                  <a:pt x="4087185" y="1284128"/>
                  <a:pt x="4074780" y="1463109"/>
                </a:cubicBezTo>
                <a:cubicBezTo>
                  <a:pt x="4062375" y="1642090"/>
                  <a:pt x="4101361" y="2000054"/>
                  <a:pt x="4074780" y="2122328"/>
                </a:cubicBezTo>
                <a:cubicBezTo>
                  <a:pt x="4048199" y="2244602"/>
                  <a:pt x="4007441" y="2175491"/>
                  <a:pt x="3915292" y="2196756"/>
                </a:cubicBezTo>
                <a:cubicBezTo>
                  <a:pt x="3823143" y="2218021"/>
                  <a:pt x="3692008" y="2246374"/>
                  <a:pt x="3521887" y="2249918"/>
                </a:cubicBezTo>
                <a:cubicBezTo>
                  <a:pt x="3351766" y="2253462"/>
                  <a:pt x="3135571" y="2209161"/>
                  <a:pt x="2894567" y="2218021"/>
                </a:cubicBezTo>
                <a:cubicBezTo>
                  <a:pt x="2653563" y="2226881"/>
                  <a:pt x="2343446" y="2303081"/>
                  <a:pt x="2075860" y="2303081"/>
                </a:cubicBezTo>
                <a:cubicBezTo>
                  <a:pt x="1808274" y="2303081"/>
                  <a:pt x="1569041" y="2226881"/>
                  <a:pt x="1289050" y="2218021"/>
                </a:cubicBezTo>
                <a:cubicBezTo>
                  <a:pt x="1009059" y="2209161"/>
                  <a:pt x="603250" y="2255234"/>
                  <a:pt x="395915" y="2249918"/>
                </a:cubicBezTo>
                <a:cubicBezTo>
                  <a:pt x="188580" y="2244602"/>
                  <a:pt x="105292" y="2265867"/>
                  <a:pt x="45041" y="2186123"/>
                </a:cubicBezTo>
                <a:cubicBezTo>
                  <a:pt x="-15210" y="2106379"/>
                  <a:pt x="41496" y="1900816"/>
                  <a:pt x="34408" y="1771453"/>
                </a:cubicBezTo>
                <a:cubicBezTo>
                  <a:pt x="27320" y="1642090"/>
                  <a:pt x="-9894" y="1572978"/>
                  <a:pt x="2511" y="1409946"/>
                </a:cubicBezTo>
                <a:cubicBezTo>
                  <a:pt x="14916" y="1246914"/>
                  <a:pt x="96431" y="977556"/>
                  <a:pt x="108836" y="793258"/>
                </a:cubicBezTo>
                <a:cubicBezTo>
                  <a:pt x="121241" y="608960"/>
                  <a:pt x="69851" y="412258"/>
                  <a:pt x="76939" y="304160"/>
                </a:cubicBezTo>
                <a:cubicBezTo>
                  <a:pt x="84027" y="196062"/>
                  <a:pt x="60990" y="158848"/>
                  <a:pt x="183264" y="112774"/>
                </a:cubicBezTo>
                <a:close/>
              </a:path>
            </a:pathLst>
          </a:custGeom>
          <a:noFill/>
          <a:ln w="31750" cap="rnd">
            <a:solidFill>
              <a:schemeClr val="accent2">
                <a:lumMod val="60000"/>
                <a:lumOff val="4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2"/>
          <p:cNvSpPr/>
          <p:nvPr/>
        </p:nvSpPr>
        <p:spPr>
          <a:xfrm>
            <a:off x="6179615" y="334941"/>
            <a:ext cx="1784820" cy="630062"/>
          </a:xfrm>
          <a:custGeom>
            <a:avLst/>
            <a:gdLst>
              <a:gd name="connsiteX0" fmla="*/ 183264 w 4149259"/>
              <a:gd name="connsiteY0" fmla="*/ 112774 h 2303081"/>
              <a:gd name="connsiteX1" fmla="*/ 810585 w 4149259"/>
              <a:gd name="connsiteY1" fmla="*/ 27714 h 2303081"/>
              <a:gd name="connsiteX2" fmla="*/ 1374111 w 4149259"/>
              <a:gd name="connsiteY2" fmla="*/ 112774 h 2303081"/>
              <a:gd name="connsiteX3" fmla="*/ 1948269 w 4149259"/>
              <a:gd name="connsiteY3" fmla="*/ 17081 h 2303081"/>
              <a:gd name="connsiteX4" fmla="*/ 2798873 w 4149259"/>
              <a:gd name="connsiteY4" fmla="*/ 91509 h 2303081"/>
              <a:gd name="connsiteX5" fmla="*/ 3447460 w 4149259"/>
              <a:gd name="connsiteY5" fmla="*/ 27714 h 2303081"/>
              <a:gd name="connsiteX6" fmla="*/ 4021618 w 4149259"/>
              <a:gd name="connsiteY6" fmla="*/ 59611 h 2303081"/>
              <a:gd name="connsiteX7" fmla="*/ 4085413 w 4149259"/>
              <a:gd name="connsiteY7" fmla="*/ 676300 h 2303081"/>
              <a:gd name="connsiteX8" fmla="*/ 4149208 w 4149259"/>
              <a:gd name="connsiteY8" fmla="*/ 1048439 h 2303081"/>
              <a:gd name="connsiteX9" fmla="*/ 4074780 w 4149259"/>
              <a:gd name="connsiteY9" fmla="*/ 1463109 h 2303081"/>
              <a:gd name="connsiteX10" fmla="*/ 4074780 w 4149259"/>
              <a:gd name="connsiteY10" fmla="*/ 2122328 h 2303081"/>
              <a:gd name="connsiteX11" fmla="*/ 3915292 w 4149259"/>
              <a:gd name="connsiteY11" fmla="*/ 2196756 h 2303081"/>
              <a:gd name="connsiteX12" fmla="*/ 3521887 w 4149259"/>
              <a:gd name="connsiteY12" fmla="*/ 2249918 h 2303081"/>
              <a:gd name="connsiteX13" fmla="*/ 2894567 w 4149259"/>
              <a:gd name="connsiteY13" fmla="*/ 2218021 h 2303081"/>
              <a:gd name="connsiteX14" fmla="*/ 2075860 w 4149259"/>
              <a:gd name="connsiteY14" fmla="*/ 2303081 h 2303081"/>
              <a:gd name="connsiteX15" fmla="*/ 1289050 w 4149259"/>
              <a:gd name="connsiteY15" fmla="*/ 2218021 h 2303081"/>
              <a:gd name="connsiteX16" fmla="*/ 395915 w 4149259"/>
              <a:gd name="connsiteY16" fmla="*/ 2249918 h 2303081"/>
              <a:gd name="connsiteX17" fmla="*/ 45041 w 4149259"/>
              <a:gd name="connsiteY17" fmla="*/ 2186123 h 2303081"/>
              <a:gd name="connsiteX18" fmla="*/ 34408 w 4149259"/>
              <a:gd name="connsiteY18" fmla="*/ 1771453 h 2303081"/>
              <a:gd name="connsiteX19" fmla="*/ 2511 w 4149259"/>
              <a:gd name="connsiteY19" fmla="*/ 1409946 h 2303081"/>
              <a:gd name="connsiteX20" fmla="*/ 108836 w 4149259"/>
              <a:gd name="connsiteY20" fmla="*/ 793258 h 2303081"/>
              <a:gd name="connsiteX21" fmla="*/ 76939 w 4149259"/>
              <a:gd name="connsiteY21" fmla="*/ 304160 h 2303081"/>
              <a:gd name="connsiteX22" fmla="*/ 183264 w 4149259"/>
              <a:gd name="connsiteY22" fmla="*/ 112774 h 23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9259" h="2303081">
                <a:moveTo>
                  <a:pt x="183264" y="112774"/>
                </a:moveTo>
                <a:cubicBezTo>
                  <a:pt x="305538" y="66700"/>
                  <a:pt x="612111" y="27714"/>
                  <a:pt x="810585" y="27714"/>
                </a:cubicBezTo>
                <a:cubicBezTo>
                  <a:pt x="1009059" y="27714"/>
                  <a:pt x="1184497" y="114546"/>
                  <a:pt x="1374111" y="112774"/>
                </a:cubicBezTo>
                <a:cubicBezTo>
                  <a:pt x="1563725" y="111002"/>
                  <a:pt x="1710809" y="20625"/>
                  <a:pt x="1948269" y="17081"/>
                </a:cubicBezTo>
                <a:cubicBezTo>
                  <a:pt x="2185729" y="13537"/>
                  <a:pt x="2549008" y="89737"/>
                  <a:pt x="2798873" y="91509"/>
                </a:cubicBezTo>
                <a:cubicBezTo>
                  <a:pt x="3048738" y="93281"/>
                  <a:pt x="3243669" y="33030"/>
                  <a:pt x="3447460" y="27714"/>
                </a:cubicBezTo>
                <a:cubicBezTo>
                  <a:pt x="3651251" y="22398"/>
                  <a:pt x="3915293" y="-48487"/>
                  <a:pt x="4021618" y="59611"/>
                </a:cubicBezTo>
                <a:cubicBezTo>
                  <a:pt x="4127943" y="167709"/>
                  <a:pt x="4064148" y="511495"/>
                  <a:pt x="4085413" y="676300"/>
                </a:cubicBezTo>
                <a:cubicBezTo>
                  <a:pt x="4106678" y="841105"/>
                  <a:pt x="4150980" y="917304"/>
                  <a:pt x="4149208" y="1048439"/>
                </a:cubicBezTo>
                <a:cubicBezTo>
                  <a:pt x="4147436" y="1179574"/>
                  <a:pt x="4087185" y="1284128"/>
                  <a:pt x="4074780" y="1463109"/>
                </a:cubicBezTo>
                <a:cubicBezTo>
                  <a:pt x="4062375" y="1642090"/>
                  <a:pt x="4101361" y="2000054"/>
                  <a:pt x="4074780" y="2122328"/>
                </a:cubicBezTo>
                <a:cubicBezTo>
                  <a:pt x="4048199" y="2244602"/>
                  <a:pt x="4007441" y="2175491"/>
                  <a:pt x="3915292" y="2196756"/>
                </a:cubicBezTo>
                <a:cubicBezTo>
                  <a:pt x="3823143" y="2218021"/>
                  <a:pt x="3692008" y="2246374"/>
                  <a:pt x="3521887" y="2249918"/>
                </a:cubicBezTo>
                <a:cubicBezTo>
                  <a:pt x="3351766" y="2253462"/>
                  <a:pt x="3135571" y="2209161"/>
                  <a:pt x="2894567" y="2218021"/>
                </a:cubicBezTo>
                <a:cubicBezTo>
                  <a:pt x="2653563" y="2226881"/>
                  <a:pt x="2343446" y="2303081"/>
                  <a:pt x="2075860" y="2303081"/>
                </a:cubicBezTo>
                <a:cubicBezTo>
                  <a:pt x="1808274" y="2303081"/>
                  <a:pt x="1569041" y="2226881"/>
                  <a:pt x="1289050" y="2218021"/>
                </a:cubicBezTo>
                <a:cubicBezTo>
                  <a:pt x="1009059" y="2209161"/>
                  <a:pt x="603250" y="2255234"/>
                  <a:pt x="395915" y="2249918"/>
                </a:cubicBezTo>
                <a:cubicBezTo>
                  <a:pt x="188580" y="2244602"/>
                  <a:pt x="105292" y="2265867"/>
                  <a:pt x="45041" y="2186123"/>
                </a:cubicBezTo>
                <a:cubicBezTo>
                  <a:pt x="-15210" y="2106379"/>
                  <a:pt x="41496" y="1900816"/>
                  <a:pt x="34408" y="1771453"/>
                </a:cubicBezTo>
                <a:cubicBezTo>
                  <a:pt x="27320" y="1642090"/>
                  <a:pt x="-9894" y="1572978"/>
                  <a:pt x="2511" y="1409946"/>
                </a:cubicBezTo>
                <a:cubicBezTo>
                  <a:pt x="14916" y="1246914"/>
                  <a:pt x="96431" y="977556"/>
                  <a:pt x="108836" y="793258"/>
                </a:cubicBezTo>
                <a:cubicBezTo>
                  <a:pt x="121241" y="608960"/>
                  <a:pt x="69851" y="412258"/>
                  <a:pt x="76939" y="304160"/>
                </a:cubicBezTo>
                <a:cubicBezTo>
                  <a:pt x="84027" y="196062"/>
                  <a:pt x="60990" y="158848"/>
                  <a:pt x="183264" y="112774"/>
                </a:cubicBezTo>
                <a:close/>
              </a:path>
            </a:pathLst>
          </a:custGeom>
          <a:noFill/>
          <a:ln w="31750" cap="rnd">
            <a:solidFill>
              <a:schemeClr val="accent2">
                <a:lumMod val="60000"/>
                <a:lumOff val="4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: 形状 2"/>
          <p:cNvSpPr/>
          <p:nvPr/>
        </p:nvSpPr>
        <p:spPr>
          <a:xfrm>
            <a:off x="8083896" y="334941"/>
            <a:ext cx="1784820" cy="630062"/>
          </a:xfrm>
          <a:custGeom>
            <a:avLst/>
            <a:gdLst>
              <a:gd name="connsiteX0" fmla="*/ 183264 w 4149259"/>
              <a:gd name="connsiteY0" fmla="*/ 112774 h 2303081"/>
              <a:gd name="connsiteX1" fmla="*/ 810585 w 4149259"/>
              <a:gd name="connsiteY1" fmla="*/ 27714 h 2303081"/>
              <a:gd name="connsiteX2" fmla="*/ 1374111 w 4149259"/>
              <a:gd name="connsiteY2" fmla="*/ 112774 h 2303081"/>
              <a:gd name="connsiteX3" fmla="*/ 1948269 w 4149259"/>
              <a:gd name="connsiteY3" fmla="*/ 17081 h 2303081"/>
              <a:gd name="connsiteX4" fmla="*/ 2798873 w 4149259"/>
              <a:gd name="connsiteY4" fmla="*/ 91509 h 2303081"/>
              <a:gd name="connsiteX5" fmla="*/ 3447460 w 4149259"/>
              <a:gd name="connsiteY5" fmla="*/ 27714 h 2303081"/>
              <a:gd name="connsiteX6" fmla="*/ 4021618 w 4149259"/>
              <a:gd name="connsiteY6" fmla="*/ 59611 h 2303081"/>
              <a:gd name="connsiteX7" fmla="*/ 4085413 w 4149259"/>
              <a:gd name="connsiteY7" fmla="*/ 676300 h 2303081"/>
              <a:gd name="connsiteX8" fmla="*/ 4149208 w 4149259"/>
              <a:gd name="connsiteY8" fmla="*/ 1048439 h 2303081"/>
              <a:gd name="connsiteX9" fmla="*/ 4074780 w 4149259"/>
              <a:gd name="connsiteY9" fmla="*/ 1463109 h 2303081"/>
              <a:gd name="connsiteX10" fmla="*/ 4074780 w 4149259"/>
              <a:gd name="connsiteY10" fmla="*/ 2122328 h 2303081"/>
              <a:gd name="connsiteX11" fmla="*/ 3915292 w 4149259"/>
              <a:gd name="connsiteY11" fmla="*/ 2196756 h 2303081"/>
              <a:gd name="connsiteX12" fmla="*/ 3521887 w 4149259"/>
              <a:gd name="connsiteY12" fmla="*/ 2249918 h 2303081"/>
              <a:gd name="connsiteX13" fmla="*/ 2894567 w 4149259"/>
              <a:gd name="connsiteY13" fmla="*/ 2218021 h 2303081"/>
              <a:gd name="connsiteX14" fmla="*/ 2075860 w 4149259"/>
              <a:gd name="connsiteY14" fmla="*/ 2303081 h 2303081"/>
              <a:gd name="connsiteX15" fmla="*/ 1289050 w 4149259"/>
              <a:gd name="connsiteY15" fmla="*/ 2218021 h 2303081"/>
              <a:gd name="connsiteX16" fmla="*/ 395915 w 4149259"/>
              <a:gd name="connsiteY16" fmla="*/ 2249918 h 2303081"/>
              <a:gd name="connsiteX17" fmla="*/ 45041 w 4149259"/>
              <a:gd name="connsiteY17" fmla="*/ 2186123 h 2303081"/>
              <a:gd name="connsiteX18" fmla="*/ 34408 w 4149259"/>
              <a:gd name="connsiteY18" fmla="*/ 1771453 h 2303081"/>
              <a:gd name="connsiteX19" fmla="*/ 2511 w 4149259"/>
              <a:gd name="connsiteY19" fmla="*/ 1409946 h 2303081"/>
              <a:gd name="connsiteX20" fmla="*/ 108836 w 4149259"/>
              <a:gd name="connsiteY20" fmla="*/ 793258 h 2303081"/>
              <a:gd name="connsiteX21" fmla="*/ 76939 w 4149259"/>
              <a:gd name="connsiteY21" fmla="*/ 304160 h 2303081"/>
              <a:gd name="connsiteX22" fmla="*/ 183264 w 4149259"/>
              <a:gd name="connsiteY22" fmla="*/ 112774 h 23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9259" h="2303081">
                <a:moveTo>
                  <a:pt x="183264" y="112774"/>
                </a:moveTo>
                <a:cubicBezTo>
                  <a:pt x="305538" y="66700"/>
                  <a:pt x="612111" y="27714"/>
                  <a:pt x="810585" y="27714"/>
                </a:cubicBezTo>
                <a:cubicBezTo>
                  <a:pt x="1009059" y="27714"/>
                  <a:pt x="1184497" y="114546"/>
                  <a:pt x="1374111" y="112774"/>
                </a:cubicBezTo>
                <a:cubicBezTo>
                  <a:pt x="1563725" y="111002"/>
                  <a:pt x="1710809" y="20625"/>
                  <a:pt x="1948269" y="17081"/>
                </a:cubicBezTo>
                <a:cubicBezTo>
                  <a:pt x="2185729" y="13537"/>
                  <a:pt x="2549008" y="89737"/>
                  <a:pt x="2798873" y="91509"/>
                </a:cubicBezTo>
                <a:cubicBezTo>
                  <a:pt x="3048738" y="93281"/>
                  <a:pt x="3243669" y="33030"/>
                  <a:pt x="3447460" y="27714"/>
                </a:cubicBezTo>
                <a:cubicBezTo>
                  <a:pt x="3651251" y="22398"/>
                  <a:pt x="3915293" y="-48487"/>
                  <a:pt x="4021618" y="59611"/>
                </a:cubicBezTo>
                <a:cubicBezTo>
                  <a:pt x="4127943" y="167709"/>
                  <a:pt x="4064148" y="511495"/>
                  <a:pt x="4085413" y="676300"/>
                </a:cubicBezTo>
                <a:cubicBezTo>
                  <a:pt x="4106678" y="841105"/>
                  <a:pt x="4150980" y="917304"/>
                  <a:pt x="4149208" y="1048439"/>
                </a:cubicBezTo>
                <a:cubicBezTo>
                  <a:pt x="4147436" y="1179574"/>
                  <a:pt x="4087185" y="1284128"/>
                  <a:pt x="4074780" y="1463109"/>
                </a:cubicBezTo>
                <a:cubicBezTo>
                  <a:pt x="4062375" y="1642090"/>
                  <a:pt x="4101361" y="2000054"/>
                  <a:pt x="4074780" y="2122328"/>
                </a:cubicBezTo>
                <a:cubicBezTo>
                  <a:pt x="4048199" y="2244602"/>
                  <a:pt x="4007441" y="2175491"/>
                  <a:pt x="3915292" y="2196756"/>
                </a:cubicBezTo>
                <a:cubicBezTo>
                  <a:pt x="3823143" y="2218021"/>
                  <a:pt x="3692008" y="2246374"/>
                  <a:pt x="3521887" y="2249918"/>
                </a:cubicBezTo>
                <a:cubicBezTo>
                  <a:pt x="3351766" y="2253462"/>
                  <a:pt x="3135571" y="2209161"/>
                  <a:pt x="2894567" y="2218021"/>
                </a:cubicBezTo>
                <a:cubicBezTo>
                  <a:pt x="2653563" y="2226881"/>
                  <a:pt x="2343446" y="2303081"/>
                  <a:pt x="2075860" y="2303081"/>
                </a:cubicBezTo>
                <a:cubicBezTo>
                  <a:pt x="1808274" y="2303081"/>
                  <a:pt x="1569041" y="2226881"/>
                  <a:pt x="1289050" y="2218021"/>
                </a:cubicBezTo>
                <a:cubicBezTo>
                  <a:pt x="1009059" y="2209161"/>
                  <a:pt x="603250" y="2255234"/>
                  <a:pt x="395915" y="2249918"/>
                </a:cubicBezTo>
                <a:cubicBezTo>
                  <a:pt x="188580" y="2244602"/>
                  <a:pt x="105292" y="2265867"/>
                  <a:pt x="45041" y="2186123"/>
                </a:cubicBezTo>
                <a:cubicBezTo>
                  <a:pt x="-15210" y="2106379"/>
                  <a:pt x="41496" y="1900816"/>
                  <a:pt x="34408" y="1771453"/>
                </a:cubicBezTo>
                <a:cubicBezTo>
                  <a:pt x="27320" y="1642090"/>
                  <a:pt x="-9894" y="1572978"/>
                  <a:pt x="2511" y="1409946"/>
                </a:cubicBezTo>
                <a:cubicBezTo>
                  <a:pt x="14916" y="1246914"/>
                  <a:pt x="96431" y="977556"/>
                  <a:pt x="108836" y="793258"/>
                </a:cubicBezTo>
                <a:cubicBezTo>
                  <a:pt x="121241" y="608960"/>
                  <a:pt x="69851" y="412258"/>
                  <a:pt x="76939" y="304160"/>
                </a:cubicBezTo>
                <a:cubicBezTo>
                  <a:pt x="84027" y="196062"/>
                  <a:pt x="60990" y="158848"/>
                  <a:pt x="183264" y="112774"/>
                </a:cubicBezTo>
                <a:close/>
              </a:path>
            </a:pathLst>
          </a:custGeom>
          <a:noFill/>
          <a:ln w="31750" cap="rnd">
            <a:solidFill>
              <a:schemeClr val="accent2">
                <a:lumMod val="60000"/>
                <a:lumOff val="4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任意多边形: 形状 2"/>
          <p:cNvSpPr/>
          <p:nvPr/>
        </p:nvSpPr>
        <p:spPr>
          <a:xfrm>
            <a:off x="9980587" y="334941"/>
            <a:ext cx="1784820" cy="630062"/>
          </a:xfrm>
          <a:custGeom>
            <a:avLst/>
            <a:gdLst>
              <a:gd name="connsiteX0" fmla="*/ 183264 w 4149259"/>
              <a:gd name="connsiteY0" fmla="*/ 112774 h 2303081"/>
              <a:gd name="connsiteX1" fmla="*/ 810585 w 4149259"/>
              <a:gd name="connsiteY1" fmla="*/ 27714 h 2303081"/>
              <a:gd name="connsiteX2" fmla="*/ 1374111 w 4149259"/>
              <a:gd name="connsiteY2" fmla="*/ 112774 h 2303081"/>
              <a:gd name="connsiteX3" fmla="*/ 1948269 w 4149259"/>
              <a:gd name="connsiteY3" fmla="*/ 17081 h 2303081"/>
              <a:gd name="connsiteX4" fmla="*/ 2798873 w 4149259"/>
              <a:gd name="connsiteY4" fmla="*/ 91509 h 2303081"/>
              <a:gd name="connsiteX5" fmla="*/ 3447460 w 4149259"/>
              <a:gd name="connsiteY5" fmla="*/ 27714 h 2303081"/>
              <a:gd name="connsiteX6" fmla="*/ 4021618 w 4149259"/>
              <a:gd name="connsiteY6" fmla="*/ 59611 h 2303081"/>
              <a:gd name="connsiteX7" fmla="*/ 4085413 w 4149259"/>
              <a:gd name="connsiteY7" fmla="*/ 676300 h 2303081"/>
              <a:gd name="connsiteX8" fmla="*/ 4149208 w 4149259"/>
              <a:gd name="connsiteY8" fmla="*/ 1048439 h 2303081"/>
              <a:gd name="connsiteX9" fmla="*/ 4074780 w 4149259"/>
              <a:gd name="connsiteY9" fmla="*/ 1463109 h 2303081"/>
              <a:gd name="connsiteX10" fmla="*/ 4074780 w 4149259"/>
              <a:gd name="connsiteY10" fmla="*/ 2122328 h 2303081"/>
              <a:gd name="connsiteX11" fmla="*/ 3915292 w 4149259"/>
              <a:gd name="connsiteY11" fmla="*/ 2196756 h 2303081"/>
              <a:gd name="connsiteX12" fmla="*/ 3521887 w 4149259"/>
              <a:gd name="connsiteY12" fmla="*/ 2249918 h 2303081"/>
              <a:gd name="connsiteX13" fmla="*/ 2894567 w 4149259"/>
              <a:gd name="connsiteY13" fmla="*/ 2218021 h 2303081"/>
              <a:gd name="connsiteX14" fmla="*/ 2075860 w 4149259"/>
              <a:gd name="connsiteY14" fmla="*/ 2303081 h 2303081"/>
              <a:gd name="connsiteX15" fmla="*/ 1289050 w 4149259"/>
              <a:gd name="connsiteY15" fmla="*/ 2218021 h 2303081"/>
              <a:gd name="connsiteX16" fmla="*/ 395915 w 4149259"/>
              <a:gd name="connsiteY16" fmla="*/ 2249918 h 2303081"/>
              <a:gd name="connsiteX17" fmla="*/ 45041 w 4149259"/>
              <a:gd name="connsiteY17" fmla="*/ 2186123 h 2303081"/>
              <a:gd name="connsiteX18" fmla="*/ 34408 w 4149259"/>
              <a:gd name="connsiteY18" fmla="*/ 1771453 h 2303081"/>
              <a:gd name="connsiteX19" fmla="*/ 2511 w 4149259"/>
              <a:gd name="connsiteY19" fmla="*/ 1409946 h 2303081"/>
              <a:gd name="connsiteX20" fmla="*/ 108836 w 4149259"/>
              <a:gd name="connsiteY20" fmla="*/ 793258 h 2303081"/>
              <a:gd name="connsiteX21" fmla="*/ 76939 w 4149259"/>
              <a:gd name="connsiteY21" fmla="*/ 304160 h 2303081"/>
              <a:gd name="connsiteX22" fmla="*/ 183264 w 4149259"/>
              <a:gd name="connsiteY22" fmla="*/ 112774 h 23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9259" h="2303081">
                <a:moveTo>
                  <a:pt x="183264" y="112774"/>
                </a:moveTo>
                <a:cubicBezTo>
                  <a:pt x="305538" y="66700"/>
                  <a:pt x="612111" y="27714"/>
                  <a:pt x="810585" y="27714"/>
                </a:cubicBezTo>
                <a:cubicBezTo>
                  <a:pt x="1009059" y="27714"/>
                  <a:pt x="1184497" y="114546"/>
                  <a:pt x="1374111" y="112774"/>
                </a:cubicBezTo>
                <a:cubicBezTo>
                  <a:pt x="1563725" y="111002"/>
                  <a:pt x="1710809" y="20625"/>
                  <a:pt x="1948269" y="17081"/>
                </a:cubicBezTo>
                <a:cubicBezTo>
                  <a:pt x="2185729" y="13537"/>
                  <a:pt x="2549008" y="89737"/>
                  <a:pt x="2798873" y="91509"/>
                </a:cubicBezTo>
                <a:cubicBezTo>
                  <a:pt x="3048738" y="93281"/>
                  <a:pt x="3243669" y="33030"/>
                  <a:pt x="3447460" y="27714"/>
                </a:cubicBezTo>
                <a:cubicBezTo>
                  <a:pt x="3651251" y="22398"/>
                  <a:pt x="3915293" y="-48487"/>
                  <a:pt x="4021618" y="59611"/>
                </a:cubicBezTo>
                <a:cubicBezTo>
                  <a:pt x="4127943" y="167709"/>
                  <a:pt x="4064148" y="511495"/>
                  <a:pt x="4085413" y="676300"/>
                </a:cubicBezTo>
                <a:cubicBezTo>
                  <a:pt x="4106678" y="841105"/>
                  <a:pt x="4150980" y="917304"/>
                  <a:pt x="4149208" y="1048439"/>
                </a:cubicBezTo>
                <a:cubicBezTo>
                  <a:pt x="4147436" y="1179574"/>
                  <a:pt x="4087185" y="1284128"/>
                  <a:pt x="4074780" y="1463109"/>
                </a:cubicBezTo>
                <a:cubicBezTo>
                  <a:pt x="4062375" y="1642090"/>
                  <a:pt x="4101361" y="2000054"/>
                  <a:pt x="4074780" y="2122328"/>
                </a:cubicBezTo>
                <a:cubicBezTo>
                  <a:pt x="4048199" y="2244602"/>
                  <a:pt x="4007441" y="2175491"/>
                  <a:pt x="3915292" y="2196756"/>
                </a:cubicBezTo>
                <a:cubicBezTo>
                  <a:pt x="3823143" y="2218021"/>
                  <a:pt x="3692008" y="2246374"/>
                  <a:pt x="3521887" y="2249918"/>
                </a:cubicBezTo>
                <a:cubicBezTo>
                  <a:pt x="3351766" y="2253462"/>
                  <a:pt x="3135571" y="2209161"/>
                  <a:pt x="2894567" y="2218021"/>
                </a:cubicBezTo>
                <a:cubicBezTo>
                  <a:pt x="2653563" y="2226881"/>
                  <a:pt x="2343446" y="2303081"/>
                  <a:pt x="2075860" y="2303081"/>
                </a:cubicBezTo>
                <a:cubicBezTo>
                  <a:pt x="1808274" y="2303081"/>
                  <a:pt x="1569041" y="2226881"/>
                  <a:pt x="1289050" y="2218021"/>
                </a:cubicBezTo>
                <a:cubicBezTo>
                  <a:pt x="1009059" y="2209161"/>
                  <a:pt x="603250" y="2255234"/>
                  <a:pt x="395915" y="2249918"/>
                </a:cubicBezTo>
                <a:cubicBezTo>
                  <a:pt x="188580" y="2244602"/>
                  <a:pt x="105292" y="2265867"/>
                  <a:pt x="45041" y="2186123"/>
                </a:cubicBezTo>
                <a:cubicBezTo>
                  <a:pt x="-15210" y="2106379"/>
                  <a:pt x="41496" y="1900816"/>
                  <a:pt x="34408" y="1771453"/>
                </a:cubicBezTo>
                <a:cubicBezTo>
                  <a:pt x="27320" y="1642090"/>
                  <a:pt x="-9894" y="1572978"/>
                  <a:pt x="2511" y="1409946"/>
                </a:cubicBezTo>
                <a:cubicBezTo>
                  <a:pt x="14916" y="1246914"/>
                  <a:pt x="96431" y="977556"/>
                  <a:pt x="108836" y="793258"/>
                </a:cubicBezTo>
                <a:cubicBezTo>
                  <a:pt x="121241" y="608960"/>
                  <a:pt x="69851" y="412258"/>
                  <a:pt x="76939" y="304160"/>
                </a:cubicBezTo>
                <a:cubicBezTo>
                  <a:pt x="84027" y="196062"/>
                  <a:pt x="60990" y="158848"/>
                  <a:pt x="183264" y="112774"/>
                </a:cubicBezTo>
                <a:close/>
              </a:path>
            </a:pathLst>
          </a:custGeom>
          <a:noFill/>
          <a:ln w="31750" cap="rnd">
            <a:solidFill>
              <a:schemeClr val="accent2">
                <a:lumMod val="60000"/>
                <a:lumOff val="4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10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任意多边形: 形状 2"/>
          <p:cNvSpPr/>
          <p:nvPr/>
        </p:nvSpPr>
        <p:spPr>
          <a:xfrm>
            <a:off x="451767" y="362573"/>
            <a:ext cx="1784820" cy="630062"/>
          </a:xfrm>
          <a:custGeom>
            <a:avLst/>
            <a:gdLst>
              <a:gd name="connsiteX0" fmla="*/ 183264 w 4149259"/>
              <a:gd name="connsiteY0" fmla="*/ 112774 h 2303081"/>
              <a:gd name="connsiteX1" fmla="*/ 810585 w 4149259"/>
              <a:gd name="connsiteY1" fmla="*/ 27714 h 2303081"/>
              <a:gd name="connsiteX2" fmla="*/ 1374111 w 4149259"/>
              <a:gd name="connsiteY2" fmla="*/ 112774 h 2303081"/>
              <a:gd name="connsiteX3" fmla="*/ 1948269 w 4149259"/>
              <a:gd name="connsiteY3" fmla="*/ 17081 h 2303081"/>
              <a:gd name="connsiteX4" fmla="*/ 2798873 w 4149259"/>
              <a:gd name="connsiteY4" fmla="*/ 91509 h 2303081"/>
              <a:gd name="connsiteX5" fmla="*/ 3447460 w 4149259"/>
              <a:gd name="connsiteY5" fmla="*/ 27714 h 2303081"/>
              <a:gd name="connsiteX6" fmla="*/ 4021618 w 4149259"/>
              <a:gd name="connsiteY6" fmla="*/ 59611 h 2303081"/>
              <a:gd name="connsiteX7" fmla="*/ 4085413 w 4149259"/>
              <a:gd name="connsiteY7" fmla="*/ 676300 h 2303081"/>
              <a:gd name="connsiteX8" fmla="*/ 4149208 w 4149259"/>
              <a:gd name="connsiteY8" fmla="*/ 1048439 h 2303081"/>
              <a:gd name="connsiteX9" fmla="*/ 4074780 w 4149259"/>
              <a:gd name="connsiteY9" fmla="*/ 1463109 h 2303081"/>
              <a:gd name="connsiteX10" fmla="*/ 4074780 w 4149259"/>
              <a:gd name="connsiteY10" fmla="*/ 2122328 h 2303081"/>
              <a:gd name="connsiteX11" fmla="*/ 3915292 w 4149259"/>
              <a:gd name="connsiteY11" fmla="*/ 2196756 h 2303081"/>
              <a:gd name="connsiteX12" fmla="*/ 3521887 w 4149259"/>
              <a:gd name="connsiteY12" fmla="*/ 2249918 h 2303081"/>
              <a:gd name="connsiteX13" fmla="*/ 2894567 w 4149259"/>
              <a:gd name="connsiteY13" fmla="*/ 2218021 h 2303081"/>
              <a:gd name="connsiteX14" fmla="*/ 2075860 w 4149259"/>
              <a:gd name="connsiteY14" fmla="*/ 2303081 h 2303081"/>
              <a:gd name="connsiteX15" fmla="*/ 1289050 w 4149259"/>
              <a:gd name="connsiteY15" fmla="*/ 2218021 h 2303081"/>
              <a:gd name="connsiteX16" fmla="*/ 395915 w 4149259"/>
              <a:gd name="connsiteY16" fmla="*/ 2249918 h 2303081"/>
              <a:gd name="connsiteX17" fmla="*/ 45041 w 4149259"/>
              <a:gd name="connsiteY17" fmla="*/ 2186123 h 2303081"/>
              <a:gd name="connsiteX18" fmla="*/ 34408 w 4149259"/>
              <a:gd name="connsiteY18" fmla="*/ 1771453 h 2303081"/>
              <a:gd name="connsiteX19" fmla="*/ 2511 w 4149259"/>
              <a:gd name="connsiteY19" fmla="*/ 1409946 h 2303081"/>
              <a:gd name="connsiteX20" fmla="*/ 108836 w 4149259"/>
              <a:gd name="connsiteY20" fmla="*/ 793258 h 2303081"/>
              <a:gd name="connsiteX21" fmla="*/ 76939 w 4149259"/>
              <a:gd name="connsiteY21" fmla="*/ 304160 h 2303081"/>
              <a:gd name="connsiteX22" fmla="*/ 183264 w 4149259"/>
              <a:gd name="connsiteY22" fmla="*/ 112774 h 23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9259" h="2303081">
                <a:moveTo>
                  <a:pt x="183264" y="112774"/>
                </a:moveTo>
                <a:cubicBezTo>
                  <a:pt x="305538" y="66700"/>
                  <a:pt x="612111" y="27714"/>
                  <a:pt x="810585" y="27714"/>
                </a:cubicBezTo>
                <a:cubicBezTo>
                  <a:pt x="1009059" y="27714"/>
                  <a:pt x="1184497" y="114546"/>
                  <a:pt x="1374111" y="112774"/>
                </a:cubicBezTo>
                <a:cubicBezTo>
                  <a:pt x="1563725" y="111002"/>
                  <a:pt x="1710809" y="20625"/>
                  <a:pt x="1948269" y="17081"/>
                </a:cubicBezTo>
                <a:cubicBezTo>
                  <a:pt x="2185729" y="13537"/>
                  <a:pt x="2549008" y="89737"/>
                  <a:pt x="2798873" y="91509"/>
                </a:cubicBezTo>
                <a:cubicBezTo>
                  <a:pt x="3048738" y="93281"/>
                  <a:pt x="3243669" y="33030"/>
                  <a:pt x="3447460" y="27714"/>
                </a:cubicBezTo>
                <a:cubicBezTo>
                  <a:pt x="3651251" y="22398"/>
                  <a:pt x="3915293" y="-48487"/>
                  <a:pt x="4021618" y="59611"/>
                </a:cubicBezTo>
                <a:cubicBezTo>
                  <a:pt x="4127943" y="167709"/>
                  <a:pt x="4064148" y="511495"/>
                  <a:pt x="4085413" y="676300"/>
                </a:cubicBezTo>
                <a:cubicBezTo>
                  <a:pt x="4106678" y="841105"/>
                  <a:pt x="4150980" y="917304"/>
                  <a:pt x="4149208" y="1048439"/>
                </a:cubicBezTo>
                <a:cubicBezTo>
                  <a:pt x="4147436" y="1179574"/>
                  <a:pt x="4087185" y="1284128"/>
                  <a:pt x="4074780" y="1463109"/>
                </a:cubicBezTo>
                <a:cubicBezTo>
                  <a:pt x="4062375" y="1642090"/>
                  <a:pt x="4101361" y="2000054"/>
                  <a:pt x="4074780" y="2122328"/>
                </a:cubicBezTo>
                <a:cubicBezTo>
                  <a:pt x="4048199" y="2244602"/>
                  <a:pt x="4007441" y="2175491"/>
                  <a:pt x="3915292" y="2196756"/>
                </a:cubicBezTo>
                <a:cubicBezTo>
                  <a:pt x="3823143" y="2218021"/>
                  <a:pt x="3692008" y="2246374"/>
                  <a:pt x="3521887" y="2249918"/>
                </a:cubicBezTo>
                <a:cubicBezTo>
                  <a:pt x="3351766" y="2253462"/>
                  <a:pt x="3135571" y="2209161"/>
                  <a:pt x="2894567" y="2218021"/>
                </a:cubicBezTo>
                <a:cubicBezTo>
                  <a:pt x="2653563" y="2226881"/>
                  <a:pt x="2343446" y="2303081"/>
                  <a:pt x="2075860" y="2303081"/>
                </a:cubicBezTo>
                <a:cubicBezTo>
                  <a:pt x="1808274" y="2303081"/>
                  <a:pt x="1569041" y="2226881"/>
                  <a:pt x="1289050" y="2218021"/>
                </a:cubicBezTo>
                <a:cubicBezTo>
                  <a:pt x="1009059" y="2209161"/>
                  <a:pt x="603250" y="2255234"/>
                  <a:pt x="395915" y="2249918"/>
                </a:cubicBezTo>
                <a:cubicBezTo>
                  <a:pt x="188580" y="2244602"/>
                  <a:pt x="105292" y="2265867"/>
                  <a:pt x="45041" y="2186123"/>
                </a:cubicBezTo>
                <a:cubicBezTo>
                  <a:pt x="-15210" y="2106379"/>
                  <a:pt x="41496" y="1900816"/>
                  <a:pt x="34408" y="1771453"/>
                </a:cubicBezTo>
                <a:cubicBezTo>
                  <a:pt x="27320" y="1642090"/>
                  <a:pt x="-9894" y="1572978"/>
                  <a:pt x="2511" y="1409946"/>
                </a:cubicBezTo>
                <a:cubicBezTo>
                  <a:pt x="14916" y="1246914"/>
                  <a:pt x="96431" y="977556"/>
                  <a:pt x="108836" y="793258"/>
                </a:cubicBezTo>
                <a:cubicBezTo>
                  <a:pt x="121241" y="608960"/>
                  <a:pt x="69851" y="412258"/>
                  <a:pt x="76939" y="304160"/>
                </a:cubicBezTo>
                <a:cubicBezTo>
                  <a:pt x="84027" y="196062"/>
                  <a:pt x="60990" y="158848"/>
                  <a:pt x="183264" y="112774"/>
                </a:cubicBezTo>
                <a:close/>
              </a:path>
            </a:pathLst>
          </a:custGeom>
          <a:solidFill>
            <a:srgbClr val="F4B183"/>
          </a:solidFill>
          <a:ln w="31750" cap="rnd">
            <a:solidFill>
              <a:schemeClr val="accent2">
                <a:lumMod val="60000"/>
                <a:lumOff val="4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178" y="2166433"/>
            <a:ext cx="1728000" cy="1728000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1" t="551" r="16102" b="-551"/>
          <a:stretch/>
        </p:blipFill>
        <p:spPr>
          <a:xfrm>
            <a:off x="6817677" y="2166433"/>
            <a:ext cx="1724026" cy="1728000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3" r="14549"/>
          <a:stretch/>
        </p:blipFill>
        <p:spPr>
          <a:xfrm>
            <a:off x="5251435" y="2155258"/>
            <a:ext cx="1736723" cy="1728000"/>
          </a:xfrm>
          <a:prstGeom prst="ellipse">
            <a:avLst/>
          </a:prstGeom>
        </p:spPr>
      </p:pic>
      <p:sp>
        <p:nvSpPr>
          <p:cNvPr id="25" name="PA_库_形状 34" descr="e7d195523061f1c0c2b73831c94a3edc981f60e396d3e182073EE1468018468A7F192AE5E5CD515B6C3125F8AF6E4EE646174E8CF0B46FD19828DCE8CDA3B3A044A74F0E769C5FA8CB87AB6FC303C8BA3785FAC64AF542475A45392D2F8775CA2A3F554972FE2DD8155BE10256CD9F9C4B2CA7363FE3DC30E63CF532ED13770F786BF6E64F196A82F22EB8F0101324B9"/>
          <p:cNvSpPr/>
          <p:nvPr/>
        </p:nvSpPr>
        <p:spPr>
          <a:xfrm>
            <a:off x="4983177" y="4063072"/>
            <a:ext cx="2375473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26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anyiSentyWen" panose="03000600000000000000" pitchFamily="66" charset="-120"/>
                <a:ea typeface="HanyiSentyWen" panose="03000600000000000000" pitchFamily="66" charset="-120"/>
                <a:cs typeface="Lato Semibold" panose="020F0502020204030203" pitchFamily="34" charset="0"/>
                <a:sym typeface="Lato Semibold"/>
              </a:rPr>
              <a:t>梅花肉</a:t>
            </a:r>
            <a:endParaRPr kumimoji="0" sz="4400" b="1" i="0" u="none" strike="noStrike" kern="1200" cap="none" spc="26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anyiSentyWen" panose="03000600000000000000" pitchFamily="66" charset="-120"/>
              <a:ea typeface="HanyiSentyWen" panose="03000600000000000000" pitchFamily="66" charset="-120"/>
              <a:cs typeface="Lato Semibold" panose="020F0502020204030203" pitchFamily="34" charset="0"/>
              <a:sym typeface="Lato Semibold"/>
            </a:endParaRPr>
          </a:p>
        </p:txBody>
      </p:sp>
      <p:sp>
        <p:nvSpPr>
          <p:cNvPr id="28" name="PA_库_文本框 16" descr="e7d195523061f1c0c2b73831c94a3edc981f60e396d3e182073EE1468018468A7F192AE5E5CD515B6C3125F8AF6E4EE646174E8CF0B46FD19828DCE8CDA3B3A044A74F0E769C5FA8CB87AB6FC303C8BA3785FAC64AF542475A45392D2F8775CA2A3F554972FE2DD8155BE10256CD9F9C4B2CA7363FE3DC30E63CF532ED13770F786BF6E64F196A82F22EB8F0101324B9"/>
          <p:cNvSpPr txBox="1"/>
          <p:nvPr/>
        </p:nvSpPr>
        <p:spPr>
          <a:xfrm>
            <a:off x="357340" y="4724178"/>
            <a:ext cx="11524911" cy="17658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zh-TW" altLang="en-US" spc="-40" dirty="0">
                <a:solidFill>
                  <a:schemeClr val="bg2">
                    <a:lumMod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Lato regular" panose="020F0502020204030203" pitchFamily="34" charset="0"/>
              </a:rPr>
              <a:t>取自於豬肩胛部位的豬梅花</a:t>
            </a:r>
            <a:r>
              <a:rPr lang="zh-TW" altLang="en-US" spc="-40" dirty="0" smtClean="0">
                <a:solidFill>
                  <a:schemeClr val="bg2">
                    <a:lumMod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Lato regular" panose="020F0502020204030203" pitchFamily="34" charset="0"/>
              </a:rPr>
              <a:t>肉</a:t>
            </a:r>
            <a:endParaRPr lang="en-US" altLang="zh-TW" spc="-40" dirty="0" smtClean="0">
              <a:solidFill>
                <a:schemeClr val="bg2">
                  <a:lumMod val="2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Lato regular" panose="020F0502020204030203" pitchFamily="34" charset="0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zh-TW" altLang="en-US" spc="-40" dirty="0" smtClean="0">
                <a:solidFill>
                  <a:schemeClr val="bg2">
                    <a:lumMod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Lato regular" panose="020F0502020204030203" pitchFamily="34" charset="0"/>
              </a:rPr>
              <a:t>瘦</a:t>
            </a:r>
            <a:r>
              <a:rPr lang="zh-TW" altLang="en-US" spc="-40" dirty="0">
                <a:solidFill>
                  <a:schemeClr val="bg2">
                    <a:lumMod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Lato regular" panose="020F0502020204030203" pitchFamily="34" charset="0"/>
              </a:rPr>
              <a:t>肉中帶著漂亮的油</a:t>
            </a:r>
            <a:r>
              <a:rPr lang="zh-TW" altLang="en-US" spc="-40" dirty="0" smtClean="0">
                <a:solidFill>
                  <a:schemeClr val="bg2">
                    <a:lumMod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Lato regular" panose="020F0502020204030203" pitchFamily="34" charset="0"/>
              </a:rPr>
              <a:t>花，口</a:t>
            </a:r>
            <a:r>
              <a:rPr lang="zh-TW" altLang="en-US" spc="-40" dirty="0">
                <a:solidFill>
                  <a:schemeClr val="bg2">
                    <a:lumMod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Lato regular" panose="020F0502020204030203" pitchFamily="34" charset="0"/>
              </a:rPr>
              <a:t>感軟嫩</a:t>
            </a:r>
            <a:r>
              <a:rPr lang="zh-TW" altLang="en-US" spc="-40" dirty="0" smtClean="0">
                <a:solidFill>
                  <a:schemeClr val="bg2">
                    <a:lumMod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Lato regular" panose="020F0502020204030203" pitchFamily="34" charset="0"/>
              </a:rPr>
              <a:t>，既</a:t>
            </a:r>
            <a:r>
              <a:rPr lang="zh-TW" altLang="en-US" spc="-40" dirty="0">
                <a:solidFill>
                  <a:schemeClr val="bg2">
                    <a:lumMod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Lato regular" panose="020F0502020204030203" pitchFamily="34" charset="0"/>
              </a:rPr>
              <a:t>不像五花肉般油膩、也不似里肌肉那麼乾或腿肉乾</a:t>
            </a:r>
            <a:r>
              <a:rPr lang="zh-TW" altLang="en-US" spc="-40" dirty="0" smtClean="0">
                <a:solidFill>
                  <a:schemeClr val="bg2">
                    <a:lumMod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Lato regular" panose="020F0502020204030203" pitchFamily="34" charset="0"/>
              </a:rPr>
              <a:t>硬</a:t>
            </a:r>
            <a:endParaRPr lang="zh-TW" altLang="en-US" spc="-40" dirty="0">
              <a:solidFill>
                <a:schemeClr val="bg2">
                  <a:lumMod val="2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Lato regular" panose="020F0502020204030203" pitchFamily="34" charset="0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zh-TW" altLang="en-US" spc="-40" dirty="0">
                <a:solidFill>
                  <a:schemeClr val="bg2">
                    <a:lumMod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Lato regular" panose="020F0502020204030203" pitchFamily="34" charset="0"/>
              </a:rPr>
              <a:t>可挑選油花分佈均勻的肉塊，因為本身油脂較多，所以常常會以炸或是燒的方式來處</a:t>
            </a:r>
            <a:r>
              <a:rPr lang="zh-TW" altLang="en-US" spc="-40" dirty="0" smtClean="0">
                <a:solidFill>
                  <a:schemeClr val="bg2">
                    <a:lumMod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Lato regular" panose="020F0502020204030203" pitchFamily="34" charset="0"/>
              </a:rPr>
              <a:t>理</a:t>
            </a:r>
            <a:endParaRPr lang="en-US" altLang="zh-TW" spc="-40" dirty="0" smtClean="0">
              <a:solidFill>
                <a:schemeClr val="bg2">
                  <a:lumMod val="2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Lato regular" panose="020F0502020204030203" pitchFamily="34" charset="0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zh-TW" altLang="en-US" spc="-40" dirty="0" smtClean="0">
                <a:solidFill>
                  <a:schemeClr val="bg2">
                    <a:lumMod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Lato regular" panose="020F0502020204030203" pitchFamily="34" charset="0"/>
              </a:rPr>
              <a:t>吃</a:t>
            </a:r>
            <a:r>
              <a:rPr lang="zh-TW" altLang="en-US" spc="-40" dirty="0">
                <a:solidFill>
                  <a:schemeClr val="bg2">
                    <a:lumMod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Lato regular" panose="020F0502020204030203" pitchFamily="34" charset="0"/>
              </a:rPr>
              <a:t>起來的口感不澀也不膩，甚至吃起來還會有脆</a:t>
            </a:r>
            <a:r>
              <a:rPr lang="zh-TW" altLang="en-US" spc="-40" dirty="0" smtClean="0">
                <a:solidFill>
                  <a:schemeClr val="bg2">
                    <a:lumMod val="2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Lato regular" panose="020F0502020204030203" pitchFamily="34" charset="0"/>
              </a:rPr>
              <a:t>度</a:t>
            </a:r>
            <a:endParaRPr lang="zh-TW" altLang="en-US" spc="-40" dirty="0">
              <a:solidFill>
                <a:schemeClr val="bg2">
                  <a:lumMod val="25000"/>
                </a:schemeClr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Lato regular" panose="020F050202020403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8742" y="382633"/>
            <a:ext cx="1788247" cy="618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tx1"/>
                </a:solidFill>
                <a:latin typeface="HanyiSentyTang" panose="02000500000000000000" pitchFamily="2" charset="-120"/>
                <a:ea typeface="HanyiSentyTang" panose="02000500000000000000" pitchFamily="2" charset="-120"/>
              </a:rPr>
              <a:t>梅花肉</a:t>
            </a:r>
            <a:endParaRPr lang="zh-TW" altLang="en-US" sz="3000" dirty="0">
              <a:solidFill>
                <a:schemeClr val="tx1"/>
              </a:solidFill>
              <a:latin typeface="HanyiSentyTang" panose="02000500000000000000" pitchFamily="2" charset="-120"/>
              <a:ea typeface="HanyiSentyTang" panose="02000500000000000000" pitchFamily="2" charset="-12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44295" y="343446"/>
            <a:ext cx="1800000" cy="618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solidFill>
                  <a:schemeClr val="tx1"/>
                </a:solidFill>
                <a:latin typeface="HanyiSentyTang" panose="02000500000000000000" pitchFamily="2" charset="-120"/>
                <a:ea typeface="HanyiSentyTang" panose="02000500000000000000" pitchFamily="2" charset="-120"/>
              </a:rPr>
              <a:t>胛</a:t>
            </a:r>
            <a:r>
              <a:rPr lang="zh-CN" altLang="en-US" sz="3000" dirty="0" smtClean="0">
                <a:solidFill>
                  <a:schemeClr val="tx1"/>
                </a:solidFill>
                <a:latin typeface="HanyiSentyTang" panose="02000500000000000000" pitchFamily="2" charset="-120"/>
                <a:ea typeface="HanyiSentyTang" panose="02000500000000000000" pitchFamily="2" charset="-120"/>
              </a:rPr>
              <a:t>心肉</a:t>
            </a:r>
            <a:endParaRPr lang="zh-TW" altLang="en-US" sz="3000" dirty="0">
              <a:solidFill>
                <a:schemeClr val="tx1"/>
              </a:solidFill>
              <a:latin typeface="HanyiSentyTang" panose="02000500000000000000" pitchFamily="2" charset="-120"/>
              <a:ea typeface="HanyiSentyTang" panose="02000500000000000000" pitchFamily="2" charset="-12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260154" y="346222"/>
            <a:ext cx="1800000" cy="618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tx1"/>
                </a:solidFill>
                <a:latin typeface="HanyiSentyTang" panose="02000500000000000000" pitchFamily="2" charset="-120"/>
                <a:ea typeface="HanyiSentyTang" panose="02000500000000000000" pitchFamily="2" charset="-120"/>
              </a:rPr>
              <a:t>五花肉</a:t>
            </a:r>
            <a:endParaRPr lang="zh-TW" altLang="en-US" sz="3000" dirty="0">
              <a:solidFill>
                <a:schemeClr val="tx1"/>
              </a:solidFill>
              <a:latin typeface="HanyiSentyTang" panose="02000500000000000000" pitchFamily="2" charset="-120"/>
              <a:ea typeface="HanyiSentyTang" panose="02000500000000000000" pitchFamily="2" charset="-12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83896" y="357397"/>
            <a:ext cx="1800000" cy="618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tx1"/>
                </a:solidFill>
                <a:latin typeface="HanyiSentyTang" panose="02000500000000000000" pitchFamily="2" charset="-120"/>
                <a:ea typeface="HanyiSentyTang" panose="02000500000000000000" pitchFamily="2" charset="-120"/>
              </a:rPr>
              <a:t>豬腳</a:t>
            </a:r>
            <a:endParaRPr lang="zh-TW" altLang="en-US" sz="3000" dirty="0">
              <a:solidFill>
                <a:schemeClr val="tx1"/>
              </a:solidFill>
              <a:latin typeface="HanyiSentyTang" panose="02000500000000000000" pitchFamily="2" charset="-120"/>
              <a:ea typeface="HanyiSentyTang" panose="02000500000000000000" pitchFamily="2" charset="-12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72025" y="357397"/>
            <a:ext cx="1800000" cy="618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tx1"/>
                </a:solidFill>
                <a:latin typeface="HanyiSentyTang" panose="02000500000000000000" pitchFamily="2" charset="-120"/>
                <a:ea typeface="HanyiSentyTang" panose="02000500000000000000" pitchFamily="2" charset="-120"/>
              </a:rPr>
              <a:t>松阪肉</a:t>
            </a:r>
            <a:endParaRPr lang="zh-TW" altLang="en-US" sz="3000" dirty="0">
              <a:solidFill>
                <a:schemeClr val="tx1"/>
              </a:solidFill>
              <a:latin typeface="HanyiSentyTang" panose="02000500000000000000" pitchFamily="2" charset="-120"/>
              <a:ea typeface="HanyiSentyTang" panose="02000500000000000000" pitchFamily="2" charset="-12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995767" y="357397"/>
            <a:ext cx="1800000" cy="6187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 smtClean="0">
                <a:solidFill>
                  <a:schemeClr val="tx1"/>
                </a:solidFill>
                <a:latin typeface="HanyiSentyTang" panose="02000500000000000000" pitchFamily="2" charset="-120"/>
                <a:ea typeface="HanyiSentyTang" panose="02000500000000000000" pitchFamily="2" charset="-120"/>
              </a:rPr>
              <a:t>豬尾</a:t>
            </a:r>
            <a:endParaRPr lang="zh-TW" altLang="en-US" sz="3000" dirty="0">
              <a:solidFill>
                <a:schemeClr val="tx1"/>
              </a:solidFill>
              <a:latin typeface="HanyiSentyTang" panose="02000500000000000000" pitchFamily="2" charset="-120"/>
              <a:ea typeface="HanyiSentyTang" panose="02000500000000000000" pitchFamily="2" charset="-120"/>
            </a:endParaRPr>
          </a:p>
        </p:txBody>
      </p:sp>
      <p:grpSp>
        <p:nvGrpSpPr>
          <p:cNvPr id="35" name="组合 6"/>
          <p:cNvGrpSpPr/>
          <p:nvPr/>
        </p:nvGrpSpPr>
        <p:grpSpPr>
          <a:xfrm flipH="1">
            <a:off x="76835" y="93437"/>
            <a:ext cx="7717155" cy="2592705"/>
            <a:chOff x="6599" y="434"/>
            <a:chExt cx="12153" cy="4083"/>
          </a:xfrm>
        </p:grpSpPr>
        <p:grpSp>
          <p:nvGrpSpPr>
            <p:cNvPr id="38" name="组合 9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49" name="椭圆 7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连接符 8"/>
              <p:cNvCxnSpPr>
                <a:stCxn id="49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14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椭圆 15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19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47" name="矩形 16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FFE1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18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5" name="直接连接符 26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28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17"/>
          <p:cNvGrpSpPr/>
          <p:nvPr/>
        </p:nvGrpSpPr>
        <p:grpSpPr>
          <a:xfrm flipV="1">
            <a:off x="4381500" y="4143467"/>
            <a:ext cx="7717155" cy="2592705"/>
            <a:chOff x="6599" y="434"/>
            <a:chExt cx="12153" cy="4083"/>
          </a:xfrm>
        </p:grpSpPr>
        <p:grpSp>
          <p:nvGrpSpPr>
            <p:cNvPr id="54" name="组合 20"/>
            <p:cNvGrpSpPr/>
            <p:nvPr/>
          </p:nvGrpSpPr>
          <p:grpSpPr>
            <a:xfrm>
              <a:off x="6599" y="435"/>
              <a:ext cx="12152" cy="4082"/>
              <a:chOff x="6578" y="580"/>
              <a:chExt cx="12152" cy="4082"/>
            </a:xfrm>
          </p:grpSpPr>
          <p:sp>
            <p:nvSpPr>
              <p:cNvPr id="60" name="椭圆 21"/>
              <p:cNvSpPr/>
              <p:nvPr/>
            </p:nvSpPr>
            <p:spPr>
              <a:xfrm>
                <a:off x="6578" y="580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1" name="直接连接符 22"/>
              <p:cNvCxnSpPr>
                <a:stCxn id="60" idx="6"/>
              </p:cNvCxnSpPr>
              <p:nvPr/>
            </p:nvCxnSpPr>
            <p:spPr>
              <a:xfrm>
                <a:off x="6758" y="670"/>
                <a:ext cx="11881" cy="1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23"/>
              <p:cNvCxnSpPr/>
              <p:nvPr/>
            </p:nvCxnSpPr>
            <p:spPr>
              <a:xfrm>
                <a:off x="18640" y="670"/>
                <a:ext cx="1" cy="381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椭圆 24"/>
              <p:cNvSpPr/>
              <p:nvPr/>
            </p:nvSpPr>
            <p:spPr>
              <a:xfrm>
                <a:off x="18550" y="4482"/>
                <a:ext cx="180" cy="18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5" name="组合 25"/>
            <p:cNvGrpSpPr/>
            <p:nvPr/>
          </p:nvGrpSpPr>
          <p:grpSpPr>
            <a:xfrm>
              <a:off x="17054" y="434"/>
              <a:ext cx="1698" cy="1610"/>
              <a:chOff x="17054" y="434"/>
              <a:chExt cx="1698" cy="1610"/>
            </a:xfrm>
          </p:grpSpPr>
          <p:sp>
            <p:nvSpPr>
              <p:cNvPr id="58" name="矩形 27"/>
              <p:cNvSpPr/>
              <p:nvPr/>
            </p:nvSpPr>
            <p:spPr>
              <a:xfrm>
                <a:off x="17054" y="434"/>
                <a:ext cx="1609" cy="180"/>
              </a:xfrm>
              <a:prstGeom prst="rect">
                <a:avLst/>
              </a:prstGeom>
              <a:solidFill>
                <a:srgbClr val="FFE1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29"/>
              <p:cNvSpPr/>
              <p:nvPr/>
            </p:nvSpPr>
            <p:spPr>
              <a:xfrm rot="5400000">
                <a:off x="17857" y="1149"/>
                <a:ext cx="1609" cy="1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6" name="直接连接符 30"/>
            <p:cNvCxnSpPr/>
            <p:nvPr/>
          </p:nvCxnSpPr>
          <p:spPr>
            <a:xfrm>
              <a:off x="15073" y="435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31"/>
            <p:cNvCxnSpPr/>
            <p:nvPr/>
          </p:nvCxnSpPr>
          <p:spPr>
            <a:xfrm rot="5400000">
              <a:off x="17724" y="3314"/>
              <a:ext cx="169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任意多边形: 形状 2"/>
          <p:cNvSpPr/>
          <p:nvPr/>
        </p:nvSpPr>
        <p:spPr>
          <a:xfrm>
            <a:off x="2359475" y="354002"/>
            <a:ext cx="1784820" cy="630062"/>
          </a:xfrm>
          <a:custGeom>
            <a:avLst/>
            <a:gdLst>
              <a:gd name="connsiteX0" fmla="*/ 183264 w 4149259"/>
              <a:gd name="connsiteY0" fmla="*/ 112774 h 2303081"/>
              <a:gd name="connsiteX1" fmla="*/ 810585 w 4149259"/>
              <a:gd name="connsiteY1" fmla="*/ 27714 h 2303081"/>
              <a:gd name="connsiteX2" fmla="*/ 1374111 w 4149259"/>
              <a:gd name="connsiteY2" fmla="*/ 112774 h 2303081"/>
              <a:gd name="connsiteX3" fmla="*/ 1948269 w 4149259"/>
              <a:gd name="connsiteY3" fmla="*/ 17081 h 2303081"/>
              <a:gd name="connsiteX4" fmla="*/ 2798873 w 4149259"/>
              <a:gd name="connsiteY4" fmla="*/ 91509 h 2303081"/>
              <a:gd name="connsiteX5" fmla="*/ 3447460 w 4149259"/>
              <a:gd name="connsiteY5" fmla="*/ 27714 h 2303081"/>
              <a:gd name="connsiteX6" fmla="*/ 4021618 w 4149259"/>
              <a:gd name="connsiteY6" fmla="*/ 59611 h 2303081"/>
              <a:gd name="connsiteX7" fmla="*/ 4085413 w 4149259"/>
              <a:gd name="connsiteY7" fmla="*/ 676300 h 2303081"/>
              <a:gd name="connsiteX8" fmla="*/ 4149208 w 4149259"/>
              <a:gd name="connsiteY8" fmla="*/ 1048439 h 2303081"/>
              <a:gd name="connsiteX9" fmla="*/ 4074780 w 4149259"/>
              <a:gd name="connsiteY9" fmla="*/ 1463109 h 2303081"/>
              <a:gd name="connsiteX10" fmla="*/ 4074780 w 4149259"/>
              <a:gd name="connsiteY10" fmla="*/ 2122328 h 2303081"/>
              <a:gd name="connsiteX11" fmla="*/ 3915292 w 4149259"/>
              <a:gd name="connsiteY11" fmla="*/ 2196756 h 2303081"/>
              <a:gd name="connsiteX12" fmla="*/ 3521887 w 4149259"/>
              <a:gd name="connsiteY12" fmla="*/ 2249918 h 2303081"/>
              <a:gd name="connsiteX13" fmla="*/ 2894567 w 4149259"/>
              <a:gd name="connsiteY13" fmla="*/ 2218021 h 2303081"/>
              <a:gd name="connsiteX14" fmla="*/ 2075860 w 4149259"/>
              <a:gd name="connsiteY14" fmla="*/ 2303081 h 2303081"/>
              <a:gd name="connsiteX15" fmla="*/ 1289050 w 4149259"/>
              <a:gd name="connsiteY15" fmla="*/ 2218021 h 2303081"/>
              <a:gd name="connsiteX16" fmla="*/ 395915 w 4149259"/>
              <a:gd name="connsiteY16" fmla="*/ 2249918 h 2303081"/>
              <a:gd name="connsiteX17" fmla="*/ 45041 w 4149259"/>
              <a:gd name="connsiteY17" fmla="*/ 2186123 h 2303081"/>
              <a:gd name="connsiteX18" fmla="*/ 34408 w 4149259"/>
              <a:gd name="connsiteY18" fmla="*/ 1771453 h 2303081"/>
              <a:gd name="connsiteX19" fmla="*/ 2511 w 4149259"/>
              <a:gd name="connsiteY19" fmla="*/ 1409946 h 2303081"/>
              <a:gd name="connsiteX20" fmla="*/ 108836 w 4149259"/>
              <a:gd name="connsiteY20" fmla="*/ 793258 h 2303081"/>
              <a:gd name="connsiteX21" fmla="*/ 76939 w 4149259"/>
              <a:gd name="connsiteY21" fmla="*/ 304160 h 2303081"/>
              <a:gd name="connsiteX22" fmla="*/ 183264 w 4149259"/>
              <a:gd name="connsiteY22" fmla="*/ 112774 h 23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9259" h="2303081">
                <a:moveTo>
                  <a:pt x="183264" y="112774"/>
                </a:moveTo>
                <a:cubicBezTo>
                  <a:pt x="305538" y="66700"/>
                  <a:pt x="612111" y="27714"/>
                  <a:pt x="810585" y="27714"/>
                </a:cubicBezTo>
                <a:cubicBezTo>
                  <a:pt x="1009059" y="27714"/>
                  <a:pt x="1184497" y="114546"/>
                  <a:pt x="1374111" y="112774"/>
                </a:cubicBezTo>
                <a:cubicBezTo>
                  <a:pt x="1563725" y="111002"/>
                  <a:pt x="1710809" y="20625"/>
                  <a:pt x="1948269" y="17081"/>
                </a:cubicBezTo>
                <a:cubicBezTo>
                  <a:pt x="2185729" y="13537"/>
                  <a:pt x="2549008" y="89737"/>
                  <a:pt x="2798873" y="91509"/>
                </a:cubicBezTo>
                <a:cubicBezTo>
                  <a:pt x="3048738" y="93281"/>
                  <a:pt x="3243669" y="33030"/>
                  <a:pt x="3447460" y="27714"/>
                </a:cubicBezTo>
                <a:cubicBezTo>
                  <a:pt x="3651251" y="22398"/>
                  <a:pt x="3915293" y="-48487"/>
                  <a:pt x="4021618" y="59611"/>
                </a:cubicBezTo>
                <a:cubicBezTo>
                  <a:pt x="4127943" y="167709"/>
                  <a:pt x="4064148" y="511495"/>
                  <a:pt x="4085413" y="676300"/>
                </a:cubicBezTo>
                <a:cubicBezTo>
                  <a:pt x="4106678" y="841105"/>
                  <a:pt x="4150980" y="917304"/>
                  <a:pt x="4149208" y="1048439"/>
                </a:cubicBezTo>
                <a:cubicBezTo>
                  <a:pt x="4147436" y="1179574"/>
                  <a:pt x="4087185" y="1284128"/>
                  <a:pt x="4074780" y="1463109"/>
                </a:cubicBezTo>
                <a:cubicBezTo>
                  <a:pt x="4062375" y="1642090"/>
                  <a:pt x="4101361" y="2000054"/>
                  <a:pt x="4074780" y="2122328"/>
                </a:cubicBezTo>
                <a:cubicBezTo>
                  <a:pt x="4048199" y="2244602"/>
                  <a:pt x="4007441" y="2175491"/>
                  <a:pt x="3915292" y="2196756"/>
                </a:cubicBezTo>
                <a:cubicBezTo>
                  <a:pt x="3823143" y="2218021"/>
                  <a:pt x="3692008" y="2246374"/>
                  <a:pt x="3521887" y="2249918"/>
                </a:cubicBezTo>
                <a:cubicBezTo>
                  <a:pt x="3351766" y="2253462"/>
                  <a:pt x="3135571" y="2209161"/>
                  <a:pt x="2894567" y="2218021"/>
                </a:cubicBezTo>
                <a:cubicBezTo>
                  <a:pt x="2653563" y="2226881"/>
                  <a:pt x="2343446" y="2303081"/>
                  <a:pt x="2075860" y="2303081"/>
                </a:cubicBezTo>
                <a:cubicBezTo>
                  <a:pt x="1808274" y="2303081"/>
                  <a:pt x="1569041" y="2226881"/>
                  <a:pt x="1289050" y="2218021"/>
                </a:cubicBezTo>
                <a:cubicBezTo>
                  <a:pt x="1009059" y="2209161"/>
                  <a:pt x="603250" y="2255234"/>
                  <a:pt x="395915" y="2249918"/>
                </a:cubicBezTo>
                <a:cubicBezTo>
                  <a:pt x="188580" y="2244602"/>
                  <a:pt x="105292" y="2265867"/>
                  <a:pt x="45041" y="2186123"/>
                </a:cubicBezTo>
                <a:cubicBezTo>
                  <a:pt x="-15210" y="2106379"/>
                  <a:pt x="41496" y="1900816"/>
                  <a:pt x="34408" y="1771453"/>
                </a:cubicBezTo>
                <a:cubicBezTo>
                  <a:pt x="27320" y="1642090"/>
                  <a:pt x="-9894" y="1572978"/>
                  <a:pt x="2511" y="1409946"/>
                </a:cubicBezTo>
                <a:cubicBezTo>
                  <a:pt x="14916" y="1246914"/>
                  <a:pt x="96431" y="977556"/>
                  <a:pt x="108836" y="793258"/>
                </a:cubicBezTo>
                <a:cubicBezTo>
                  <a:pt x="121241" y="608960"/>
                  <a:pt x="69851" y="412258"/>
                  <a:pt x="76939" y="304160"/>
                </a:cubicBezTo>
                <a:cubicBezTo>
                  <a:pt x="84027" y="196062"/>
                  <a:pt x="60990" y="158848"/>
                  <a:pt x="183264" y="112774"/>
                </a:cubicBezTo>
                <a:close/>
              </a:path>
            </a:pathLst>
          </a:custGeom>
          <a:noFill/>
          <a:ln w="31750" cap="rnd">
            <a:solidFill>
              <a:schemeClr val="accent2">
                <a:lumMod val="60000"/>
                <a:lumOff val="4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2"/>
          <p:cNvSpPr/>
          <p:nvPr/>
        </p:nvSpPr>
        <p:spPr>
          <a:xfrm>
            <a:off x="4255287" y="346067"/>
            <a:ext cx="1784820" cy="630062"/>
          </a:xfrm>
          <a:custGeom>
            <a:avLst/>
            <a:gdLst>
              <a:gd name="connsiteX0" fmla="*/ 183264 w 4149259"/>
              <a:gd name="connsiteY0" fmla="*/ 112774 h 2303081"/>
              <a:gd name="connsiteX1" fmla="*/ 810585 w 4149259"/>
              <a:gd name="connsiteY1" fmla="*/ 27714 h 2303081"/>
              <a:gd name="connsiteX2" fmla="*/ 1374111 w 4149259"/>
              <a:gd name="connsiteY2" fmla="*/ 112774 h 2303081"/>
              <a:gd name="connsiteX3" fmla="*/ 1948269 w 4149259"/>
              <a:gd name="connsiteY3" fmla="*/ 17081 h 2303081"/>
              <a:gd name="connsiteX4" fmla="*/ 2798873 w 4149259"/>
              <a:gd name="connsiteY4" fmla="*/ 91509 h 2303081"/>
              <a:gd name="connsiteX5" fmla="*/ 3447460 w 4149259"/>
              <a:gd name="connsiteY5" fmla="*/ 27714 h 2303081"/>
              <a:gd name="connsiteX6" fmla="*/ 4021618 w 4149259"/>
              <a:gd name="connsiteY6" fmla="*/ 59611 h 2303081"/>
              <a:gd name="connsiteX7" fmla="*/ 4085413 w 4149259"/>
              <a:gd name="connsiteY7" fmla="*/ 676300 h 2303081"/>
              <a:gd name="connsiteX8" fmla="*/ 4149208 w 4149259"/>
              <a:gd name="connsiteY8" fmla="*/ 1048439 h 2303081"/>
              <a:gd name="connsiteX9" fmla="*/ 4074780 w 4149259"/>
              <a:gd name="connsiteY9" fmla="*/ 1463109 h 2303081"/>
              <a:gd name="connsiteX10" fmla="*/ 4074780 w 4149259"/>
              <a:gd name="connsiteY10" fmla="*/ 2122328 h 2303081"/>
              <a:gd name="connsiteX11" fmla="*/ 3915292 w 4149259"/>
              <a:gd name="connsiteY11" fmla="*/ 2196756 h 2303081"/>
              <a:gd name="connsiteX12" fmla="*/ 3521887 w 4149259"/>
              <a:gd name="connsiteY12" fmla="*/ 2249918 h 2303081"/>
              <a:gd name="connsiteX13" fmla="*/ 2894567 w 4149259"/>
              <a:gd name="connsiteY13" fmla="*/ 2218021 h 2303081"/>
              <a:gd name="connsiteX14" fmla="*/ 2075860 w 4149259"/>
              <a:gd name="connsiteY14" fmla="*/ 2303081 h 2303081"/>
              <a:gd name="connsiteX15" fmla="*/ 1289050 w 4149259"/>
              <a:gd name="connsiteY15" fmla="*/ 2218021 h 2303081"/>
              <a:gd name="connsiteX16" fmla="*/ 395915 w 4149259"/>
              <a:gd name="connsiteY16" fmla="*/ 2249918 h 2303081"/>
              <a:gd name="connsiteX17" fmla="*/ 45041 w 4149259"/>
              <a:gd name="connsiteY17" fmla="*/ 2186123 h 2303081"/>
              <a:gd name="connsiteX18" fmla="*/ 34408 w 4149259"/>
              <a:gd name="connsiteY18" fmla="*/ 1771453 h 2303081"/>
              <a:gd name="connsiteX19" fmla="*/ 2511 w 4149259"/>
              <a:gd name="connsiteY19" fmla="*/ 1409946 h 2303081"/>
              <a:gd name="connsiteX20" fmla="*/ 108836 w 4149259"/>
              <a:gd name="connsiteY20" fmla="*/ 793258 h 2303081"/>
              <a:gd name="connsiteX21" fmla="*/ 76939 w 4149259"/>
              <a:gd name="connsiteY21" fmla="*/ 304160 h 2303081"/>
              <a:gd name="connsiteX22" fmla="*/ 183264 w 4149259"/>
              <a:gd name="connsiteY22" fmla="*/ 112774 h 23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9259" h="2303081">
                <a:moveTo>
                  <a:pt x="183264" y="112774"/>
                </a:moveTo>
                <a:cubicBezTo>
                  <a:pt x="305538" y="66700"/>
                  <a:pt x="612111" y="27714"/>
                  <a:pt x="810585" y="27714"/>
                </a:cubicBezTo>
                <a:cubicBezTo>
                  <a:pt x="1009059" y="27714"/>
                  <a:pt x="1184497" y="114546"/>
                  <a:pt x="1374111" y="112774"/>
                </a:cubicBezTo>
                <a:cubicBezTo>
                  <a:pt x="1563725" y="111002"/>
                  <a:pt x="1710809" y="20625"/>
                  <a:pt x="1948269" y="17081"/>
                </a:cubicBezTo>
                <a:cubicBezTo>
                  <a:pt x="2185729" y="13537"/>
                  <a:pt x="2549008" y="89737"/>
                  <a:pt x="2798873" y="91509"/>
                </a:cubicBezTo>
                <a:cubicBezTo>
                  <a:pt x="3048738" y="93281"/>
                  <a:pt x="3243669" y="33030"/>
                  <a:pt x="3447460" y="27714"/>
                </a:cubicBezTo>
                <a:cubicBezTo>
                  <a:pt x="3651251" y="22398"/>
                  <a:pt x="3915293" y="-48487"/>
                  <a:pt x="4021618" y="59611"/>
                </a:cubicBezTo>
                <a:cubicBezTo>
                  <a:pt x="4127943" y="167709"/>
                  <a:pt x="4064148" y="511495"/>
                  <a:pt x="4085413" y="676300"/>
                </a:cubicBezTo>
                <a:cubicBezTo>
                  <a:pt x="4106678" y="841105"/>
                  <a:pt x="4150980" y="917304"/>
                  <a:pt x="4149208" y="1048439"/>
                </a:cubicBezTo>
                <a:cubicBezTo>
                  <a:pt x="4147436" y="1179574"/>
                  <a:pt x="4087185" y="1284128"/>
                  <a:pt x="4074780" y="1463109"/>
                </a:cubicBezTo>
                <a:cubicBezTo>
                  <a:pt x="4062375" y="1642090"/>
                  <a:pt x="4101361" y="2000054"/>
                  <a:pt x="4074780" y="2122328"/>
                </a:cubicBezTo>
                <a:cubicBezTo>
                  <a:pt x="4048199" y="2244602"/>
                  <a:pt x="4007441" y="2175491"/>
                  <a:pt x="3915292" y="2196756"/>
                </a:cubicBezTo>
                <a:cubicBezTo>
                  <a:pt x="3823143" y="2218021"/>
                  <a:pt x="3692008" y="2246374"/>
                  <a:pt x="3521887" y="2249918"/>
                </a:cubicBezTo>
                <a:cubicBezTo>
                  <a:pt x="3351766" y="2253462"/>
                  <a:pt x="3135571" y="2209161"/>
                  <a:pt x="2894567" y="2218021"/>
                </a:cubicBezTo>
                <a:cubicBezTo>
                  <a:pt x="2653563" y="2226881"/>
                  <a:pt x="2343446" y="2303081"/>
                  <a:pt x="2075860" y="2303081"/>
                </a:cubicBezTo>
                <a:cubicBezTo>
                  <a:pt x="1808274" y="2303081"/>
                  <a:pt x="1569041" y="2226881"/>
                  <a:pt x="1289050" y="2218021"/>
                </a:cubicBezTo>
                <a:cubicBezTo>
                  <a:pt x="1009059" y="2209161"/>
                  <a:pt x="603250" y="2255234"/>
                  <a:pt x="395915" y="2249918"/>
                </a:cubicBezTo>
                <a:cubicBezTo>
                  <a:pt x="188580" y="2244602"/>
                  <a:pt x="105292" y="2265867"/>
                  <a:pt x="45041" y="2186123"/>
                </a:cubicBezTo>
                <a:cubicBezTo>
                  <a:pt x="-15210" y="2106379"/>
                  <a:pt x="41496" y="1900816"/>
                  <a:pt x="34408" y="1771453"/>
                </a:cubicBezTo>
                <a:cubicBezTo>
                  <a:pt x="27320" y="1642090"/>
                  <a:pt x="-9894" y="1572978"/>
                  <a:pt x="2511" y="1409946"/>
                </a:cubicBezTo>
                <a:cubicBezTo>
                  <a:pt x="14916" y="1246914"/>
                  <a:pt x="96431" y="977556"/>
                  <a:pt x="108836" y="793258"/>
                </a:cubicBezTo>
                <a:cubicBezTo>
                  <a:pt x="121241" y="608960"/>
                  <a:pt x="69851" y="412258"/>
                  <a:pt x="76939" y="304160"/>
                </a:cubicBezTo>
                <a:cubicBezTo>
                  <a:pt x="84027" y="196062"/>
                  <a:pt x="60990" y="158848"/>
                  <a:pt x="183264" y="112774"/>
                </a:cubicBezTo>
                <a:close/>
              </a:path>
            </a:pathLst>
          </a:custGeom>
          <a:noFill/>
          <a:ln w="31750" cap="rnd">
            <a:solidFill>
              <a:schemeClr val="accent2">
                <a:lumMod val="60000"/>
                <a:lumOff val="4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任意多边形: 形状 2"/>
          <p:cNvSpPr/>
          <p:nvPr/>
        </p:nvSpPr>
        <p:spPr>
          <a:xfrm>
            <a:off x="6179615" y="334941"/>
            <a:ext cx="1784820" cy="630062"/>
          </a:xfrm>
          <a:custGeom>
            <a:avLst/>
            <a:gdLst>
              <a:gd name="connsiteX0" fmla="*/ 183264 w 4149259"/>
              <a:gd name="connsiteY0" fmla="*/ 112774 h 2303081"/>
              <a:gd name="connsiteX1" fmla="*/ 810585 w 4149259"/>
              <a:gd name="connsiteY1" fmla="*/ 27714 h 2303081"/>
              <a:gd name="connsiteX2" fmla="*/ 1374111 w 4149259"/>
              <a:gd name="connsiteY2" fmla="*/ 112774 h 2303081"/>
              <a:gd name="connsiteX3" fmla="*/ 1948269 w 4149259"/>
              <a:gd name="connsiteY3" fmla="*/ 17081 h 2303081"/>
              <a:gd name="connsiteX4" fmla="*/ 2798873 w 4149259"/>
              <a:gd name="connsiteY4" fmla="*/ 91509 h 2303081"/>
              <a:gd name="connsiteX5" fmla="*/ 3447460 w 4149259"/>
              <a:gd name="connsiteY5" fmla="*/ 27714 h 2303081"/>
              <a:gd name="connsiteX6" fmla="*/ 4021618 w 4149259"/>
              <a:gd name="connsiteY6" fmla="*/ 59611 h 2303081"/>
              <a:gd name="connsiteX7" fmla="*/ 4085413 w 4149259"/>
              <a:gd name="connsiteY7" fmla="*/ 676300 h 2303081"/>
              <a:gd name="connsiteX8" fmla="*/ 4149208 w 4149259"/>
              <a:gd name="connsiteY8" fmla="*/ 1048439 h 2303081"/>
              <a:gd name="connsiteX9" fmla="*/ 4074780 w 4149259"/>
              <a:gd name="connsiteY9" fmla="*/ 1463109 h 2303081"/>
              <a:gd name="connsiteX10" fmla="*/ 4074780 w 4149259"/>
              <a:gd name="connsiteY10" fmla="*/ 2122328 h 2303081"/>
              <a:gd name="connsiteX11" fmla="*/ 3915292 w 4149259"/>
              <a:gd name="connsiteY11" fmla="*/ 2196756 h 2303081"/>
              <a:gd name="connsiteX12" fmla="*/ 3521887 w 4149259"/>
              <a:gd name="connsiteY12" fmla="*/ 2249918 h 2303081"/>
              <a:gd name="connsiteX13" fmla="*/ 2894567 w 4149259"/>
              <a:gd name="connsiteY13" fmla="*/ 2218021 h 2303081"/>
              <a:gd name="connsiteX14" fmla="*/ 2075860 w 4149259"/>
              <a:gd name="connsiteY14" fmla="*/ 2303081 h 2303081"/>
              <a:gd name="connsiteX15" fmla="*/ 1289050 w 4149259"/>
              <a:gd name="connsiteY15" fmla="*/ 2218021 h 2303081"/>
              <a:gd name="connsiteX16" fmla="*/ 395915 w 4149259"/>
              <a:gd name="connsiteY16" fmla="*/ 2249918 h 2303081"/>
              <a:gd name="connsiteX17" fmla="*/ 45041 w 4149259"/>
              <a:gd name="connsiteY17" fmla="*/ 2186123 h 2303081"/>
              <a:gd name="connsiteX18" fmla="*/ 34408 w 4149259"/>
              <a:gd name="connsiteY18" fmla="*/ 1771453 h 2303081"/>
              <a:gd name="connsiteX19" fmla="*/ 2511 w 4149259"/>
              <a:gd name="connsiteY19" fmla="*/ 1409946 h 2303081"/>
              <a:gd name="connsiteX20" fmla="*/ 108836 w 4149259"/>
              <a:gd name="connsiteY20" fmla="*/ 793258 h 2303081"/>
              <a:gd name="connsiteX21" fmla="*/ 76939 w 4149259"/>
              <a:gd name="connsiteY21" fmla="*/ 304160 h 2303081"/>
              <a:gd name="connsiteX22" fmla="*/ 183264 w 4149259"/>
              <a:gd name="connsiteY22" fmla="*/ 112774 h 23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9259" h="2303081">
                <a:moveTo>
                  <a:pt x="183264" y="112774"/>
                </a:moveTo>
                <a:cubicBezTo>
                  <a:pt x="305538" y="66700"/>
                  <a:pt x="612111" y="27714"/>
                  <a:pt x="810585" y="27714"/>
                </a:cubicBezTo>
                <a:cubicBezTo>
                  <a:pt x="1009059" y="27714"/>
                  <a:pt x="1184497" y="114546"/>
                  <a:pt x="1374111" y="112774"/>
                </a:cubicBezTo>
                <a:cubicBezTo>
                  <a:pt x="1563725" y="111002"/>
                  <a:pt x="1710809" y="20625"/>
                  <a:pt x="1948269" y="17081"/>
                </a:cubicBezTo>
                <a:cubicBezTo>
                  <a:pt x="2185729" y="13537"/>
                  <a:pt x="2549008" y="89737"/>
                  <a:pt x="2798873" y="91509"/>
                </a:cubicBezTo>
                <a:cubicBezTo>
                  <a:pt x="3048738" y="93281"/>
                  <a:pt x="3243669" y="33030"/>
                  <a:pt x="3447460" y="27714"/>
                </a:cubicBezTo>
                <a:cubicBezTo>
                  <a:pt x="3651251" y="22398"/>
                  <a:pt x="3915293" y="-48487"/>
                  <a:pt x="4021618" y="59611"/>
                </a:cubicBezTo>
                <a:cubicBezTo>
                  <a:pt x="4127943" y="167709"/>
                  <a:pt x="4064148" y="511495"/>
                  <a:pt x="4085413" y="676300"/>
                </a:cubicBezTo>
                <a:cubicBezTo>
                  <a:pt x="4106678" y="841105"/>
                  <a:pt x="4150980" y="917304"/>
                  <a:pt x="4149208" y="1048439"/>
                </a:cubicBezTo>
                <a:cubicBezTo>
                  <a:pt x="4147436" y="1179574"/>
                  <a:pt x="4087185" y="1284128"/>
                  <a:pt x="4074780" y="1463109"/>
                </a:cubicBezTo>
                <a:cubicBezTo>
                  <a:pt x="4062375" y="1642090"/>
                  <a:pt x="4101361" y="2000054"/>
                  <a:pt x="4074780" y="2122328"/>
                </a:cubicBezTo>
                <a:cubicBezTo>
                  <a:pt x="4048199" y="2244602"/>
                  <a:pt x="4007441" y="2175491"/>
                  <a:pt x="3915292" y="2196756"/>
                </a:cubicBezTo>
                <a:cubicBezTo>
                  <a:pt x="3823143" y="2218021"/>
                  <a:pt x="3692008" y="2246374"/>
                  <a:pt x="3521887" y="2249918"/>
                </a:cubicBezTo>
                <a:cubicBezTo>
                  <a:pt x="3351766" y="2253462"/>
                  <a:pt x="3135571" y="2209161"/>
                  <a:pt x="2894567" y="2218021"/>
                </a:cubicBezTo>
                <a:cubicBezTo>
                  <a:pt x="2653563" y="2226881"/>
                  <a:pt x="2343446" y="2303081"/>
                  <a:pt x="2075860" y="2303081"/>
                </a:cubicBezTo>
                <a:cubicBezTo>
                  <a:pt x="1808274" y="2303081"/>
                  <a:pt x="1569041" y="2226881"/>
                  <a:pt x="1289050" y="2218021"/>
                </a:cubicBezTo>
                <a:cubicBezTo>
                  <a:pt x="1009059" y="2209161"/>
                  <a:pt x="603250" y="2255234"/>
                  <a:pt x="395915" y="2249918"/>
                </a:cubicBezTo>
                <a:cubicBezTo>
                  <a:pt x="188580" y="2244602"/>
                  <a:pt x="105292" y="2265867"/>
                  <a:pt x="45041" y="2186123"/>
                </a:cubicBezTo>
                <a:cubicBezTo>
                  <a:pt x="-15210" y="2106379"/>
                  <a:pt x="41496" y="1900816"/>
                  <a:pt x="34408" y="1771453"/>
                </a:cubicBezTo>
                <a:cubicBezTo>
                  <a:pt x="27320" y="1642090"/>
                  <a:pt x="-9894" y="1572978"/>
                  <a:pt x="2511" y="1409946"/>
                </a:cubicBezTo>
                <a:cubicBezTo>
                  <a:pt x="14916" y="1246914"/>
                  <a:pt x="96431" y="977556"/>
                  <a:pt x="108836" y="793258"/>
                </a:cubicBezTo>
                <a:cubicBezTo>
                  <a:pt x="121241" y="608960"/>
                  <a:pt x="69851" y="412258"/>
                  <a:pt x="76939" y="304160"/>
                </a:cubicBezTo>
                <a:cubicBezTo>
                  <a:pt x="84027" y="196062"/>
                  <a:pt x="60990" y="158848"/>
                  <a:pt x="183264" y="112774"/>
                </a:cubicBezTo>
                <a:close/>
              </a:path>
            </a:pathLst>
          </a:custGeom>
          <a:noFill/>
          <a:ln w="31750" cap="rnd">
            <a:solidFill>
              <a:schemeClr val="accent2">
                <a:lumMod val="60000"/>
                <a:lumOff val="4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" name="任意多边形: 形状 2"/>
          <p:cNvSpPr/>
          <p:nvPr/>
        </p:nvSpPr>
        <p:spPr>
          <a:xfrm>
            <a:off x="8083896" y="334941"/>
            <a:ext cx="1784820" cy="630062"/>
          </a:xfrm>
          <a:custGeom>
            <a:avLst/>
            <a:gdLst>
              <a:gd name="connsiteX0" fmla="*/ 183264 w 4149259"/>
              <a:gd name="connsiteY0" fmla="*/ 112774 h 2303081"/>
              <a:gd name="connsiteX1" fmla="*/ 810585 w 4149259"/>
              <a:gd name="connsiteY1" fmla="*/ 27714 h 2303081"/>
              <a:gd name="connsiteX2" fmla="*/ 1374111 w 4149259"/>
              <a:gd name="connsiteY2" fmla="*/ 112774 h 2303081"/>
              <a:gd name="connsiteX3" fmla="*/ 1948269 w 4149259"/>
              <a:gd name="connsiteY3" fmla="*/ 17081 h 2303081"/>
              <a:gd name="connsiteX4" fmla="*/ 2798873 w 4149259"/>
              <a:gd name="connsiteY4" fmla="*/ 91509 h 2303081"/>
              <a:gd name="connsiteX5" fmla="*/ 3447460 w 4149259"/>
              <a:gd name="connsiteY5" fmla="*/ 27714 h 2303081"/>
              <a:gd name="connsiteX6" fmla="*/ 4021618 w 4149259"/>
              <a:gd name="connsiteY6" fmla="*/ 59611 h 2303081"/>
              <a:gd name="connsiteX7" fmla="*/ 4085413 w 4149259"/>
              <a:gd name="connsiteY7" fmla="*/ 676300 h 2303081"/>
              <a:gd name="connsiteX8" fmla="*/ 4149208 w 4149259"/>
              <a:gd name="connsiteY8" fmla="*/ 1048439 h 2303081"/>
              <a:gd name="connsiteX9" fmla="*/ 4074780 w 4149259"/>
              <a:gd name="connsiteY9" fmla="*/ 1463109 h 2303081"/>
              <a:gd name="connsiteX10" fmla="*/ 4074780 w 4149259"/>
              <a:gd name="connsiteY10" fmla="*/ 2122328 h 2303081"/>
              <a:gd name="connsiteX11" fmla="*/ 3915292 w 4149259"/>
              <a:gd name="connsiteY11" fmla="*/ 2196756 h 2303081"/>
              <a:gd name="connsiteX12" fmla="*/ 3521887 w 4149259"/>
              <a:gd name="connsiteY12" fmla="*/ 2249918 h 2303081"/>
              <a:gd name="connsiteX13" fmla="*/ 2894567 w 4149259"/>
              <a:gd name="connsiteY13" fmla="*/ 2218021 h 2303081"/>
              <a:gd name="connsiteX14" fmla="*/ 2075860 w 4149259"/>
              <a:gd name="connsiteY14" fmla="*/ 2303081 h 2303081"/>
              <a:gd name="connsiteX15" fmla="*/ 1289050 w 4149259"/>
              <a:gd name="connsiteY15" fmla="*/ 2218021 h 2303081"/>
              <a:gd name="connsiteX16" fmla="*/ 395915 w 4149259"/>
              <a:gd name="connsiteY16" fmla="*/ 2249918 h 2303081"/>
              <a:gd name="connsiteX17" fmla="*/ 45041 w 4149259"/>
              <a:gd name="connsiteY17" fmla="*/ 2186123 h 2303081"/>
              <a:gd name="connsiteX18" fmla="*/ 34408 w 4149259"/>
              <a:gd name="connsiteY18" fmla="*/ 1771453 h 2303081"/>
              <a:gd name="connsiteX19" fmla="*/ 2511 w 4149259"/>
              <a:gd name="connsiteY19" fmla="*/ 1409946 h 2303081"/>
              <a:gd name="connsiteX20" fmla="*/ 108836 w 4149259"/>
              <a:gd name="connsiteY20" fmla="*/ 793258 h 2303081"/>
              <a:gd name="connsiteX21" fmla="*/ 76939 w 4149259"/>
              <a:gd name="connsiteY21" fmla="*/ 304160 h 2303081"/>
              <a:gd name="connsiteX22" fmla="*/ 183264 w 4149259"/>
              <a:gd name="connsiteY22" fmla="*/ 112774 h 23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9259" h="2303081">
                <a:moveTo>
                  <a:pt x="183264" y="112774"/>
                </a:moveTo>
                <a:cubicBezTo>
                  <a:pt x="305538" y="66700"/>
                  <a:pt x="612111" y="27714"/>
                  <a:pt x="810585" y="27714"/>
                </a:cubicBezTo>
                <a:cubicBezTo>
                  <a:pt x="1009059" y="27714"/>
                  <a:pt x="1184497" y="114546"/>
                  <a:pt x="1374111" y="112774"/>
                </a:cubicBezTo>
                <a:cubicBezTo>
                  <a:pt x="1563725" y="111002"/>
                  <a:pt x="1710809" y="20625"/>
                  <a:pt x="1948269" y="17081"/>
                </a:cubicBezTo>
                <a:cubicBezTo>
                  <a:pt x="2185729" y="13537"/>
                  <a:pt x="2549008" y="89737"/>
                  <a:pt x="2798873" y="91509"/>
                </a:cubicBezTo>
                <a:cubicBezTo>
                  <a:pt x="3048738" y="93281"/>
                  <a:pt x="3243669" y="33030"/>
                  <a:pt x="3447460" y="27714"/>
                </a:cubicBezTo>
                <a:cubicBezTo>
                  <a:pt x="3651251" y="22398"/>
                  <a:pt x="3915293" y="-48487"/>
                  <a:pt x="4021618" y="59611"/>
                </a:cubicBezTo>
                <a:cubicBezTo>
                  <a:pt x="4127943" y="167709"/>
                  <a:pt x="4064148" y="511495"/>
                  <a:pt x="4085413" y="676300"/>
                </a:cubicBezTo>
                <a:cubicBezTo>
                  <a:pt x="4106678" y="841105"/>
                  <a:pt x="4150980" y="917304"/>
                  <a:pt x="4149208" y="1048439"/>
                </a:cubicBezTo>
                <a:cubicBezTo>
                  <a:pt x="4147436" y="1179574"/>
                  <a:pt x="4087185" y="1284128"/>
                  <a:pt x="4074780" y="1463109"/>
                </a:cubicBezTo>
                <a:cubicBezTo>
                  <a:pt x="4062375" y="1642090"/>
                  <a:pt x="4101361" y="2000054"/>
                  <a:pt x="4074780" y="2122328"/>
                </a:cubicBezTo>
                <a:cubicBezTo>
                  <a:pt x="4048199" y="2244602"/>
                  <a:pt x="4007441" y="2175491"/>
                  <a:pt x="3915292" y="2196756"/>
                </a:cubicBezTo>
                <a:cubicBezTo>
                  <a:pt x="3823143" y="2218021"/>
                  <a:pt x="3692008" y="2246374"/>
                  <a:pt x="3521887" y="2249918"/>
                </a:cubicBezTo>
                <a:cubicBezTo>
                  <a:pt x="3351766" y="2253462"/>
                  <a:pt x="3135571" y="2209161"/>
                  <a:pt x="2894567" y="2218021"/>
                </a:cubicBezTo>
                <a:cubicBezTo>
                  <a:pt x="2653563" y="2226881"/>
                  <a:pt x="2343446" y="2303081"/>
                  <a:pt x="2075860" y="2303081"/>
                </a:cubicBezTo>
                <a:cubicBezTo>
                  <a:pt x="1808274" y="2303081"/>
                  <a:pt x="1569041" y="2226881"/>
                  <a:pt x="1289050" y="2218021"/>
                </a:cubicBezTo>
                <a:cubicBezTo>
                  <a:pt x="1009059" y="2209161"/>
                  <a:pt x="603250" y="2255234"/>
                  <a:pt x="395915" y="2249918"/>
                </a:cubicBezTo>
                <a:cubicBezTo>
                  <a:pt x="188580" y="2244602"/>
                  <a:pt x="105292" y="2265867"/>
                  <a:pt x="45041" y="2186123"/>
                </a:cubicBezTo>
                <a:cubicBezTo>
                  <a:pt x="-15210" y="2106379"/>
                  <a:pt x="41496" y="1900816"/>
                  <a:pt x="34408" y="1771453"/>
                </a:cubicBezTo>
                <a:cubicBezTo>
                  <a:pt x="27320" y="1642090"/>
                  <a:pt x="-9894" y="1572978"/>
                  <a:pt x="2511" y="1409946"/>
                </a:cubicBezTo>
                <a:cubicBezTo>
                  <a:pt x="14916" y="1246914"/>
                  <a:pt x="96431" y="977556"/>
                  <a:pt x="108836" y="793258"/>
                </a:cubicBezTo>
                <a:cubicBezTo>
                  <a:pt x="121241" y="608960"/>
                  <a:pt x="69851" y="412258"/>
                  <a:pt x="76939" y="304160"/>
                </a:cubicBezTo>
                <a:cubicBezTo>
                  <a:pt x="84027" y="196062"/>
                  <a:pt x="60990" y="158848"/>
                  <a:pt x="183264" y="112774"/>
                </a:cubicBezTo>
                <a:close/>
              </a:path>
            </a:pathLst>
          </a:custGeom>
          <a:noFill/>
          <a:ln w="31750" cap="rnd">
            <a:solidFill>
              <a:schemeClr val="accent2">
                <a:lumMod val="60000"/>
                <a:lumOff val="4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2"/>
          <p:cNvSpPr/>
          <p:nvPr/>
        </p:nvSpPr>
        <p:spPr>
          <a:xfrm>
            <a:off x="9980587" y="334941"/>
            <a:ext cx="1784820" cy="630062"/>
          </a:xfrm>
          <a:custGeom>
            <a:avLst/>
            <a:gdLst>
              <a:gd name="connsiteX0" fmla="*/ 183264 w 4149259"/>
              <a:gd name="connsiteY0" fmla="*/ 112774 h 2303081"/>
              <a:gd name="connsiteX1" fmla="*/ 810585 w 4149259"/>
              <a:gd name="connsiteY1" fmla="*/ 27714 h 2303081"/>
              <a:gd name="connsiteX2" fmla="*/ 1374111 w 4149259"/>
              <a:gd name="connsiteY2" fmla="*/ 112774 h 2303081"/>
              <a:gd name="connsiteX3" fmla="*/ 1948269 w 4149259"/>
              <a:gd name="connsiteY3" fmla="*/ 17081 h 2303081"/>
              <a:gd name="connsiteX4" fmla="*/ 2798873 w 4149259"/>
              <a:gd name="connsiteY4" fmla="*/ 91509 h 2303081"/>
              <a:gd name="connsiteX5" fmla="*/ 3447460 w 4149259"/>
              <a:gd name="connsiteY5" fmla="*/ 27714 h 2303081"/>
              <a:gd name="connsiteX6" fmla="*/ 4021618 w 4149259"/>
              <a:gd name="connsiteY6" fmla="*/ 59611 h 2303081"/>
              <a:gd name="connsiteX7" fmla="*/ 4085413 w 4149259"/>
              <a:gd name="connsiteY7" fmla="*/ 676300 h 2303081"/>
              <a:gd name="connsiteX8" fmla="*/ 4149208 w 4149259"/>
              <a:gd name="connsiteY8" fmla="*/ 1048439 h 2303081"/>
              <a:gd name="connsiteX9" fmla="*/ 4074780 w 4149259"/>
              <a:gd name="connsiteY9" fmla="*/ 1463109 h 2303081"/>
              <a:gd name="connsiteX10" fmla="*/ 4074780 w 4149259"/>
              <a:gd name="connsiteY10" fmla="*/ 2122328 h 2303081"/>
              <a:gd name="connsiteX11" fmla="*/ 3915292 w 4149259"/>
              <a:gd name="connsiteY11" fmla="*/ 2196756 h 2303081"/>
              <a:gd name="connsiteX12" fmla="*/ 3521887 w 4149259"/>
              <a:gd name="connsiteY12" fmla="*/ 2249918 h 2303081"/>
              <a:gd name="connsiteX13" fmla="*/ 2894567 w 4149259"/>
              <a:gd name="connsiteY13" fmla="*/ 2218021 h 2303081"/>
              <a:gd name="connsiteX14" fmla="*/ 2075860 w 4149259"/>
              <a:gd name="connsiteY14" fmla="*/ 2303081 h 2303081"/>
              <a:gd name="connsiteX15" fmla="*/ 1289050 w 4149259"/>
              <a:gd name="connsiteY15" fmla="*/ 2218021 h 2303081"/>
              <a:gd name="connsiteX16" fmla="*/ 395915 w 4149259"/>
              <a:gd name="connsiteY16" fmla="*/ 2249918 h 2303081"/>
              <a:gd name="connsiteX17" fmla="*/ 45041 w 4149259"/>
              <a:gd name="connsiteY17" fmla="*/ 2186123 h 2303081"/>
              <a:gd name="connsiteX18" fmla="*/ 34408 w 4149259"/>
              <a:gd name="connsiteY18" fmla="*/ 1771453 h 2303081"/>
              <a:gd name="connsiteX19" fmla="*/ 2511 w 4149259"/>
              <a:gd name="connsiteY19" fmla="*/ 1409946 h 2303081"/>
              <a:gd name="connsiteX20" fmla="*/ 108836 w 4149259"/>
              <a:gd name="connsiteY20" fmla="*/ 793258 h 2303081"/>
              <a:gd name="connsiteX21" fmla="*/ 76939 w 4149259"/>
              <a:gd name="connsiteY21" fmla="*/ 304160 h 2303081"/>
              <a:gd name="connsiteX22" fmla="*/ 183264 w 4149259"/>
              <a:gd name="connsiteY22" fmla="*/ 112774 h 23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9259" h="2303081">
                <a:moveTo>
                  <a:pt x="183264" y="112774"/>
                </a:moveTo>
                <a:cubicBezTo>
                  <a:pt x="305538" y="66700"/>
                  <a:pt x="612111" y="27714"/>
                  <a:pt x="810585" y="27714"/>
                </a:cubicBezTo>
                <a:cubicBezTo>
                  <a:pt x="1009059" y="27714"/>
                  <a:pt x="1184497" y="114546"/>
                  <a:pt x="1374111" y="112774"/>
                </a:cubicBezTo>
                <a:cubicBezTo>
                  <a:pt x="1563725" y="111002"/>
                  <a:pt x="1710809" y="20625"/>
                  <a:pt x="1948269" y="17081"/>
                </a:cubicBezTo>
                <a:cubicBezTo>
                  <a:pt x="2185729" y="13537"/>
                  <a:pt x="2549008" y="89737"/>
                  <a:pt x="2798873" y="91509"/>
                </a:cubicBezTo>
                <a:cubicBezTo>
                  <a:pt x="3048738" y="93281"/>
                  <a:pt x="3243669" y="33030"/>
                  <a:pt x="3447460" y="27714"/>
                </a:cubicBezTo>
                <a:cubicBezTo>
                  <a:pt x="3651251" y="22398"/>
                  <a:pt x="3915293" y="-48487"/>
                  <a:pt x="4021618" y="59611"/>
                </a:cubicBezTo>
                <a:cubicBezTo>
                  <a:pt x="4127943" y="167709"/>
                  <a:pt x="4064148" y="511495"/>
                  <a:pt x="4085413" y="676300"/>
                </a:cubicBezTo>
                <a:cubicBezTo>
                  <a:pt x="4106678" y="841105"/>
                  <a:pt x="4150980" y="917304"/>
                  <a:pt x="4149208" y="1048439"/>
                </a:cubicBezTo>
                <a:cubicBezTo>
                  <a:pt x="4147436" y="1179574"/>
                  <a:pt x="4087185" y="1284128"/>
                  <a:pt x="4074780" y="1463109"/>
                </a:cubicBezTo>
                <a:cubicBezTo>
                  <a:pt x="4062375" y="1642090"/>
                  <a:pt x="4101361" y="2000054"/>
                  <a:pt x="4074780" y="2122328"/>
                </a:cubicBezTo>
                <a:cubicBezTo>
                  <a:pt x="4048199" y="2244602"/>
                  <a:pt x="4007441" y="2175491"/>
                  <a:pt x="3915292" y="2196756"/>
                </a:cubicBezTo>
                <a:cubicBezTo>
                  <a:pt x="3823143" y="2218021"/>
                  <a:pt x="3692008" y="2246374"/>
                  <a:pt x="3521887" y="2249918"/>
                </a:cubicBezTo>
                <a:cubicBezTo>
                  <a:pt x="3351766" y="2253462"/>
                  <a:pt x="3135571" y="2209161"/>
                  <a:pt x="2894567" y="2218021"/>
                </a:cubicBezTo>
                <a:cubicBezTo>
                  <a:pt x="2653563" y="2226881"/>
                  <a:pt x="2343446" y="2303081"/>
                  <a:pt x="2075860" y="2303081"/>
                </a:cubicBezTo>
                <a:cubicBezTo>
                  <a:pt x="1808274" y="2303081"/>
                  <a:pt x="1569041" y="2226881"/>
                  <a:pt x="1289050" y="2218021"/>
                </a:cubicBezTo>
                <a:cubicBezTo>
                  <a:pt x="1009059" y="2209161"/>
                  <a:pt x="603250" y="2255234"/>
                  <a:pt x="395915" y="2249918"/>
                </a:cubicBezTo>
                <a:cubicBezTo>
                  <a:pt x="188580" y="2244602"/>
                  <a:pt x="105292" y="2265867"/>
                  <a:pt x="45041" y="2186123"/>
                </a:cubicBezTo>
                <a:cubicBezTo>
                  <a:pt x="-15210" y="2106379"/>
                  <a:pt x="41496" y="1900816"/>
                  <a:pt x="34408" y="1771453"/>
                </a:cubicBezTo>
                <a:cubicBezTo>
                  <a:pt x="27320" y="1642090"/>
                  <a:pt x="-9894" y="1572978"/>
                  <a:pt x="2511" y="1409946"/>
                </a:cubicBezTo>
                <a:cubicBezTo>
                  <a:pt x="14916" y="1246914"/>
                  <a:pt x="96431" y="977556"/>
                  <a:pt x="108836" y="793258"/>
                </a:cubicBezTo>
                <a:cubicBezTo>
                  <a:pt x="121241" y="608960"/>
                  <a:pt x="69851" y="412258"/>
                  <a:pt x="76939" y="304160"/>
                </a:cubicBezTo>
                <a:cubicBezTo>
                  <a:pt x="84027" y="196062"/>
                  <a:pt x="60990" y="158848"/>
                  <a:pt x="183264" y="112774"/>
                </a:cubicBezTo>
                <a:close/>
              </a:path>
            </a:pathLst>
          </a:custGeom>
          <a:noFill/>
          <a:ln w="31750" cap="rnd">
            <a:solidFill>
              <a:schemeClr val="accent2">
                <a:lumMod val="60000"/>
                <a:lumOff val="4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8" name="图片 16" descr="undefined (2)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 l="4640" t="2372" r="3006" b="1523"/>
          <a:stretch>
            <a:fillRect/>
          </a:stretch>
        </p:blipFill>
        <p:spPr>
          <a:xfrm>
            <a:off x="10287085" y="1106263"/>
            <a:ext cx="1671815" cy="1702425"/>
          </a:xfrm>
          <a:prstGeom prst="ellipse">
            <a:avLst/>
          </a:prstGeom>
        </p:spPr>
      </p:pic>
      <p:grpSp>
        <p:nvGrpSpPr>
          <p:cNvPr id="105" name="群組 34"/>
          <p:cNvGrpSpPr/>
          <p:nvPr/>
        </p:nvGrpSpPr>
        <p:grpSpPr>
          <a:xfrm>
            <a:off x="10258425" y="1441736"/>
            <a:ext cx="1771452" cy="1130106"/>
            <a:chOff x="544556" y="1162079"/>
            <a:chExt cx="8145534" cy="4205360"/>
          </a:xfrm>
        </p:grpSpPr>
        <p:sp>
          <p:nvSpPr>
            <p:cNvPr id="106" name="手繪多邊形 7"/>
            <p:cNvSpPr/>
            <p:nvPr/>
          </p:nvSpPr>
          <p:spPr>
            <a:xfrm>
              <a:off x="544556" y="1162079"/>
              <a:ext cx="8145534" cy="4205360"/>
            </a:xfrm>
            <a:custGeom>
              <a:avLst/>
              <a:gdLst>
                <a:gd name="connsiteX0" fmla="*/ 956253 w 8145534"/>
                <a:gd name="connsiteY0" fmla="*/ 875443 h 4205360"/>
                <a:gd name="connsiteX1" fmla="*/ 658079 w 8145534"/>
                <a:gd name="connsiteY1" fmla="*/ 756173 h 4205360"/>
                <a:gd name="connsiteX2" fmla="*/ 499053 w 8145534"/>
                <a:gd name="connsiteY2" fmla="*/ 477878 h 4205360"/>
                <a:gd name="connsiteX3" fmla="*/ 469235 w 8145534"/>
                <a:gd name="connsiteY3" fmla="*/ 358608 h 4205360"/>
                <a:gd name="connsiteX4" fmla="*/ 707774 w 8145534"/>
                <a:gd name="connsiteY4" fmla="*/ 398364 h 4205360"/>
                <a:gd name="connsiteX5" fmla="*/ 926435 w 8145534"/>
                <a:gd name="connsiteY5" fmla="*/ 368547 h 4205360"/>
                <a:gd name="connsiteX6" fmla="*/ 1105340 w 8145534"/>
                <a:gd name="connsiteY6" fmla="*/ 398364 h 4205360"/>
                <a:gd name="connsiteX7" fmla="*/ 1224609 w 8145534"/>
                <a:gd name="connsiteY7" fmla="*/ 527573 h 4205360"/>
                <a:gd name="connsiteX8" fmla="*/ 1284244 w 8145534"/>
                <a:gd name="connsiteY8" fmla="*/ 587208 h 4205360"/>
                <a:gd name="connsiteX9" fmla="*/ 1840835 w 8145534"/>
                <a:gd name="connsiteY9" fmla="*/ 318851 h 4205360"/>
                <a:gd name="connsiteX10" fmla="*/ 2447122 w 8145534"/>
                <a:gd name="connsiteY10" fmla="*/ 179704 h 4205360"/>
                <a:gd name="connsiteX11" fmla="*/ 2944079 w 8145534"/>
                <a:gd name="connsiteY11" fmla="*/ 60434 h 4205360"/>
                <a:gd name="connsiteX12" fmla="*/ 3431096 w 8145534"/>
                <a:gd name="connsiteY12" fmla="*/ 40556 h 4205360"/>
                <a:gd name="connsiteX13" fmla="*/ 3878357 w 8145534"/>
                <a:gd name="connsiteY13" fmla="*/ 799 h 4205360"/>
                <a:gd name="connsiteX14" fmla="*/ 4613853 w 8145534"/>
                <a:gd name="connsiteY14" fmla="*/ 80312 h 4205360"/>
                <a:gd name="connsiteX15" fmla="*/ 5637583 w 8145534"/>
                <a:gd name="connsiteY15" fmla="*/ 259217 h 4205360"/>
                <a:gd name="connsiteX16" fmla="*/ 6353201 w 8145534"/>
                <a:gd name="connsiteY16" fmla="*/ 577269 h 4205360"/>
                <a:gd name="connsiteX17" fmla="*/ 7048940 w 8145534"/>
                <a:gd name="connsiteY17" fmla="*/ 1133860 h 4205360"/>
                <a:gd name="connsiteX18" fmla="*/ 7217905 w 8145534"/>
                <a:gd name="connsiteY18" fmla="*/ 1372399 h 4205360"/>
                <a:gd name="connsiteX19" fmla="*/ 7386870 w 8145534"/>
                <a:gd name="connsiteY19" fmla="*/ 1312764 h 4205360"/>
                <a:gd name="connsiteX20" fmla="*/ 7615470 w 8145534"/>
                <a:gd name="connsiteY20" fmla="*/ 1362460 h 4205360"/>
                <a:gd name="connsiteX21" fmla="*/ 7734740 w 8145534"/>
                <a:gd name="connsiteY21" fmla="*/ 1402217 h 4205360"/>
                <a:gd name="connsiteX22" fmla="*/ 7873887 w 8145534"/>
                <a:gd name="connsiteY22" fmla="*/ 1322704 h 4205360"/>
                <a:gd name="connsiteX23" fmla="*/ 8082609 w 8145534"/>
                <a:gd name="connsiteY23" fmla="*/ 1342582 h 4205360"/>
                <a:gd name="connsiteX24" fmla="*/ 8142244 w 8145534"/>
                <a:gd name="connsiteY24" fmla="*/ 1362460 h 4205360"/>
                <a:gd name="connsiteX25" fmla="*/ 8003096 w 8145534"/>
                <a:gd name="connsiteY25" fmla="*/ 1382338 h 4205360"/>
                <a:gd name="connsiteX26" fmla="*/ 7903705 w 8145534"/>
                <a:gd name="connsiteY26" fmla="*/ 1432034 h 4205360"/>
                <a:gd name="connsiteX27" fmla="*/ 7834131 w 8145534"/>
                <a:gd name="connsiteY27" fmla="*/ 1491669 h 4205360"/>
                <a:gd name="connsiteX28" fmla="*/ 7784435 w 8145534"/>
                <a:gd name="connsiteY28" fmla="*/ 1531425 h 4205360"/>
                <a:gd name="connsiteX29" fmla="*/ 7854009 w 8145534"/>
                <a:gd name="connsiteY29" fmla="*/ 1610938 h 4205360"/>
                <a:gd name="connsiteX30" fmla="*/ 7883827 w 8145534"/>
                <a:gd name="connsiteY30" fmla="*/ 1730208 h 4205360"/>
                <a:gd name="connsiteX31" fmla="*/ 7814253 w 8145534"/>
                <a:gd name="connsiteY31" fmla="*/ 1869356 h 4205360"/>
                <a:gd name="connsiteX32" fmla="*/ 7714861 w 8145534"/>
                <a:gd name="connsiteY32" fmla="*/ 1958808 h 4205360"/>
                <a:gd name="connsiteX33" fmla="*/ 7565774 w 8145534"/>
                <a:gd name="connsiteY33" fmla="*/ 1978686 h 4205360"/>
                <a:gd name="connsiteX34" fmla="*/ 7496201 w 8145534"/>
                <a:gd name="connsiteY34" fmla="*/ 1869356 h 4205360"/>
                <a:gd name="connsiteX35" fmla="*/ 7456444 w 8145534"/>
                <a:gd name="connsiteY35" fmla="*/ 1680512 h 4205360"/>
                <a:gd name="connsiteX36" fmla="*/ 7506140 w 8145534"/>
                <a:gd name="connsiteY36" fmla="*/ 1561243 h 4205360"/>
                <a:gd name="connsiteX37" fmla="*/ 7585653 w 8145534"/>
                <a:gd name="connsiteY37" fmla="*/ 1511547 h 4205360"/>
                <a:gd name="connsiteX38" fmla="*/ 7506140 w 8145534"/>
                <a:gd name="connsiteY38" fmla="*/ 1461851 h 4205360"/>
                <a:gd name="connsiteX39" fmla="*/ 7386870 w 8145534"/>
                <a:gd name="connsiteY39" fmla="*/ 1461851 h 4205360"/>
                <a:gd name="connsiteX40" fmla="*/ 7267601 w 8145534"/>
                <a:gd name="connsiteY40" fmla="*/ 1511547 h 4205360"/>
                <a:gd name="connsiteX41" fmla="*/ 7376931 w 8145534"/>
                <a:gd name="connsiteY41" fmla="*/ 1710330 h 4205360"/>
                <a:gd name="connsiteX42" fmla="*/ 7396809 w 8145534"/>
                <a:gd name="connsiteY42" fmla="*/ 2088017 h 4205360"/>
                <a:gd name="connsiteX43" fmla="*/ 7277540 w 8145534"/>
                <a:gd name="connsiteY43" fmla="*/ 2575034 h 4205360"/>
                <a:gd name="connsiteX44" fmla="*/ 7138392 w 8145534"/>
                <a:gd name="connsiteY44" fmla="*/ 2893086 h 4205360"/>
                <a:gd name="connsiteX45" fmla="*/ 6790522 w 8145534"/>
                <a:gd name="connsiteY45" fmla="*/ 3221078 h 4205360"/>
                <a:gd name="connsiteX46" fmla="*/ 6561922 w 8145534"/>
                <a:gd name="connsiteY46" fmla="*/ 3419860 h 4205360"/>
                <a:gd name="connsiteX47" fmla="*/ 6462531 w 8145534"/>
                <a:gd name="connsiteY47" fmla="*/ 3777669 h 4205360"/>
                <a:gd name="connsiteX48" fmla="*/ 6283627 w 8145534"/>
                <a:gd name="connsiteY48" fmla="*/ 3926756 h 4205360"/>
                <a:gd name="connsiteX49" fmla="*/ 6174296 w 8145534"/>
                <a:gd name="connsiteY49" fmla="*/ 4125538 h 4205360"/>
                <a:gd name="connsiteX50" fmla="*/ 6055027 w 8145534"/>
                <a:gd name="connsiteY50" fmla="*/ 4175234 h 4205360"/>
                <a:gd name="connsiteX51" fmla="*/ 5975514 w 8145534"/>
                <a:gd name="connsiteY51" fmla="*/ 4155356 h 4205360"/>
                <a:gd name="connsiteX52" fmla="*/ 5915879 w 8145534"/>
                <a:gd name="connsiteY52" fmla="*/ 4145417 h 4205360"/>
                <a:gd name="connsiteX53" fmla="*/ 5776731 w 8145534"/>
                <a:gd name="connsiteY53" fmla="*/ 4205051 h 4205360"/>
                <a:gd name="connsiteX54" fmla="*/ 5717096 w 8145534"/>
                <a:gd name="connsiteY54" fmla="*/ 4115599 h 4205360"/>
                <a:gd name="connsiteX55" fmla="*/ 5826427 w 8145534"/>
                <a:gd name="connsiteY55" fmla="*/ 3956573 h 4205360"/>
                <a:gd name="connsiteX56" fmla="*/ 5945696 w 8145534"/>
                <a:gd name="connsiteY56" fmla="*/ 3747851 h 4205360"/>
                <a:gd name="connsiteX57" fmla="*/ 5806548 w 8145534"/>
                <a:gd name="connsiteY57" fmla="*/ 3588825 h 4205360"/>
                <a:gd name="connsiteX58" fmla="*/ 5677340 w 8145534"/>
                <a:gd name="connsiteY58" fmla="*/ 3350286 h 4205360"/>
                <a:gd name="connsiteX59" fmla="*/ 5140627 w 8145534"/>
                <a:gd name="connsiteY59" fmla="*/ 3449678 h 4205360"/>
                <a:gd name="connsiteX60" fmla="*/ 4504522 w 8145534"/>
                <a:gd name="connsiteY60" fmla="*/ 3489434 h 4205360"/>
                <a:gd name="connsiteX61" fmla="*/ 4106957 w 8145534"/>
                <a:gd name="connsiteY61" fmla="*/ 3429799 h 4205360"/>
                <a:gd name="connsiteX62" fmla="*/ 3600061 w 8145534"/>
                <a:gd name="connsiteY62" fmla="*/ 3360225 h 4205360"/>
                <a:gd name="connsiteX63" fmla="*/ 3212435 w 8145534"/>
                <a:gd name="connsiteY63" fmla="*/ 3201199 h 4205360"/>
                <a:gd name="connsiteX64" fmla="*/ 3053409 w 8145534"/>
                <a:gd name="connsiteY64" fmla="*/ 3449678 h 4205360"/>
                <a:gd name="connsiteX65" fmla="*/ 3093166 w 8145534"/>
                <a:gd name="connsiteY65" fmla="*/ 3727973 h 4205360"/>
                <a:gd name="connsiteX66" fmla="*/ 3093166 w 8145534"/>
                <a:gd name="connsiteY66" fmla="*/ 3807486 h 4205360"/>
                <a:gd name="connsiteX67" fmla="*/ 3013653 w 8145534"/>
                <a:gd name="connsiteY67" fmla="*/ 3867121 h 4205360"/>
                <a:gd name="connsiteX68" fmla="*/ 2973896 w 8145534"/>
                <a:gd name="connsiteY68" fmla="*/ 3996330 h 4205360"/>
                <a:gd name="connsiteX69" fmla="*/ 2904322 w 8145534"/>
                <a:gd name="connsiteY69" fmla="*/ 4055964 h 4205360"/>
                <a:gd name="connsiteX70" fmla="*/ 2794992 w 8145534"/>
                <a:gd name="connsiteY70" fmla="*/ 4085782 h 4205360"/>
                <a:gd name="connsiteX71" fmla="*/ 2695601 w 8145534"/>
                <a:gd name="connsiteY71" fmla="*/ 4026147 h 4205360"/>
                <a:gd name="connsiteX72" fmla="*/ 2635966 w 8145534"/>
                <a:gd name="connsiteY72" fmla="*/ 4075843 h 4205360"/>
                <a:gd name="connsiteX73" fmla="*/ 2556453 w 8145534"/>
                <a:gd name="connsiteY73" fmla="*/ 4095721 h 4205360"/>
                <a:gd name="connsiteX74" fmla="*/ 2516696 w 8145534"/>
                <a:gd name="connsiteY74" fmla="*/ 4016208 h 4205360"/>
                <a:gd name="connsiteX75" fmla="*/ 2586270 w 8145534"/>
                <a:gd name="connsiteY75" fmla="*/ 3807486 h 4205360"/>
                <a:gd name="connsiteX76" fmla="*/ 2626027 w 8145534"/>
                <a:gd name="connsiteY76" fmla="*/ 3638521 h 4205360"/>
                <a:gd name="connsiteX77" fmla="*/ 2417305 w 8145534"/>
                <a:gd name="connsiteY77" fmla="*/ 3350286 h 4205360"/>
                <a:gd name="connsiteX78" fmla="*/ 2377548 w 8145534"/>
                <a:gd name="connsiteY78" fmla="*/ 3111747 h 4205360"/>
                <a:gd name="connsiteX79" fmla="*/ 2148948 w 8145534"/>
                <a:gd name="connsiteY79" fmla="*/ 3071991 h 4205360"/>
                <a:gd name="connsiteX80" fmla="*/ 1900470 w 8145534"/>
                <a:gd name="connsiteY80" fmla="*/ 3012356 h 4205360"/>
                <a:gd name="connsiteX81" fmla="*/ 1721566 w 8145534"/>
                <a:gd name="connsiteY81" fmla="*/ 2833451 h 4205360"/>
                <a:gd name="connsiteX82" fmla="*/ 1512844 w 8145534"/>
                <a:gd name="connsiteY82" fmla="*/ 2793695 h 4205360"/>
                <a:gd name="connsiteX83" fmla="*/ 1194792 w 8145534"/>
                <a:gd name="connsiteY83" fmla="*/ 2734060 h 4205360"/>
                <a:gd name="connsiteX84" fmla="*/ 1095401 w 8145534"/>
                <a:gd name="connsiteY84" fmla="*/ 2714182 h 4205360"/>
                <a:gd name="connsiteX85" fmla="*/ 896618 w 8145534"/>
                <a:gd name="connsiteY85" fmla="*/ 2565095 h 4205360"/>
                <a:gd name="connsiteX86" fmla="*/ 757470 w 8145534"/>
                <a:gd name="connsiteY86" fmla="*/ 2584973 h 4205360"/>
                <a:gd name="connsiteX87" fmla="*/ 588505 w 8145534"/>
                <a:gd name="connsiteY87" fmla="*/ 2565095 h 4205360"/>
                <a:gd name="connsiteX88" fmla="*/ 538809 w 8145534"/>
                <a:gd name="connsiteY88" fmla="*/ 2535278 h 4205360"/>
                <a:gd name="connsiteX89" fmla="*/ 230696 w 8145534"/>
                <a:gd name="connsiteY89" fmla="*/ 2565095 h 4205360"/>
                <a:gd name="connsiteX90" fmla="*/ 71670 w 8145534"/>
                <a:gd name="connsiteY90" fmla="*/ 2406069 h 4205360"/>
                <a:gd name="connsiteX91" fmla="*/ 41853 w 8145534"/>
                <a:gd name="connsiteY91" fmla="*/ 2147651 h 4205360"/>
                <a:gd name="connsiteX92" fmla="*/ 2096 w 8145534"/>
                <a:gd name="connsiteY92" fmla="*/ 2018443 h 4205360"/>
                <a:gd name="connsiteX93" fmla="*/ 111427 w 8145534"/>
                <a:gd name="connsiteY93" fmla="*/ 1928991 h 4205360"/>
                <a:gd name="connsiteX94" fmla="*/ 359905 w 8145534"/>
                <a:gd name="connsiteY94" fmla="*/ 1819660 h 4205360"/>
                <a:gd name="connsiteX95" fmla="*/ 449357 w 8145534"/>
                <a:gd name="connsiteY95" fmla="*/ 1521486 h 4205360"/>
                <a:gd name="connsiteX96" fmla="*/ 598444 w 8145534"/>
                <a:gd name="connsiteY96" fmla="*/ 1243191 h 4205360"/>
                <a:gd name="connsiteX97" fmla="*/ 757470 w 8145534"/>
                <a:gd name="connsiteY97" fmla="*/ 1064286 h 4205360"/>
                <a:gd name="connsiteX98" fmla="*/ 956253 w 8145534"/>
                <a:gd name="connsiteY98" fmla="*/ 875443 h 42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8145534" h="4205360">
                  <a:moveTo>
                    <a:pt x="956253" y="875443"/>
                  </a:moveTo>
                  <a:cubicBezTo>
                    <a:pt x="939688" y="824091"/>
                    <a:pt x="734279" y="822434"/>
                    <a:pt x="658079" y="756173"/>
                  </a:cubicBezTo>
                  <a:cubicBezTo>
                    <a:pt x="581879" y="689912"/>
                    <a:pt x="530527" y="544139"/>
                    <a:pt x="499053" y="477878"/>
                  </a:cubicBezTo>
                  <a:cubicBezTo>
                    <a:pt x="467579" y="411617"/>
                    <a:pt x="434448" y="371860"/>
                    <a:pt x="469235" y="358608"/>
                  </a:cubicBezTo>
                  <a:cubicBezTo>
                    <a:pt x="504022" y="345356"/>
                    <a:pt x="631574" y="396707"/>
                    <a:pt x="707774" y="398364"/>
                  </a:cubicBezTo>
                  <a:cubicBezTo>
                    <a:pt x="783974" y="400020"/>
                    <a:pt x="860174" y="368547"/>
                    <a:pt x="926435" y="368547"/>
                  </a:cubicBezTo>
                  <a:cubicBezTo>
                    <a:pt x="992696" y="368547"/>
                    <a:pt x="1055645" y="371860"/>
                    <a:pt x="1105340" y="398364"/>
                  </a:cubicBezTo>
                  <a:cubicBezTo>
                    <a:pt x="1155035" y="424868"/>
                    <a:pt x="1194792" y="496099"/>
                    <a:pt x="1224609" y="527573"/>
                  </a:cubicBezTo>
                  <a:cubicBezTo>
                    <a:pt x="1254426" y="559047"/>
                    <a:pt x="1181540" y="621995"/>
                    <a:pt x="1284244" y="587208"/>
                  </a:cubicBezTo>
                  <a:cubicBezTo>
                    <a:pt x="1386948" y="552421"/>
                    <a:pt x="1647022" y="386768"/>
                    <a:pt x="1840835" y="318851"/>
                  </a:cubicBezTo>
                  <a:cubicBezTo>
                    <a:pt x="2034648" y="250934"/>
                    <a:pt x="2447122" y="179704"/>
                    <a:pt x="2447122" y="179704"/>
                  </a:cubicBezTo>
                  <a:cubicBezTo>
                    <a:pt x="2630996" y="136635"/>
                    <a:pt x="2780083" y="83625"/>
                    <a:pt x="2944079" y="60434"/>
                  </a:cubicBezTo>
                  <a:cubicBezTo>
                    <a:pt x="3108075" y="37243"/>
                    <a:pt x="3275383" y="50495"/>
                    <a:pt x="3431096" y="40556"/>
                  </a:cubicBezTo>
                  <a:cubicBezTo>
                    <a:pt x="3586809" y="30617"/>
                    <a:pt x="3681231" y="-5827"/>
                    <a:pt x="3878357" y="799"/>
                  </a:cubicBezTo>
                  <a:cubicBezTo>
                    <a:pt x="4075483" y="7425"/>
                    <a:pt x="4320649" y="37242"/>
                    <a:pt x="4613853" y="80312"/>
                  </a:cubicBezTo>
                  <a:cubicBezTo>
                    <a:pt x="4907057" y="123382"/>
                    <a:pt x="5347692" y="176391"/>
                    <a:pt x="5637583" y="259217"/>
                  </a:cubicBezTo>
                  <a:cubicBezTo>
                    <a:pt x="5927474" y="342043"/>
                    <a:pt x="6117975" y="431495"/>
                    <a:pt x="6353201" y="577269"/>
                  </a:cubicBezTo>
                  <a:cubicBezTo>
                    <a:pt x="6588427" y="723043"/>
                    <a:pt x="6904823" y="1001338"/>
                    <a:pt x="7048940" y="1133860"/>
                  </a:cubicBezTo>
                  <a:cubicBezTo>
                    <a:pt x="7193057" y="1266382"/>
                    <a:pt x="7161583" y="1342582"/>
                    <a:pt x="7217905" y="1372399"/>
                  </a:cubicBezTo>
                  <a:cubicBezTo>
                    <a:pt x="7274227" y="1402216"/>
                    <a:pt x="7320609" y="1314420"/>
                    <a:pt x="7386870" y="1312764"/>
                  </a:cubicBezTo>
                  <a:cubicBezTo>
                    <a:pt x="7453131" y="1311108"/>
                    <a:pt x="7557492" y="1347551"/>
                    <a:pt x="7615470" y="1362460"/>
                  </a:cubicBezTo>
                  <a:cubicBezTo>
                    <a:pt x="7673448" y="1377369"/>
                    <a:pt x="7691671" y="1408843"/>
                    <a:pt x="7734740" y="1402217"/>
                  </a:cubicBezTo>
                  <a:cubicBezTo>
                    <a:pt x="7777810" y="1395591"/>
                    <a:pt x="7815909" y="1332643"/>
                    <a:pt x="7873887" y="1322704"/>
                  </a:cubicBezTo>
                  <a:cubicBezTo>
                    <a:pt x="7931865" y="1312765"/>
                    <a:pt x="8037883" y="1335956"/>
                    <a:pt x="8082609" y="1342582"/>
                  </a:cubicBezTo>
                  <a:cubicBezTo>
                    <a:pt x="8127335" y="1349208"/>
                    <a:pt x="8155496" y="1355834"/>
                    <a:pt x="8142244" y="1362460"/>
                  </a:cubicBezTo>
                  <a:cubicBezTo>
                    <a:pt x="8128992" y="1369086"/>
                    <a:pt x="8042853" y="1370742"/>
                    <a:pt x="8003096" y="1382338"/>
                  </a:cubicBezTo>
                  <a:cubicBezTo>
                    <a:pt x="7963340" y="1393934"/>
                    <a:pt x="7931866" y="1413812"/>
                    <a:pt x="7903705" y="1432034"/>
                  </a:cubicBezTo>
                  <a:cubicBezTo>
                    <a:pt x="7875544" y="1450256"/>
                    <a:pt x="7854009" y="1475104"/>
                    <a:pt x="7834131" y="1491669"/>
                  </a:cubicBezTo>
                  <a:cubicBezTo>
                    <a:pt x="7814253" y="1508234"/>
                    <a:pt x="7781122" y="1511547"/>
                    <a:pt x="7784435" y="1531425"/>
                  </a:cubicBezTo>
                  <a:cubicBezTo>
                    <a:pt x="7787748" y="1551303"/>
                    <a:pt x="7837444" y="1577808"/>
                    <a:pt x="7854009" y="1610938"/>
                  </a:cubicBezTo>
                  <a:cubicBezTo>
                    <a:pt x="7870574" y="1644068"/>
                    <a:pt x="7890453" y="1687138"/>
                    <a:pt x="7883827" y="1730208"/>
                  </a:cubicBezTo>
                  <a:cubicBezTo>
                    <a:pt x="7877201" y="1773278"/>
                    <a:pt x="7842414" y="1831256"/>
                    <a:pt x="7814253" y="1869356"/>
                  </a:cubicBezTo>
                  <a:cubicBezTo>
                    <a:pt x="7786092" y="1907456"/>
                    <a:pt x="7756274" y="1940586"/>
                    <a:pt x="7714861" y="1958808"/>
                  </a:cubicBezTo>
                  <a:cubicBezTo>
                    <a:pt x="7673448" y="1977030"/>
                    <a:pt x="7602217" y="1993595"/>
                    <a:pt x="7565774" y="1978686"/>
                  </a:cubicBezTo>
                  <a:cubicBezTo>
                    <a:pt x="7529331" y="1963777"/>
                    <a:pt x="7514423" y="1919052"/>
                    <a:pt x="7496201" y="1869356"/>
                  </a:cubicBezTo>
                  <a:cubicBezTo>
                    <a:pt x="7477979" y="1819660"/>
                    <a:pt x="7454788" y="1731864"/>
                    <a:pt x="7456444" y="1680512"/>
                  </a:cubicBezTo>
                  <a:cubicBezTo>
                    <a:pt x="7458100" y="1629160"/>
                    <a:pt x="7484605" y="1589404"/>
                    <a:pt x="7506140" y="1561243"/>
                  </a:cubicBezTo>
                  <a:cubicBezTo>
                    <a:pt x="7527675" y="1533082"/>
                    <a:pt x="7585653" y="1528112"/>
                    <a:pt x="7585653" y="1511547"/>
                  </a:cubicBezTo>
                  <a:cubicBezTo>
                    <a:pt x="7585653" y="1494982"/>
                    <a:pt x="7539271" y="1470134"/>
                    <a:pt x="7506140" y="1461851"/>
                  </a:cubicBezTo>
                  <a:cubicBezTo>
                    <a:pt x="7473009" y="1453568"/>
                    <a:pt x="7426627" y="1453568"/>
                    <a:pt x="7386870" y="1461851"/>
                  </a:cubicBezTo>
                  <a:cubicBezTo>
                    <a:pt x="7347113" y="1470134"/>
                    <a:pt x="7269257" y="1470134"/>
                    <a:pt x="7267601" y="1511547"/>
                  </a:cubicBezTo>
                  <a:cubicBezTo>
                    <a:pt x="7265945" y="1552960"/>
                    <a:pt x="7355396" y="1614252"/>
                    <a:pt x="7376931" y="1710330"/>
                  </a:cubicBezTo>
                  <a:cubicBezTo>
                    <a:pt x="7398466" y="1806408"/>
                    <a:pt x="7413374" y="1943900"/>
                    <a:pt x="7396809" y="2088017"/>
                  </a:cubicBezTo>
                  <a:cubicBezTo>
                    <a:pt x="7380244" y="2232134"/>
                    <a:pt x="7320609" y="2440856"/>
                    <a:pt x="7277540" y="2575034"/>
                  </a:cubicBezTo>
                  <a:cubicBezTo>
                    <a:pt x="7234471" y="2709212"/>
                    <a:pt x="7219562" y="2785412"/>
                    <a:pt x="7138392" y="2893086"/>
                  </a:cubicBezTo>
                  <a:cubicBezTo>
                    <a:pt x="7057222" y="3000760"/>
                    <a:pt x="6886600" y="3133282"/>
                    <a:pt x="6790522" y="3221078"/>
                  </a:cubicBezTo>
                  <a:cubicBezTo>
                    <a:pt x="6694444" y="3308874"/>
                    <a:pt x="6616587" y="3327095"/>
                    <a:pt x="6561922" y="3419860"/>
                  </a:cubicBezTo>
                  <a:cubicBezTo>
                    <a:pt x="6507257" y="3512625"/>
                    <a:pt x="6508913" y="3693186"/>
                    <a:pt x="6462531" y="3777669"/>
                  </a:cubicBezTo>
                  <a:cubicBezTo>
                    <a:pt x="6416149" y="3862152"/>
                    <a:pt x="6331666" y="3868778"/>
                    <a:pt x="6283627" y="3926756"/>
                  </a:cubicBezTo>
                  <a:cubicBezTo>
                    <a:pt x="6235588" y="3984734"/>
                    <a:pt x="6212396" y="4084125"/>
                    <a:pt x="6174296" y="4125538"/>
                  </a:cubicBezTo>
                  <a:cubicBezTo>
                    <a:pt x="6136196" y="4166951"/>
                    <a:pt x="6088157" y="4170264"/>
                    <a:pt x="6055027" y="4175234"/>
                  </a:cubicBezTo>
                  <a:cubicBezTo>
                    <a:pt x="6021897" y="4180204"/>
                    <a:pt x="5998705" y="4160326"/>
                    <a:pt x="5975514" y="4155356"/>
                  </a:cubicBezTo>
                  <a:cubicBezTo>
                    <a:pt x="5952323" y="4150386"/>
                    <a:pt x="5949010" y="4137135"/>
                    <a:pt x="5915879" y="4145417"/>
                  </a:cubicBezTo>
                  <a:cubicBezTo>
                    <a:pt x="5882749" y="4153700"/>
                    <a:pt x="5809861" y="4210021"/>
                    <a:pt x="5776731" y="4205051"/>
                  </a:cubicBezTo>
                  <a:cubicBezTo>
                    <a:pt x="5743601" y="4200081"/>
                    <a:pt x="5708813" y="4157012"/>
                    <a:pt x="5717096" y="4115599"/>
                  </a:cubicBezTo>
                  <a:cubicBezTo>
                    <a:pt x="5725379" y="4074186"/>
                    <a:pt x="5788327" y="4017864"/>
                    <a:pt x="5826427" y="3956573"/>
                  </a:cubicBezTo>
                  <a:cubicBezTo>
                    <a:pt x="5864527" y="3895282"/>
                    <a:pt x="5949009" y="3809142"/>
                    <a:pt x="5945696" y="3747851"/>
                  </a:cubicBezTo>
                  <a:cubicBezTo>
                    <a:pt x="5942383" y="3686560"/>
                    <a:pt x="5851274" y="3655086"/>
                    <a:pt x="5806548" y="3588825"/>
                  </a:cubicBezTo>
                  <a:cubicBezTo>
                    <a:pt x="5761822" y="3522564"/>
                    <a:pt x="5788327" y="3373477"/>
                    <a:pt x="5677340" y="3350286"/>
                  </a:cubicBezTo>
                  <a:cubicBezTo>
                    <a:pt x="5566353" y="3327095"/>
                    <a:pt x="5336097" y="3426487"/>
                    <a:pt x="5140627" y="3449678"/>
                  </a:cubicBezTo>
                  <a:cubicBezTo>
                    <a:pt x="4945157" y="3472869"/>
                    <a:pt x="4676800" y="3492747"/>
                    <a:pt x="4504522" y="3489434"/>
                  </a:cubicBezTo>
                  <a:cubicBezTo>
                    <a:pt x="4332244" y="3486121"/>
                    <a:pt x="4106957" y="3429799"/>
                    <a:pt x="4106957" y="3429799"/>
                  </a:cubicBezTo>
                  <a:cubicBezTo>
                    <a:pt x="3956214" y="3408264"/>
                    <a:pt x="3749148" y="3398325"/>
                    <a:pt x="3600061" y="3360225"/>
                  </a:cubicBezTo>
                  <a:cubicBezTo>
                    <a:pt x="3450974" y="3322125"/>
                    <a:pt x="3303544" y="3186290"/>
                    <a:pt x="3212435" y="3201199"/>
                  </a:cubicBezTo>
                  <a:cubicBezTo>
                    <a:pt x="3121326" y="3216108"/>
                    <a:pt x="3073287" y="3361882"/>
                    <a:pt x="3053409" y="3449678"/>
                  </a:cubicBezTo>
                  <a:cubicBezTo>
                    <a:pt x="3033531" y="3537474"/>
                    <a:pt x="3086540" y="3668338"/>
                    <a:pt x="3093166" y="3727973"/>
                  </a:cubicBezTo>
                  <a:cubicBezTo>
                    <a:pt x="3099792" y="3787608"/>
                    <a:pt x="3106418" y="3784295"/>
                    <a:pt x="3093166" y="3807486"/>
                  </a:cubicBezTo>
                  <a:cubicBezTo>
                    <a:pt x="3079914" y="3830677"/>
                    <a:pt x="3033531" y="3835647"/>
                    <a:pt x="3013653" y="3867121"/>
                  </a:cubicBezTo>
                  <a:cubicBezTo>
                    <a:pt x="2993775" y="3898595"/>
                    <a:pt x="2992118" y="3964856"/>
                    <a:pt x="2973896" y="3996330"/>
                  </a:cubicBezTo>
                  <a:cubicBezTo>
                    <a:pt x="2955674" y="4027804"/>
                    <a:pt x="2934139" y="4041055"/>
                    <a:pt x="2904322" y="4055964"/>
                  </a:cubicBezTo>
                  <a:cubicBezTo>
                    <a:pt x="2874505" y="4070873"/>
                    <a:pt x="2829779" y="4090751"/>
                    <a:pt x="2794992" y="4085782"/>
                  </a:cubicBezTo>
                  <a:cubicBezTo>
                    <a:pt x="2760205" y="4080813"/>
                    <a:pt x="2722105" y="4027804"/>
                    <a:pt x="2695601" y="4026147"/>
                  </a:cubicBezTo>
                  <a:cubicBezTo>
                    <a:pt x="2669097" y="4024491"/>
                    <a:pt x="2659157" y="4064247"/>
                    <a:pt x="2635966" y="4075843"/>
                  </a:cubicBezTo>
                  <a:cubicBezTo>
                    <a:pt x="2612775" y="4087439"/>
                    <a:pt x="2576331" y="4105660"/>
                    <a:pt x="2556453" y="4095721"/>
                  </a:cubicBezTo>
                  <a:cubicBezTo>
                    <a:pt x="2536575" y="4085782"/>
                    <a:pt x="2511727" y="4064247"/>
                    <a:pt x="2516696" y="4016208"/>
                  </a:cubicBezTo>
                  <a:cubicBezTo>
                    <a:pt x="2521666" y="3968169"/>
                    <a:pt x="2568048" y="3870434"/>
                    <a:pt x="2586270" y="3807486"/>
                  </a:cubicBezTo>
                  <a:cubicBezTo>
                    <a:pt x="2604492" y="3744538"/>
                    <a:pt x="2654188" y="3714721"/>
                    <a:pt x="2626027" y="3638521"/>
                  </a:cubicBezTo>
                  <a:cubicBezTo>
                    <a:pt x="2597866" y="3562321"/>
                    <a:pt x="2458718" y="3438082"/>
                    <a:pt x="2417305" y="3350286"/>
                  </a:cubicBezTo>
                  <a:cubicBezTo>
                    <a:pt x="2375892" y="3262490"/>
                    <a:pt x="2422274" y="3158129"/>
                    <a:pt x="2377548" y="3111747"/>
                  </a:cubicBezTo>
                  <a:cubicBezTo>
                    <a:pt x="2332822" y="3065365"/>
                    <a:pt x="2228461" y="3088556"/>
                    <a:pt x="2148948" y="3071991"/>
                  </a:cubicBezTo>
                  <a:cubicBezTo>
                    <a:pt x="2069435" y="3055426"/>
                    <a:pt x="1971700" y="3052113"/>
                    <a:pt x="1900470" y="3012356"/>
                  </a:cubicBezTo>
                  <a:cubicBezTo>
                    <a:pt x="1829240" y="2972599"/>
                    <a:pt x="1786170" y="2869894"/>
                    <a:pt x="1721566" y="2833451"/>
                  </a:cubicBezTo>
                  <a:cubicBezTo>
                    <a:pt x="1656962" y="2797008"/>
                    <a:pt x="1512844" y="2793695"/>
                    <a:pt x="1512844" y="2793695"/>
                  </a:cubicBezTo>
                  <a:lnTo>
                    <a:pt x="1194792" y="2734060"/>
                  </a:lnTo>
                  <a:cubicBezTo>
                    <a:pt x="1125218" y="2720808"/>
                    <a:pt x="1145097" y="2742343"/>
                    <a:pt x="1095401" y="2714182"/>
                  </a:cubicBezTo>
                  <a:cubicBezTo>
                    <a:pt x="1045705" y="2686021"/>
                    <a:pt x="952940" y="2586630"/>
                    <a:pt x="896618" y="2565095"/>
                  </a:cubicBezTo>
                  <a:cubicBezTo>
                    <a:pt x="840296" y="2543560"/>
                    <a:pt x="808822" y="2584973"/>
                    <a:pt x="757470" y="2584973"/>
                  </a:cubicBezTo>
                  <a:cubicBezTo>
                    <a:pt x="706118" y="2584973"/>
                    <a:pt x="624948" y="2573377"/>
                    <a:pt x="588505" y="2565095"/>
                  </a:cubicBezTo>
                  <a:cubicBezTo>
                    <a:pt x="552062" y="2556813"/>
                    <a:pt x="598444" y="2535278"/>
                    <a:pt x="538809" y="2535278"/>
                  </a:cubicBezTo>
                  <a:cubicBezTo>
                    <a:pt x="479174" y="2535278"/>
                    <a:pt x="308552" y="2586630"/>
                    <a:pt x="230696" y="2565095"/>
                  </a:cubicBezTo>
                  <a:cubicBezTo>
                    <a:pt x="152840" y="2543560"/>
                    <a:pt x="103144" y="2475643"/>
                    <a:pt x="71670" y="2406069"/>
                  </a:cubicBezTo>
                  <a:cubicBezTo>
                    <a:pt x="40196" y="2336495"/>
                    <a:pt x="53449" y="2212255"/>
                    <a:pt x="41853" y="2147651"/>
                  </a:cubicBezTo>
                  <a:cubicBezTo>
                    <a:pt x="30257" y="2083047"/>
                    <a:pt x="-9500" y="2054886"/>
                    <a:pt x="2096" y="2018443"/>
                  </a:cubicBezTo>
                  <a:cubicBezTo>
                    <a:pt x="13692" y="1982000"/>
                    <a:pt x="51792" y="1962121"/>
                    <a:pt x="111427" y="1928991"/>
                  </a:cubicBezTo>
                  <a:cubicBezTo>
                    <a:pt x="171062" y="1895861"/>
                    <a:pt x="303583" y="1887577"/>
                    <a:pt x="359905" y="1819660"/>
                  </a:cubicBezTo>
                  <a:cubicBezTo>
                    <a:pt x="416227" y="1751743"/>
                    <a:pt x="409601" y="1617564"/>
                    <a:pt x="449357" y="1521486"/>
                  </a:cubicBezTo>
                  <a:cubicBezTo>
                    <a:pt x="489113" y="1425408"/>
                    <a:pt x="547092" y="1319391"/>
                    <a:pt x="598444" y="1243191"/>
                  </a:cubicBezTo>
                  <a:cubicBezTo>
                    <a:pt x="649796" y="1166991"/>
                    <a:pt x="704461" y="1127234"/>
                    <a:pt x="757470" y="1064286"/>
                  </a:cubicBezTo>
                  <a:cubicBezTo>
                    <a:pt x="810479" y="1001338"/>
                    <a:pt x="972818" y="926795"/>
                    <a:pt x="956253" y="875443"/>
                  </a:cubicBezTo>
                  <a:close/>
                </a:path>
              </a:pathLst>
            </a:custGeom>
            <a:gradFill>
              <a:gsLst>
                <a:gs pos="94000">
                  <a:srgbClr val="FFE1F6">
                    <a:lumMod val="0"/>
                    <a:lumOff val="100000"/>
                  </a:srgbClr>
                </a:gs>
                <a:gs pos="0">
                  <a:srgbClr val="FF9999"/>
                </a:gs>
                <a:gs pos="51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sp>
          <p:nvSpPr>
            <p:cNvPr id="107" name="橢圓 33"/>
            <p:cNvSpPr/>
            <p:nvPr/>
          </p:nvSpPr>
          <p:spPr>
            <a:xfrm>
              <a:off x="8100392" y="2756087"/>
              <a:ext cx="216024" cy="2417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  <p:sp>
        <p:nvSpPr>
          <p:cNvPr id="70" name="任意多边形: 形状 2"/>
          <p:cNvSpPr/>
          <p:nvPr/>
        </p:nvSpPr>
        <p:spPr>
          <a:xfrm>
            <a:off x="454579" y="976129"/>
            <a:ext cx="1784820" cy="630062"/>
          </a:xfrm>
          <a:custGeom>
            <a:avLst/>
            <a:gdLst>
              <a:gd name="connsiteX0" fmla="*/ 183264 w 4149259"/>
              <a:gd name="connsiteY0" fmla="*/ 112774 h 2303081"/>
              <a:gd name="connsiteX1" fmla="*/ 810585 w 4149259"/>
              <a:gd name="connsiteY1" fmla="*/ 27714 h 2303081"/>
              <a:gd name="connsiteX2" fmla="*/ 1374111 w 4149259"/>
              <a:gd name="connsiteY2" fmla="*/ 112774 h 2303081"/>
              <a:gd name="connsiteX3" fmla="*/ 1948269 w 4149259"/>
              <a:gd name="connsiteY3" fmla="*/ 17081 h 2303081"/>
              <a:gd name="connsiteX4" fmla="*/ 2798873 w 4149259"/>
              <a:gd name="connsiteY4" fmla="*/ 91509 h 2303081"/>
              <a:gd name="connsiteX5" fmla="*/ 3447460 w 4149259"/>
              <a:gd name="connsiteY5" fmla="*/ 27714 h 2303081"/>
              <a:gd name="connsiteX6" fmla="*/ 4021618 w 4149259"/>
              <a:gd name="connsiteY6" fmla="*/ 59611 h 2303081"/>
              <a:gd name="connsiteX7" fmla="*/ 4085413 w 4149259"/>
              <a:gd name="connsiteY7" fmla="*/ 676300 h 2303081"/>
              <a:gd name="connsiteX8" fmla="*/ 4149208 w 4149259"/>
              <a:gd name="connsiteY8" fmla="*/ 1048439 h 2303081"/>
              <a:gd name="connsiteX9" fmla="*/ 4074780 w 4149259"/>
              <a:gd name="connsiteY9" fmla="*/ 1463109 h 2303081"/>
              <a:gd name="connsiteX10" fmla="*/ 4074780 w 4149259"/>
              <a:gd name="connsiteY10" fmla="*/ 2122328 h 2303081"/>
              <a:gd name="connsiteX11" fmla="*/ 3915292 w 4149259"/>
              <a:gd name="connsiteY11" fmla="*/ 2196756 h 2303081"/>
              <a:gd name="connsiteX12" fmla="*/ 3521887 w 4149259"/>
              <a:gd name="connsiteY12" fmla="*/ 2249918 h 2303081"/>
              <a:gd name="connsiteX13" fmla="*/ 2894567 w 4149259"/>
              <a:gd name="connsiteY13" fmla="*/ 2218021 h 2303081"/>
              <a:gd name="connsiteX14" fmla="*/ 2075860 w 4149259"/>
              <a:gd name="connsiteY14" fmla="*/ 2303081 h 2303081"/>
              <a:gd name="connsiteX15" fmla="*/ 1289050 w 4149259"/>
              <a:gd name="connsiteY15" fmla="*/ 2218021 h 2303081"/>
              <a:gd name="connsiteX16" fmla="*/ 395915 w 4149259"/>
              <a:gd name="connsiteY16" fmla="*/ 2249918 h 2303081"/>
              <a:gd name="connsiteX17" fmla="*/ 45041 w 4149259"/>
              <a:gd name="connsiteY17" fmla="*/ 2186123 h 2303081"/>
              <a:gd name="connsiteX18" fmla="*/ 34408 w 4149259"/>
              <a:gd name="connsiteY18" fmla="*/ 1771453 h 2303081"/>
              <a:gd name="connsiteX19" fmla="*/ 2511 w 4149259"/>
              <a:gd name="connsiteY19" fmla="*/ 1409946 h 2303081"/>
              <a:gd name="connsiteX20" fmla="*/ 108836 w 4149259"/>
              <a:gd name="connsiteY20" fmla="*/ 793258 h 2303081"/>
              <a:gd name="connsiteX21" fmla="*/ 76939 w 4149259"/>
              <a:gd name="connsiteY21" fmla="*/ 304160 h 2303081"/>
              <a:gd name="connsiteX22" fmla="*/ 183264 w 4149259"/>
              <a:gd name="connsiteY22" fmla="*/ 112774 h 23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9259" h="2303081">
                <a:moveTo>
                  <a:pt x="183264" y="112774"/>
                </a:moveTo>
                <a:cubicBezTo>
                  <a:pt x="305538" y="66700"/>
                  <a:pt x="612111" y="27714"/>
                  <a:pt x="810585" y="27714"/>
                </a:cubicBezTo>
                <a:cubicBezTo>
                  <a:pt x="1009059" y="27714"/>
                  <a:pt x="1184497" y="114546"/>
                  <a:pt x="1374111" y="112774"/>
                </a:cubicBezTo>
                <a:cubicBezTo>
                  <a:pt x="1563725" y="111002"/>
                  <a:pt x="1710809" y="20625"/>
                  <a:pt x="1948269" y="17081"/>
                </a:cubicBezTo>
                <a:cubicBezTo>
                  <a:pt x="2185729" y="13537"/>
                  <a:pt x="2549008" y="89737"/>
                  <a:pt x="2798873" y="91509"/>
                </a:cubicBezTo>
                <a:cubicBezTo>
                  <a:pt x="3048738" y="93281"/>
                  <a:pt x="3243669" y="33030"/>
                  <a:pt x="3447460" y="27714"/>
                </a:cubicBezTo>
                <a:cubicBezTo>
                  <a:pt x="3651251" y="22398"/>
                  <a:pt x="3915293" y="-48487"/>
                  <a:pt x="4021618" y="59611"/>
                </a:cubicBezTo>
                <a:cubicBezTo>
                  <a:pt x="4127943" y="167709"/>
                  <a:pt x="4064148" y="511495"/>
                  <a:pt x="4085413" y="676300"/>
                </a:cubicBezTo>
                <a:cubicBezTo>
                  <a:pt x="4106678" y="841105"/>
                  <a:pt x="4150980" y="917304"/>
                  <a:pt x="4149208" y="1048439"/>
                </a:cubicBezTo>
                <a:cubicBezTo>
                  <a:pt x="4147436" y="1179574"/>
                  <a:pt x="4087185" y="1284128"/>
                  <a:pt x="4074780" y="1463109"/>
                </a:cubicBezTo>
                <a:cubicBezTo>
                  <a:pt x="4062375" y="1642090"/>
                  <a:pt x="4101361" y="2000054"/>
                  <a:pt x="4074780" y="2122328"/>
                </a:cubicBezTo>
                <a:cubicBezTo>
                  <a:pt x="4048199" y="2244602"/>
                  <a:pt x="4007441" y="2175491"/>
                  <a:pt x="3915292" y="2196756"/>
                </a:cubicBezTo>
                <a:cubicBezTo>
                  <a:pt x="3823143" y="2218021"/>
                  <a:pt x="3692008" y="2246374"/>
                  <a:pt x="3521887" y="2249918"/>
                </a:cubicBezTo>
                <a:cubicBezTo>
                  <a:pt x="3351766" y="2253462"/>
                  <a:pt x="3135571" y="2209161"/>
                  <a:pt x="2894567" y="2218021"/>
                </a:cubicBezTo>
                <a:cubicBezTo>
                  <a:pt x="2653563" y="2226881"/>
                  <a:pt x="2343446" y="2303081"/>
                  <a:pt x="2075860" y="2303081"/>
                </a:cubicBezTo>
                <a:cubicBezTo>
                  <a:pt x="1808274" y="2303081"/>
                  <a:pt x="1569041" y="2226881"/>
                  <a:pt x="1289050" y="2218021"/>
                </a:cubicBezTo>
                <a:cubicBezTo>
                  <a:pt x="1009059" y="2209161"/>
                  <a:pt x="603250" y="2255234"/>
                  <a:pt x="395915" y="2249918"/>
                </a:cubicBezTo>
                <a:cubicBezTo>
                  <a:pt x="188580" y="2244602"/>
                  <a:pt x="105292" y="2265867"/>
                  <a:pt x="45041" y="2186123"/>
                </a:cubicBezTo>
                <a:cubicBezTo>
                  <a:pt x="-15210" y="2106379"/>
                  <a:pt x="41496" y="1900816"/>
                  <a:pt x="34408" y="1771453"/>
                </a:cubicBezTo>
                <a:cubicBezTo>
                  <a:pt x="27320" y="1642090"/>
                  <a:pt x="-9894" y="1572978"/>
                  <a:pt x="2511" y="1409946"/>
                </a:cubicBezTo>
                <a:cubicBezTo>
                  <a:pt x="14916" y="1246914"/>
                  <a:pt x="96431" y="977556"/>
                  <a:pt x="108836" y="793258"/>
                </a:cubicBezTo>
                <a:cubicBezTo>
                  <a:pt x="121241" y="608960"/>
                  <a:pt x="69851" y="412258"/>
                  <a:pt x="76939" y="304160"/>
                </a:cubicBezTo>
                <a:cubicBezTo>
                  <a:pt x="84027" y="196062"/>
                  <a:pt x="60990" y="158848"/>
                  <a:pt x="183264" y="112774"/>
                </a:cubicBezTo>
                <a:close/>
              </a:path>
            </a:pathLst>
          </a:custGeom>
          <a:noFill/>
          <a:ln w="31750" cap="rnd">
            <a:solidFill>
              <a:srgbClr val="F4B183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1" name="任意多边形: 形状 2"/>
          <p:cNvSpPr/>
          <p:nvPr/>
        </p:nvSpPr>
        <p:spPr>
          <a:xfrm>
            <a:off x="451767" y="1575010"/>
            <a:ext cx="1784820" cy="630062"/>
          </a:xfrm>
          <a:custGeom>
            <a:avLst/>
            <a:gdLst>
              <a:gd name="connsiteX0" fmla="*/ 183264 w 4149259"/>
              <a:gd name="connsiteY0" fmla="*/ 112774 h 2303081"/>
              <a:gd name="connsiteX1" fmla="*/ 810585 w 4149259"/>
              <a:gd name="connsiteY1" fmla="*/ 27714 h 2303081"/>
              <a:gd name="connsiteX2" fmla="*/ 1374111 w 4149259"/>
              <a:gd name="connsiteY2" fmla="*/ 112774 h 2303081"/>
              <a:gd name="connsiteX3" fmla="*/ 1948269 w 4149259"/>
              <a:gd name="connsiteY3" fmla="*/ 17081 h 2303081"/>
              <a:gd name="connsiteX4" fmla="*/ 2798873 w 4149259"/>
              <a:gd name="connsiteY4" fmla="*/ 91509 h 2303081"/>
              <a:gd name="connsiteX5" fmla="*/ 3447460 w 4149259"/>
              <a:gd name="connsiteY5" fmla="*/ 27714 h 2303081"/>
              <a:gd name="connsiteX6" fmla="*/ 4021618 w 4149259"/>
              <a:gd name="connsiteY6" fmla="*/ 59611 h 2303081"/>
              <a:gd name="connsiteX7" fmla="*/ 4085413 w 4149259"/>
              <a:gd name="connsiteY7" fmla="*/ 676300 h 2303081"/>
              <a:gd name="connsiteX8" fmla="*/ 4149208 w 4149259"/>
              <a:gd name="connsiteY8" fmla="*/ 1048439 h 2303081"/>
              <a:gd name="connsiteX9" fmla="*/ 4074780 w 4149259"/>
              <a:gd name="connsiteY9" fmla="*/ 1463109 h 2303081"/>
              <a:gd name="connsiteX10" fmla="*/ 4074780 w 4149259"/>
              <a:gd name="connsiteY10" fmla="*/ 2122328 h 2303081"/>
              <a:gd name="connsiteX11" fmla="*/ 3915292 w 4149259"/>
              <a:gd name="connsiteY11" fmla="*/ 2196756 h 2303081"/>
              <a:gd name="connsiteX12" fmla="*/ 3521887 w 4149259"/>
              <a:gd name="connsiteY12" fmla="*/ 2249918 h 2303081"/>
              <a:gd name="connsiteX13" fmla="*/ 2894567 w 4149259"/>
              <a:gd name="connsiteY13" fmla="*/ 2218021 h 2303081"/>
              <a:gd name="connsiteX14" fmla="*/ 2075860 w 4149259"/>
              <a:gd name="connsiteY14" fmla="*/ 2303081 h 2303081"/>
              <a:gd name="connsiteX15" fmla="*/ 1289050 w 4149259"/>
              <a:gd name="connsiteY15" fmla="*/ 2218021 h 2303081"/>
              <a:gd name="connsiteX16" fmla="*/ 395915 w 4149259"/>
              <a:gd name="connsiteY16" fmla="*/ 2249918 h 2303081"/>
              <a:gd name="connsiteX17" fmla="*/ 45041 w 4149259"/>
              <a:gd name="connsiteY17" fmla="*/ 2186123 h 2303081"/>
              <a:gd name="connsiteX18" fmla="*/ 34408 w 4149259"/>
              <a:gd name="connsiteY18" fmla="*/ 1771453 h 2303081"/>
              <a:gd name="connsiteX19" fmla="*/ 2511 w 4149259"/>
              <a:gd name="connsiteY19" fmla="*/ 1409946 h 2303081"/>
              <a:gd name="connsiteX20" fmla="*/ 108836 w 4149259"/>
              <a:gd name="connsiteY20" fmla="*/ 793258 h 2303081"/>
              <a:gd name="connsiteX21" fmla="*/ 76939 w 4149259"/>
              <a:gd name="connsiteY21" fmla="*/ 304160 h 2303081"/>
              <a:gd name="connsiteX22" fmla="*/ 183264 w 4149259"/>
              <a:gd name="connsiteY22" fmla="*/ 112774 h 23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9259" h="2303081">
                <a:moveTo>
                  <a:pt x="183264" y="112774"/>
                </a:moveTo>
                <a:cubicBezTo>
                  <a:pt x="305538" y="66700"/>
                  <a:pt x="612111" y="27714"/>
                  <a:pt x="810585" y="27714"/>
                </a:cubicBezTo>
                <a:cubicBezTo>
                  <a:pt x="1009059" y="27714"/>
                  <a:pt x="1184497" y="114546"/>
                  <a:pt x="1374111" y="112774"/>
                </a:cubicBezTo>
                <a:cubicBezTo>
                  <a:pt x="1563725" y="111002"/>
                  <a:pt x="1710809" y="20625"/>
                  <a:pt x="1948269" y="17081"/>
                </a:cubicBezTo>
                <a:cubicBezTo>
                  <a:pt x="2185729" y="13537"/>
                  <a:pt x="2549008" y="89737"/>
                  <a:pt x="2798873" y="91509"/>
                </a:cubicBezTo>
                <a:cubicBezTo>
                  <a:pt x="3048738" y="93281"/>
                  <a:pt x="3243669" y="33030"/>
                  <a:pt x="3447460" y="27714"/>
                </a:cubicBezTo>
                <a:cubicBezTo>
                  <a:pt x="3651251" y="22398"/>
                  <a:pt x="3915293" y="-48487"/>
                  <a:pt x="4021618" y="59611"/>
                </a:cubicBezTo>
                <a:cubicBezTo>
                  <a:pt x="4127943" y="167709"/>
                  <a:pt x="4064148" y="511495"/>
                  <a:pt x="4085413" y="676300"/>
                </a:cubicBezTo>
                <a:cubicBezTo>
                  <a:pt x="4106678" y="841105"/>
                  <a:pt x="4150980" y="917304"/>
                  <a:pt x="4149208" y="1048439"/>
                </a:cubicBezTo>
                <a:cubicBezTo>
                  <a:pt x="4147436" y="1179574"/>
                  <a:pt x="4087185" y="1284128"/>
                  <a:pt x="4074780" y="1463109"/>
                </a:cubicBezTo>
                <a:cubicBezTo>
                  <a:pt x="4062375" y="1642090"/>
                  <a:pt x="4101361" y="2000054"/>
                  <a:pt x="4074780" y="2122328"/>
                </a:cubicBezTo>
                <a:cubicBezTo>
                  <a:pt x="4048199" y="2244602"/>
                  <a:pt x="4007441" y="2175491"/>
                  <a:pt x="3915292" y="2196756"/>
                </a:cubicBezTo>
                <a:cubicBezTo>
                  <a:pt x="3823143" y="2218021"/>
                  <a:pt x="3692008" y="2246374"/>
                  <a:pt x="3521887" y="2249918"/>
                </a:cubicBezTo>
                <a:cubicBezTo>
                  <a:pt x="3351766" y="2253462"/>
                  <a:pt x="3135571" y="2209161"/>
                  <a:pt x="2894567" y="2218021"/>
                </a:cubicBezTo>
                <a:cubicBezTo>
                  <a:pt x="2653563" y="2226881"/>
                  <a:pt x="2343446" y="2303081"/>
                  <a:pt x="2075860" y="2303081"/>
                </a:cubicBezTo>
                <a:cubicBezTo>
                  <a:pt x="1808274" y="2303081"/>
                  <a:pt x="1569041" y="2226881"/>
                  <a:pt x="1289050" y="2218021"/>
                </a:cubicBezTo>
                <a:cubicBezTo>
                  <a:pt x="1009059" y="2209161"/>
                  <a:pt x="603250" y="2255234"/>
                  <a:pt x="395915" y="2249918"/>
                </a:cubicBezTo>
                <a:cubicBezTo>
                  <a:pt x="188580" y="2244602"/>
                  <a:pt x="105292" y="2265867"/>
                  <a:pt x="45041" y="2186123"/>
                </a:cubicBezTo>
                <a:cubicBezTo>
                  <a:pt x="-15210" y="2106379"/>
                  <a:pt x="41496" y="1900816"/>
                  <a:pt x="34408" y="1771453"/>
                </a:cubicBezTo>
                <a:cubicBezTo>
                  <a:pt x="27320" y="1642090"/>
                  <a:pt x="-9894" y="1572978"/>
                  <a:pt x="2511" y="1409946"/>
                </a:cubicBezTo>
                <a:cubicBezTo>
                  <a:pt x="14916" y="1246914"/>
                  <a:pt x="96431" y="977556"/>
                  <a:pt x="108836" y="793258"/>
                </a:cubicBezTo>
                <a:cubicBezTo>
                  <a:pt x="121241" y="608960"/>
                  <a:pt x="69851" y="412258"/>
                  <a:pt x="76939" y="304160"/>
                </a:cubicBezTo>
                <a:cubicBezTo>
                  <a:pt x="84027" y="196062"/>
                  <a:pt x="60990" y="158848"/>
                  <a:pt x="183264" y="112774"/>
                </a:cubicBezTo>
                <a:close/>
              </a:path>
            </a:pathLst>
          </a:custGeom>
          <a:noFill/>
          <a:ln w="31750" cap="rnd">
            <a:solidFill>
              <a:schemeClr val="accent2">
                <a:lumMod val="60000"/>
                <a:lumOff val="4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2"/>
          <p:cNvSpPr/>
          <p:nvPr/>
        </p:nvSpPr>
        <p:spPr>
          <a:xfrm>
            <a:off x="451767" y="2178626"/>
            <a:ext cx="1784820" cy="630062"/>
          </a:xfrm>
          <a:custGeom>
            <a:avLst/>
            <a:gdLst>
              <a:gd name="connsiteX0" fmla="*/ 183264 w 4149259"/>
              <a:gd name="connsiteY0" fmla="*/ 112774 h 2303081"/>
              <a:gd name="connsiteX1" fmla="*/ 810585 w 4149259"/>
              <a:gd name="connsiteY1" fmla="*/ 27714 h 2303081"/>
              <a:gd name="connsiteX2" fmla="*/ 1374111 w 4149259"/>
              <a:gd name="connsiteY2" fmla="*/ 112774 h 2303081"/>
              <a:gd name="connsiteX3" fmla="*/ 1948269 w 4149259"/>
              <a:gd name="connsiteY3" fmla="*/ 17081 h 2303081"/>
              <a:gd name="connsiteX4" fmla="*/ 2798873 w 4149259"/>
              <a:gd name="connsiteY4" fmla="*/ 91509 h 2303081"/>
              <a:gd name="connsiteX5" fmla="*/ 3447460 w 4149259"/>
              <a:gd name="connsiteY5" fmla="*/ 27714 h 2303081"/>
              <a:gd name="connsiteX6" fmla="*/ 4021618 w 4149259"/>
              <a:gd name="connsiteY6" fmla="*/ 59611 h 2303081"/>
              <a:gd name="connsiteX7" fmla="*/ 4085413 w 4149259"/>
              <a:gd name="connsiteY7" fmla="*/ 676300 h 2303081"/>
              <a:gd name="connsiteX8" fmla="*/ 4149208 w 4149259"/>
              <a:gd name="connsiteY8" fmla="*/ 1048439 h 2303081"/>
              <a:gd name="connsiteX9" fmla="*/ 4074780 w 4149259"/>
              <a:gd name="connsiteY9" fmla="*/ 1463109 h 2303081"/>
              <a:gd name="connsiteX10" fmla="*/ 4074780 w 4149259"/>
              <a:gd name="connsiteY10" fmla="*/ 2122328 h 2303081"/>
              <a:gd name="connsiteX11" fmla="*/ 3915292 w 4149259"/>
              <a:gd name="connsiteY11" fmla="*/ 2196756 h 2303081"/>
              <a:gd name="connsiteX12" fmla="*/ 3521887 w 4149259"/>
              <a:gd name="connsiteY12" fmla="*/ 2249918 h 2303081"/>
              <a:gd name="connsiteX13" fmla="*/ 2894567 w 4149259"/>
              <a:gd name="connsiteY13" fmla="*/ 2218021 h 2303081"/>
              <a:gd name="connsiteX14" fmla="*/ 2075860 w 4149259"/>
              <a:gd name="connsiteY14" fmla="*/ 2303081 h 2303081"/>
              <a:gd name="connsiteX15" fmla="*/ 1289050 w 4149259"/>
              <a:gd name="connsiteY15" fmla="*/ 2218021 h 2303081"/>
              <a:gd name="connsiteX16" fmla="*/ 395915 w 4149259"/>
              <a:gd name="connsiteY16" fmla="*/ 2249918 h 2303081"/>
              <a:gd name="connsiteX17" fmla="*/ 45041 w 4149259"/>
              <a:gd name="connsiteY17" fmla="*/ 2186123 h 2303081"/>
              <a:gd name="connsiteX18" fmla="*/ 34408 w 4149259"/>
              <a:gd name="connsiteY18" fmla="*/ 1771453 h 2303081"/>
              <a:gd name="connsiteX19" fmla="*/ 2511 w 4149259"/>
              <a:gd name="connsiteY19" fmla="*/ 1409946 h 2303081"/>
              <a:gd name="connsiteX20" fmla="*/ 108836 w 4149259"/>
              <a:gd name="connsiteY20" fmla="*/ 793258 h 2303081"/>
              <a:gd name="connsiteX21" fmla="*/ 76939 w 4149259"/>
              <a:gd name="connsiteY21" fmla="*/ 304160 h 2303081"/>
              <a:gd name="connsiteX22" fmla="*/ 183264 w 4149259"/>
              <a:gd name="connsiteY22" fmla="*/ 112774 h 23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9259" h="2303081">
                <a:moveTo>
                  <a:pt x="183264" y="112774"/>
                </a:moveTo>
                <a:cubicBezTo>
                  <a:pt x="305538" y="66700"/>
                  <a:pt x="612111" y="27714"/>
                  <a:pt x="810585" y="27714"/>
                </a:cubicBezTo>
                <a:cubicBezTo>
                  <a:pt x="1009059" y="27714"/>
                  <a:pt x="1184497" y="114546"/>
                  <a:pt x="1374111" y="112774"/>
                </a:cubicBezTo>
                <a:cubicBezTo>
                  <a:pt x="1563725" y="111002"/>
                  <a:pt x="1710809" y="20625"/>
                  <a:pt x="1948269" y="17081"/>
                </a:cubicBezTo>
                <a:cubicBezTo>
                  <a:pt x="2185729" y="13537"/>
                  <a:pt x="2549008" y="89737"/>
                  <a:pt x="2798873" y="91509"/>
                </a:cubicBezTo>
                <a:cubicBezTo>
                  <a:pt x="3048738" y="93281"/>
                  <a:pt x="3243669" y="33030"/>
                  <a:pt x="3447460" y="27714"/>
                </a:cubicBezTo>
                <a:cubicBezTo>
                  <a:pt x="3651251" y="22398"/>
                  <a:pt x="3915293" y="-48487"/>
                  <a:pt x="4021618" y="59611"/>
                </a:cubicBezTo>
                <a:cubicBezTo>
                  <a:pt x="4127943" y="167709"/>
                  <a:pt x="4064148" y="511495"/>
                  <a:pt x="4085413" y="676300"/>
                </a:cubicBezTo>
                <a:cubicBezTo>
                  <a:pt x="4106678" y="841105"/>
                  <a:pt x="4150980" y="917304"/>
                  <a:pt x="4149208" y="1048439"/>
                </a:cubicBezTo>
                <a:cubicBezTo>
                  <a:pt x="4147436" y="1179574"/>
                  <a:pt x="4087185" y="1284128"/>
                  <a:pt x="4074780" y="1463109"/>
                </a:cubicBezTo>
                <a:cubicBezTo>
                  <a:pt x="4062375" y="1642090"/>
                  <a:pt x="4101361" y="2000054"/>
                  <a:pt x="4074780" y="2122328"/>
                </a:cubicBezTo>
                <a:cubicBezTo>
                  <a:pt x="4048199" y="2244602"/>
                  <a:pt x="4007441" y="2175491"/>
                  <a:pt x="3915292" y="2196756"/>
                </a:cubicBezTo>
                <a:cubicBezTo>
                  <a:pt x="3823143" y="2218021"/>
                  <a:pt x="3692008" y="2246374"/>
                  <a:pt x="3521887" y="2249918"/>
                </a:cubicBezTo>
                <a:cubicBezTo>
                  <a:pt x="3351766" y="2253462"/>
                  <a:pt x="3135571" y="2209161"/>
                  <a:pt x="2894567" y="2218021"/>
                </a:cubicBezTo>
                <a:cubicBezTo>
                  <a:pt x="2653563" y="2226881"/>
                  <a:pt x="2343446" y="2303081"/>
                  <a:pt x="2075860" y="2303081"/>
                </a:cubicBezTo>
                <a:cubicBezTo>
                  <a:pt x="1808274" y="2303081"/>
                  <a:pt x="1569041" y="2226881"/>
                  <a:pt x="1289050" y="2218021"/>
                </a:cubicBezTo>
                <a:cubicBezTo>
                  <a:pt x="1009059" y="2209161"/>
                  <a:pt x="603250" y="2255234"/>
                  <a:pt x="395915" y="2249918"/>
                </a:cubicBezTo>
                <a:cubicBezTo>
                  <a:pt x="188580" y="2244602"/>
                  <a:pt x="105292" y="2265867"/>
                  <a:pt x="45041" y="2186123"/>
                </a:cubicBezTo>
                <a:cubicBezTo>
                  <a:pt x="-15210" y="2106379"/>
                  <a:pt x="41496" y="1900816"/>
                  <a:pt x="34408" y="1771453"/>
                </a:cubicBezTo>
                <a:cubicBezTo>
                  <a:pt x="27320" y="1642090"/>
                  <a:pt x="-9894" y="1572978"/>
                  <a:pt x="2511" y="1409946"/>
                </a:cubicBezTo>
                <a:cubicBezTo>
                  <a:pt x="14916" y="1246914"/>
                  <a:pt x="96431" y="977556"/>
                  <a:pt x="108836" y="793258"/>
                </a:cubicBezTo>
                <a:cubicBezTo>
                  <a:pt x="121241" y="608960"/>
                  <a:pt x="69851" y="412258"/>
                  <a:pt x="76939" y="304160"/>
                </a:cubicBezTo>
                <a:cubicBezTo>
                  <a:pt x="84027" y="196062"/>
                  <a:pt x="60990" y="158848"/>
                  <a:pt x="183264" y="112774"/>
                </a:cubicBezTo>
                <a:close/>
              </a:path>
            </a:pathLst>
          </a:custGeom>
          <a:noFill/>
          <a:ln w="31750" cap="rnd">
            <a:solidFill>
              <a:schemeClr val="accent2">
                <a:lumMod val="60000"/>
                <a:lumOff val="40000"/>
              </a:schemeClr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PA_库_形状 34" descr="e7d195523061f1c0c2b73831c94a3edc981f60e396d3e182073EE1468018468A7F192AE5E5CD515B6C3125F8AF6E4EE646174E8CF0B46FD19828DCE8CDA3B3A044A74F0E769C5FA8CB87AB6FC303C8BA3785FAC64AF542475A45392D2F8775CA2A3F554972FE2DD8155BE10256CD9F9C4B2CA7363FE3DC30E63CF532ED13770F786BF6E64F196A82F22EB8F0101324B9"/>
          <p:cNvSpPr/>
          <p:nvPr/>
        </p:nvSpPr>
        <p:spPr>
          <a:xfrm>
            <a:off x="505170" y="1044121"/>
            <a:ext cx="1654571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26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nyiSentyTang" panose="02000500000000000000" pitchFamily="2" charset="-120"/>
                <a:ea typeface="HanyiSentyTang" panose="02000500000000000000" pitchFamily="2" charset="-120"/>
                <a:cs typeface="Lato Semibold" panose="020F0502020204030203" pitchFamily="34" charset="0"/>
                <a:sym typeface="Lato Semibold"/>
              </a:rPr>
              <a:t>口感</a:t>
            </a:r>
            <a:endParaRPr kumimoji="0" lang="id-ID" sz="3000" b="0" i="0" u="none" strike="noStrike" kern="1200" cap="none" spc="26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HanyiSentyTang" panose="02000500000000000000" pitchFamily="2" charset="-120"/>
              <a:ea typeface="HanyiSentyTang" panose="02000500000000000000" pitchFamily="2" charset="-120"/>
              <a:cs typeface="Lato Semibold" panose="020F0502020204030203" pitchFamily="34" charset="0"/>
              <a:sym typeface="Lato Semibold"/>
            </a:endParaRPr>
          </a:p>
        </p:txBody>
      </p:sp>
      <p:sp>
        <p:nvSpPr>
          <p:cNvPr id="74" name="PA_库_形状 34" descr="e7d195523061f1c0c2b73831c94a3edc981f60e396d3e182073EE1468018468A7F192AE5E5CD515B6C3125F8AF6E4EE646174E8CF0B46FD19828DCE8CDA3B3A044A74F0E769C5FA8CB87AB6FC303C8BA3785FAC64AF542475A45392D2F8775CA2A3F554972FE2DD8155BE10256CD9F9C4B2CA7363FE3DC30E63CF532ED13770F786BF6E64F196A82F22EB8F0101324B9"/>
          <p:cNvSpPr/>
          <p:nvPr/>
        </p:nvSpPr>
        <p:spPr>
          <a:xfrm>
            <a:off x="516891" y="1639398"/>
            <a:ext cx="1654571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26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nyiSentyTang" panose="02000500000000000000" pitchFamily="2" charset="-120"/>
                <a:ea typeface="HanyiSentyTang" panose="02000500000000000000" pitchFamily="2" charset="-120"/>
                <a:cs typeface="Lato Semibold" panose="020F0502020204030203" pitchFamily="34" charset="0"/>
                <a:sym typeface="Lato Semibold"/>
              </a:rPr>
              <a:t>料理</a:t>
            </a:r>
            <a:endParaRPr kumimoji="0" lang="id-ID" sz="3000" b="0" i="0" u="none" strike="noStrike" kern="1200" cap="none" spc="26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HanyiSentyTang" panose="02000500000000000000" pitchFamily="2" charset="-120"/>
              <a:ea typeface="HanyiSentyTang" panose="02000500000000000000" pitchFamily="2" charset="-120"/>
              <a:cs typeface="Lato Semibold" panose="020F0502020204030203" pitchFamily="34" charset="0"/>
              <a:sym typeface="Lato Semibold"/>
            </a:endParaRPr>
          </a:p>
        </p:txBody>
      </p:sp>
      <p:sp>
        <p:nvSpPr>
          <p:cNvPr id="75" name="PA_库_形状 34" descr="e7d195523061f1c0c2b73831c94a3edc981f60e396d3e182073EE1468018468A7F192AE5E5CD515B6C3125F8AF6E4EE646174E8CF0B46FD19828DCE8CDA3B3A044A74F0E769C5FA8CB87AB6FC303C8BA3785FAC64AF542475A45392D2F8775CA2A3F554972FE2DD8155BE10256CD9F9C4B2CA7363FE3DC30E63CF532ED13770F786BF6E64F196A82F22EB8F0101324B9"/>
          <p:cNvSpPr/>
          <p:nvPr/>
        </p:nvSpPr>
        <p:spPr>
          <a:xfrm>
            <a:off x="516890" y="2264546"/>
            <a:ext cx="1654571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0" i="0" u="none" strike="noStrike" kern="1200" cap="none" spc="26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nyiSentyTang" panose="02000500000000000000" pitchFamily="2" charset="-120"/>
                <a:ea typeface="HanyiSentyTang" panose="02000500000000000000" pitchFamily="2" charset="-120"/>
                <a:cs typeface="Lato Semibold" panose="020F0502020204030203" pitchFamily="34" charset="0"/>
                <a:sym typeface="Lato Semibold"/>
              </a:rPr>
              <a:t>參考食譜</a:t>
            </a:r>
            <a:endParaRPr kumimoji="0" lang="id-ID" sz="3000" b="0" i="0" u="none" strike="noStrike" kern="1200" cap="none" spc="26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HanyiSentyTang" panose="02000500000000000000" pitchFamily="2" charset="-120"/>
              <a:ea typeface="HanyiSentyTang" panose="02000500000000000000" pitchFamily="2" charset="-120"/>
              <a:cs typeface="Lato Semibold" panose="020F0502020204030203" pitchFamily="34" charset="0"/>
              <a:sym typeface="Lat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09154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5" dur="1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25" grpId="0" animBg="1"/>
      <p:bldP spid="28" grpId="0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570</Words>
  <Application>Microsoft Office PowerPoint</Application>
  <PresentationFormat>Widescreen</PresentationFormat>
  <Paragraphs>145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9" baseType="lpstr">
      <vt:lpstr>Arial</vt:lpstr>
      <vt:lpstr>微軟正黑體</vt:lpstr>
      <vt:lpstr>Segoe Print</vt:lpstr>
      <vt:lpstr>Lato Semibold</vt:lpstr>
      <vt:lpstr>微軟正黑體 Light</vt:lpstr>
      <vt:lpstr>新細明體</vt:lpstr>
      <vt:lpstr>Lato regular</vt:lpstr>
      <vt:lpstr>HanyiSentyWen</vt:lpstr>
      <vt:lpstr>Calibri Light</vt:lpstr>
      <vt:lpstr>Hanyi Senty Chalk Original</vt:lpstr>
      <vt:lpstr>HanyiSentyTang</vt:lpstr>
      <vt:lpstr>SentyTEA 新蒂下午茶体</vt:lpstr>
      <vt:lpstr>Microsoft YaHei UI Light</vt:lpstr>
      <vt:lpstr>Ink Free</vt:lpstr>
      <vt:lpstr>Calibri</vt:lpstr>
      <vt:lpstr>Microsoft YaHei Light</vt:lpstr>
      <vt:lpstr>Senty Golden Bell 新蒂金钟体</vt:lpstr>
      <vt:lpstr>等线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忄意 牙隹YIYA 木木</dc:creator>
  <cp:lastModifiedBy>忄意 牙隹YIYA 木木</cp:lastModifiedBy>
  <cp:revision>47</cp:revision>
  <dcterms:created xsi:type="dcterms:W3CDTF">2019-03-29T03:40:55Z</dcterms:created>
  <dcterms:modified xsi:type="dcterms:W3CDTF">2019-04-10T02:17:20Z</dcterms:modified>
</cp:coreProperties>
</file>