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4" autoAdjust="0"/>
    <p:restoredTop sz="94657" autoAdjust="0"/>
  </p:normalViewPr>
  <p:slideViewPr>
    <p:cSldViewPr snapToGrid="0">
      <p:cViewPr varScale="1">
        <p:scale>
          <a:sx n="84" d="100"/>
          <a:sy n="84" d="100"/>
        </p:scale>
        <p:origin x="19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unYu  Kuo" userId="6d5aa019-80a3-44d1-a56b-0a843e22b3bd" providerId="ADAL" clId="{D6AB7176-E067-4BB6-8D07-6F83136DE7E5}"/>
    <pc:docChg chg="undo custSel addSld delSld modSld">
      <pc:chgData name="HsunYu  Kuo" userId="6d5aa019-80a3-44d1-a56b-0a843e22b3bd" providerId="ADAL" clId="{D6AB7176-E067-4BB6-8D07-6F83136DE7E5}" dt="2019-04-19T13:53:10.743" v="2789"/>
      <pc:docMkLst>
        <pc:docMk/>
      </pc:docMkLst>
      <pc:sldChg chg="addSp modSp modAnim">
        <pc:chgData name="HsunYu  Kuo" userId="6d5aa019-80a3-44d1-a56b-0a843e22b3bd" providerId="ADAL" clId="{D6AB7176-E067-4BB6-8D07-6F83136DE7E5}" dt="2019-04-19T13:49:58.436" v="2751"/>
        <pc:sldMkLst>
          <pc:docMk/>
          <pc:sldMk cId="1763165499" sldId="256"/>
        </pc:sldMkLst>
        <pc:spChg chg="mod">
          <ac:chgData name="HsunYu  Kuo" userId="6d5aa019-80a3-44d1-a56b-0a843e22b3bd" providerId="ADAL" clId="{D6AB7176-E067-4BB6-8D07-6F83136DE7E5}" dt="2019-04-19T10:34:37.721" v="172" actId="1076"/>
          <ac:spMkLst>
            <pc:docMk/>
            <pc:sldMk cId="1763165499" sldId="256"/>
            <ac:spMk id="4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0:31:12.055" v="43" actId="20577"/>
          <ac:spMkLst>
            <pc:docMk/>
            <pc:sldMk cId="1763165499" sldId="256"/>
            <ac:spMk id="7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3" v="1073" actId="207"/>
          <ac:spMkLst>
            <pc:docMk/>
            <pc:sldMk cId="1763165499" sldId="256"/>
            <ac:spMk id="11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8.389" v="1074" actId="207"/>
          <ac:spMkLst>
            <pc:docMk/>
            <pc:sldMk cId="1763165499" sldId="256"/>
            <ac:spMk id="19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0:57:49.019" v="954" actId="207"/>
          <ac:spMkLst>
            <pc:docMk/>
            <pc:sldMk cId="1763165499" sldId="256"/>
            <ac:spMk id="20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3" v="1073" actId="207"/>
          <ac:spMkLst>
            <pc:docMk/>
            <pc:sldMk cId="1763165499" sldId="256"/>
            <ac:spMk id="21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3:39:25.696" v="2647" actId="20577"/>
          <ac:spMkLst>
            <pc:docMk/>
            <pc:sldMk cId="1763165499" sldId="256"/>
            <ac:spMk id="22" creationId="{00000000-0000-0000-0000-000000000000}"/>
          </ac:spMkLst>
        </pc:spChg>
        <pc:spChg chg="add mod">
          <ac:chgData name="HsunYu  Kuo" userId="6d5aa019-80a3-44d1-a56b-0a843e22b3bd" providerId="ADAL" clId="{D6AB7176-E067-4BB6-8D07-6F83136DE7E5}" dt="2019-04-19T13:39:49.779" v="2655" actId="1076"/>
          <ac:spMkLst>
            <pc:docMk/>
            <pc:sldMk cId="1763165499" sldId="256"/>
            <ac:spMk id="23" creationId="{3D9B36AE-58AD-4057-9A2E-208528ED6C65}"/>
          </ac:spMkLst>
        </pc:spChg>
        <pc:spChg chg="add mod">
          <ac:chgData name="HsunYu  Kuo" userId="6d5aa019-80a3-44d1-a56b-0a843e22b3bd" providerId="ADAL" clId="{D6AB7176-E067-4BB6-8D07-6F83136DE7E5}" dt="2019-04-19T13:39:46.583" v="2654" actId="1076"/>
          <ac:spMkLst>
            <pc:docMk/>
            <pc:sldMk cId="1763165499" sldId="256"/>
            <ac:spMk id="25" creationId="{B406FC50-9BD0-44E0-868E-A9C003F3010A}"/>
          </ac:spMkLst>
        </pc:spChg>
        <pc:grpChg chg="add mod">
          <ac:chgData name="HsunYu  Kuo" userId="6d5aa019-80a3-44d1-a56b-0a843e22b3bd" providerId="ADAL" clId="{D6AB7176-E067-4BB6-8D07-6F83136DE7E5}" dt="2019-04-19T13:48:56.615" v="2736" actId="164"/>
          <ac:grpSpMkLst>
            <pc:docMk/>
            <pc:sldMk cId="1763165499" sldId="256"/>
            <ac:grpSpMk id="12" creationId="{48E4646E-531F-41FE-AD13-5FC0A24C4469}"/>
          </ac:grpSpMkLst>
        </pc:grpChg>
        <pc:picChg chg="add mod">
          <ac:chgData name="HsunYu  Kuo" userId="6d5aa019-80a3-44d1-a56b-0a843e22b3bd" providerId="ADAL" clId="{D6AB7176-E067-4BB6-8D07-6F83136DE7E5}" dt="2019-04-19T13:49:15.284" v="2746" actId="1038"/>
          <ac:picMkLst>
            <pc:docMk/>
            <pc:sldMk cId="1763165499" sldId="256"/>
            <ac:picMk id="3" creationId="{E0098788-F88C-498B-B9AE-0596277B0F25}"/>
          </ac:picMkLst>
        </pc:picChg>
        <pc:picChg chg="add mod">
          <ac:chgData name="HsunYu  Kuo" userId="6d5aa019-80a3-44d1-a56b-0a843e22b3bd" providerId="ADAL" clId="{D6AB7176-E067-4BB6-8D07-6F83136DE7E5}" dt="2019-04-19T13:48:56.615" v="2736" actId="164"/>
          <ac:picMkLst>
            <pc:docMk/>
            <pc:sldMk cId="1763165499" sldId="256"/>
            <ac:picMk id="24" creationId="{20762925-80B8-4714-8FA3-6D5F436302D1}"/>
          </ac:picMkLst>
        </pc:picChg>
      </pc:sldChg>
      <pc:sldChg chg="addSp delSp modSp add del delAnim modAnim">
        <pc:chgData name="HsunYu  Kuo" userId="6d5aa019-80a3-44d1-a56b-0a843e22b3bd" providerId="ADAL" clId="{D6AB7176-E067-4BB6-8D07-6F83136DE7E5}" dt="2019-04-19T11:15:30.726" v="1173" actId="2696"/>
        <pc:sldMkLst>
          <pc:docMk/>
          <pc:sldMk cId="202545910" sldId="257"/>
        </pc:sldMkLst>
        <pc:spChg chg="del">
          <ac:chgData name="HsunYu  Kuo" userId="6d5aa019-80a3-44d1-a56b-0a843e22b3bd" providerId="ADAL" clId="{D6AB7176-E067-4BB6-8D07-6F83136DE7E5}" dt="2019-04-19T10:36:23.785" v="214" actId="478"/>
          <ac:spMkLst>
            <pc:docMk/>
            <pc:sldMk cId="202545910" sldId="257"/>
            <ac:spMk id="2" creationId="{F800B227-E577-484B-BADA-E151F43059AA}"/>
          </ac:spMkLst>
        </pc:spChg>
        <pc:spChg chg="del">
          <ac:chgData name="HsunYu  Kuo" userId="6d5aa019-80a3-44d1-a56b-0a843e22b3bd" providerId="ADAL" clId="{D6AB7176-E067-4BB6-8D07-6F83136DE7E5}" dt="2019-04-19T10:36:23.785" v="214" actId="478"/>
          <ac:spMkLst>
            <pc:docMk/>
            <pc:sldMk cId="202545910" sldId="257"/>
            <ac:spMk id="3" creationId="{E48759D5-967D-4E81-9579-2ED9D968261A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4" creationId="{04AB6F27-ECB8-4C40-87E2-46BDDABEA127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5" creationId="{1DF0056B-9EA4-43E9-94E0-3B9850048F6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6" creationId="{66ACDD4E-F896-48A8-A751-4B1CE348963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7" creationId="{2C61BAB8-9A00-440D-B087-852457A553E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8" creationId="{9319ED74-D18B-4127-BCCE-82875B253C9C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9" creationId="{B94BF684-2C5B-4D97-B02C-160E2AB65662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0" creationId="{91890FAE-CADA-4AC4-891D-52884CDE707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1" creationId="{BE4C9F24-C929-4957-A6B1-518BB11A2C7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2" creationId="{7D34777F-CA6F-4152-A5CC-2AC222431C16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3" creationId="{94E5F959-79D3-4861-9A85-1B55BCDFEA53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4" creationId="{4A29AE22-F285-4A61-97FD-4D358573D9FE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5" creationId="{C9BD1A75-FF6C-42B2-A2B3-75093EEBA8C3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6" creationId="{F9AC2F5A-7F03-4A40-8AFD-2495A8FED20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7" creationId="{EC5553CE-BA36-4697-8A42-40E4B922411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8" creationId="{0414126F-D478-45D6-9242-4204FC4B96AE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9" creationId="{45E5F036-219D-4CB7-85FA-D576E08797E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20" creationId="{CFCB3BEC-841E-4BD6-8615-15AAF5BD358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21" creationId="{8AE26942-364A-47E3-B8AA-D3CC86C30C3D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22" creationId="{AC167845-82AC-4B39-8198-B9E73F081CCD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3" creationId="{BFF19E05-7F0B-4D53-80A0-D5568C6C5E7E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4" creationId="{345E91AF-1F31-4DE1-ABCD-8C0326089302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5" creationId="{AFA5128D-FDC6-49CF-B065-490ED7618382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6" creationId="{500E8BF5-A714-4F7E-B7D2-041B71BE2C03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7" creationId="{FFE8DD17-A16E-4199-9B5D-237044F47F7E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8" creationId="{8EB946F6-2EEC-44AF-B2BF-2AA8B4F2CBC4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29" creationId="{582EF791-130E-440F-A226-EA7E4EB5AC28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0" creationId="{0B05D7D0-BAE6-4995-934B-E00CFFD98FA0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1" creationId="{C47076D3-12F2-455B-91A6-C3C4BA991D9D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2" creationId="{14A1C11C-261E-440B-8C29-2C2422867D77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3" creationId="{1E099F5A-27A1-4829-80DF-E9BA27A29F6A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4" creationId="{C2F7121F-64BF-4D27-90CA-E3A5761DB752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5" creationId="{1D29CB4A-5938-486A-9B69-1C4863EBF835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6" creationId="{5D01598A-BC8E-452D-99D7-9A19476E2209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7" creationId="{710C7FF3-F020-484B-AE3E-C742E1A1ECA1}"/>
          </ac:spMkLst>
        </pc:spChg>
        <pc:spChg chg="add del mod">
          <ac:chgData name="HsunYu  Kuo" userId="6d5aa019-80a3-44d1-a56b-0a843e22b3bd" providerId="ADAL" clId="{D6AB7176-E067-4BB6-8D07-6F83136DE7E5}" dt="2019-04-19T10:41:46.073" v="299" actId="478"/>
          <ac:spMkLst>
            <pc:docMk/>
            <pc:sldMk cId="202545910" sldId="257"/>
            <ac:spMk id="38" creationId="{95A603CC-43C9-4EF5-839D-306C9919BB21}"/>
          </ac:spMkLst>
        </pc:spChg>
        <pc:spChg chg="add del mod">
          <ac:chgData name="HsunYu  Kuo" userId="6d5aa019-80a3-44d1-a56b-0a843e22b3bd" providerId="ADAL" clId="{D6AB7176-E067-4BB6-8D07-6F83136DE7E5}" dt="2019-04-19T10:41:46.073" v="299" actId="478"/>
          <ac:spMkLst>
            <pc:docMk/>
            <pc:sldMk cId="202545910" sldId="257"/>
            <ac:spMk id="39" creationId="{E26F0BB1-BD34-422F-897D-AAD27036E2F0}"/>
          </ac:spMkLst>
        </pc:spChg>
        <pc:spChg chg="add del">
          <ac:chgData name="HsunYu  Kuo" userId="6d5aa019-80a3-44d1-a56b-0a843e22b3bd" providerId="ADAL" clId="{D6AB7176-E067-4BB6-8D07-6F83136DE7E5}" dt="2019-04-19T10:43:14.744" v="301" actId="478"/>
          <ac:spMkLst>
            <pc:docMk/>
            <pc:sldMk cId="202545910" sldId="257"/>
            <ac:spMk id="40" creationId="{9B8AC7A8-ADC7-44D4-8A83-AE45E1CC0EA9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1" creationId="{E44FE225-C03F-4FC4-AF79-884B9E2A38A6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2" creationId="{4A52D2E5-6117-4902-9AC4-728FF7B5C906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3" creationId="{5CD9B923-72F3-44D0-BBB7-F9B4509B796C}"/>
          </ac:spMkLst>
        </pc:spChg>
      </pc:sldChg>
      <pc:sldChg chg="add del">
        <pc:chgData name="HsunYu  Kuo" userId="6d5aa019-80a3-44d1-a56b-0a843e22b3bd" providerId="ADAL" clId="{D6AB7176-E067-4BB6-8D07-6F83136DE7E5}" dt="2019-04-19T10:36:12.382" v="210" actId="2696"/>
        <pc:sldMkLst>
          <pc:docMk/>
          <pc:sldMk cId="3960398912" sldId="257"/>
        </pc:sldMkLst>
      </pc:sldChg>
      <pc:sldChg chg="addSp delSp modSp add addAnim delAnim">
        <pc:chgData name="HsunYu  Kuo" userId="6d5aa019-80a3-44d1-a56b-0a843e22b3bd" providerId="ADAL" clId="{D6AB7176-E067-4BB6-8D07-6F83136DE7E5}" dt="2019-04-19T11:15:16.679" v="1164" actId="478"/>
        <pc:sldMkLst>
          <pc:docMk/>
          <pc:sldMk cId="2270543287" sldId="258"/>
        </pc:sldMkLst>
        <pc:spChg chg="add del">
          <ac:chgData name="HsunYu  Kuo" userId="6d5aa019-80a3-44d1-a56b-0a843e22b3bd" providerId="ADAL" clId="{D6AB7176-E067-4BB6-8D07-6F83136DE7E5}" dt="2019-04-19T11:15:16.679" v="1164" actId="478"/>
          <ac:spMkLst>
            <pc:docMk/>
            <pc:sldMk cId="2270543287" sldId="258"/>
            <ac:spMk id="41" creationId="{E44FE225-C03F-4FC4-AF79-884B9E2A38A6}"/>
          </ac:spMkLst>
        </pc:spChg>
        <pc:spChg chg="add del">
          <ac:chgData name="HsunYu  Kuo" userId="6d5aa019-80a3-44d1-a56b-0a843e22b3bd" providerId="ADAL" clId="{D6AB7176-E067-4BB6-8D07-6F83136DE7E5}" dt="2019-04-19T11:15:16.329" v="1163" actId="478"/>
          <ac:spMkLst>
            <pc:docMk/>
            <pc:sldMk cId="2270543287" sldId="258"/>
            <ac:spMk id="42" creationId="{4A52D2E5-6117-4902-9AC4-728FF7B5C906}"/>
          </ac:spMkLst>
        </pc:spChg>
        <pc:spChg chg="add del mod">
          <ac:chgData name="HsunYu  Kuo" userId="6d5aa019-80a3-44d1-a56b-0a843e22b3bd" providerId="ADAL" clId="{D6AB7176-E067-4BB6-8D07-6F83136DE7E5}" dt="2019-04-19T11:15:15.913" v="1162" actId="478"/>
          <ac:spMkLst>
            <pc:docMk/>
            <pc:sldMk cId="2270543287" sldId="258"/>
            <ac:spMk id="43" creationId="{5CD9B923-72F3-44D0-BBB7-F9B4509B796C}"/>
          </ac:spMkLst>
        </pc:spChg>
      </pc:sldChg>
      <pc:sldChg chg="addSp delSp modSp add addAnim delAnim modAnim">
        <pc:chgData name="HsunYu  Kuo" userId="6d5aa019-80a3-44d1-a56b-0a843e22b3bd" providerId="ADAL" clId="{D6AB7176-E067-4BB6-8D07-6F83136DE7E5}" dt="2019-04-19T12:59:00.339" v="2307" actId="207"/>
        <pc:sldMkLst>
          <pc:docMk/>
          <pc:sldMk cId="1580093770" sldId="259"/>
        </pc:sldMkLst>
        <pc:spChg chg="mod">
          <ac:chgData name="HsunYu  Kuo" userId="6d5aa019-80a3-44d1-a56b-0a843e22b3bd" providerId="ADAL" clId="{D6AB7176-E067-4BB6-8D07-6F83136DE7E5}" dt="2019-04-19T11:16:00.134" v="1183" actId="20577"/>
          <ac:spMkLst>
            <pc:docMk/>
            <pc:sldMk cId="1580093770" sldId="259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16:19.089" v="1225" actId="1038"/>
          <ac:spMkLst>
            <pc:docMk/>
            <pc:sldMk cId="1580093770" sldId="259"/>
            <ac:spMk id="36" creationId="{5D01598A-BC8E-452D-99D7-9A19476E2209}"/>
          </ac:spMkLst>
        </pc:spChg>
        <pc:spChg chg="add mod topLvl">
          <ac:chgData name="HsunYu  Kuo" userId="6d5aa019-80a3-44d1-a56b-0a843e22b3bd" providerId="ADAL" clId="{D6AB7176-E067-4BB6-8D07-6F83136DE7E5}" dt="2019-04-19T12:59:00.339" v="2307" actId="207"/>
          <ac:spMkLst>
            <pc:docMk/>
            <pc:sldMk cId="1580093770" sldId="259"/>
            <ac:spMk id="38" creationId="{81712B43-F474-4202-9B8A-E15A20669DAA}"/>
          </ac:spMkLst>
        </pc:spChg>
        <pc:spChg chg="add del mod topLvl">
          <ac:chgData name="HsunYu  Kuo" userId="6d5aa019-80a3-44d1-a56b-0a843e22b3bd" providerId="ADAL" clId="{D6AB7176-E067-4BB6-8D07-6F83136DE7E5}" dt="2019-04-19T11:24:24.332" v="1362" actId="478"/>
          <ac:spMkLst>
            <pc:docMk/>
            <pc:sldMk cId="1580093770" sldId="259"/>
            <ac:spMk id="39" creationId="{7EEA1E01-1CF9-480B-91F6-899037831289}"/>
          </ac:spMkLst>
        </pc:spChg>
        <pc:spChg chg="add mod topLvl">
          <ac:chgData name="HsunYu  Kuo" userId="6d5aa019-80a3-44d1-a56b-0a843e22b3bd" providerId="ADAL" clId="{D6AB7176-E067-4BB6-8D07-6F83136DE7E5}" dt="2019-04-19T11:26:05.084" v="1378" actId="164"/>
          <ac:spMkLst>
            <pc:docMk/>
            <pc:sldMk cId="1580093770" sldId="259"/>
            <ac:spMk id="40" creationId="{01D20FCD-BA91-4B70-835D-3E1BDE452024}"/>
          </ac:spMkLst>
        </pc:spChg>
        <pc:spChg chg="add del mod">
          <ac:chgData name="HsunYu  Kuo" userId="6d5aa019-80a3-44d1-a56b-0a843e22b3bd" providerId="ADAL" clId="{D6AB7176-E067-4BB6-8D07-6F83136DE7E5}" dt="2019-04-19T11:17:10.837" v="1226" actId="478"/>
          <ac:spMkLst>
            <pc:docMk/>
            <pc:sldMk cId="1580093770" sldId="259"/>
            <ac:spMk id="41" creationId="{E44FE225-C03F-4FC4-AF79-884B9E2A38A6}"/>
          </ac:spMkLst>
        </pc:spChg>
        <pc:spChg chg="add del">
          <ac:chgData name="HsunYu  Kuo" userId="6d5aa019-80a3-44d1-a56b-0a843e22b3bd" providerId="ADAL" clId="{D6AB7176-E067-4BB6-8D07-6F83136DE7E5}" dt="2019-04-19T11:17:15.952" v="1227" actId="478"/>
          <ac:spMkLst>
            <pc:docMk/>
            <pc:sldMk cId="1580093770" sldId="259"/>
            <ac:spMk id="42" creationId="{4A52D2E5-6117-4902-9AC4-728FF7B5C906}"/>
          </ac:spMkLst>
        </pc:spChg>
        <pc:spChg chg="del">
          <ac:chgData name="HsunYu  Kuo" userId="6d5aa019-80a3-44d1-a56b-0a843e22b3bd" providerId="ADAL" clId="{D6AB7176-E067-4BB6-8D07-6F83136DE7E5}" dt="2019-04-19T11:17:19.033" v="1228" actId="478"/>
          <ac:spMkLst>
            <pc:docMk/>
            <pc:sldMk cId="1580093770" sldId="259"/>
            <ac:spMk id="43" creationId="{5CD9B923-72F3-44D0-BBB7-F9B4509B796C}"/>
          </ac:spMkLst>
        </pc:spChg>
        <pc:spChg chg="add del mod">
          <ac:chgData name="HsunYu  Kuo" userId="6d5aa019-80a3-44d1-a56b-0a843e22b3bd" providerId="ADAL" clId="{D6AB7176-E067-4BB6-8D07-6F83136DE7E5}" dt="2019-04-19T11:20:48.614" v="1319" actId="478"/>
          <ac:spMkLst>
            <pc:docMk/>
            <pc:sldMk cId="1580093770" sldId="259"/>
            <ac:spMk id="44" creationId="{5EB7F9C3-03C7-4275-93AA-30241B3277D4}"/>
          </ac:spMkLst>
        </pc:spChg>
        <pc:spChg chg="add del mod">
          <ac:chgData name="HsunYu  Kuo" userId="6d5aa019-80a3-44d1-a56b-0a843e22b3bd" providerId="ADAL" clId="{D6AB7176-E067-4BB6-8D07-6F83136DE7E5}" dt="2019-04-19T11:21:25.962" v="1344" actId="478"/>
          <ac:spMkLst>
            <pc:docMk/>
            <pc:sldMk cId="1580093770" sldId="259"/>
            <ac:spMk id="45" creationId="{D6F85724-FFB2-4594-BC44-F8CB2B23C71D}"/>
          </ac:spMkLst>
        </pc:spChg>
        <pc:spChg chg="add del mod">
          <ac:chgData name="HsunYu  Kuo" userId="6d5aa019-80a3-44d1-a56b-0a843e22b3bd" providerId="ADAL" clId="{D6AB7176-E067-4BB6-8D07-6F83136DE7E5}" dt="2019-04-19T11:21:29.108" v="1345" actId="478"/>
          <ac:spMkLst>
            <pc:docMk/>
            <pc:sldMk cId="1580093770" sldId="259"/>
            <ac:spMk id="46" creationId="{CECC1595-DA8A-4D7E-9FDC-4FB7142EF7E1}"/>
          </ac:spMkLst>
        </pc:spChg>
        <pc:grpChg chg="add mod">
          <ac:chgData name="HsunYu  Kuo" userId="6d5aa019-80a3-44d1-a56b-0a843e22b3bd" providerId="ADAL" clId="{D6AB7176-E067-4BB6-8D07-6F83136DE7E5}" dt="2019-04-19T11:20:30.536" v="1240" actId="164"/>
          <ac:grpSpMkLst>
            <pc:docMk/>
            <pc:sldMk cId="1580093770" sldId="259"/>
            <ac:grpSpMk id="2" creationId="{71634ACC-1039-484F-9966-3C28BAA3CAB2}"/>
          </ac:grpSpMkLst>
        </pc:grpChg>
        <pc:grpChg chg="add del mod">
          <ac:chgData name="HsunYu  Kuo" userId="6d5aa019-80a3-44d1-a56b-0a843e22b3bd" providerId="ADAL" clId="{D6AB7176-E067-4BB6-8D07-6F83136DE7E5}" dt="2019-04-19T11:22:06.827" v="1353" actId="165"/>
          <ac:grpSpMkLst>
            <pc:docMk/>
            <pc:sldMk cId="1580093770" sldId="259"/>
            <ac:grpSpMk id="3" creationId="{6DEB4218-0B78-4095-8D18-3275D7C10A6D}"/>
          </ac:grpSpMkLst>
        </pc:grpChg>
        <pc:grpChg chg="add mod">
          <ac:chgData name="HsunYu  Kuo" userId="6d5aa019-80a3-44d1-a56b-0a843e22b3bd" providerId="ADAL" clId="{D6AB7176-E067-4BB6-8D07-6F83136DE7E5}" dt="2019-04-19T11:26:05.084" v="1378" actId="164"/>
          <ac:grpSpMkLst>
            <pc:docMk/>
            <pc:sldMk cId="1580093770" sldId="259"/>
            <ac:grpSpMk id="5" creationId="{046CB3DE-0C4C-4AA2-8F91-9AC21EE8EC24}"/>
          </ac:grpSpMkLst>
        </pc:grpChg>
        <pc:picChg chg="add mod">
          <ac:chgData name="HsunYu  Kuo" userId="6d5aa019-80a3-44d1-a56b-0a843e22b3bd" providerId="ADAL" clId="{D6AB7176-E067-4BB6-8D07-6F83136DE7E5}" dt="2019-04-19T11:26:05.084" v="1378" actId="164"/>
          <ac:picMkLst>
            <pc:docMk/>
            <pc:sldMk cId="1580093770" sldId="259"/>
            <ac:picMk id="4" creationId="{EF5B2090-F61C-4DC1-89B6-18D641C29427}"/>
          </ac:picMkLst>
        </pc:picChg>
        <pc:picChg chg="add mod topLvl">
          <ac:chgData name="HsunYu  Kuo" userId="6d5aa019-80a3-44d1-a56b-0a843e22b3bd" providerId="ADAL" clId="{D6AB7176-E067-4BB6-8D07-6F83136DE7E5}" dt="2019-04-19T11:26:05.084" v="1378" actId="164"/>
          <ac:picMkLst>
            <pc:docMk/>
            <pc:sldMk cId="1580093770" sldId="259"/>
            <ac:picMk id="21" creationId="{8D1A771A-F97B-49E3-90A1-AE79093DC861}"/>
          </ac:picMkLst>
        </pc:picChg>
      </pc:sldChg>
      <pc:sldChg chg="addSp delSp modSp add del modAnim">
        <pc:chgData name="HsunYu  Kuo" userId="6d5aa019-80a3-44d1-a56b-0a843e22b3bd" providerId="ADAL" clId="{D6AB7176-E067-4BB6-8D07-6F83136DE7E5}" dt="2019-04-19T11:41:20.150" v="1432" actId="2696"/>
        <pc:sldMkLst>
          <pc:docMk/>
          <pc:sldMk cId="2770778484" sldId="260"/>
        </pc:sldMkLst>
        <pc:spChg chg="mod">
          <ac:chgData name="HsunYu  Kuo" userId="6d5aa019-80a3-44d1-a56b-0a843e22b3bd" providerId="ADAL" clId="{D6AB7176-E067-4BB6-8D07-6F83136DE7E5}" dt="2019-04-19T11:39:20.444" v="1411" actId="20577"/>
          <ac:spMkLst>
            <pc:docMk/>
            <pc:sldMk cId="2770778484" sldId="260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38:46.619" v="1403" actId="1076"/>
          <ac:spMkLst>
            <pc:docMk/>
            <pc:sldMk cId="2770778484" sldId="260"/>
            <ac:spMk id="36" creationId="{5D01598A-BC8E-452D-99D7-9A19476E2209}"/>
          </ac:spMkLst>
        </pc:spChg>
        <pc:spChg chg="mod">
          <ac:chgData name="HsunYu  Kuo" userId="6d5aa019-80a3-44d1-a56b-0a843e22b3bd" providerId="ADAL" clId="{D6AB7176-E067-4BB6-8D07-6F83136DE7E5}" dt="2019-04-19T11:39:55.368" v="1422" actId="14100"/>
          <ac:spMkLst>
            <pc:docMk/>
            <pc:sldMk cId="2770778484" sldId="260"/>
            <ac:spMk id="38" creationId="{81712B43-F474-4202-9B8A-E15A20669DAA}"/>
          </ac:spMkLst>
        </pc:spChg>
        <pc:spChg chg="add mod">
          <ac:chgData name="HsunYu  Kuo" userId="6d5aa019-80a3-44d1-a56b-0a843e22b3bd" providerId="ADAL" clId="{D6AB7176-E067-4BB6-8D07-6F83136DE7E5}" dt="2019-04-19T11:38:33.482" v="1400" actId="571"/>
          <ac:spMkLst>
            <pc:docMk/>
            <pc:sldMk cId="2770778484" sldId="260"/>
            <ac:spMk id="39" creationId="{50D00D1E-98E7-46C9-AB50-3B24FA5E8ED6}"/>
          </ac:spMkLst>
        </pc:spChg>
        <pc:spChg chg="mod">
          <ac:chgData name="HsunYu  Kuo" userId="6d5aa019-80a3-44d1-a56b-0a843e22b3bd" providerId="ADAL" clId="{D6AB7176-E067-4BB6-8D07-6F83136DE7E5}" dt="2019-04-19T11:39:45.267" v="1419" actId="1076"/>
          <ac:spMkLst>
            <pc:docMk/>
            <pc:sldMk cId="2770778484" sldId="260"/>
            <ac:spMk id="40" creationId="{01D20FCD-BA91-4B70-835D-3E1BDE452024}"/>
          </ac:spMkLst>
        </pc:spChg>
        <pc:grpChg chg="add mod">
          <ac:chgData name="HsunYu  Kuo" userId="6d5aa019-80a3-44d1-a56b-0a843e22b3bd" providerId="ADAL" clId="{D6AB7176-E067-4BB6-8D07-6F83136DE7E5}" dt="2019-04-19T11:40:17.318" v="1427" actId="164"/>
          <ac:grpSpMkLst>
            <pc:docMk/>
            <pc:sldMk cId="2770778484" sldId="260"/>
            <ac:grpSpMk id="2" creationId="{2192AEB9-F942-4141-BB8F-D0C2853316B1}"/>
          </ac:grpSpMkLst>
        </pc:grpChg>
        <pc:grpChg chg="mod">
          <ac:chgData name="HsunYu  Kuo" userId="6d5aa019-80a3-44d1-a56b-0a843e22b3bd" providerId="ADAL" clId="{D6AB7176-E067-4BB6-8D07-6F83136DE7E5}" dt="2019-04-19T11:40:17.318" v="1427" actId="164"/>
          <ac:grpSpMkLst>
            <pc:docMk/>
            <pc:sldMk cId="2770778484" sldId="260"/>
            <ac:grpSpMk id="5" creationId="{046CB3DE-0C4C-4AA2-8F91-9AC21EE8EC24}"/>
          </ac:grpSpMkLst>
        </pc:grpChg>
        <pc:picChg chg="mod">
          <ac:chgData name="HsunYu  Kuo" userId="6d5aa019-80a3-44d1-a56b-0a843e22b3bd" providerId="ADAL" clId="{D6AB7176-E067-4BB6-8D07-6F83136DE7E5}" dt="2019-04-19T11:39:45.267" v="1419" actId="1076"/>
          <ac:picMkLst>
            <pc:docMk/>
            <pc:sldMk cId="2770778484" sldId="260"/>
            <ac:picMk id="4" creationId="{EF5B2090-F61C-4DC1-89B6-18D641C29427}"/>
          </ac:picMkLst>
        </pc:picChg>
        <pc:picChg chg="del">
          <ac:chgData name="HsunYu  Kuo" userId="6d5aa019-80a3-44d1-a56b-0a843e22b3bd" providerId="ADAL" clId="{D6AB7176-E067-4BB6-8D07-6F83136DE7E5}" dt="2019-04-19T11:39:03.274" v="1406" actId="478"/>
          <ac:picMkLst>
            <pc:docMk/>
            <pc:sldMk cId="2770778484" sldId="260"/>
            <ac:picMk id="21" creationId="{8D1A771A-F97B-49E3-90A1-AE79093DC861}"/>
          </ac:picMkLst>
        </pc:picChg>
        <pc:picChg chg="add mod">
          <ac:chgData name="HsunYu  Kuo" userId="6d5aa019-80a3-44d1-a56b-0a843e22b3bd" providerId="ADAL" clId="{D6AB7176-E067-4BB6-8D07-6F83136DE7E5}" dt="2019-04-19T11:40:17.318" v="1427" actId="164"/>
          <ac:picMkLst>
            <pc:docMk/>
            <pc:sldMk cId="2770778484" sldId="260"/>
            <ac:picMk id="41" creationId="{6597ECB6-9703-4F53-8FBF-91103ED93C15}"/>
          </ac:picMkLst>
        </pc:picChg>
      </pc:sldChg>
      <pc:sldChg chg="modSp add">
        <pc:chgData name="HsunYu  Kuo" userId="6d5aa019-80a3-44d1-a56b-0a843e22b3bd" providerId="ADAL" clId="{D6AB7176-E067-4BB6-8D07-6F83136DE7E5}" dt="2019-04-19T12:59:08.401" v="2308" actId="207"/>
        <pc:sldMkLst>
          <pc:docMk/>
          <pc:sldMk cId="1676147637" sldId="261"/>
        </pc:sldMkLst>
        <pc:spChg chg="mod">
          <ac:chgData name="HsunYu  Kuo" userId="6d5aa019-80a3-44d1-a56b-0a843e22b3bd" providerId="ADAL" clId="{D6AB7176-E067-4BB6-8D07-6F83136DE7E5}" dt="2019-04-19T12:59:08.401" v="2308" actId="207"/>
          <ac:spMkLst>
            <pc:docMk/>
            <pc:sldMk cId="1676147637" sldId="261"/>
            <ac:spMk id="38" creationId="{81712B43-F474-4202-9B8A-E15A20669DAA}"/>
          </ac:spMkLst>
        </pc:spChg>
        <pc:picChg chg="mod">
          <ac:chgData name="HsunYu  Kuo" userId="6d5aa019-80a3-44d1-a56b-0a843e22b3bd" providerId="ADAL" clId="{D6AB7176-E067-4BB6-8D07-6F83136DE7E5}" dt="2019-04-19T11:41:14.986" v="1431" actId="14100"/>
          <ac:picMkLst>
            <pc:docMk/>
            <pc:sldMk cId="1676147637" sldId="261"/>
            <ac:picMk id="41" creationId="{6597ECB6-9703-4F53-8FBF-91103ED93C15}"/>
          </ac:picMkLst>
        </pc:picChg>
      </pc:sldChg>
      <pc:sldChg chg="addSp delSp modSp add delAnim modAnim">
        <pc:chgData name="HsunYu  Kuo" userId="6d5aa019-80a3-44d1-a56b-0a843e22b3bd" providerId="ADAL" clId="{D6AB7176-E067-4BB6-8D07-6F83136DE7E5}" dt="2019-04-19T13:36:36.243" v="2637"/>
        <pc:sldMkLst>
          <pc:docMk/>
          <pc:sldMk cId="366204116" sldId="262"/>
        </pc:sldMkLst>
        <pc:spChg chg="mod">
          <ac:chgData name="HsunYu  Kuo" userId="6d5aa019-80a3-44d1-a56b-0a843e22b3bd" providerId="ADAL" clId="{D6AB7176-E067-4BB6-8D07-6F83136DE7E5}" dt="2019-04-19T11:44:46.244" v="1445" actId="20577"/>
          <ac:spMkLst>
            <pc:docMk/>
            <pc:sldMk cId="366204116" sldId="262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44:55.499" v="1472" actId="1037"/>
          <ac:spMkLst>
            <pc:docMk/>
            <pc:sldMk cId="366204116" sldId="262"/>
            <ac:spMk id="36" creationId="{5D01598A-BC8E-452D-99D7-9A19476E2209}"/>
          </ac:spMkLst>
        </pc:spChg>
        <pc:spChg chg="add mod">
          <ac:chgData name="HsunYu  Kuo" userId="6d5aa019-80a3-44d1-a56b-0a843e22b3bd" providerId="ADAL" clId="{D6AB7176-E067-4BB6-8D07-6F83136DE7E5}" dt="2019-04-19T12:00:25.119" v="2185" actId="20577"/>
          <ac:spMkLst>
            <pc:docMk/>
            <pc:sldMk cId="366204116" sldId="262"/>
            <ac:spMk id="39" creationId="{868EF06B-C63A-4856-A7C5-B77CB5CD2DD6}"/>
          </ac:spMkLst>
        </pc:spChg>
        <pc:grpChg chg="del">
          <ac:chgData name="HsunYu  Kuo" userId="6d5aa019-80a3-44d1-a56b-0a843e22b3bd" providerId="ADAL" clId="{D6AB7176-E067-4BB6-8D07-6F83136DE7E5}" dt="2019-04-19T11:43:39.065" v="1434" actId="478"/>
          <ac:grpSpMkLst>
            <pc:docMk/>
            <pc:sldMk cId="366204116" sldId="262"/>
            <ac:grpSpMk id="2" creationId="{2192AEB9-F942-4141-BB8F-D0C2853316B1}"/>
          </ac:grpSpMkLst>
        </pc:grpChg>
        <pc:picChg chg="add del mod">
          <ac:chgData name="HsunYu  Kuo" userId="6d5aa019-80a3-44d1-a56b-0a843e22b3bd" providerId="ADAL" clId="{D6AB7176-E067-4BB6-8D07-6F83136DE7E5}" dt="2019-04-19T13:36:36.243" v="2637"/>
          <ac:picMkLst>
            <pc:docMk/>
            <pc:sldMk cId="366204116" sldId="262"/>
            <ac:picMk id="6" creationId="{FE4B7E79-633E-400F-914C-7E589379762A}"/>
          </ac:picMkLst>
        </pc:picChg>
      </pc:sldChg>
      <pc:sldChg chg="addSp delSp modSp add modAnim">
        <pc:chgData name="HsunYu  Kuo" userId="6d5aa019-80a3-44d1-a56b-0a843e22b3bd" providerId="ADAL" clId="{D6AB7176-E067-4BB6-8D07-6F83136DE7E5}" dt="2019-04-19T13:09:17.763" v="2606" actId="478"/>
        <pc:sldMkLst>
          <pc:docMk/>
          <pc:sldMk cId="2455847647" sldId="263"/>
        </pc:sldMkLst>
        <pc:spChg chg="add del mod">
          <ac:chgData name="HsunYu  Kuo" userId="6d5aa019-80a3-44d1-a56b-0a843e22b3bd" providerId="ADAL" clId="{D6AB7176-E067-4BB6-8D07-6F83136DE7E5}" dt="2019-04-19T13:09:17.763" v="2606" actId="478"/>
          <ac:spMkLst>
            <pc:docMk/>
            <pc:sldMk cId="2455847647" sldId="263"/>
            <ac:spMk id="4" creationId="{0994FC45-84BB-480D-9938-673452EB321D}"/>
          </ac:spMkLst>
        </pc:spChg>
        <pc:spChg chg="add del mod">
          <ac:chgData name="HsunYu  Kuo" userId="6d5aa019-80a3-44d1-a56b-0a843e22b3bd" providerId="ADAL" clId="{D6AB7176-E067-4BB6-8D07-6F83136DE7E5}" dt="2019-04-19T13:09:08.103" v="2603" actId="478"/>
          <ac:spMkLst>
            <pc:docMk/>
            <pc:sldMk cId="2455847647" sldId="263"/>
            <ac:spMk id="19" creationId="{42F24B40-6146-4164-94A7-9DFCAC90146F}"/>
          </ac:spMkLst>
        </pc:spChg>
        <pc:spChg chg="mod">
          <ac:chgData name="HsunYu  Kuo" userId="6d5aa019-80a3-44d1-a56b-0a843e22b3bd" providerId="ADAL" clId="{D6AB7176-E067-4BB6-8D07-6F83136DE7E5}" dt="2019-04-19T13:08:54.668" v="2602" actId="20577"/>
          <ac:spMkLst>
            <pc:docMk/>
            <pc:sldMk cId="2455847647" sldId="263"/>
            <ac:spMk id="39" creationId="{868EF06B-C63A-4856-A7C5-B77CB5CD2DD6}"/>
          </ac:spMkLst>
        </pc:spChg>
        <pc:picChg chg="add del">
          <ac:chgData name="HsunYu  Kuo" userId="6d5aa019-80a3-44d1-a56b-0a843e22b3bd" providerId="ADAL" clId="{D6AB7176-E067-4BB6-8D07-6F83136DE7E5}" dt="2019-04-19T13:06:28.044" v="2555"/>
          <ac:picMkLst>
            <pc:docMk/>
            <pc:sldMk cId="2455847647" sldId="263"/>
            <ac:picMk id="2" creationId="{4F9789AB-3DA3-46E2-AD54-D61FF15ED79C}"/>
          </ac:picMkLst>
        </pc:picChg>
      </pc:sldChg>
      <pc:sldChg chg="addSp delSp modSp add delAnim modAnim">
        <pc:chgData name="HsunYu  Kuo" userId="6d5aa019-80a3-44d1-a56b-0a843e22b3bd" providerId="ADAL" clId="{D6AB7176-E067-4BB6-8D07-6F83136DE7E5}" dt="2019-04-19T13:53:10.743" v="2789"/>
        <pc:sldMkLst>
          <pc:docMk/>
          <pc:sldMk cId="1329378130" sldId="264"/>
        </pc:sldMkLst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19" creationId="{8C642601-E309-47EC-BB62-426A459FC889}"/>
          </ac:spMkLst>
        </pc:spChg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20" creationId="{C5847752-3475-4258-BF3D-23B83768D07F}"/>
          </ac:spMkLst>
        </pc:spChg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21" creationId="{D0F40ABB-2971-4808-ACA6-70E452FFF0E6}"/>
          </ac:spMkLst>
        </pc:spChg>
        <pc:spChg chg="mod">
          <ac:chgData name="HsunYu  Kuo" userId="6d5aa019-80a3-44d1-a56b-0a843e22b3bd" providerId="ADAL" clId="{D6AB7176-E067-4BB6-8D07-6F83136DE7E5}" dt="2019-04-19T13:52:32.353" v="2786" actId="20577"/>
          <ac:spMkLst>
            <pc:docMk/>
            <pc:sldMk cId="1329378130" sldId="264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3:52:45.503" v="2787" actId="1076"/>
          <ac:spMkLst>
            <pc:docMk/>
            <pc:sldMk cId="1329378130" sldId="264"/>
            <ac:spMk id="36" creationId="{5D01598A-BC8E-452D-99D7-9A19476E2209}"/>
          </ac:spMkLst>
        </pc:spChg>
        <pc:spChg chg="del">
          <ac:chgData name="HsunYu  Kuo" userId="6d5aa019-80a3-44d1-a56b-0a843e22b3bd" providerId="ADAL" clId="{D6AB7176-E067-4BB6-8D07-6F83136DE7E5}" dt="2019-04-19T13:51:52.115" v="2755" actId="478"/>
          <ac:spMkLst>
            <pc:docMk/>
            <pc:sldMk cId="1329378130" sldId="264"/>
            <ac:spMk id="37" creationId="{710C7FF3-F020-484B-AE3E-C742E1A1ECA1}"/>
          </ac:spMkLst>
        </pc:spChg>
        <pc:spChg chg="del mod">
          <ac:chgData name="HsunYu  Kuo" userId="6d5aa019-80a3-44d1-a56b-0a843e22b3bd" providerId="ADAL" clId="{D6AB7176-E067-4BB6-8D07-6F83136DE7E5}" dt="2019-04-19T13:51:51.021" v="2754" actId="478"/>
          <ac:spMkLst>
            <pc:docMk/>
            <pc:sldMk cId="1329378130" sldId="264"/>
            <ac:spMk id="39" creationId="{868EF06B-C63A-4856-A7C5-B77CB5CD2DD6}"/>
          </ac:spMkLst>
        </pc:spChg>
      </pc:sldChg>
      <pc:sldChg chg="modSp add del">
        <pc:chgData name="HsunYu  Kuo" userId="6d5aa019-80a3-44d1-a56b-0a843e22b3bd" providerId="ADAL" clId="{D6AB7176-E067-4BB6-8D07-6F83136DE7E5}" dt="2019-04-19T13:18:06.377" v="2635" actId="2696"/>
        <pc:sldMkLst>
          <pc:docMk/>
          <pc:sldMk cId="2819803325" sldId="264"/>
        </pc:sldMkLst>
        <pc:spChg chg="mod">
          <ac:chgData name="HsunYu  Kuo" userId="6d5aa019-80a3-44d1-a56b-0a843e22b3bd" providerId="ADAL" clId="{D6AB7176-E067-4BB6-8D07-6F83136DE7E5}" dt="2019-04-19T13:17:58.679" v="2634" actId="2711"/>
          <ac:spMkLst>
            <pc:docMk/>
            <pc:sldMk cId="2819803325" sldId="264"/>
            <ac:spMk id="3" creationId="{430A1AC0-476A-442C-BBCA-444000D9C0EC}"/>
          </ac:spMkLst>
        </pc:spChg>
      </pc:sldChg>
      <pc:sldChg chg="add del">
        <pc:chgData name="HsunYu  Kuo" userId="6d5aa019-80a3-44d1-a56b-0a843e22b3bd" providerId="ADAL" clId="{D6AB7176-E067-4BB6-8D07-6F83136DE7E5}" dt="2019-04-19T13:00:21.286" v="2328"/>
        <pc:sldMkLst>
          <pc:docMk/>
          <pc:sldMk cId="3096552787" sldId="264"/>
        </pc:sldMkLst>
      </pc:sldChg>
      <pc:sldChg chg="modSp add del">
        <pc:chgData name="HsunYu  Kuo" userId="6d5aa019-80a3-44d1-a56b-0a843e22b3bd" providerId="ADAL" clId="{D6AB7176-E067-4BB6-8D07-6F83136DE7E5}" dt="2019-04-19T13:09:29.263" v="2607" actId="2696"/>
        <pc:sldMkLst>
          <pc:docMk/>
          <pc:sldMk cId="4207753167" sldId="264"/>
        </pc:sldMkLst>
        <pc:spChg chg="mod">
          <ac:chgData name="HsunYu  Kuo" userId="6d5aa019-80a3-44d1-a56b-0a843e22b3bd" providerId="ADAL" clId="{D6AB7176-E067-4BB6-8D07-6F83136DE7E5}" dt="2019-04-19T13:00:28.077" v="2331"/>
          <ac:spMkLst>
            <pc:docMk/>
            <pc:sldMk cId="4207753167" sldId="264"/>
            <ac:spMk id="3" creationId="{A7A53002-68B9-4717-965A-D50DDDA500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0A31E-9997-4900-8343-0FB571094D6D}" type="datetimeFigureOut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B3D62-54A9-4BEA-9C73-82E1EFA79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0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5B4F-CCB5-4F09-B007-AF46ABBE89BB}" type="datetime1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42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EE7-5AC5-48F0-9A2F-D4D8445547DA}" type="datetime1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09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9EC4-46D0-4235-966A-71B255B3CB73}" type="datetime1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4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29BA-3D8B-4CB8-8FD0-75A1BF38F160}" type="datetime1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9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E2C0-7826-4062-A1D4-8B782CBBECBF}" type="datetime1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1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C242-2F3F-4F02-A487-4894DFEB855B}" type="datetime1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82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3D7-7306-4806-82D3-F6F756568903}" type="datetime1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4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F1C5-ACF3-42FB-95B9-62BEECAFEC03}" type="datetime1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97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3A49-74FE-451B-8448-829F1F46DA70}" type="datetime1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9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4B2B-1A5F-4F5B-A402-1348B775D722}" type="datetime1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09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65FE-3CC9-4EFD-905E-62831CD148E1}" type="datetime1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72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2349-7EC9-4BCF-AEF7-B2BB50E13ECC}" type="datetime1">
              <a:rPr lang="zh-TW" altLang="en-US" smtClean="0"/>
              <a:t>2019/4/19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8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Project-</a:t>
            </a:r>
            <a:r>
              <a:rPr lang="zh-TW" altLang="en-US" sz="1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3227234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3" name="文字方塊 21">
            <a:extLst>
              <a:ext uri="{FF2B5EF4-FFF2-40B4-BE49-F238E27FC236}">
                <a16:creationId xmlns:a16="http://schemas.microsoft.com/office/drawing/2014/main" id="{3D9B36AE-58AD-4057-9A2E-208528ED6C65}"/>
              </a:ext>
            </a:extLst>
          </p:cNvPr>
          <p:cNvSpPr txBox="1"/>
          <p:nvPr/>
        </p:nvSpPr>
        <p:spPr>
          <a:xfrm>
            <a:off x="123092" y="3806438"/>
            <a:ext cx="16081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Team05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Members: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組長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郭訓佑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彭鉅展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陳明賢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吳承翰</a:t>
            </a:r>
          </a:p>
          <a:p>
            <a:endParaRPr lang="zh-TW" altLang="en-US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0762925-80B8-4714-8FA3-6D5F436302D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" y="1583441"/>
            <a:ext cx="7109299" cy="1880418"/>
          </a:xfrm>
          <a:prstGeom prst="rect">
            <a:avLst/>
          </a:prstGeom>
        </p:spPr>
      </p:pic>
      <p:sp>
        <p:nvSpPr>
          <p:cNvPr id="25" name="文字方塊 20">
            <a:extLst>
              <a:ext uri="{FF2B5EF4-FFF2-40B4-BE49-F238E27FC236}">
                <a16:creationId xmlns:a16="http://schemas.microsoft.com/office/drawing/2014/main" id="{B406FC50-9BD0-44E0-868E-A9C003F3010A}"/>
              </a:ext>
            </a:extLst>
          </p:cNvPr>
          <p:cNvSpPr txBox="1"/>
          <p:nvPr/>
        </p:nvSpPr>
        <p:spPr>
          <a:xfrm>
            <a:off x="123092" y="343489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98788-F88C-498B-B9AE-0596277B0F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11B1B"/>
              </a:clrFrom>
              <a:clrTo>
                <a:srgbClr val="211B1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" y="1592154"/>
            <a:ext cx="7110000" cy="18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  <p:bldP spid="22" grpId="0"/>
      <p:bldP spid="23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Why_do_we_make_it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404788" y="936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文字方塊 21">
            <a:extLst>
              <a:ext uri="{FF2B5EF4-FFF2-40B4-BE49-F238E27FC236}">
                <a16:creationId xmlns:a16="http://schemas.microsoft.com/office/drawing/2014/main" id="{E44FE225-C03F-4FC4-AF79-884B9E2A38A6}"/>
              </a:ext>
            </a:extLst>
          </p:cNvPr>
          <p:cNvSpPr txBox="1"/>
          <p:nvPr/>
        </p:nvSpPr>
        <p:spPr>
          <a:xfrm>
            <a:off x="246897" y="1692653"/>
            <a:ext cx="9385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『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碼農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』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在現今社會中被當作一個貶義詞，但是在成為一個專業的程式設計師之前誰不是碼農呢？於是我們希望能打造一個讓初學者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or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有興趣之人方便查詢或是學習的碼農天堂。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42" name="文字方塊 20">
            <a:extLst>
              <a:ext uri="{FF2B5EF4-FFF2-40B4-BE49-F238E27FC236}">
                <a16:creationId xmlns:a16="http://schemas.microsoft.com/office/drawing/2014/main" id="{4A52D2E5-6117-4902-9AC4-728FF7B5C906}"/>
              </a:ext>
            </a:extLst>
          </p:cNvPr>
          <p:cNvSpPr txBox="1"/>
          <p:nvPr/>
        </p:nvSpPr>
        <p:spPr>
          <a:xfrm>
            <a:off x="0" y="266414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文字方塊 21">
            <a:extLst>
              <a:ext uri="{FF2B5EF4-FFF2-40B4-BE49-F238E27FC236}">
                <a16:creationId xmlns:a16="http://schemas.microsoft.com/office/drawing/2014/main" id="{5CD9B923-72F3-44D0-BBB7-F9B4509B796C}"/>
              </a:ext>
            </a:extLst>
          </p:cNvPr>
          <p:cNvSpPr txBox="1"/>
          <p:nvPr/>
        </p:nvSpPr>
        <p:spPr>
          <a:xfrm>
            <a:off x="246897" y="2971923"/>
            <a:ext cx="9385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碼農天堂，為了吸引程式大神加入這個社群，它將會是一個擁有獎勵制度的一個網站，其他人也可以在這邊製作程式筆記，供大家一起來討論。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054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41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Use_case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2517016" y="936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6CB3DE-0C4C-4AA2-8F91-9AC21EE8EC24}"/>
              </a:ext>
            </a:extLst>
          </p:cNvPr>
          <p:cNvGrpSpPr/>
          <p:nvPr/>
        </p:nvGrpSpPr>
        <p:grpSpPr>
          <a:xfrm>
            <a:off x="2999839" y="852595"/>
            <a:ext cx="8452355" cy="5959267"/>
            <a:chOff x="2999839" y="852595"/>
            <a:chExt cx="8452355" cy="5959267"/>
          </a:xfrm>
        </p:grpSpPr>
        <p:pic>
          <p:nvPicPr>
            <p:cNvPr id="21" name="Google Shape;83;p16">
              <a:extLst>
                <a:ext uri="{FF2B5EF4-FFF2-40B4-BE49-F238E27FC236}">
                  <a16:creationId xmlns:a16="http://schemas.microsoft.com/office/drawing/2014/main" id="{8D1A771A-F97B-49E3-90A1-AE79093DC861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999840" y="1221871"/>
              <a:ext cx="8452354" cy="55899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矩形 4">
              <a:extLst>
                <a:ext uri="{FF2B5EF4-FFF2-40B4-BE49-F238E27FC236}">
                  <a16:creationId xmlns:a16="http://schemas.microsoft.com/office/drawing/2014/main" id="{81712B43-F474-4202-9B8A-E15A20669DAA}"/>
                </a:ext>
              </a:extLst>
            </p:cNvPr>
            <p:cNvSpPr/>
            <p:nvPr/>
          </p:nvSpPr>
          <p:spPr>
            <a:xfrm>
              <a:off x="2999839" y="852595"/>
              <a:ext cx="8452353" cy="369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文字方塊 6">
              <a:extLst>
                <a:ext uri="{FF2B5EF4-FFF2-40B4-BE49-F238E27FC236}">
                  <a16:creationId xmlns:a16="http://schemas.microsoft.com/office/drawing/2014/main" id="{01D20FCD-BA91-4B70-835D-3E1BDE452024}"/>
                </a:ext>
              </a:extLst>
            </p:cNvPr>
            <p:cNvSpPr txBox="1"/>
            <p:nvPr/>
          </p:nvSpPr>
          <p:spPr>
            <a:xfrm>
              <a:off x="3305105" y="898732"/>
              <a:ext cx="4262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C:\NTUST\WebpagesDevelopment\Team05\use_case.jpg</a:t>
              </a:r>
              <a:endPara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5B2090-F61C-4DC1-89B6-18D641C2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0396" y="904330"/>
              <a:ext cx="236506" cy="240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00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Website_architecture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680645" y="936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92AEB9-F942-4141-BB8F-D0C2853316B1}"/>
              </a:ext>
            </a:extLst>
          </p:cNvPr>
          <p:cNvGrpSpPr/>
          <p:nvPr/>
        </p:nvGrpSpPr>
        <p:grpSpPr>
          <a:xfrm>
            <a:off x="532080" y="1872415"/>
            <a:ext cx="11308218" cy="4157226"/>
            <a:chOff x="532080" y="1872415"/>
            <a:chExt cx="11308218" cy="41572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6CB3DE-0C4C-4AA2-8F91-9AC21EE8EC24}"/>
                </a:ext>
              </a:extLst>
            </p:cNvPr>
            <p:cNvGrpSpPr/>
            <p:nvPr/>
          </p:nvGrpSpPr>
          <p:grpSpPr>
            <a:xfrm>
              <a:off x="532081" y="1872415"/>
              <a:ext cx="11308217" cy="327322"/>
              <a:chOff x="-491558" y="1587920"/>
              <a:chExt cx="9988365" cy="369277"/>
            </a:xfrm>
          </p:grpSpPr>
          <p:sp>
            <p:nvSpPr>
              <p:cNvPr id="38" name="矩形 4">
                <a:extLst>
                  <a:ext uri="{FF2B5EF4-FFF2-40B4-BE49-F238E27FC236}">
                    <a16:creationId xmlns:a16="http://schemas.microsoft.com/office/drawing/2014/main" id="{81712B43-F474-4202-9B8A-E15A20669DAA}"/>
                  </a:ext>
                </a:extLst>
              </p:cNvPr>
              <p:cNvSpPr/>
              <p:nvPr/>
            </p:nvSpPr>
            <p:spPr>
              <a:xfrm>
                <a:off x="-491558" y="1587920"/>
                <a:ext cx="9988365" cy="3692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文字方塊 6">
                <a:extLst>
                  <a:ext uri="{FF2B5EF4-FFF2-40B4-BE49-F238E27FC236}">
                    <a16:creationId xmlns:a16="http://schemas.microsoft.com/office/drawing/2014/main" id="{01D20FCD-BA91-4B70-835D-3E1BDE452024}"/>
                  </a:ext>
                </a:extLst>
              </p:cNvPr>
              <p:cNvSpPr txBox="1"/>
              <p:nvPr/>
            </p:nvSpPr>
            <p:spPr>
              <a:xfrm>
                <a:off x="-186292" y="1634058"/>
                <a:ext cx="6191704" cy="312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</a:rPr>
                  <a:t>C:\NTUST\WebpagesDevelopment\Team05\Website_architecture.jpg</a:t>
                </a:r>
                <a:endParaRPr lang="zh-TW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F5B2090-F61C-4DC1-89B6-18D641C29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420999" y="1639656"/>
                <a:ext cx="236506" cy="240145"/>
              </a:xfrm>
              <a:prstGeom prst="rect">
                <a:avLst/>
              </a:prstGeom>
            </p:spPr>
          </p:pic>
        </p:grpSp>
        <p:pic>
          <p:nvPicPr>
            <p:cNvPr id="41" name="Google Shape;90;p17">
              <a:extLst>
                <a:ext uri="{FF2B5EF4-FFF2-40B4-BE49-F238E27FC236}">
                  <a16:creationId xmlns:a16="http://schemas.microsoft.com/office/drawing/2014/main" id="{6597ECB6-9703-4F53-8FBF-91103ED93C1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2080" y="2174737"/>
              <a:ext cx="11308218" cy="385490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7614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Division_of_work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290025" y="936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21">
            <a:extLst>
              <a:ext uri="{FF2B5EF4-FFF2-40B4-BE49-F238E27FC236}">
                <a16:creationId xmlns:a16="http://schemas.microsoft.com/office/drawing/2014/main" id="{868EF06B-C63A-4856-A7C5-B77CB5CD2DD6}"/>
              </a:ext>
            </a:extLst>
          </p:cNvPr>
          <p:cNvSpPr txBox="1"/>
          <p:nvPr/>
        </p:nvSpPr>
        <p:spPr>
          <a:xfrm>
            <a:off x="246897" y="1692653"/>
            <a:ext cx="93853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	 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前端設計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 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郭訓佑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彭鉅展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陳明賢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吳承翰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6620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Division_of_work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290025" y="936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21">
            <a:extLst>
              <a:ext uri="{FF2B5EF4-FFF2-40B4-BE49-F238E27FC236}">
                <a16:creationId xmlns:a16="http://schemas.microsoft.com/office/drawing/2014/main" id="{868EF06B-C63A-4856-A7C5-B77CB5CD2DD6}"/>
              </a:ext>
            </a:extLst>
          </p:cNvPr>
          <p:cNvSpPr txBox="1"/>
          <p:nvPr/>
        </p:nvSpPr>
        <p:spPr>
          <a:xfrm>
            <a:off x="246897" y="1692653"/>
            <a:ext cx="107670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  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主題構思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完成首頁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前後端分別開發完成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  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3/12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4/02 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5/21 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|		|				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|		|				|				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-----------------------------------------------------------&gt;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發佈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|			|				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		|			|				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3/19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4/23 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2019/06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/11 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網站的架構及風格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資料庫規劃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整合及調試</a:t>
            </a:r>
          </a:p>
          <a:p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58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Thanks_for_watching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616728" y="9449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7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512</Words>
  <Application>Microsoft Office PowerPoint</Application>
  <PresentationFormat>Widescreen</PresentationFormat>
  <Paragraphs>139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Microsoft JhengHei UI Light</vt:lpstr>
      <vt:lpstr>新細明體</vt:lpstr>
      <vt:lpstr>Arial</vt:lpstr>
      <vt:lpstr>Calibri</vt:lpstr>
      <vt:lpstr>Calibri Light</vt:lpstr>
      <vt:lpstr>Consolas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廖宣瑋</dc:creator>
  <cp:lastModifiedBy>Hsun-Yu Kuo</cp:lastModifiedBy>
  <cp:revision>62</cp:revision>
  <dcterms:created xsi:type="dcterms:W3CDTF">2019-04-10T09:57:57Z</dcterms:created>
  <dcterms:modified xsi:type="dcterms:W3CDTF">2019-04-19T13:53:22Z</dcterms:modified>
</cp:coreProperties>
</file>