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3" r:id="rId3"/>
    <p:sldId id="258" r:id="rId4"/>
    <p:sldId id="274" r:id="rId5"/>
    <p:sldId id="259" r:id="rId6"/>
    <p:sldId id="261" r:id="rId7"/>
    <p:sldId id="275" r:id="rId8"/>
    <p:sldId id="265" r:id="rId9"/>
    <p:sldId id="280" r:id="rId10"/>
    <p:sldId id="278" r:id="rId11"/>
    <p:sldId id="279" r:id="rId12"/>
    <p:sldId id="263" r:id="rId13"/>
    <p:sldId id="277" r:id="rId14"/>
    <p:sldId id="262" r:id="rId15"/>
    <p:sldId id="264"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64" autoAdjust="0"/>
    <p:restoredTop sz="94657" autoAdjust="0"/>
  </p:normalViewPr>
  <p:slideViewPr>
    <p:cSldViewPr snapToGrid="0">
      <p:cViewPr varScale="1">
        <p:scale>
          <a:sx n="80" d="100"/>
          <a:sy n="80" d="100"/>
        </p:scale>
        <p:origin x="82" y="14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sunYu  Kuo" userId="6d5aa019-80a3-44d1-a56b-0a843e22b3bd" providerId="ADAL" clId="{D6AB7176-E067-4BB6-8D07-6F83136DE7E5}"/>
    <pc:docChg chg="undo custSel addSld delSld modSld">
      <pc:chgData name="HsunYu  Kuo" userId="6d5aa019-80a3-44d1-a56b-0a843e22b3bd" providerId="ADAL" clId="{D6AB7176-E067-4BB6-8D07-6F83136DE7E5}" dt="2019-04-19T13:53:10.743" v="2789"/>
      <pc:docMkLst>
        <pc:docMk/>
      </pc:docMkLst>
      <pc:sldChg chg="addSp modSp modAnim">
        <pc:chgData name="HsunYu  Kuo" userId="6d5aa019-80a3-44d1-a56b-0a843e22b3bd" providerId="ADAL" clId="{D6AB7176-E067-4BB6-8D07-6F83136DE7E5}" dt="2019-04-19T13:49:58.436" v="2751"/>
        <pc:sldMkLst>
          <pc:docMk/>
          <pc:sldMk cId="1763165499" sldId="256"/>
        </pc:sldMkLst>
        <pc:spChg chg="mod">
          <ac:chgData name="HsunYu  Kuo" userId="6d5aa019-80a3-44d1-a56b-0a843e22b3bd" providerId="ADAL" clId="{D6AB7176-E067-4BB6-8D07-6F83136DE7E5}" dt="2019-04-19T10:34:37.721" v="172" actId="1076"/>
          <ac:spMkLst>
            <pc:docMk/>
            <pc:sldMk cId="1763165499" sldId="256"/>
            <ac:spMk id="4" creationId="{00000000-0000-0000-0000-000000000000}"/>
          </ac:spMkLst>
        </pc:spChg>
        <pc:spChg chg="mod">
          <ac:chgData name="HsunYu  Kuo" userId="6d5aa019-80a3-44d1-a56b-0a843e22b3bd" providerId="ADAL" clId="{D6AB7176-E067-4BB6-8D07-6F83136DE7E5}" dt="2019-04-19T10:31:12.055" v="43" actId="20577"/>
          <ac:spMkLst>
            <pc:docMk/>
            <pc:sldMk cId="1763165499" sldId="256"/>
            <ac:spMk id="7" creationId="{00000000-0000-0000-0000-000000000000}"/>
          </ac:spMkLst>
        </pc:spChg>
        <pc:spChg chg="mod">
          <ac:chgData name="HsunYu  Kuo" userId="6d5aa019-80a3-44d1-a56b-0a843e22b3bd" providerId="ADAL" clId="{D6AB7176-E067-4BB6-8D07-6F83136DE7E5}" dt="2019-04-19T11:04:13" v="1073" actId="207"/>
          <ac:spMkLst>
            <pc:docMk/>
            <pc:sldMk cId="1763165499" sldId="256"/>
            <ac:spMk id="11" creationId="{00000000-0000-0000-0000-000000000000}"/>
          </ac:spMkLst>
        </pc:spChg>
        <pc:spChg chg="mod">
          <ac:chgData name="HsunYu  Kuo" userId="6d5aa019-80a3-44d1-a56b-0a843e22b3bd" providerId="ADAL" clId="{D6AB7176-E067-4BB6-8D07-6F83136DE7E5}" dt="2019-04-19T11:04:18.389" v="1074" actId="207"/>
          <ac:spMkLst>
            <pc:docMk/>
            <pc:sldMk cId="1763165499" sldId="256"/>
            <ac:spMk id="19" creationId="{00000000-0000-0000-0000-000000000000}"/>
          </ac:spMkLst>
        </pc:spChg>
        <pc:spChg chg="mod">
          <ac:chgData name="HsunYu  Kuo" userId="6d5aa019-80a3-44d1-a56b-0a843e22b3bd" providerId="ADAL" clId="{D6AB7176-E067-4BB6-8D07-6F83136DE7E5}" dt="2019-04-19T10:57:49.019" v="954" actId="207"/>
          <ac:spMkLst>
            <pc:docMk/>
            <pc:sldMk cId="1763165499" sldId="256"/>
            <ac:spMk id="20" creationId="{00000000-0000-0000-0000-000000000000}"/>
          </ac:spMkLst>
        </pc:spChg>
        <pc:spChg chg="mod">
          <ac:chgData name="HsunYu  Kuo" userId="6d5aa019-80a3-44d1-a56b-0a843e22b3bd" providerId="ADAL" clId="{D6AB7176-E067-4BB6-8D07-6F83136DE7E5}" dt="2019-04-19T11:04:13" v="1073" actId="207"/>
          <ac:spMkLst>
            <pc:docMk/>
            <pc:sldMk cId="1763165499" sldId="256"/>
            <ac:spMk id="21" creationId="{00000000-0000-0000-0000-000000000000}"/>
          </ac:spMkLst>
        </pc:spChg>
        <pc:spChg chg="mod">
          <ac:chgData name="HsunYu  Kuo" userId="6d5aa019-80a3-44d1-a56b-0a843e22b3bd" providerId="ADAL" clId="{D6AB7176-E067-4BB6-8D07-6F83136DE7E5}" dt="2019-04-19T13:39:25.696" v="2647" actId="20577"/>
          <ac:spMkLst>
            <pc:docMk/>
            <pc:sldMk cId="1763165499" sldId="256"/>
            <ac:spMk id="22" creationId="{00000000-0000-0000-0000-000000000000}"/>
          </ac:spMkLst>
        </pc:spChg>
        <pc:spChg chg="add mod">
          <ac:chgData name="HsunYu  Kuo" userId="6d5aa019-80a3-44d1-a56b-0a843e22b3bd" providerId="ADAL" clId="{D6AB7176-E067-4BB6-8D07-6F83136DE7E5}" dt="2019-04-19T13:39:49.779" v="2655" actId="1076"/>
          <ac:spMkLst>
            <pc:docMk/>
            <pc:sldMk cId="1763165499" sldId="256"/>
            <ac:spMk id="23" creationId="{3D9B36AE-58AD-4057-9A2E-208528ED6C65}"/>
          </ac:spMkLst>
        </pc:spChg>
        <pc:spChg chg="add mod">
          <ac:chgData name="HsunYu  Kuo" userId="6d5aa019-80a3-44d1-a56b-0a843e22b3bd" providerId="ADAL" clId="{D6AB7176-E067-4BB6-8D07-6F83136DE7E5}" dt="2019-04-19T13:39:46.583" v="2654" actId="1076"/>
          <ac:spMkLst>
            <pc:docMk/>
            <pc:sldMk cId="1763165499" sldId="256"/>
            <ac:spMk id="25" creationId="{B406FC50-9BD0-44E0-868E-A9C003F3010A}"/>
          </ac:spMkLst>
        </pc:spChg>
        <pc:grpChg chg="add mod">
          <ac:chgData name="HsunYu  Kuo" userId="6d5aa019-80a3-44d1-a56b-0a843e22b3bd" providerId="ADAL" clId="{D6AB7176-E067-4BB6-8D07-6F83136DE7E5}" dt="2019-04-19T13:48:56.615" v="2736" actId="164"/>
          <ac:grpSpMkLst>
            <pc:docMk/>
            <pc:sldMk cId="1763165499" sldId="256"/>
            <ac:grpSpMk id="12" creationId="{48E4646E-531F-41FE-AD13-5FC0A24C4469}"/>
          </ac:grpSpMkLst>
        </pc:grpChg>
        <pc:picChg chg="add mod">
          <ac:chgData name="HsunYu  Kuo" userId="6d5aa019-80a3-44d1-a56b-0a843e22b3bd" providerId="ADAL" clId="{D6AB7176-E067-4BB6-8D07-6F83136DE7E5}" dt="2019-04-19T13:49:15.284" v="2746" actId="1038"/>
          <ac:picMkLst>
            <pc:docMk/>
            <pc:sldMk cId="1763165499" sldId="256"/>
            <ac:picMk id="3" creationId="{E0098788-F88C-498B-B9AE-0596277B0F25}"/>
          </ac:picMkLst>
        </pc:picChg>
        <pc:picChg chg="add mod">
          <ac:chgData name="HsunYu  Kuo" userId="6d5aa019-80a3-44d1-a56b-0a843e22b3bd" providerId="ADAL" clId="{D6AB7176-E067-4BB6-8D07-6F83136DE7E5}" dt="2019-04-19T13:48:56.615" v="2736" actId="164"/>
          <ac:picMkLst>
            <pc:docMk/>
            <pc:sldMk cId="1763165499" sldId="256"/>
            <ac:picMk id="24" creationId="{20762925-80B8-4714-8FA3-6D5F436302D1}"/>
          </ac:picMkLst>
        </pc:picChg>
      </pc:sldChg>
      <pc:sldChg chg="addSp delSp modSp add del delAnim modAnim">
        <pc:chgData name="HsunYu  Kuo" userId="6d5aa019-80a3-44d1-a56b-0a843e22b3bd" providerId="ADAL" clId="{D6AB7176-E067-4BB6-8D07-6F83136DE7E5}" dt="2019-04-19T11:15:30.726" v="1173" actId="2696"/>
        <pc:sldMkLst>
          <pc:docMk/>
          <pc:sldMk cId="202545910" sldId="257"/>
        </pc:sldMkLst>
        <pc:spChg chg="del">
          <ac:chgData name="HsunYu  Kuo" userId="6d5aa019-80a3-44d1-a56b-0a843e22b3bd" providerId="ADAL" clId="{D6AB7176-E067-4BB6-8D07-6F83136DE7E5}" dt="2019-04-19T10:36:23.785" v="214" actId="478"/>
          <ac:spMkLst>
            <pc:docMk/>
            <pc:sldMk cId="202545910" sldId="257"/>
            <ac:spMk id="2" creationId="{F800B227-E577-484B-BADA-E151F43059AA}"/>
          </ac:spMkLst>
        </pc:spChg>
        <pc:spChg chg="del">
          <ac:chgData name="HsunYu  Kuo" userId="6d5aa019-80a3-44d1-a56b-0a843e22b3bd" providerId="ADAL" clId="{D6AB7176-E067-4BB6-8D07-6F83136DE7E5}" dt="2019-04-19T10:36:23.785" v="214" actId="478"/>
          <ac:spMkLst>
            <pc:docMk/>
            <pc:sldMk cId="202545910" sldId="257"/>
            <ac:spMk id="3" creationId="{E48759D5-967D-4E81-9579-2ED9D968261A}"/>
          </ac:spMkLst>
        </pc:spChg>
        <pc:spChg chg="add del">
          <ac:chgData name="HsunYu  Kuo" userId="6d5aa019-80a3-44d1-a56b-0a843e22b3bd" providerId="ADAL" clId="{D6AB7176-E067-4BB6-8D07-6F83136DE7E5}" dt="2019-04-19T10:36:22.251" v="213"/>
          <ac:spMkLst>
            <pc:docMk/>
            <pc:sldMk cId="202545910" sldId="257"/>
            <ac:spMk id="4" creationId="{04AB6F27-ECB8-4C40-87E2-46BDDABEA127}"/>
          </ac:spMkLst>
        </pc:spChg>
        <pc:spChg chg="add del">
          <ac:chgData name="HsunYu  Kuo" userId="6d5aa019-80a3-44d1-a56b-0a843e22b3bd" providerId="ADAL" clId="{D6AB7176-E067-4BB6-8D07-6F83136DE7E5}" dt="2019-04-19T10:36:22.251" v="213"/>
          <ac:spMkLst>
            <pc:docMk/>
            <pc:sldMk cId="202545910" sldId="257"/>
            <ac:spMk id="5" creationId="{1DF0056B-9EA4-43E9-94E0-3B9850048F6B}"/>
          </ac:spMkLst>
        </pc:spChg>
        <pc:spChg chg="add del">
          <ac:chgData name="HsunYu  Kuo" userId="6d5aa019-80a3-44d1-a56b-0a843e22b3bd" providerId="ADAL" clId="{D6AB7176-E067-4BB6-8D07-6F83136DE7E5}" dt="2019-04-19T10:36:22.251" v="213"/>
          <ac:spMkLst>
            <pc:docMk/>
            <pc:sldMk cId="202545910" sldId="257"/>
            <ac:spMk id="6" creationId="{66ACDD4E-F896-48A8-A751-4B1CE3489638}"/>
          </ac:spMkLst>
        </pc:spChg>
        <pc:spChg chg="add del">
          <ac:chgData name="HsunYu  Kuo" userId="6d5aa019-80a3-44d1-a56b-0a843e22b3bd" providerId="ADAL" clId="{D6AB7176-E067-4BB6-8D07-6F83136DE7E5}" dt="2019-04-19T10:36:22.251" v="213"/>
          <ac:spMkLst>
            <pc:docMk/>
            <pc:sldMk cId="202545910" sldId="257"/>
            <ac:spMk id="7" creationId="{2C61BAB8-9A00-440D-B087-852457A553E8}"/>
          </ac:spMkLst>
        </pc:spChg>
        <pc:spChg chg="add del">
          <ac:chgData name="HsunYu  Kuo" userId="6d5aa019-80a3-44d1-a56b-0a843e22b3bd" providerId="ADAL" clId="{D6AB7176-E067-4BB6-8D07-6F83136DE7E5}" dt="2019-04-19T10:36:22.251" v="213"/>
          <ac:spMkLst>
            <pc:docMk/>
            <pc:sldMk cId="202545910" sldId="257"/>
            <ac:spMk id="8" creationId="{9319ED74-D18B-4127-BCCE-82875B253C9C}"/>
          </ac:spMkLst>
        </pc:spChg>
        <pc:spChg chg="add del">
          <ac:chgData name="HsunYu  Kuo" userId="6d5aa019-80a3-44d1-a56b-0a843e22b3bd" providerId="ADAL" clId="{D6AB7176-E067-4BB6-8D07-6F83136DE7E5}" dt="2019-04-19T10:36:22.251" v="213"/>
          <ac:spMkLst>
            <pc:docMk/>
            <pc:sldMk cId="202545910" sldId="257"/>
            <ac:spMk id="9" creationId="{B94BF684-2C5B-4D97-B02C-160E2AB65662}"/>
          </ac:spMkLst>
        </pc:spChg>
        <pc:spChg chg="add del">
          <ac:chgData name="HsunYu  Kuo" userId="6d5aa019-80a3-44d1-a56b-0a843e22b3bd" providerId="ADAL" clId="{D6AB7176-E067-4BB6-8D07-6F83136DE7E5}" dt="2019-04-19T10:36:22.251" v="213"/>
          <ac:spMkLst>
            <pc:docMk/>
            <pc:sldMk cId="202545910" sldId="257"/>
            <ac:spMk id="10" creationId="{91890FAE-CADA-4AC4-891D-52884CDE7078}"/>
          </ac:spMkLst>
        </pc:spChg>
        <pc:spChg chg="add del">
          <ac:chgData name="HsunYu  Kuo" userId="6d5aa019-80a3-44d1-a56b-0a843e22b3bd" providerId="ADAL" clId="{D6AB7176-E067-4BB6-8D07-6F83136DE7E5}" dt="2019-04-19T10:36:22.251" v="213"/>
          <ac:spMkLst>
            <pc:docMk/>
            <pc:sldMk cId="202545910" sldId="257"/>
            <ac:spMk id="11" creationId="{BE4C9F24-C929-4957-A6B1-518BB11A2C7B}"/>
          </ac:spMkLst>
        </pc:spChg>
        <pc:spChg chg="add del">
          <ac:chgData name="HsunYu  Kuo" userId="6d5aa019-80a3-44d1-a56b-0a843e22b3bd" providerId="ADAL" clId="{D6AB7176-E067-4BB6-8D07-6F83136DE7E5}" dt="2019-04-19T10:36:22.251" v="213"/>
          <ac:spMkLst>
            <pc:docMk/>
            <pc:sldMk cId="202545910" sldId="257"/>
            <ac:spMk id="12" creationId="{7D34777F-CA6F-4152-A5CC-2AC222431C16}"/>
          </ac:spMkLst>
        </pc:spChg>
        <pc:spChg chg="add del">
          <ac:chgData name="HsunYu  Kuo" userId="6d5aa019-80a3-44d1-a56b-0a843e22b3bd" providerId="ADAL" clId="{D6AB7176-E067-4BB6-8D07-6F83136DE7E5}" dt="2019-04-19T10:36:22.251" v="213"/>
          <ac:spMkLst>
            <pc:docMk/>
            <pc:sldMk cId="202545910" sldId="257"/>
            <ac:spMk id="13" creationId="{94E5F959-79D3-4861-9A85-1B55BCDFEA53}"/>
          </ac:spMkLst>
        </pc:spChg>
        <pc:spChg chg="add del">
          <ac:chgData name="HsunYu  Kuo" userId="6d5aa019-80a3-44d1-a56b-0a843e22b3bd" providerId="ADAL" clId="{D6AB7176-E067-4BB6-8D07-6F83136DE7E5}" dt="2019-04-19T10:36:22.251" v="213"/>
          <ac:spMkLst>
            <pc:docMk/>
            <pc:sldMk cId="202545910" sldId="257"/>
            <ac:spMk id="14" creationId="{4A29AE22-F285-4A61-97FD-4D358573D9FE}"/>
          </ac:spMkLst>
        </pc:spChg>
        <pc:spChg chg="add del">
          <ac:chgData name="HsunYu  Kuo" userId="6d5aa019-80a3-44d1-a56b-0a843e22b3bd" providerId="ADAL" clId="{D6AB7176-E067-4BB6-8D07-6F83136DE7E5}" dt="2019-04-19T10:36:22.251" v="213"/>
          <ac:spMkLst>
            <pc:docMk/>
            <pc:sldMk cId="202545910" sldId="257"/>
            <ac:spMk id="15" creationId="{C9BD1A75-FF6C-42B2-A2B3-75093EEBA8C3}"/>
          </ac:spMkLst>
        </pc:spChg>
        <pc:spChg chg="add del">
          <ac:chgData name="HsunYu  Kuo" userId="6d5aa019-80a3-44d1-a56b-0a843e22b3bd" providerId="ADAL" clId="{D6AB7176-E067-4BB6-8D07-6F83136DE7E5}" dt="2019-04-19T10:36:22.251" v="213"/>
          <ac:spMkLst>
            <pc:docMk/>
            <pc:sldMk cId="202545910" sldId="257"/>
            <ac:spMk id="16" creationId="{F9AC2F5A-7F03-4A40-8AFD-2495A8FED205}"/>
          </ac:spMkLst>
        </pc:spChg>
        <pc:spChg chg="add del">
          <ac:chgData name="HsunYu  Kuo" userId="6d5aa019-80a3-44d1-a56b-0a843e22b3bd" providerId="ADAL" clId="{D6AB7176-E067-4BB6-8D07-6F83136DE7E5}" dt="2019-04-19T10:36:22.251" v="213"/>
          <ac:spMkLst>
            <pc:docMk/>
            <pc:sldMk cId="202545910" sldId="257"/>
            <ac:spMk id="17" creationId="{EC5553CE-BA36-4697-8A42-40E4B922411B}"/>
          </ac:spMkLst>
        </pc:spChg>
        <pc:spChg chg="add del">
          <ac:chgData name="HsunYu  Kuo" userId="6d5aa019-80a3-44d1-a56b-0a843e22b3bd" providerId="ADAL" clId="{D6AB7176-E067-4BB6-8D07-6F83136DE7E5}" dt="2019-04-19T10:36:22.251" v="213"/>
          <ac:spMkLst>
            <pc:docMk/>
            <pc:sldMk cId="202545910" sldId="257"/>
            <ac:spMk id="18" creationId="{0414126F-D478-45D6-9242-4204FC4B96AE}"/>
          </ac:spMkLst>
        </pc:spChg>
        <pc:spChg chg="add del">
          <ac:chgData name="HsunYu  Kuo" userId="6d5aa019-80a3-44d1-a56b-0a843e22b3bd" providerId="ADAL" clId="{D6AB7176-E067-4BB6-8D07-6F83136DE7E5}" dt="2019-04-19T10:36:22.251" v="213"/>
          <ac:spMkLst>
            <pc:docMk/>
            <pc:sldMk cId="202545910" sldId="257"/>
            <ac:spMk id="19" creationId="{45E5F036-219D-4CB7-85FA-D576E08797E5}"/>
          </ac:spMkLst>
        </pc:spChg>
        <pc:spChg chg="add del">
          <ac:chgData name="HsunYu  Kuo" userId="6d5aa019-80a3-44d1-a56b-0a843e22b3bd" providerId="ADAL" clId="{D6AB7176-E067-4BB6-8D07-6F83136DE7E5}" dt="2019-04-19T10:36:22.251" v="213"/>
          <ac:spMkLst>
            <pc:docMk/>
            <pc:sldMk cId="202545910" sldId="257"/>
            <ac:spMk id="20" creationId="{CFCB3BEC-841E-4BD6-8615-15AAF5BD3585}"/>
          </ac:spMkLst>
        </pc:spChg>
        <pc:spChg chg="add del">
          <ac:chgData name="HsunYu  Kuo" userId="6d5aa019-80a3-44d1-a56b-0a843e22b3bd" providerId="ADAL" clId="{D6AB7176-E067-4BB6-8D07-6F83136DE7E5}" dt="2019-04-19T10:36:22.251" v="213"/>
          <ac:spMkLst>
            <pc:docMk/>
            <pc:sldMk cId="202545910" sldId="257"/>
            <ac:spMk id="21" creationId="{8AE26942-364A-47E3-B8AA-D3CC86C30C3D}"/>
          </ac:spMkLst>
        </pc:spChg>
        <pc:spChg chg="add mod">
          <ac:chgData name="HsunYu  Kuo" userId="6d5aa019-80a3-44d1-a56b-0a843e22b3bd" providerId="ADAL" clId="{D6AB7176-E067-4BB6-8D07-6F83136DE7E5}" dt="2019-04-19T11:04:30.744" v="1075" actId="207"/>
          <ac:spMkLst>
            <pc:docMk/>
            <pc:sldMk cId="202545910" sldId="257"/>
            <ac:spMk id="22" creationId="{AC167845-82AC-4B39-8198-B9E73F081CCD}"/>
          </ac:spMkLst>
        </pc:spChg>
        <pc:spChg chg="add">
          <ac:chgData name="HsunYu  Kuo" userId="6d5aa019-80a3-44d1-a56b-0a843e22b3bd" providerId="ADAL" clId="{D6AB7176-E067-4BB6-8D07-6F83136DE7E5}" dt="2019-04-19T10:36:24.043" v="215"/>
          <ac:spMkLst>
            <pc:docMk/>
            <pc:sldMk cId="202545910" sldId="257"/>
            <ac:spMk id="23" creationId="{BFF19E05-7F0B-4D53-80A0-D5568C6C5E7E}"/>
          </ac:spMkLst>
        </pc:spChg>
        <pc:spChg chg="add">
          <ac:chgData name="HsunYu  Kuo" userId="6d5aa019-80a3-44d1-a56b-0a843e22b3bd" providerId="ADAL" clId="{D6AB7176-E067-4BB6-8D07-6F83136DE7E5}" dt="2019-04-19T10:36:24.043" v="215"/>
          <ac:spMkLst>
            <pc:docMk/>
            <pc:sldMk cId="202545910" sldId="257"/>
            <ac:spMk id="24" creationId="{345E91AF-1F31-4DE1-ABCD-8C0326089302}"/>
          </ac:spMkLst>
        </pc:spChg>
        <pc:spChg chg="add">
          <ac:chgData name="HsunYu  Kuo" userId="6d5aa019-80a3-44d1-a56b-0a843e22b3bd" providerId="ADAL" clId="{D6AB7176-E067-4BB6-8D07-6F83136DE7E5}" dt="2019-04-19T10:36:24.043" v="215"/>
          <ac:spMkLst>
            <pc:docMk/>
            <pc:sldMk cId="202545910" sldId="257"/>
            <ac:spMk id="25" creationId="{AFA5128D-FDC6-49CF-B065-490ED7618382}"/>
          </ac:spMkLst>
        </pc:spChg>
        <pc:spChg chg="add">
          <ac:chgData name="HsunYu  Kuo" userId="6d5aa019-80a3-44d1-a56b-0a843e22b3bd" providerId="ADAL" clId="{D6AB7176-E067-4BB6-8D07-6F83136DE7E5}" dt="2019-04-19T10:36:24.043" v="215"/>
          <ac:spMkLst>
            <pc:docMk/>
            <pc:sldMk cId="202545910" sldId="257"/>
            <ac:spMk id="26" creationId="{500E8BF5-A714-4F7E-B7D2-041B71BE2C03}"/>
          </ac:spMkLst>
        </pc:spChg>
        <pc:spChg chg="add">
          <ac:chgData name="HsunYu  Kuo" userId="6d5aa019-80a3-44d1-a56b-0a843e22b3bd" providerId="ADAL" clId="{D6AB7176-E067-4BB6-8D07-6F83136DE7E5}" dt="2019-04-19T10:36:24.043" v="215"/>
          <ac:spMkLst>
            <pc:docMk/>
            <pc:sldMk cId="202545910" sldId="257"/>
            <ac:spMk id="27" creationId="{FFE8DD17-A16E-4199-9B5D-237044F47F7E}"/>
          </ac:spMkLst>
        </pc:spChg>
        <pc:spChg chg="add">
          <ac:chgData name="HsunYu  Kuo" userId="6d5aa019-80a3-44d1-a56b-0a843e22b3bd" providerId="ADAL" clId="{D6AB7176-E067-4BB6-8D07-6F83136DE7E5}" dt="2019-04-19T10:36:24.043" v="215"/>
          <ac:spMkLst>
            <pc:docMk/>
            <pc:sldMk cId="202545910" sldId="257"/>
            <ac:spMk id="28" creationId="{8EB946F6-2EEC-44AF-B2BF-2AA8B4F2CBC4}"/>
          </ac:spMkLst>
        </pc:spChg>
        <pc:spChg chg="add mod">
          <ac:chgData name="HsunYu  Kuo" userId="6d5aa019-80a3-44d1-a56b-0a843e22b3bd" providerId="ADAL" clId="{D6AB7176-E067-4BB6-8D07-6F83136DE7E5}" dt="2019-04-19T11:04:30.744" v="1075" actId="207"/>
          <ac:spMkLst>
            <pc:docMk/>
            <pc:sldMk cId="202545910" sldId="257"/>
            <ac:spMk id="29" creationId="{582EF791-130E-440F-A226-EA7E4EB5AC28}"/>
          </ac:spMkLst>
        </pc:spChg>
        <pc:spChg chg="add">
          <ac:chgData name="HsunYu  Kuo" userId="6d5aa019-80a3-44d1-a56b-0a843e22b3bd" providerId="ADAL" clId="{D6AB7176-E067-4BB6-8D07-6F83136DE7E5}" dt="2019-04-19T10:36:24.043" v="215"/>
          <ac:spMkLst>
            <pc:docMk/>
            <pc:sldMk cId="202545910" sldId="257"/>
            <ac:spMk id="30" creationId="{0B05D7D0-BAE6-4995-934B-E00CFFD98FA0}"/>
          </ac:spMkLst>
        </pc:spChg>
        <pc:spChg chg="add">
          <ac:chgData name="HsunYu  Kuo" userId="6d5aa019-80a3-44d1-a56b-0a843e22b3bd" providerId="ADAL" clId="{D6AB7176-E067-4BB6-8D07-6F83136DE7E5}" dt="2019-04-19T10:36:24.043" v="215"/>
          <ac:spMkLst>
            <pc:docMk/>
            <pc:sldMk cId="202545910" sldId="257"/>
            <ac:spMk id="31" creationId="{C47076D3-12F2-455B-91A6-C3C4BA991D9D}"/>
          </ac:spMkLst>
        </pc:spChg>
        <pc:spChg chg="add">
          <ac:chgData name="HsunYu  Kuo" userId="6d5aa019-80a3-44d1-a56b-0a843e22b3bd" providerId="ADAL" clId="{D6AB7176-E067-4BB6-8D07-6F83136DE7E5}" dt="2019-04-19T10:36:24.043" v="215"/>
          <ac:spMkLst>
            <pc:docMk/>
            <pc:sldMk cId="202545910" sldId="257"/>
            <ac:spMk id="32" creationId="{14A1C11C-261E-440B-8C29-2C2422867D77}"/>
          </ac:spMkLst>
        </pc:spChg>
        <pc:spChg chg="add">
          <ac:chgData name="HsunYu  Kuo" userId="6d5aa019-80a3-44d1-a56b-0a843e22b3bd" providerId="ADAL" clId="{D6AB7176-E067-4BB6-8D07-6F83136DE7E5}" dt="2019-04-19T10:36:24.043" v="215"/>
          <ac:spMkLst>
            <pc:docMk/>
            <pc:sldMk cId="202545910" sldId="257"/>
            <ac:spMk id="33" creationId="{1E099F5A-27A1-4829-80DF-E9BA27A29F6A}"/>
          </ac:spMkLst>
        </pc:spChg>
        <pc:spChg chg="add">
          <ac:chgData name="HsunYu  Kuo" userId="6d5aa019-80a3-44d1-a56b-0a843e22b3bd" providerId="ADAL" clId="{D6AB7176-E067-4BB6-8D07-6F83136DE7E5}" dt="2019-04-19T10:36:24.043" v="215"/>
          <ac:spMkLst>
            <pc:docMk/>
            <pc:sldMk cId="202545910" sldId="257"/>
            <ac:spMk id="34" creationId="{C2F7121F-64BF-4D27-90CA-E3A5761DB752}"/>
          </ac:spMkLst>
        </pc:spChg>
        <pc:spChg chg="add mod">
          <ac:chgData name="HsunYu  Kuo" userId="6d5aa019-80a3-44d1-a56b-0a843e22b3bd" providerId="ADAL" clId="{D6AB7176-E067-4BB6-8D07-6F83136DE7E5}" dt="2019-04-19T11:04:30.744" v="1075" actId="207"/>
          <ac:spMkLst>
            <pc:docMk/>
            <pc:sldMk cId="202545910" sldId="257"/>
            <ac:spMk id="35" creationId="{1D29CB4A-5938-486A-9B69-1C4863EBF835}"/>
          </ac:spMkLst>
        </pc:spChg>
        <pc:spChg chg="add mod">
          <ac:chgData name="HsunYu  Kuo" userId="6d5aa019-80a3-44d1-a56b-0a843e22b3bd" providerId="ADAL" clId="{D6AB7176-E067-4BB6-8D07-6F83136DE7E5}" dt="2019-04-19T11:04:30.744" v="1075" actId="207"/>
          <ac:spMkLst>
            <pc:docMk/>
            <pc:sldMk cId="202545910" sldId="257"/>
            <ac:spMk id="36" creationId="{5D01598A-BC8E-452D-99D7-9A19476E2209}"/>
          </ac:spMkLst>
        </pc:spChg>
        <pc:spChg chg="add mod">
          <ac:chgData name="HsunYu  Kuo" userId="6d5aa019-80a3-44d1-a56b-0a843e22b3bd" providerId="ADAL" clId="{D6AB7176-E067-4BB6-8D07-6F83136DE7E5}" dt="2019-04-19T11:04:30.744" v="1075" actId="207"/>
          <ac:spMkLst>
            <pc:docMk/>
            <pc:sldMk cId="202545910" sldId="257"/>
            <ac:spMk id="37" creationId="{710C7FF3-F020-484B-AE3E-C742E1A1ECA1}"/>
          </ac:spMkLst>
        </pc:spChg>
        <pc:spChg chg="add del mod">
          <ac:chgData name="HsunYu  Kuo" userId="6d5aa019-80a3-44d1-a56b-0a843e22b3bd" providerId="ADAL" clId="{D6AB7176-E067-4BB6-8D07-6F83136DE7E5}" dt="2019-04-19T10:41:46.073" v="299" actId="478"/>
          <ac:spMkLst>
            <pc:docMk/>
            <pc:sldMk cId="202545910" sldId="257"/>
            <ac:spMk id="38" creationId="{95A603CC-43C9-4EF5-839D-306C9919BB21}"/>
          </ac:spMkLst>
        </pc:spChg>
        <pc:spChg chg="add del mod">
          <ac:chgData name="HsunYu  Kuo" userId="6d5aa019-80a3-44d1-a56b-0a843e22b3bd" providerId="ADAL" clId="{D6AB7176-E067-4BB6-8D07-6F83136DE7E5}" dt="2019-04-19T10:41:46.073" v="299" actId="478"/>
          <ac:spMkLst>
            <pc:docMk/>
            <pc:sldMk cId="202545910" sldId="257"/>
            <ac:spMk id="39" creationId="{E26F0BB1-BD34-422F-897D-AAD27036E2F0}"/>
          </ac:spMkLst>
        </pc:spChg>
        <pc:spChg chg="add del">
          <ac:chgData name="HsunYu  Kuo" userId="6d5aa019-80a3-44d1-a56b-0a843e22b3bd" providerId="ADAL" clId="{D6AB7176-E067-4BB6-8D07-6F83136DE7E5}" dt="2019-04-19T10:43:14.744" v="301" actId="478"/>
          <ac:spMkLst>
            <pc:docMk/>
            <pc:sldMk cId="202545910" sldId="257"/>
            <ac:spMk id="40" creationId="{9B8AC7A8-ADC7-44D4-8A83-AE45E1CC0EA9}"/>
          </ac:spMkLst>
        </pc:spChg>
        <pc:spChg chg="add mod">
          <ac:chgData name="HsunYu  Kuo" userId="6d5aa019-80a3-44d1-a56b-0a843e22b3bd" providerId="ADAL" clId="{D6AB7176-E067-4BB6-8D07-6F83136DE7E5}" dt="2019-04-19T11:04:30.744" v="1075" actId="207"/>
          <ac:spMkLst>
            <pc:docMk/>
            <pc:sldMk cId="202545910" sldId="257"/>
            <ac:spMk id="41" creationId="{E44FE225-C03F-4FC4-AF79-884B9E2A38A6}"/>
          </ac:spMkLst>
        </pc:spChg>
        <pc:spChg chg="add mod">
          <ac:chgData name="HsunYu  Kuo" userId="6d5aa019-80a3-44d1-a56b-0a843e22b3bd" providerId="ADAL" clId="{D6AB7176-E067-4BB6-8D07-6F83136DE7E5}" dt="2019-04-19T11:04:30.744" v="1075" actId="207"/>
          <ac:spMkLst>
            <pc:docMk/>
            <pc:sldMk cId="202545910" sldId="257"/>
            <ac:spMk id="42" creationId="{4A52D2E5-6117-4902-9AC4-728FF7B5C906}"/>
          </ac:spMkLst>
        </pc:spChg>
        <pc:spChg chg="add mod">
          <ac:chgData name="HsunYu  Kuo" userId="6d5aa019-80a3-44d1-a56b-0a843e22b3bd" providerId="ADAL" clId="{D6AB7176-E067-4BB6-8D07-6F83136DE7E5}" dt="2019-04-19T11:04:30.744" v="1075" actId="207"/>
          <ac:spMkLst>
            <pc:docMk/>
            <pc:sldMk cId="202545910" sldId="257"/>
            <ac:spMk id="43" creationId="{5CD9B923-72F3-44D0-BBB7-F9B4509B796C}"/>
          </ac:spMkLst>
        </pc:spChg>
      </pc:sldChg>
      <pc:sldChg chg="add del">
        <pc:chgData name="HsunYu  Kuo" userId="6d5aa019-80a3-44d1-a56b-0a843e22b3bd" providerId="ADAL" clId="{D6AB7176-E067-4BB6-8D07-6F83136DE7E5}" dt="2019-04-19T10:36:12.382" v="210" actId="2696"/>
        <pc:sldMkLst>
          <pc:docMk/>
          <pc:sldMk cId="3960398912" sldId="257"/>
        </pc:sldMkLst>
      </pc:sldChg>
      <pc:sldChg chg="addSp delSp modSp add addAnim delAnim">
        <pc:chgData name="HsunYu  Kuo" userId="6d5aa019-80a3-44d1-a56b-0a843e22b3bd" providerId="ADAL" clId="{D6AB7176-E067-4BB6-8D07-6F83136DE7E5}" dt="2019-04-19T11:15:16.679" v="1164" actId="478"/>
        <pc:sldMkLst>
          <pc:docMk/>
          <pc:sldMk cId="2270543287" sldId="258"/>
        </pc:sldMkLst>
        <pc:spChg chg="add del">
          <ac:chgData name="HsunYu  Kuo" userId="6d5aa019-80a3-44d1-a56b-0a843e22b3bd" providerId="ADAL" clId="{D6AB7176-E067-4BB6-8D07-6F83136DE7E5}" dt="2019-04-19T11:15:16.679" v="1164" actId="478"/>
          <ac:spMkLst>
            <pc:docMk/>
            <pc:sldMk cId="2270543287" sldId="258"/>
            <ac:spMk id="41" creationId="{E44FE225-C03F-4FC4-AF79-884B9E2A38A6}"/>
          </ac:spMkLst>
        </pc:spChg>
        <pc:spChg chg="add del">
          <ac:chgData name="HsunYu  Kuo" userId="6d5aa019-80a3-44d1-a56b-0a843e22b3bd" providerId="ADAL" clId="{D6AB7176-E067-4BB6-8D07-6F83136DE7E5}" dt="2019-04-19T11:15:16.329" v="1163" actId="478"/>
          <ac:spMkLst>
            <pc:docMk/>
            <pc:sldMk cId="2270543287" sldId="258"/>
            <ac:spMk id="42" creationId="{4A52D2E5-6117-4902-9AC4-728FF7B5C906}"/>
          </ac:spMkLst>
        </pc:spChg>
        <pc:spChg chg="add del mod">
          <ac:chgData name="HsunYu  Kuo" userId="6d5aa019-80a3-44d1-a56b-0a843e22b3bd" providerId="ADAL" clId="{D6AB7176-E067-4BB6-8D07-6F83136DE7E5}" dt="2019-04-19T11:15:15.913" v="1162" actId="478"/>
          <ac:spMkLst>
            <pc:docMk/>
            <pc:sldMk cId="2270543287" sldId="258"/>
            <ac:spMk id="43" creationId="{5CD9B923-72F3-44D0-BBB7-F9B4509B796C}"/>
          </ac:spMkLst>
        </pc:spChg>
      </pc:sldChg>
      <pc:sldChg chg="addSp delSp modSp add addAnim delAnim modAnim">
        <pc:chgData name="HsunYu  Kuo" userId="6d5aa019-80a3-44d1-a56b-0a843e22b3bd" providerId="ADAL" clId="{D6AB7176-E067-4BB6-8D07-6F83136DE7E5}" dt="2019-04-19T12:59:00.339" v="2307" actId="207"/>
        <pc:sldMkLst>
          <pc:docMk/>
          <pc:sldMk cId="1580093770" sldId="259"/>
        </pc:sldMkLst>
        <pc:spChg chg="mod">
          <ac:chgData name="HsunYu  Kuo" userId="6d5aa019-80a3-44d1-a56b-0a843e22b3bd" providerId="ADAL" clId="{D6AB7176-E067-4BB6-8D07-6F83136DE7E5}" dt="2019-04-19T11:16:00.134" v="1183" actId="20577"/>
          <ac:spMkLst>
            <pc:docMk/>
            <pc:sldMk cId="1580093770" sldId="259"/>
            <ac:spMk id="35" creationId="{1D29CB4A-5938-486A-9B69-1C4863EBF835}"/>
          </ac:spMkLst>
        </pc:spChg>
        <pc:spChg chg="mod">
          <ac:chgData name="HsunYu  Kuo" userId="6d5aa019-80a3-44d1-a56b-0a843e22b3bd" providerId="ADAL" clId="{D6AB7176-E067-4BB6-8D07-6F83136DE7E5}" dt="2019-04-19T11:16:19.089" v="1225" actId="1038"/>
          <ac:spMkLst>
            <pc:docMk/>
            <pc:sldMk cId="1580093770" sldId="259"/>
            <ac:spMk id="36" creationId="{5D01598A-BC8E-452D-99D7-9A19476E2209}"/>
          </ac:spMkLst>
        </pc:spChg>
        <pc:spChg chg="add mod topLvl">
          <ac:chgData name="HsunYu  Kuo" userId="6d5aa019-80a3-44d1-a56b-0a843e22b3bd" providerId="ADAL" clId="{D6AB7176-E067-4BB6-8D07-6F83136DE7E5}" dt="2019-04-19T12:59:00.339" v="2307" actId="207"/>
          <ac:spMkLst>
            <pc:docMk/>
            <pc:sldMk cId="1580093770" sldId="259"/>
            <ac:spMk id="38" creationId="{81712B43-F474-4202-9B8A-E15A20669DAA}"/>
          </ac:spMkLst>
        </pc:spChg>
        <pc:spChg chg="add del mod topLvl">
          <ac:chgData name="HsunYu  Kuo" userId="6d5aa019-80a3-44d1-a56b-0a843e22b3bd" providerId="ADAL" clId="{D6AB7176-E067-4BB6-8D07-6F83136DE7E5}" dt="2019-04-19T11:24:24.332" v="1362" actId="478"/>
          <ac:spMkLst>
            <pc:docMk/>
            <pc:sldMk cId="1580093770" sldId="259"/>
            <ac:spMk id="39" creationId="{7EEA1E01-1CF9-480B-91F6-899037831289}"/>
          </ac:spMkLst>
        </pc:spChg>
        <pc:spChg chg="add mod topLvl">
          <ac:chgData name="HsunYu  Kuo" userId="6d5aa019-80a3-44d1-a56b-0a843e22b3bd" providerId="ADAL" clId="{D6AB7176-E067-4BB6-8D07-6F83136DE7E5}" dt="2019-04-19T11:26:05.084" v="1378" actId="164"/>
          <ac:spMkLst>
            <pc:docMk/>
            <pc:sldMk cId="1580093770" sldId="259"/>
            <ac:spMk id="40" creationId="{01D20FCD-BA91-4B70-835D-3E1BDE452024}"/>
          </ac:spMkLst>
        </pc:spChg>
        <pc:spChg chg="add del mod">
          <ac:chgData name="HsunYu  Kuo" userId="6d5aa019-80a3-44d1-a56b-0a843e22b3bd" providerId="ADAL" clId="{D6AB7176-E067-4BB6-8D07-6F83136DE7E5}" dt="2019-04-19T11:17:10.837" v="1226" actId="478"/>
          <ac:spMkLst>
            <pc:docMk/>
            <pc:sldMk cId="1580093770" sldId="259"/>
            <ac:spMk id="41" creationId="{E44FE225-C03F-4FC4-AF79-884B9E2A38A6}"/>
          </ac:spMkLst>
        </pc:spChg>
        <pc:spChg chg="add del">
          <ac:chgData name="HsunYu  Kuo" userId="6d5aa019-80a3-44d1-a56b-0a843e22b3bd" providerId="ADAL" clId="{D6AB7176-E067-4BB6-8D07-6F83136DE7E5}" dt="2019-04-19T11:17:15.952" v="1227" actId="478"/>
          <ac:spMkLst>
            <pc:docMk/>
            <pc:sldMk cId="1580093770" sldId="259"/>
            <ac:spMk id="42" creationId="{4A52D2E5-6117-4902-9AC4-728FF7B5C906}"/>
          </ac:spMkLst>
        </pc:spChg>
        <pc:spChg chg="del">
          <ac:chgData name="HsunYu  Kuo" userId="6d5aa019-80a3-44d1-a56b-0a843e22b3bd" providerId="ADAL" clId="{D6AB7176-E067-4BB6-8D07-6F83136DE7E5}" dt="2019-04-19T11:17:19.033" v="1228" actId="478"/>
          <ac:spMkLst>
            <pc:docMk/>
            <pc:sldMk cId="1580093770" sldId="259"/>
            <ac:spMk id="43" creationId="{5CD9B923-72F3-44D0-BBB7-F9B4509B796C}"/>
          </ac:spMkLst>
        </pc:spChg>
        <pc:spChg chg="add del mod">
          <ac:chgData name="HsunYu  Kuo" userId="6d5aa019-80a3-44d1-a56b-0a843e22b3bd" providerId="ADAL" clId="{D6AB7176-E067-4BB6-8D07-6F83136DE7E5}" dt="2019-04-19T11:20:48.614" v="1319" actId="478"/>
          <ac:spMkLst>
            <pc:docMk/>
            <pc:sldMk cId="1580093770" sldId="259"/>
            <ac:spMk id="44" creationId="{5EB7F9C3-03C7-4275-93AA-30241B3277D4}"/>
          </ac:spMkLst>
        </pc:spChg>
        <pc:spChg chg="add del mod">
          <ac:chgData name="HsunYu  Kuo" userId="6d5aa019-80a3-44d1-a56b-0a843e22b3bd" providerId="ADAL" clId="{D6AB7176-E067-4BB6-8D07-6F83136DE7E5}" dt="2019-04-19T11:21:25.962" v="1344" actId="478"/>
          <ac:spMkLst>
            <pc:docMk/>
            <pc:sldMk cId="1580093770" sldId="259"/>
            <ac:spMk id="45" creationId="{D6F85724-FFB2-4594-BC44-F8CB2B23C71D}"/>
          </ac:spMkLst>
        </pc:spChg>
        <pc:spChg chg="add del mod">
          <ac:chgData name="HsunYu  Kuo" userId="6d5aa019-80a3-44d1-a56b-0a843e22b3bd" providerId="ADAL" clId="{D6AB7176-E067-4BB6-8D07-6F83136DE7E5}" dt="2019-04-19T11:21:29.108" v="1345" actId="478"/>
          <ac:spMkLst>
            <pc:docMk/>
            <pc:sldMk cId="1580093770" sldId="259"/>
            <ac:spMk id="46" creationId="{CECC1595-DA8A-4D7E-9FDC-4FB7142EF7E1}"/>
          </ac:spMkLst>
        </pc:spChg>
        <pc:grpChg chg="add mod">
          <ac:chgData name="HsunYu  Kuo" userId="6d5aa019-80a3-44d1-a56b-0a843e22b3bd" providerId="ADAL" clId="{D6AB7176-E067-4BB6-8D07-6F83136DE7E5}" dt="2019-04-19T11:20:30.536" v="1240" actId="164"/>
          <ac:grpSpMkLst>
            <pc:docMk/>
            <pc:sldMk cId="1580093770" sldId="259"/>
            <ac:grpSpMk id="2" creationId="{71634ACC-1039-484F-9966-3C28BAA3CAB2}"/>
          </ac:grpSpMkLst>
        </pc:grpChg>
        <pc:grpChg chg="add del mod">
          <ac:chgData name="HsunYu  Kuo" userId="6d5aa019-80a3-44d1-a56b-0a843e22b3bd" providerId="ADAL" clId="{D6AB7176-E067-4BB6-8D07-6F83136DE7E5}" dt="2019-04-19T11:22:06.827" v="1353" actId="165"/>
          <ac:grpSpMkLst>
            <pc:docMk/>
            <pc:sldMk cId="1580093770" sldId="259"/>
            <ac:grpSpMk id="3" creationId="{6DEB4218-0B78-4095-8D18-3275D7C10A6D}"/>
          </ac:grpSpMkLst>
        </pc:grpChg>
        <pc:grpChg chg="add mod">
          <ac:chgData name="HsunYu  Kuo" userId="6d5aa019-80a3-44d1-a56b-0a843e22b3bd" providerId="ADAL" clId="{D6AB7176-E067-4BB6-8D07-6F83136DE7E5}" dt="2019-04-19T11:26:05.084" v="1378" actId="164"/>
          <ac:grpSpMkLst>
            <pc:docMk/>
            <pc:sldMk cId="1580093770" sldId="259"/>
            <ac:grpSpMk id="5" creationId="{046CB3DE-0C4C-4AA2-8F91-9AC21EE8EC24}"/>
          </ac:grpSpMkLst>
        </pc:grpChg>
        <pc:picChg chg="add mod">
          <ac:chgData name="HsunYu  Kuo" userId="6d5aa019-80a3-44d1-a56b-0a843e22b3bd" providerId="ADAL" clId="{D6AB7176-E067-4BB6-8D07-6F83136DE7E5}" dt="2019-04-19T11:26:05.084" v="1378" actId="164"/>
          <ac:picMkLst>
            <pc:docMk/>
            <pc:sldMk cId="1580093770" sldId="259"/>
            <ac:picMk id="4" creationId="{EF5B2090-F61C-4DC1-89B6-18D641C29427}"/>
          </ac:picMkLst>
        </pc:picChg>
        <pc:picChg chg="add mod topLvl">
          <ac:chgData name="HsunYu  Kuo" userId="6d5aa019-80a3-44d1-a56b-0a843e22b3bd" providerId="ADAL" clId="{D6AB7176-E067-4BB6-8D07-6F83136DE7E5}" dt="2019-04-19T11:26:05.084" v="1378" actId="164"/>
          <ac:picMkLst>
            <pc:docMk/>
            <pc:sldMk cId="1580093770" sldId="259"/>
            <ac:picMk id="21" creationId="{8D1A771A-F97B-49E3-90A1-AE79093DC861}"/>
          </ac:picMkLst>
        </pc:picChg>
      </pc:sldChg>
      <pc:sldChg chg="addSp delSp modSp add del modAnim">
        <pc:chgData name="HsunYu  Kuo" userId="6d5aa019-80a3-44d1-a56b-0a843e22b3bd" providerId="ADAL" clId="{D6AB7176-E067-4BB6-8D07-6F83136DE7E5}" dt="2019-04-19T11:41:20.150" v="1432" actId="2696"/>
        <pc:sldMkLst>
          <pc:docMk/>
          <pc:sldMk cId="2770778484" sldId="260"/>
        </pc:sldMkLst>
        <pc:spChg chg="mod">
          <ac:chgData name="HsunYu  Kuo" userId="6d5aa019-80a3-44d1-a56b-0a843e22b3bd" providerId="ADAL" clId="{D6AB7176-E067-4BB6-8D07-6F83136DE7E5}" dt="2019-04-19T11:39:20.444" v="1411" actId="20577"/>
          <ac:spMkLst>
            <pc:docMk/>
            <pc:sldMk cId="2770778484" sldId="260"/>
            <ac:spMk id="35" creationId="{1D29CB4A-5938-486A-9B69-1C4863EBF835}"/>
          </ac:spMkLst>
        </pc:spChg>
        <pc:spChg chg="mod">
          <ac:chgData name="HsunYu  Kuo" userId="6d5aa019-80a3-44d1-a56b-0a843e22b3bd" providerId="ADAL" clId="{D6AB7176-E067-4BB6-8D07-6F83136DE7E5}" dt="2019-04-19T11:38:46.619" v="1403" actId="1076"/>
          <ac:spMkLst>
            <pc:docMk/>
            <pc:sldMk cId="2770778484" sldId="260"/>
            <ac:spMk id="36" creationId="{5D01598A-BC8E-452D-99D7-9A19476E2209}"/>
          </ac:spMkLst>
        </pc:spChg>
        <pc:spChg chg="mod">
          <ac:chgData name="HsunYu  Kuo" userId="6d5aa019-80a3-44d1-a56b-0a843e22b3bd" providerId="ADAL" clId="{D6AB7176-E067-4BB6-8D07-6F83136DE7E5}" dt="2019-04-19T11:39:55.368" v="1422" actId="14100"/>
          <ac:spMkLst>
            <pc:docMk/>
            <pc:sldMk cId="2770778484" sldId="260"/>
            <ac:spMk id="38" creationId="{81712B43-F474-4202-9B8A-E15A20669DAA}"/>
          </ac:spMkLst>
        </pc:spChg>
        <pc:spChg chg="add mod">
          <ac:chgData name="HsunYu  Kuo" userId="6d5aa019-80a3-44d1-a56b-0a843e22b3bd" providerId="ADAL" clId="{D6AB7176-E067-4BB6-8D07-6F83136DE7E5}" dt="2019-04-19T11:38:33.482" v="1400" actId="571"/>
          <ac:spMkLst>
            <pc:docMk/>
            <pc:sldMk cId="2770778484" sldId="260"/>
            <ac:spMk id="39" creationId="{50D00D1E-98E7-46C9-AB50-3B24FA5E8ED6}"/>
          </ac:spMkLst>
        </pc:spChg>
        <pc:spChg chg="mod">
          <ac:chgData name="HsunYu  Kuo" userId="6d5aa019-80a3-44d1-a56b-0a843e22b3bd" providerId="ADAL" clId="{D6AB7176-E067-4BB6-8D07-6F83136DE7E5}" dt="2019-04-19T11:39:45.267" v="1419" actId="1076"/>
          <ac:spMkLst>
            <pc:docMk/>
            <pc:sldMk cId="2770778484" sldId="260"/>
            <ac:spMk id="40" creationId="{01D20FCD-BA91-4B70-835D-3E1BDE452024}"/>
          </ac:spMkLst>
        </pc:spChg>
        <pc:grpChg chg="add mod">
          <ac:chgData name="HsunYu  Kuo" userId="6d5aa019-80a3-44d1-a56b-0a843e22b3bd" providerId="ADAL" clId="{D6AB7176-E067-4BB6-8D07-6F83136DE7E5}" dt="2019-04-19T11:40:17.318" v="1427" actId="164"/>
          <ac:grpSpMkLst>
            <pc:docMk/>
            <pc:sldMk cId="2770778484" sldId="260"/>
            <ac:grpSpMk id="2" creationId="{2192AEB9-F942-4141-BB8F-D0C2853316B1}"/>
          </ac:grpSpMkLst>
        </pc:grpChg>
        <pc:grpChg chg="mod">
          <ac:chgData name="HsunYu  Kuo" userId="6d5aa019-80a3-44d1-a56b-0a843e22b3bd" providerId="ADAL" clId="{D6AB7176-E067-4BB6-8D07-6F83136DE7E5}" dt="2019-04-19T11:40:17.318" v="1427" actId="164"/>
          <ac:grpSpMkLst>
            <pc:docMk/>
            <pc:sldMk cId="2770778484" sldId="260"/>
            <ac:grpSpMk id="5" creationId="{046CB3DE-0C4C-4AA2-8F91-9AC21EE8EC24}"/>
          </ac:grpSpMkLst>
        </pc:grpChg>
        <pc:picChg chg="mod">
          <ac:chgData name="HsunYu  Kuo" userId="6d5aa019-80a3-44d1-a56b-0a843e22b3bd" providerId="ADAL" clId="{D6AB7176-E067-4BB6-8D07-6F83136DE7E5}" dt="2019-04-19T11:39:45.267" v="1419" actId="1076"/>
          <ac:picMkLst>
            <pc:docMk/>
            <pc:sldMk cId="2770778484" sldId="260"/>
            <ac:picMk id="4" creationId="{EF5B2090-F61C-4DC1-89B6-18D641C29427}"/>
          </ac:picMkLst>
        </pc:picChg>
        <pc:picChg chg="del">
          <ac:chgData name="HsunYu  Kuo" userId="6d5aa019-80a3-44d1-a56b-0a843e22b3bd" providerId="ADAL" clId="{D6AB7176-E067-4BB6-8D07-6F83136DE7E5}" dt="2019-04-19T11:39:03.274" v="1406" actId="478"/>
          <ac:picMkLst>
            <pc:docMk/>
            <pc:sldMk cId="2770778484" sldId="260"/>
            <ac:picMk id="21" creationId="{8D1A771A-F97B-49E3-90A1-AE79093DC861}"/>
          </ac:picMkLst>
        </pc:picChg>
        <pc:picChg chg="add mod">
          <ac:chgData name="HsunYu  Kuo" userId="6d5aa019-80a3-44d1-a56b-0a843e22b3bd" providerId="ADAL" clId="{D6AB7176-E067-4BB6-8D07-6F83136DE7E5}" dt="2019-04-19T11:40:17.318" v="1427" actId="164"/>
          <ac:picMkLst>
            <pc:docMk/>
            <pc:sldMk cId="2770778484" sldId="260"/>
            <ac:picMk id="41" creationId="{6597ECB6-9703-4F53-8FBF-91103ED93C15}"/>
          </ac:picMkLst>
        </pc:picChg>
      </pc:sldChg>
      <pc:sldChg chg="modSp add">
        <pc:chgData name="HsunYu  Kuo" userId="6d5aa019-80a3-44d1-a56b-0a843e22b3bd" providerId="ADAL" clId="{D6AB7176-E067-4BB6-8D07-6F83136DE7E5}" dt="2019-04-19T12:59:08.401" v="2308" actId="207"/>
        <pc:sldMkLst>
          <pc:docMk/>
          <pc:sldMk cId="1676147637" sldId="261"/>
        </pc:sldMkLst>
        <pc:spChg chg="mod">
          <ac:chgData name="HsunYu  Kuo" userId="6d5aa019-80a3-44d1-a56b-0a843e22b3bd" providerId="ADAL" clId="{D6AB7176-E067-4BB6-8D07-6F83136DE7E5}" dt="2019-04-19T12:59:08.401" v="2308" actId="207"/>
          <ac:spMkLst>
            <pc:docMk/>
            <pc:sldMk cId="1676147637" sldId="261"/>
            <ac:spMk id="38" creationId="{81712B43-F474-4202-9B8A-E15A20669DAA}"/>
          </ac:spMkLst>
        </pc:spChg>
        <pc:picChg chg="mod">
          <ac:chgData name="HsunYu  Kuo" userId="6d5aa019-80a3-44d1-a56b-0a843e22b3bd" providerId="ADAL" clId="{D6AB7176-E067-4BB6-8D07-6F83136DE7E5}" dt="2019-04-19T11:41:14.986" v="1431" actId="14100"/>
          <ac:picMkLst>
            <pc:docMk/>
            <pc:sldMk cId="1676147637" sldId="261"/>
            <ac:picMk id="41" creationId="{6597ECB6-9703-4F53-8FBF-91103ED93C15}"/>
          </ac:picMkLst>
        </pc:picChg>
      </pc:sldChg>
      <pc:sldChg chg="addSp delSp modSp add delAnim modAnim">
        <pc:chgData name="HsunYu  Kuo" userId="6d5aa019-80a3-44d1-a56b-0a843e22b3bd" providerId="ADAL" clId="{D6AB7176-E067-4BB6-8D07-6F83136DE7E5}" dt="2019-04-19T13:36:36.243" v="2637"/>
        <pc:sldMkLst>
          <pc:docMk/>
          <pc:sldMk cId="366204116" sldId="262"/>
        </pc:sldMkLst>
        <pc:spChg chg="mod">
          <ac:chgData name="HsunYu  Kuo" userId="6d5aa019-80a3-44d1-a56b-0a843e22b3bd" providerId="ADAL" clId="{D6AB7176-E067-4BB6-8D07-6F83136DE7E5}" dt="2019-04-19T11:44:46.244" v="1445" actId="20577"/>
          <ac:spMkLst>
            <pc:docMk/>
            <pc:sldMk cId="366204116" sldId="262"/>
            <ac:spMk id="35" creationId="{1D29CB4A-5938-486A-9B69-1C4863EBF835}"/>
          </ac:spMkLst>
        </pc:spChg>
        <pc:spChg chg="mod">
          <ac:chgData name="HsunYu  Kuo" userId="6d5aa019-80a3-44d1-a56b-0a843e22b3bd" providerId="ADAL" clId="{D6AB7176-E067-4BB6-8D07-6F83136DE7E5}" dt="2019-04-19T11:44:55.499" v="1472" actId="1037"/>
          <ac:spMkLst>
            <pc:docMk/>
            <pc:sldMk cId="366204116" sldId="262"/>
            <ac:spMk id="36" creationId="{5D01598A-BC8E-452D-99D7-9A19476E2209}"/>
          </ac:spMkLst>
        </pc:spChg>
        <pc:spChg chg="add mod">
          <ac:chgData name="HsunYu  Kuo" userId="6d5aa019-80a3-44d1-a56b-0a843e22b3bd" providerId="ADAL" clId="{D6AB7176-E067-4BB6-8D07-6F83136DE7E5}" dt="2019-04-19T12:00:25.119" v="2185" actId="20577"/>
          <ac:spMkLst>
            <pc:docMk/>
            <pc:sldMk cId="366204116" sldId="262"/>
            <ac:spMk id="39" creationId="{868EF06B-C63A-4856-A7C5-B77CB5CD2DD6}"/>
          </ac:spMkLst>
        </pc:spChg>
        <pc:grpChg chg="del">
          <ac:chgData name="HsunYu  Kuo" userId="6d5aa019-80a3-44d1-a56b-0a843e22b3bd" providerId="ADAL" clId="{D6AB7176-E067-4BB6-8D07-6F83136DE7E5}" dt="2019-04-19T11:43:39.065" v="1434" actId="478"/>
          <ac:grpSpMkLst>
            <pc:docMk/>
            <pc:sldMk cId="366204116" sldId="262"/>
            <ac:grpSpMk id="2" creationId="{2192AEB9-F942-4141-BB8F-D0C2853316B1}"/>
          </ac:grpSpMkLst>
        </pc:grpChg>
        <pc:picChg chg="add del mod">
          <ac:chgData name="HsunYu  Kuo" userId="6d5aa019-80a3-44d1-a56b-0a843e22b3bd" providerId="ADAL" clId="{D6AB7176-E067-4BB6-8D07-6F83136DE7E5}" dt="2019-04-19T13:36:36.243" v="2637"/>
          <ac:picMkLst>
            <pc:docMk/>
            <pc:sldMk cId="366204116" sldId="262"/>
            <ac:picMk id="6" creationId="{FE4B7E79-633E-400F-914C-7E589379762A}"/>
          </ac:picMkLst>
        </pc:picChg>
      </pc:sldChg>
      <pc:sldChg chg="addSp delSp modSp add modAnim">
        <pc:chgData name="HsunYu  Kuo" userId="6d5aa019-80a3-44d1-a56b-0a843e22b3bd" providerId="ADAL" clId="{D6AB7176-E067-4BB6-8D07-6F83136DE7E5}" dt="2019-04-19T13:09:17.763" v="2606" actId="478"/>
        <pc:sldMkLst>
          <pc:docMk/>
          <pc:sldMk cId="2455847647" sldId="263"/>
        </pc:sldMkLst>
        <pc:spChg chg="add del mod">
          <ac:chgData name="HsunYu  Kuo" userId="6d5aa019-80a3-44d1-a56b-0a843e22b3bd" providerId="ADAL" clId="{D6AB7176-E067-4BB6-8D07-6F83136DE7E5}" dt="2019-04-19T13:09:17.763" v="2606" actId="478"/>
          <ac:spMkLst>
            <pc:docMk/>
            <pc:sldMk cId="2455847647" sldId="263"/>
            <ac:spMk id="4" creationId="{0994FC45-84BB-480D-9938-673452EB321D}"/>
          </ac:spMkLst>
        </pc:spChg>
        <pc:spChg chg="add del mod">
          <ac:chgData name="HsunYu  Kuo" userId="6d5aa019-80a3-44d1-a56b-0a843e22b3bd" providerId="ADAL" clId="{D6AB7176-E067-4BB6-8D07-6F83136DE7E5}" dt="2019-04-19T13:09:08.103" v="2603" actId="478"/>
          <ac:spMkLst>
            <pc:docMk/>
            <pc:sldMk cId="2455847647" sldId="263"/>
            <ac:spMk id="19" creationId="{42F24B40-6146-4164-94A7-9DFCAC90146F}"/>
          </ac:spMkLst>
        </pc:spChg>
        <pc:spChg chg="mod">
          <ac:chgData name="HsunYu  Kuo" userId="6d5aa019-80a3-44d1-a56b-0a843e22b3bd" providerId="ADAL" clId="{D6AB7176-E067-4BB6-8D07-6F83136DE7E5}" dt="2019-04-19T13:08:54.668" v="2602" actId="20577"/>
          <ac:spMkLst>
            <pc:docMk/>
            <pc:sldMk cId="2455847647" sldId="263"/>
            <ac:spMk id="39" creationId="{868EF06B-C63A-4856-A7C5-B77CB5CD2DD6}"/>
          </ac:spMkLst>
        </pc:spChg>
        <pc:picChg chg="add del">
          <ac:chgData name="HsunYu  Kuo" userId="6d5aa019-80a3-44d1-a56b-0a843e22b3bd" providerId="ADAL" clId="{D6AB7176-E067-4BB6-8D07-6F83136DE7E5}" dt="2019-04-19T13:06:28.044" v="2555"/>
          <ac:picMkLst>
            <pc:docMk/>
            <pc:sldMk cId="2455847647" sldId="263"/>
            <ac:picMk id="2" creationId="{4F9789AB-3DA3-46E2-AD54-D61FF15ED79C}"/>
          </ac:picMkLst>
        </pc:picChg>
      </pc:sldChg>
      <pc:sldChg chg="addSp delSp modSp add delAnim modAnim">
        <pc:chgData name="HsunYu  Kuo" userId="6d5aa019-80a3-44d1-a56b-0a843e22b3bd" providerId="ADAL" clId="{D6AB7176-E067-4BB6-8D07-6F83136DE7E5}" dt="2019-04-19T13:53:10.743" v="2789"/>
        <pc:sldMkLst>
          <pc:docMk/>
          <pc:sldMk cId="1329378130" sldId="264"/>
        </pc:sldMkLst>
        <pc:spChg chg="add del">
          <ac:chgData name="HsunYu  Kuo" userId="6d5aa019-80a3-44d1-a56b-0a843e22b3bd" providerId="ADAL" clId="{D6AB7176-E067-4BB6-8D07-6F83136DE7E5}" dt="2019-04-19T13:53:10.743" v="2789"/>
          <ac:spMkLst>
            <pc:docMk/>
            <pc:sldMk cId="1329378130" sldId="264"/>
            <ac:spMk id="19" creationId="{8C642601-E309-47EC-BB62-426A459FC889}"/>
          </ac:spMkLst>
        </pc:spChg>
        <pc:spChg chg="add del">
          <ac:chgData name="HsunYu  Kuo" userId="6d5aa019-80a3-44d1-a56b-0a843e22b3bd" providerId="ADAL" clId="{D6AB7176-E067-4BB6-8D07-6F83136DE7E5}" dt="2019-04-19T13:53:10.743" v="2789"/>
          <ac:spMkLst>
            <pc:docMk/>
            <pc:sldMk cId="1329378130" sldId="264"/>
            <ac:spMk id="20" creationId="{C5847752-3475-4258-BF3D-23B83768D07F}"/>
          </ac:spMkLst>
        </pc:spChg>
        <pc:spChg chg="add del">
          <ac:chgData name="HsunYu  Kuo" userId="6d5aa019-80a3-44d1-a56b-0a843e22b3bd" providerId="ADAL" clId="{D6AB7176-E067-4BB6-8D07-6F83136DE7E5}" dt="2019-04-19T13:53:10.743" v="2789"/>
          <ac:spMkLst>
            <pc:docMk/>
            <pc:sldMk cId="1329378130" sldId="264"/>
            <ac:spMk id="21" creationId="{D0F40ABB-2971-4808-ACA6-70E452FFF0E6}"/>
          </ac:spMkLst>
        </pc:spChg>
        <pc:spChg chg="mod">
          <ac:chgData name="HsunYu  Kuo" userId="6d5aa019-80a3-44d1-a56b-0a843e22b3bd" providerId="ADAL" clId="{D6AB7176-E067-4BB6-8D07-6F83136DE7E5}" dt="2019-04-19T13:52:32.353" v="2786" actId="20577"/>
          <ac:spMkLst>
            <pc:docMk/>
            <pc:sldMk cId="1329378130" sldId="264"/>
            <ac:spMk id="35" creationId="{1D29CB4A-5938-486A-9B69-1C4863EBF835}"/>
          </ac:spMkLst>
        </pc:spChg>
        <pc:spChg chg="mod">
          <ac:chgData name="HsunYu  Kuo" userId="6d5aa019-80a3-44d1-a56b-0a843e22b3bd" providerId="ADAL" clId="{D6AB7176-E067-4BB6-8D07-6F83136DE7E5}" dt="2019-04-19T13:52:45.503" v="2787" actId="1076"/>
          <ac:spMkLst>
            <pc:docMk/>
            <pc:sldMk cId="1329378130" sldId="264"/>
            <ac:spMk id="36" creationId="{5D01598A-BC8E-452D-99D7-9A19476E2209}"/>
          </ac:spMkLst>
        </pc:spChg>
        <pc:spChg chg="del">
          <ac:chgData name="HsunYu  Kuo" userId="6d5aa019-80a3-44d1-a56b-0a843e22b3bd" providerId="ADAL" clId="{D6AB7176-E067-4BB6-8D07-6F83136DE7E5}" dt="2019-04-19T13:51:52.115" v="2755" actId="478"/>
          <ac:spMkLst>
            <pc:docMk/>
            <pc:sldMk cId="1329378130" sldId="264"/>
            <ac:spMk id="37" creationId="{710C7FF3-F020-484B-AE3E-C742E1A1ECA1}"/>
          </ac:spMkLst>
        </pc:spChg>
        <pc:spChg chg="del mod">
          <ac:chgData name="HsunYu  Kuo" userId="6d5aa019-80a3-44d1-a56b-0a843e22b3bd" providerId="ADAL" clId="{D6AB7176-E067-4BB6-8D07-6F83136DE7E5}" dt="2019-04-19T13:51:51.021" v="2754" actId="478"/>
          <ac:spMkLst>
            <pc:docMk/>
            <pc:sldMk cId="1329378130" sldId="264"/>
            <ac:spMk id="39" creationId="{868EF06B-C63A-4856-A7C5-B77CB5CD2DD6}"/>
          </ac:spMkLst>
        </pc:spChg>
      </pc:sldChg>
      <pc:sldChg chg="modSp add del">
        <pc:chgData name="HsunYu  Kuo" userId="6d5aa019-80a3-44d1-a56b-0a843e22b3bd" providerId="ADAL" clId="{D6AB7176-E067-4BB6-8D07-6F83136DE7E5}" dt="2019-04-19T13:18:06.377" v="2635" actId="2696"/>
        <pc:sldMkLst>
          <pc:docMk/>
          <pc:sldMk cId="2819803325" sldId="264"/>
        </pc:sldMkLst>
        <pc:spChg chg="mod">
          <ac:chgData name="HsunYu  Kuo" userId="6d5aa019-80a3-44d1-a56b-0a843e22b3bd" providerId="ADAL" clId="{D6AB7176-E067-4BB6-8D07-6F83136DE7E5}" dt="2019-04-19T13:17:58.679" v="2634" actId="2711"/>
          <ac:spMkLst>
            <pc:docMk/>
            <pc:sldMk cId="2819803325" sldId="264"/>
            <ac:spMk id="3" creationId="{430A1AC0-476A-442C-BBCA-444000D9C0EC}"/>
          </ac:spMkLst>
        </pc:spChg>
      </pc:sldChg>
      <pc:sldChg chg="add del">
        <pc:chgData name="HsunYu  Kuo" userId="6d5aa019-80a3-44d1-a56b-0a843e22b3bd" providerId="ADAL" clId="{D6AB7176-E067-4BB6-8D07-6F83136DE7E5}" dt="2019-04-19T13:00:21.286" v="2328"/>
        <pc:sldMkLst>
          <pc:docMk/>
          <pc:sldMk cId="3096552787" sldId="264"/>
        </pc:sldMkLst>
      </pc:sldChg>
      <pc:sldChg chg="modSp add del">
        <pc:chgData name="HsunYu  Kuo" userId="6d5aa019-80a3-44d1-a56b-0a843e22b3bd" providerId="ADAL" clId="{D6AB7176-E067-4BB6-8D07-6F83136DE7E5}" dt="2019-04-19T13:09:29.263" v="2607" actId="2696"/>
        <pc:sldMkLst>
          <pc:docMk/>
          <pc:sldMk cId="4207753167" sldId="264"/>
        </pc:sldMkLst>
        <pc:spChg chg="mod">
          <ac:chgData name="HsunYu  Kuo" userId="6d5aa019-80a3-44d1-a56b-0a843e22b3bd" providerId="ADAL" clId="{D6AB7176-E067-4BB6-8D07-6F83136DE7E5}" dt="2019-04-19T13:00:28.077" v="2331"/>
          <ac:spMkLst>
            <pc:docMk/>
            <pc:sldMk cId="4207753167" sldId="264"/>
            <ac:spMk id="3" creationId="{A7A53002-68B9-4717-965A-D50DDDA500B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0A31E-9997-4900-8343-0FB571094D6D}" type="datetimeFigureOut">
              <a:rPr lang="zh-TW" altLang="en-US" smtClean="0"/>
              <a:t>2019/6/5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3B3D62-54A9-4BEA-9C73-82E1EFA79A1E}" type="slidenum">
              <a:rPr lang="zh-TW" altLang="en-US" smtClean="0"/>
              <a:t>‹#›</a:t>
            </a:fld>
            <a:endParaRPr lang="zh-TW" altLang="en-US"/>
          </a:p>
        </p:txBody>
      </p:sp>
    </p:spTree>
    <p:extLst>
      <p:ext uri="{BB962C8B-B14F-4D97-AF65-F5344CB8AC3E}">
        <p14:creationId xmlns:p14="http://schemas.microsoft.com/office/powerpoint/2010/main" val="1233208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5B935B4F-CCB5-4F09-B007-AF46ABBE89BB}" type="datetime1">
              <a:rPr lang="zh-TW" altLang="en-US" smtClean="0"/>
              <a:t>2019/6/5</a:t>
            </a:fld>
            <a:endParaRPr lang="zh-TW" altLang="en-US"/>
          </a:p>
        </p:txBody>
      </p:sp>
      <p:sp>
        <p:nvSpPr>
          <p:cNvPr id="5" name="頁尾版面配置區 4"/>
          <p:cNvSpPr>
            <a:spLocks noGrp="1"/>
          </p:cNvSpPr>
          <p:nvPr>
            <p:ph type="ftr" sz="quarter" idx="11"/>
          </p:nvPr>
        </p:nvSpPr>
        <p:spPr/>
        <p:txBody>
          <a:bodyPr/>
          <a:lstStyle/>
          <a:p>
            <a:r>
              <a:rPr lang="en-US" altLang="zh-TW"/>
              <a:t>1</a:t>
            </a:r>
            <a:endParaRPr lang="zh-TW" altLang="en-US"/>
          </a:p>
        </p:txBody>
      </p:sp>
      <p:sp>
        <p:nvSpPr>
          <p:cNvPr id="6" name="投影片編號版面配置區 5"/>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70542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7A30EE7-5AC5-48F0-9A2F-D4D8445547DA}" type="datetime1">
              <a:rPr lang="zh-TW" altLang="en-US" smtClean="0"/>
              <a:t>2019/6/5</a:t>
            </a:fld>
            <a:endParaRPr lang="zh-TW" altLang="en-US"/>
          </a:p>
        </p:txBody>
      </p:sp>
      <p:sp>
        <p:nvSpPr>
          <p:cNvPr id="5" name="頁尾版面配置區 4"/>
          <p:cNvSpPr>
            <a:spLocks noGrp="1"/>
          </p:cNvSpPr>
          <p:nvPr>
            <p:ph type="ftr" sz="quarter" idx="11"/>
          </p:nvPr>
        </p:nvSpPr>
        <p:spPr/>
        <p:txBody>
          <a:bodyPr/>
          <a:lstStyle/>
          <a:p>
            <a:r>
              <a:rPr lang="en-US" altLang="zh-TW"/>
              <a:t>1</a:t>
            </a:r>
            <a:endParaRPr lang="zh-TW" altLang="en-US"/>
          </a:p>
        </p:txBody>
      </p:sp>
      <p:sp>
        <p:nvSpPr>
          <p:cNvPr id="6" name="投影片編號版面配置區 5"/>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1304097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7459EC4-46D0-4235-966A-71B255B3CB73}" type="datetime1">
              <a:rPr lang="zh-TW" altLang="en-US" smtClean="0"/>
              <a:t>2019/6/5</a:t>
            </a:fld>
            <a:endParaRPr lang="zh-TW" altLang="en-US"/>
          </a:p>
        </p:txBody>
      </p:sp>
      <p:sp>
        <p:nvSpPr>
          <p:cNvPr id="5" name="頁尾版面配置區 4"/>
          <p:cNvSpPr>
            <a:spLocks noGrp="1"/>
          </p:cNvSpPr>
          <p:nvPr>
            <p:ph type="ftr" sz="quarter" idx="11"/>
          </p:nvPr>
        </p:nvSpPr>
        <p:spPr/>
        <p:txBody>
          <a:bodyPr/>
          <a:lstStyle/>
          <a:p>
            <a:r>
              <a:rPr lang="en-US" altLang="zh-TW"/>
              <a:t>1</a:t>
            </a:r>
            <a:endParaRPr lang="zh-TW" altLang="en-US"/>
          </a:p>
        </p:txBody>
      </p:sp>
      <p:sp>
        <p:nvSpPr>
          <p:cNvPr id="6" name="投影片編號版面配置區 5"/>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8314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281829BA-3D8B-4CB8-8FD0-75A1BF38F160}" type="datetime1">
              <a:rPr lang="zh-TW" altLang="en-US" smtClean="0"/>
              <a:t>2019/6/5</a:t>
            </a:fld>
            <a:endParaRPr lang="zh-TW" altLang="en-US"/>
          </a:p>
        </p:txBody>
      </p:sp>
      <p:sp>
        <p:nvSpPr>
          <p:cNvPr id="5" name="頁尾版面配置區 4"/>
          <p:cNvSpPr>
            <a:spLocks noGrp="1"/>
          </p:cNvSpPr>
          <p:nvPr>
            <p:ph type="ftr" sz="quarter" idx="11"/>
          </p:nvPr>
        </p:nvSpPr>
        <p:spPr/>
        <p:txBody>
          <a:bodyPr/>
          <a:lstStyle/>
          <a:p>
            <a:r>
              <a:rPr lang="en-US" altLang="zh-TW"/>
              <a:t>1</a:t>
            </a:r>
            <a:endParaRPr lang="zh-TW" altLang="en-US"/>
          </a:p>
        </p:txBody>
      </p:sp>
      <p:sp>
        <p:nvSpPr>
          <p:cNvPr id="6" name="投影片編號版面配置區 5"/>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207091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5C3E2C0-7826-4062-A1D4-8B782CBBECBF}" type="datetime1">
              <a:rPr lang="zh-TW" altLang="en-US" smtClean="0"/>
              <a:t>2019/6/5</a:t>
            </a:fld>
            <a:endParaRPr lang="zh-TW" altLang="en-US"/>
          </a:p>
        </p:txBody>
      </p:sp>
      <p:sp>
        <p:nvSpPr>
          <p:cNvPr id="5" name="頁尾版面配置區 4"/>
          <p:cNvSpPr>
            <a:spLocks noGrp="1"/>
          </p:cNvSpPr>
          <p:nvPr>
            <p:ph type="ftr" sz="quarter" idx="11"/>
          </p:nvPr>
        </p:nvSpPr>
        <p:spPr/>
        <p:txBody>
          <a:bodyPr/>
          <a:lstStyle/>
          <a:p>
            <a:r>
              <a:rPr lang="en-US" altLang="zh-TW"/>
              <a:t>1</a:t>
            </a:r>
            <a:endParaRPr lang="zh-TW" altLang="en-US"/>
          </a:p>
        </p:txBody>
      </p:sp>
      <p:sp>
        <p:nvSpPr>
          <p:cNvPr id="6" name="投影片編號版面配置區 5"/>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951010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28BDC242-2F3F-4F02-A487-4894DFEB855B}" type="datetime1">
              <a:rPr lang="zh-TW" altLang="en-US" smtClean="0"/>
              <a:t>2019/6/5</a:t>
            </a:fld>
            <a:endParaRPr lang="zh-TW" altLang="en-US"/>
          </a:p>
        </p:txBody>
      </p:sp>
      <p:sp>
        <p:nvSpPr>
          <p:cNvPr id="6" name="頁尾版面配置區 5"/>
          <p:cNvSpPr>
            <a:spLocks noGrp="1"/>
          </p:cNvSpPr>
          <p:nvPr>
            <p:ph type="ftr" sz="quarter" idx="11"/>
          </p:nvPr>
        </p:nvSpPr>
        <p:spPr/>
        <p:txBody>
          <a:bodyPr/>
          <a:lstStyle/>
          <a:p>
            <a:r>
              <a:rPr lang="en-US" altLang="zh-TW"/>
              <a:t>1</a:t>
            </a:r>
            <a:endParaRPr lang="zh-TW" altLang="en-US"/>
          </a:p>
        </p:txBody>
      </p:sp>
      <p:sp>
        <p:nvSpPr>
          <p:cNvPr id="7" name="投影片編號版面配置區 6"/>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2834820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8BCB3D7-7306-4806-82D3-F6F756568903}" type="datetime1">
              <a:rPr lang="zh-TW" altLang="en-US" smtClean="0"/>
              <a:t>2019/6/5</a:t>
            </a:fld>
            <a:endParaRPr lang="zh-TW" altLang="en-US"/>
          </a:p>
        </p:txBody>
      </p:sp>
      <p:sp>
        <p:nvSpPr>
          <p:cNvPr id="8" name="頁尾版面配置區 7"/>
          <p:cNvSpPr>
            <a:spLocks noGrp="1"/>
          </p:cNvSpPr>
          <p:nvPr>
            <p:ph type="ftr" sz="quarter" idx="11"/>
          </p:nvPr>
        </p:nvSpPr>
        <p:spPr/>
        <p:txBody>
          <a:bodyPr/>
          <a:lstStyle/>
          <a:p>
            <a:r>
              <a:rPr lang="en-US" altLang="zh-TW"/>
              <a:t>1</a:t>
            </a:r>
            <a:endParaRPr lang="zh-TW" altLang="en-US"/>
          </a:p>
        </p:txBody>
      </p:sp>
      <p:sp>
        <p:nvSpPr>
          <p:cNvPr id="9" name="投影片編號版面配置區 8"/>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3971343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C27F1C5-ACF3-42FB-95B9-62BEECAFEC03}" type="datetime1">
              <a:rPr lang="zh-TW" altLang="en-US" smtClean="0"/>
              <a:t>2019/6/5</a:t>
            </a:fld>
            <a:endParaRPr lang="zh-TW" altLang="en-US"/>
          </a:p>
        </p:txBody>
      </p:sp>
      <p:sp>
        <p:nvSpPr>
          <p:cNvPr id="4" name="頁尾版面配置區 3"/>
          <p:cNvSpPr>
            <a:spLocks noGrp="1"/>
          </p:cNvSpPr>
          <p:nvPr>
            <p:ph type="ftr" sz="quarter" idx="11"/>
          </p:nvPr>
        </p:nvSpPr>
        <p:spPr/>
        <p:txBody>
          <a:bodyPr/>
          <a:lstStyle/>
          <a:p>
            <a:r>
              <a:rPr lang="en-US" altLang="zh-TW"/>
              <a:t>1</a:t>
            </a:r>
            <a:endParaRPr lang="zh-TW" altLang="en-US"/>
          </a:p>
        </p:txBody>
      </p:sp>
      <p:sp>
        <p:nvSpPr>
          <p:cNvPr id="5" name="投影片編號版面配置區 4"/>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85197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16E3A49-74FE-451B-8448-829F1F46DA70}" type="datetime1">
              <a:rPr lang="zh-TW" altLang="en-US" smtClean="0"/>
              <a:t>2019/6/5</a:t>
            </a:fld>
            <a:endParaRPr lang="zh-TW" altLang="en-US"/>
          </a:p>
        </p:txBody>
      </p:sp>
      <p:sp>
        <p:nvSpPr>
          <p:cNvPr id="3" name="頁尾版面配置區 2"/>
          <p:cNvSpPr>
            <a:spLocks noGrp="1"/>
          </p:cNvSpPr>
          <p:nvPr>
            <p:ph type="ftr" sz="quarter" idx="11"/>
          </p:nvPr>
        </p:nvSpPr>
        <p:spPr/>
        <p:txBody>
          <a:bodyPr/>
          <a:lstStyle/>
          <a:p>
            <a:r>
              <a:rPr lang="en-US" altLang="zh-TW"/>
              <a:t>1</a:t>
            </a:r>
            <a:endParaRPr lang="zh-TW" altLang="en-US"/>
          </a:p>
        </p:txBody>
      </p:sp>
      <p:sp>
        <p:nvSpPr>
          <p:cNvPr id="4" name="投影片編號版面配置區 3"/>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3607990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B6E84B2B-1A5F-4F5B-A402-1348B775D722}" type="datetime1">
              <a:rPr lang="zh-TW" altLang="en-US" smtClean="0"/>
              <a:t>2019/6/5</a:t>
            </a:fld>
            <a:endParaRPr lang="zh-TW" altLang="en-US"/>
          </a:p>
        </p:txBody>
      </p:sp>
      <p:sp>
        <p:nvSpPr>
          <p:cNvPr id="6" name="頁尾版面配置區 5"/>
          <p:cNvSpPr>
            <a:spLocks noGrp="1"/>
          </p:cNvSpPr>
          <p:nvPr>
            <p:ph type="ftr" sz="quarter" idx="11"/>
          </p:nvPr>
        </p:nvSpPr>
        <p:spPr/>
        <p:txBody>
          <a:bodyPr/>
          <a:lstStyle/>
          <a:p>
            <a:r>
              <a:rPr lang="en-US" altLang="zh-TW"/>
              <a:t>1</a:t>
            </a:r>
            <a:endParaRPr lang="zh-TW" altLang="en-US"/>
          </a:p>
        </p:txBody>
      </p:sp>
      <p:sp>
        <p:nvSpPr>
          <p:cNvPr id="7" name="投影片編號版面配置區 6"/>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3400091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E91665FE-3CC9-4EFD-905E-62831CD148E1}" type="datetime1">
              <a:rPr lang="zh-TW" altLang="en-US" smtClean="0"/>
              <a:t>2019/6/5</a:t>
            </a:fld>
            <a:endParaRPr lang="zh-TW" altLang="en-US"/>
          </a:p>
        </p:txBody>
      </p:sp>
      <p:sp>
        <p:nvSpPr>
          <p:cNvPr id="6" name="頁尾版面配置區 5"/>
          <p:cNvSpPr>
            <a:spLocks noGrp="1"/>
          </p:cNvSpPr>
          <p:nvPr>
            <p:ph type="ftr" sz="quarter" idx="11"/>
          </p:nvPr>
        </p:nvSpPr>
        <p:spPr/>
        <p:txBody>
          <a:bodyPr/>
          <a:lstStyle/>
          <a:p>
            <a:r>
              <a:rPr lang="en-US" altLang="zh-TW"/>
              <a:t>1</a:t>
            </a:r>
            <a:endParaRPr lang="zh-TW" altLang="en-US"/>
          </a:p>
        </p:txBody>
      </p:sp>
      <p:sp>
        <p:nvSpPr>
          <p:cNvPr id="7" name="投影片編號版面配置區 6"/>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197972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902349-7EC9-4BCF-AEF7-B2BB50E13ECC}" type="datetime1">
              <a:rPr lang="zh-TW" altLang="en-US" smtClean="0"/>
              <a:t>2019/6/5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a:t>1</a:t>
            </a:r>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3221844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169790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Project-</a:t>
            </a:r>
            <a:r>
              <a:rPr lang="zh-TW" altLang="en-US" sz="1400" b="1" dirty="0">
                <a:solidFill>
                  <a:schemeClr val="bg1"/>
                </a:solidFill>
                <a:latin typeface="Microsoft JhengHei UI Light" panose="020B0304030504040204" pitchFamily="34" charset="-120"/>
                <a:ea typeface="Microsoft JhengHei UI Light" panose="020B0304030504040204" pitchFamily="34" charset="-120"/>
              </a:rPr>
              <a:t>碼農天堂</a:t>
            </a:r>
          </a:p>
        </p:txBody>
      </p:sp>
      <p:sp>
        <p:nvSpPr>
          <p:cNvPr id="20" name="文字方塊 19"/>
          <p:cNvSpPr txBox="1"/>
          <p:nvPr/>
        </p:nvSpPr>
        <p:spPr>
          <a:xfrm>
            <a:off x="3227234"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3" name="文字方塊 21">
            <a:extLst>
              <a:ext uri="{FF2B5EF4-FFF2-40B4-BE49-F238E27FC236}">
                <a16:creationId xmlns:a16="http://schemas.microsoft.com/office/drawing/2014/main" id="{3D9B36AE-58AD-4057-9A2E-208528ED6C65}"/>
              </a:ext>
            </a:extLst>
          </p:cNvPr>
          <p:cNvSpPr txBox="1"/>
          <p:nvPr/>
        </p:nvSpPr>
        <p:spPr>
          <a:xfrm>
            <a:off x="123092" y="3806438"/>
            <a:ext cx="1608133" cy="2246769"/>
          </a:xfrm>
          <a:prstGeom prst="rect">
            <a:avLst/>
          </a:prstGeom>
          <a:noFill/>
        </p:spPr>
        <p:txBody>
          <a:bodyPr wrap="none" rtlCol="0">
            <a:spAutoFit/>
          </a:bodyPr>
          <a:lstStyle/>
          <a:p>
            <a:r>
              <a:rPr lang="en-US" altLang="zh-TW" sz="2000" dirty="0">
                <a:solidFill>
                  <a:schemeClr val="bg1"/>
                </a:solidFill>
                <a:latin typeface="Consolas" panose="020B0609020204030204" pitchFamily="49" charset="0"/>
                <a:ea typeface="Microsoft JhengHei UI Light" panose="020B0304030504040204" pitchFamily="34" charset="-120"/>
              </a:rPr>
              <a:t>Team05</a:t>
            </a:r>
          </a:p>
          <a:p>
            <a:r>
              <a:rPr lang="en-US" altLang="zh-TW" sz="2000" dirty="0">
                <a:solidFill>
                  <a:schemeClr val="bg1"/>
                </a:solidFill>
                <a:latin typeface="Consolas" panose="020B0609020204030204" pitchFamily="49" charset="0"/>
                <a:ea typeface="Microsoft JhengHei UI Light" panose="020B0304030504040204" pitchFamily="34" charset="-120"/>
              </a:rPr>
              <a:t>Members:</a:t>
            </a:r>
          </a:p>
          <a:p>
            <a:r>
              <a:rPr lang="zh-TW" altLang="en-US" sz="2000" dirty="0">
                <a:solidFill>
                  <a:schemeClr val="bg1"/>
                </a:solidFill>
                <a:latin typeface="Consolas" panose="020B0609020204030204" pitchFamily="49" charset="0"/>
                <a:ea typeface="Microsoft JhengHei UI Light" panose="020B0304030504040204" pitchFamily="34" charset="-120"/>
              </a:rPr>
              <a:t>組長</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郭訓佑</a:t>
            </a:r>
          </a:p>
          <a:p>
            <a:r>
              <a:rPr lang="zh-TW" altLang="en-US" sz="2000" dirty="0">
                <a:solidFill>
                  <a:schemeClr val="bg1"/>
                </a:solidFill>
                <a:latin typeface="Consolas" panose="020B0609020204030204" pitchFamily="49" charset="0"/>
                <a:ea typeface="Microsoft JhengHei UI Light" panose="020B0304030504040204" pitchFamily="34" charset="-120"/>
              </a:rPr>
              <a:t>組員</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彭鉅展</a:t>
            </a:r>
          </a:p>
          <a:p>
            <a:r>
              <a:rPr lang="zh-TW" altLang="en-US" sz="2000" dirty="0">
                <a:solidFill>
                  <a:schemeClr val="bg1"/>
                </a:solidFill>
                <a:latin typeface="Consolas" panose="020B0609020204030204" pitchFamily="49" charset="0"/>
                <a:ea typeface="Microsoft JhengHei UI Light" panose="020B0304030504040204" pitchFamily="34" charset="-120"/>
              </a:rPr>
              <a:t>組員</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陳明賢</a:t>
            </a:r>
          </a:p>
          <a:p>
            <a:r>
              <a:rPr lang="zh-TW" altLang="en-US" sz="2000" dirty="0">
                <a:solidFill>
                  <a:schemeClr val="bg1"/>
                </a:solidFill>
                <a:latin typeface="Consolas" panose="020B0609020204030204" pitchFamily="49" charset="0"/>
                <a:ea typeface="Microsoft JhengHei UI Light" panose="020B0304030504040204" pitchFamily="34" charset="-120"/>
              </a:rPr>
              <a:t>組員</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吳承翰</a:t>
            </a:r>
          </a:p>
          <a:p>
            <a:endParaRPr lang="zh-TW" altLang="en-US" sz="2000" dirty="0">
              <a:solidFill>
                <a:schemeClr val="bg1"/>
              </a:solidFill>
              <a:latin typeface="Consolas" panose="020B0609020204030204" pitchFamily="49" charset="0"/>
              <a:ea typeface="Microsoft JhengHei UI Light" panose="020B0304030504040204" pitchFamily="34" charset="-120"/>
            </a:endParaRPr>
          </a:p>
        </p:txBody>
      </p:sp>
      <p:pic>
        <p:nvPicPr>
          <p:cNvPr id="24" name="Picture 23">
            <a:extLst>
              <a:ext uri="{FF2B5EF4-FFF2-40B4-BE49-F238E27FC236}">
                <a16:creationId xmlns:a16="http://schemas.microsoft.com/office/drawing/2014/main" id="{20762925-80B8-4714-8FA3-6D5F436302D1}"/>
              </a:ext>
            </a:extLst>
          </p:cNvPr>
          <p:cNvPicPr>
            <a:picLocks noChangeAspect="1"/>
          </p:cNvPicPr>
          <p:nvPr/>
        </p:nvPicPr>
        <p:blipFill>
          <a:blip r:embed="rId2">
            <a:clrChange>
              <a:clrFrom>
                <a:srgbClr val="252525"/>
              </a:clrFrom>
              <a:clrTo>
                <a:srgbClr val="252525">
                  <a:alpha val="0"/>
                </a:srgbClr>
              </a:clrTo>
            </a:clrChange>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tretch>
            <a:fillRect/>
          </a:stretch>
        </p:blipFill>
        <p:spPr>
          <a:xfrm>
            <a:off x="123092" y="1583441"/>
            <a:ext cx="7109299" cy="1880418"/>
          </a:xfrm>
          <a:prstGeom prst="rect">
            <a:avLst/>
          </a:prstGeom>
        </p:spPr>
      </p:pic>
      <p:sp>
        <p:nvSpPr>
          <p:cNvPr id="25" name="文字方塊 20">
            <a:extLst>
              <a:ext uri="{FF2B5EF4-FFF2-40B4-BE49-F238E27FC236}">
                <a16:creationId xmlns:a16="http://schemas.microsoft.com/office/drawing/2014/main" id="{B406FC50-9BD0-44E0-868E-A9C003F3010A}"/>
              </a:ext>
            </a:extLst>
          </p:cNvPr>
          <p:cNvSpPr txBox="1"/>
          <p:nvPr/>
        </p:nvSpPr>
        <p:spPr>
          <a:xfrm>
            <a:off x="123092" y="3434896"/>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pic>
        <p:nvPicPr>
          <p:cNvPr id="3" name="Picture 2">
            <a:extLst>
              <a:ext uri="{FF2B5EF4-FFF2-40B4-BE49-F238E27FC236}">
                <a16:creationId xmlns:a16="http://schemas.microsoft.com/office/drawing/2014/main" id="{E0098788-F88C-498B-B9AE-0596277B0F25}"/>
              </a:ext>
            </a:extLst>
          </p:cNvPr>
          <p:cNvPicPr>
            <a:picLocks noChangeAspect="1"/>
          </p:cNvPicPr>
          <p:nvPr/>
        </p:nvPicPr>
        <p:blipFill>
          <a:blip r:embed="rId4">
            <a:clrChange>
              <a:clrFrom>
                <a:srgbClr val="211B1B"/>
              </a:clrFrom>
              <a:clrTo>
                <a:srgbClr val="211B1B">
                  <a:alpha val="0"/>
                </a:srgbClr>
              </a:clrTo>
            </a:clrChange>
            <a:extLst>
              <a:ext uri="{28A0092B-C50C-407E-A947-70E740481C1C}">
                <a14:useLocalDpi xmlns:a14="http://schemas.microsoft.com/office/drawing/2010/main" val="0"/>
              </a:ext>
            </a:extLst>
          </a:blip>
          <a:stretch>
            <a:fillRect/>
          </a:stretch>
        </p:blipFill>
        <p:spPr>
          <a:xfrm>
            <a:off x="60946" y="1592154"/>
            <a:ext cx="7110000" cy="1890779"/>
          </a:xfrm>
          <a:prstGeom prst="rect">
            <a:avLst/>
          </a:prstGeom>
        </p:spPr>
      </p:pic>
    </p:spTree>
    <p:extLst>
      <p:ext uri="{BB962C8B-B14F-4D97-AF65-F5344CB8AC3E}">
        <p14:creationId xmlns:p14="http://schemas.microsoft.com/office/powerpoint/2010/main" val="176316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par>
                                <p:cTn id="23" presetID="22" presetClass="entr" presetSubtype="8" fill="hold" grpId="0" nodeType="withEffect" nodePh="1">
                                  <p:stCondLst>
                                    <p:cond delay="1500"/>
                                  </p:stCondLst>
                                  <p:endCondLst>
                                    <p:cond evt="begin" delay="0">
                                      <p:tn val="23"/>
                                    </p:cond>
                                  </p:end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par>
                          <p:cTn id="26" fill="hold">
                            <p:stCondLst>
                              <p:cond delay="4500"/>
                            </p:stCondLst>
                            <p:childTnLst>
                              <p:par>
                                <p:cTn id="27" presetID="22" presetClass="entr" presetSubtype="8"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par>
                          <p:cTn id="30" fill="hold">
                            <p:stCondLst>
                              <p:cond delay="50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childTnLst>
                          </p:cTn>
                        </p:par>
                        <p:par>
                          <p:cTn id="34" fill="hold">
                            <p:stCondLst>
                              <p:cond delay="5500"/>
                            </p:stCondLst>
                            <p:childTnLst>
                              <p:par>
                                <p:cTn id="35" presetID="2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par>
                          <p:cTn id="38" fill="hold">
                            <p:stCondLst>
                              <p:cond delay="6000"/>
                            </p:stCondLst>
                            <p:childTnLst>
                              <p:par>
                                <p:cTn id="39" presetID="22" presetClass="entr" presetSubtype="8"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P spid="22" grpId="0"/>
      <p:bldP spid="23" grpId="0"/>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63" y="16552"/>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993207"/>
            <a:ext cx="1476686" cy="307777"/>
          </a:xfrm>
          <a:prstGeom prst="rect">
            <a:avLst/>
          </a:prstGeom>
          <a:noFill/>
        </p:spPr>
        <p:txBody>
          <a:bodyPr wrap="none" rtlCol="0">
            <a:spAutoFit/>
          </a:bodyPr>
          <a:lstStyle/>
          <a:p>
            <a:r>
              <a:rPr lang="en-US" altLang="zh-TW" sz="1400" dirty="0" err="1">
                <a:solidFill>
                  <a:schemeClr val="bg1"/>
                </a:solidFill>
                <a:latin typeface="Consolas" panose="020B0609020204030204" pitchFamily="49" charset="0"/>
              </a:rPr>
              <a:t>In_the_Future</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3049537" y="949886"/>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2" name="文字方塊 11"/>
          <p:cNvSpPr txBox="1"/>
          <p:nvPr/>
        </p:nvSpPr>
        <p:spPr>
          <a:xfrm>
            <a:off x="675861" y="1692653"/>
            <a:ext cx="8640417" cy="3785652"/>
          </a:xfrm>
          <a:prstGeom prst="rect">
            <a:avLst/>
          </a:prstGeom>
          <a:noFill/>
        </p:spPr>
        <p:txBody>
          <a:bodyPr wrap="square" rtlCol="0">
            <a:spAutoFit/>
          </a:bodyPr>
          <a:lstStyle/>
          <a:p>
            <a:r>
              <a:rPr lang="zh-TW" altLang="en-US" sz="2400" dirty="0">
                <a:solidFill>
                  <a:schemeClr val="bg1"/>
                </a:solidFill>
                <a:latin typeface="Consolas" panose="020B0609020204030204" pitchFamily="49" charset="0"/>
                <a:ea typeface="Microsoft JhengHei UI Light" panose="020B0304030504040204" pitchFamily="34" charset="-120"/>
              </a:rPr>
              <a:t>碼農天堂，為了讓吸引夠多程式大神加入這個社群，在未來我們希望它成為一個有獎勵制度的網站，讓大神們在幫助別人的同時也可以透過獎勵還得到額外的權限，例如：</a:t>
            </a:r>
            <a:r>
              <a:rPr lang="en-US" altLang="zh-TW" sz="2400" dirty="0">
                <a:solidFill>
                  <a:schemeClr val="bg1"/>
                </a:solidFill>
                <a:latin typeface="Consolas" panose="020B0609020204030204" pitchFamily="49" charset="0"/>
                <a:ea typeface="Microsoft JhengHei UI Light" panose="020B0304030504040204" pitchFamily="34" charset="-120"/>
              </a:rPr>
              <a:t>VIP.</a:t>
            </a:r>
            <a:r>
              <a:rPr lang="zh-TW" altLang="en-US" sz="2400" dirty="0">
                <a:solidFill>
                  <a:schemeClr val="bg1"/>
                </a:solidFill>
                <a:latin typeface="Consolas" panose="020B0609020204030204" pitchFamily="49" charset="0"/>
                <a:ea typeface="Microsoft JhengHei UI Light" panose="020B0304030504040204" pitchFamily="34" charset="-120"/>
              </a:rPr>
              <a:t>專屬資源分享區</a:t>
            </a:r>
            <a:r>
              <a:rPr lang="en-US" altLang="zh-TW" sz="2400" dirty="0">
                <a:solidFill>
                  <a:schemeClr val="bg1"/>
                </a:solidFill>
                <a:latin typeface="Consolas" panose="020B0609020204030204" pitchFamily="49" charset="0"/>
                <a:ea typeface="Microsoft JhengHei UI Light" panose="020B0304030504040204" pitchFamily="34" charset="-120"/>
              </a:rPr>
              <a:t>…</a:t>
            </a:r>
            <a:r>
              <a:rPr lang="zh-TW" altLang="en-US" sz="2400" dirty="0">
                <a:solidFill>
                  <a:schemeClr val="bg1"/>
                </a:solidFill>
                <a:latin typeface="Consolas" panose="020B0609020204030204" pitchFamily="49" charset="0"/>
                <a:ea typeface="Microsoft JhengHei UI Light" panose="020B0304030504040204" pitchFamily="34" charset="-120"/>
              </a:rPr>
              <a:t>等，另外我們還會新增文章排序功能，使用這可選擇我們預設好的幾種排序方式來找到他想要搜尋的文章和問題或是透過追蹤功能，追蹤大神或是想關注的文章。</a:t>
            </a:r>
            <a:endParaRPr lang="en-US" altLang="zh-TW" sz="2400" dirty="0">
              <a:solidFill>
                <a:schemeClr val="bg1"/>
              </a:solidFill>
              <a:latin typeface="Consolas" panose="020B0609020204030204" pitchFamily="49" charset="0"/>
              <a:ea typeface="Microsoft JhengHei UI Light" panose="020B0304030504040204" pitchFamily="34" charset="-120"/>
            </a:endParaRPr>
          </a:p>
          <a:p>
            <a:endParaRPr lang="en-US" altLang="zh-TW" sz="2400" dirty="0">
              <a:solidFill>
                <a:schemeClr val="bg1"/>
              </a:solidFill>
              <a:latin typeface="Consolas" panose="020B0609020204030204" pitchFamily="49" charset="0"/>
              <a:ea typeface="Microsoft JhengHei UI Light" panose="020B0304030504040204" pitchFamily="34" charset="-120"/>
            </a:endParaRPr>
          </a:p>
          <a:p>
            <a:r>
              <a:rPr lang="zh-TW" altLang="en-US" sz="2400" dirty="0">
                <a:solidFill>
                  <a:schemeClr val="bg1"/>
                </a:solidFill>
                <a:latin typeface="Consolas" panose="020B0609020204030204" pitchFamily="49" charset="0"/>
                <a:ea typeface="Microsoft JhengHei UI Light" panose="020B0304030504040204" pitchFamily="34" charset="-120"/>
              </a:rPr>
              <a:t>如果你是大神，我們期待你的加入，讓更多程式新手遇到問題時可以迎刃而解；相反的，如果你是新手，別害羞，來這邊找答案就對啦</a:t>
            </a:r>
            <a:r>
              <a:rPr lang="en-US" altLang="zh-TW" sz="2400" dirty="0">
                <a:solidFill>
                  <a:schemeClr val="bg1"/>
                </a:solidFill>
                <a:latin typeface="Consolas" panose="020B0609020204030204" pitchFamily="49" charset="0"/>
                <a:ea typeface="Microsoft JhengHei UI Light" panose="020B0304030504040204" pitchFamily="34" charset="-120"/>
              </a:rPr>
              <a:t>!!!</a:t>
            </a:r>
          </a:p>
        </p:txBody>
      </p:sp>
      <p:sp>
        <p:nvSpPr>
          <p:cNvPr id="23" name="文字方塊 20">
            <a:extLst>
              <a:ext uri="{FF2B5EF4-FFF2-40B4-BE49-F238E27FC236}">
                <a16:creationId xmlns:a16="http://schemas.microsoft.com/office/drawing/2014/main" id="{4A52D2E5-6117-4902-9AC4-728FF7B5C906}"/>
              </a:ext>
            </a:extLst>
          </p:cNvPr>
          <p:cNvSpPr txBox="1"/>
          <p:nvPr/>
        </p:nvSpPr>
        <p:spPr>
          <a:xfrm>
            <a:off x="63687" y="5270158"/>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35851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20"/>
                                        </p:tgtEl>
                                        <p:attrNameLst>
                                          <p:attrName>style.visibility</p:attrName>
                                        </p:attrNameLst>
                                      </p:cBhvr>
                                      <p:to>
                                        <p:strVal val="hidden"/>
                                      </p:to>
                                    </p:se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3000"/>
                            </p:stCondLst>
                            <p:childTnLst>
                              <p:par>
                                <p:cTn id="28" presetID="1" presetClass="entr" presetSubtype="0"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P spid="1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63" y="16552"/>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2" name="圖片 1">
            <a:extLst>
              <a:ext uri="{FF2B5EF4-FFF2-40B4-BE49-F238E27FC236}">
                <a16:creationId xmlns:a16="http://schemas.microsoft.com/office/drawing/2014/main" id="{E8B22EB0-87D9-4736-A052-C95EBDD10AB4}"/>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23092" y="1527126"/>
            <a:ext cx="4638675" cy="1162050"/>
          </a:xfrm>
          <a:prstGeom prst="rect">
            <a:avLst/>
          </a:prstGeom>
        </p:spPr>
      </p:pic>
    </p:spTree>
    <p:extLst>
      <p:ext uri="{BB962C8B-B14F-4D97-AF65-F5344CB8AC3E}">
        <p14:creationId xmlns:p14="http://schemas.microsoft.com/office/powerpoint/2010/main" val="197473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3300"/>
                            </p:stCondLst>
                            <p:childTnLst>
                              <p:par>
                                <p:cTn id="24" presetID="22" presetClass="entr" presetSubtype="8" fill="hold" nodeType="afterEffect">
                                  <p:stCondLst>
                                    <p:cond delay="70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a16="http://schemas.microsoft.com/office/drawing/2014/main"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id="{1D29CB4A-5938-486A-9B69-1C4863EBF835}"/>
              </a:ext>
            </a:extLst>
          </p:cNvPr>
          <p:cNvSpPr txBox="1"/>
          <p:nvPr/>
        </p:nvSpPr>
        <p:spPr>
          <a:xfrm>
            <a:off x="1699377" y="1006459"/>
            <a:ext cx="1774845" cy="307777"/>
          </a:xfrm>
          <a:prstGeom prst="rect">
            <a:avLst/>
          </a:prstGeom>
          <a:noFill/>
        </p:spPr>
        <p:txBody>
          <a:bodyPr wrap="none" rtlCol="0">
            <a:spAutoFit/>
          </a:bodyPr>
          <a:lstStyle/>
          <a:p>
            <a:r>
              <a:rPr lang="en-GB" altLang="zh-TW" sz="1400" b="1" dirty="0" err="1">
                <a:solidFill>
                  <a:schemeClr val="bg1"/>
                </a:solidFill>
                <a:latin typeface="Consolas" panose="020B0609020204030204" pitchFamily="49" charset="0"/>
                <a:ea typeface="Microsoft JhengHei UI Light" panose="020B0304030504040204" pitchFamily="34" charset="-120"/>
              </a:rPr>
              <a:t>Division_of_work</a:t>
            </a:r>
            <a:endParaRPr lang="zh-TW" altLang="en-US" sz="1400" b="1" dirty="0">
              <a:solidFill>
                <a:schemeClr val="bg1"/>
              </a:solidFill>
              <a:latin typeface="Consolas" panose="020B0609020204030204" pitchFamily="49" charset="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id="{5D01598A-BC8E-452D-99D7-9A19476E2209}"/>
              </a:ext>
            </a:extLst>
          </p:cNvPr>
          <p:cNvSpPr txBox="1"/>
          <p:nvPr/>
        </p:nvSpPr>
        <p:spPr>
          <a:xfrm>
            <a:off x="3290025" y="949432"/>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7" name="文字方塊 20">
            <a:extLst>
              <a:ext uri="{FF2B5EF4-FFF2-40B4-BE49-F238E27FC236}">
                <a16:creationId xmlns:a16="http://schemas.microsoft.com/office/drawing/2014/main" id="{710C7FF3-F020-484B-AE3E-C742E1A1ECA1}"/>
              </a:ext>
            </a:extLst>
          </p:cNvPr>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39" name="文字方塊 21">
            <a:extLst>
              <a:ext uri="{FF2B5EF4-FFF2-40B4-BE49-F238E27FC236}">
                <a16:creationId xmlns:a16="http://schemas.microsoft.com/office/drawing/2014/main" id="{868EF06B-C63A-4856-A7C5-B77CB5CD2DD6}"/>
              </a:ext>
            </a:extLst>
          </p:cNvPr>
          <p:cNvSpPr txBox="1"/>
          <p:nvPr/>
        </p:nvSpPr>
        <p:spPr>
          <a:xfrm>
            <a:off x="246897" y="1692653"/>
            <a:ext cx="10767098" cy="4093428"/>
          </a:xfrm>
          <a:prstGeom prst="rect">
            <a:avLst/>
          </a:prstGeom>
          <a:noFill/>
        </p:spPr>
        <p:txBody>
          <a:bodyPr wrap="square" rtlCol="0">
            <a:spAutoFit/>
          </a:bodyPr>
          <a:lstStyle/>
          <a:p>
            <a:endParaRPr lang="en-GB" altLang="zh-TW" sz="2000" dirty="0">
              <a:solidFill>
                <a:schemeClr val="bg1"/>
              </a:solidFill>
              <a:latin typeface="Consolas" panose="020B0609020204030204" pitchFamily="49" charset="0"/>
              <a:ea typeface="Microsoft JhengHei UI Light" panose="020B0304030504040204" pitchFamily="34" charset="-120"/>
            </a:endParaRPr>
          </a:p>
          <a:p>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		</a:t>
            </a:r>
          </a:p>
          <a:p>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主題構思</a:t>
            </a:r>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完成首頁</a:t>
            </a:r>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前後端分別開發完成</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   2019/0</a:t>
            </a:r>
            <a:r>
              <a:rPr lang="en-US" altLang="zh-TW" sz="2000" dirty="0">
                <a:solidFill>
                  <a:schemeClr val="bg1"/>
                </a:solidFill>
                <a:latin typeface="Consolas" panose="020B0609020204030204" pitchFamily="49" charset="0"/>
              </a:rPr>
              <a:t>3/12 </a:t>
            </a:r>
            <a:r>
              <a:rPr lang="en-GB" altLang="zh-TW" sz="2000" dirty="0">
                <a:solidFill>
                  <a:schemeClr val="bg1"/>
                </a:solidFill>
                <a:latin typeface="Consolas" panose="020B0609020204030204" pitchFamily="49" charset="0"/>
                <a:ea typeface="Microsoft JhengHei UI Light" panose="020B0304030504040204" pitchFamily="34" charset="-120"/>
              </a:rPr>
              <a:t>	2019/0</a:t>
            </a:r>
            <a:r>
              <a:rPr lang="en-US" altLang="zh-TW" sz="2000" dirty="0">
                <a:solidFill>
                  <a:schemeClr val="bg1"/>
                </a:solidFill>
                <a:latin typeface="Consolas" panose="020B0609020204030204" pitchFamily="49" charset="0"/>
              </a:rPr>
              <a:t>4/02 			</a:t>
            </a:r>
            <a:r>
              <a:rPr lang="en-GB" altLang="zh-TW" sz="2000" dirty="0">
                <a:solidFill>
                  <a:schemeClr val="bg1"/>
                </a:solidFill>
                <a:latin typeface="Consolas" panose="020B0609020204030204" pitchFamily="49" charset="0"/>
                <a:ea typeface="Microsoft JhengHei UI Light" panose="020B0304030504040204" pitchFamily="34" charset="-120"/>
              </a:rPr>
              <a:t>2019/0</a:t>
            </a:r>
            <a:r>
              <a:rPr lang="en-US" altLang="zh-TW" sz="2000" dirty="0">
                <a:solidFill>
                  <a:schemeClr val="bg1"/>
                </a:solidFill>
                <a:latin typeface="Consolas" panose="020B0609020204030204" pitchFamily="49" charset="0"/>
              </a:rPr>
              <a:t>5/31 </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	|		|				|</a:t>
            </a:r>
          </a:p>
          <a:p>
            <a:r>
              <a:rPr lang="en-GB" altLang="zh-TW" sz="2000" dirty="0">
                <a:solidFill>
                  <a:schemeClr val="bg1"/>
                </a:solidFill>
                <a:latin typeface="Consolas" panose="020B0609020204030204" pitchFamily="49" charset="0"/>
                <a:ea typeface="Microsoft JhengHei UI Light" panose="020B0304030504040204" pitchFamily="34" charset="-120"/>
              </a:rPr>
              <a:t>	|		|				|				</a:t>
            </a:r>
          </a:p>
          <a:p>
            <a:r>
              <a:rPr lang="en-US" altLang="zh-TW" sz="2000" dirty="0">
                <a:solidFill>
                  <a:schemeClr val="bg1"/>
                </a:solidFill>
                <a:latin typeface="Consolas" panose="020B0609020204030204" pitchFamily="49" charset="0"/>
                <a:ea typeface="Microsoft JhengHei UI Light" panose="020B0304030504040204" pitchFamily="34" charset="-120"/>
              </a:rPr>
              <a:t>-------</a:t>
            </a:r>
            <a:r>
              <a:rPr lang="en-GB" altLang="zh-TW" sz="2000" dirty="0">
                <a:solidFill>
                  <a:schemeClr val="bg1"/>
                </a:solidFill>
                <a:latin typeface="Consolas" panose="020B0609020204030204" pitchFamily="49" charset="0"/>
                <a:ea typeface="Microsoft JhengHei UI Light" panose="020B0304030504040204" pitchFamily="34" charset="-120"/>
              </a:rPr>
              <a:t>-----------------------------------------------------------&gt;</a:t>
            </a:r>
            <a:r>
              <a:rPr lang="zh-TW" altLang="en-US" sz="2000" dirty="0">
                <a:solidFill>
                  <a:schemeClr val="bg1"/>
                </a:solidFill>
                <a:latin typeface="Consolas" panose="020B0609020204030204" pitchFamily="49" charset="0"/>
                <a:ea typeface="Microsoft JhengHei UI Light" panose="020B0304030504040204" pitchFamily="34" charset="-120"/>
              </a:rPr>
              <a:t>發佈</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		|			|				|</a:t>
            </a:r>
          </a:p>
          <a:p>
            <a:r>
              <a:rPr lang="en-US" altLang="zh-TW" sz="2000" dirty="0">
                <a:solidFill>
                  <a:schemeClr val="bg1"/>
                </a:solidFill>
                <a:latin typeface="Consolas" panose="020B0609020204030204" pitchFamily="49" charset="0"/>
              </a:rPr>
              <a:t>		|			|				|</a:t>
            </a:r>
          </a:p>
          <a:p>
            <a:r>
              <a:rPr lang="en-US" altLang="zh-TW" sz="2000" dirty="0">
                <a:solidFill>
                  <a:schemeClr val="bg1"/>
                </a:solidFill>
                <a:latin typeface="Consolas" panose="020B0609020204030204" pitchFamily="49" charset="0"/>
              </a:rPr>
              <a:t>	</a:t>
            </a:r>
            <a:r>
              <a:rPr lang="en-GB" altLang="zh-TW" sz="2000" dirty="0">
                <a:solidFill>
                  <a:schemeClr val="bg1"/>
                </a:solidFill>
                <a:latin typeface="Consolas" panose="020B0609020204030204" pitchFamily="49" charset="0"/>
                <a:ea typeface="Microsoft JhengHei UI Light" panose="020B0304030504040204" pitchFamily="34" charset="-120"/>
              </a:rPr>
              <a:t>2019/0</a:t>
            </a:r>
            <a:r>
              <a:rPr lang="en-US" altLang="zh-TW" sz="2000" dirty="0">
                <a:solidFill>
                  <a:schemeClr val="bg1"/>
                </a:solidFill>
                <a:latin typeface="Consolas" panose="020B0609020204030204" pitchFamily="49" charset="0"/>
              </a:rPr>
              <a:t>3/19			</a:t>
            </a:r>
            <a:r>
              <a:rPr lang="en-GB" altLang="zh-TW" sz="2000" dirty="0">
                <a:solidFill>
                  <a:schemeClr val="bg1"/>
                </a:solidFill>
                <a:latin typeface="Consolas" panose="020B0609020204030204" pitchFamily="49" charset="0"/>
                <a:ea typeface="Microsoft JhengHei UI Light" panose="020B0304030504040204" pitchFamily="34" charset="-120"/>
              </a:rPr>
              <a:t>2019/0</a:t>
            </a:r>
            <a:r>
              <a:rPr lang="en-US" altLang="zh-TW" sz="2000" dirty="0">
                <a:solidFill>
                  <a:schemeClr val="bg1"/>
                </a:solidFill>
                <a:latin typeface="Consolas" panose="020B0609020204030204" pitchFamily="49" charset="0"/>
              </a:rPr>
              <a:t>4/23 			</a:t>
            </a:r>
            <a:r>
              <a:rPr lang="en-GB" altLang="zh-TW" sz="2000" dirty="0">
                <a:solidFill>
                  <a:schemeClr val="bg1"/>
                </a:solidFill>
                <a:latin typeface="Consolas" panose="020B0609020204030204" pitchFamily="49" charset="0"/>
                <a:ea typeface="Microsoft JhengHei UI Light" panose="020B0304030504040204" pitchFamily="34" charset="-120"/>
              </a:rPr>
              <a:t>2019/06</a:t>
            </a:r>
            <a:r>
              <a:rPr lang="en-US" altLang="zh-TW" sz="2000" dirty="0">
                <a:solidFill>
                  <a:schemeClr val="bg1"/>
                </a:solidFill>
                <a:latin typeface="Consolas" panose="020B0609020204030204" pitchFamily="49" charset="0"/>
              </a:rPr>
              <a:t>/4 </a:t>
            </a:r>
          </a:p>
          <a:p>
            <a:r>
              <a:rPr lang="en-US"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網站的架構及風格</a:t>
            </a:r>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資料庫規劃</a:t>
            </a:r>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整合及調試</a:t>
            </a:r>
          </a:p>
          <a:p>
            <a:endParaRPr lang="en-US" altLang="zh-TW" sz="2000" dirty="0">
              <a:solidFill>
                <a:schemeClr val="bg1"/>
              </a:solidFill>
              <a:latin typeface="Consolas" panose="020B0609020204030204" pitchFamily="49" charset="0"/>
              <a:ea typeface="Microsoft JhengHei UI Light" panose="020B0304030504040204" pitchFamily="34" charset="-120"/>
            </a:endParaRPr>
          </a:p>
        </p:txBody>
      </p:sp>
    </p:spTree>
    <p:extLst>
      <p:ext uri="{BB962C8B-B14F-4D97-AF65-F5344CB8AC3E}">
        <p14:creationId xmlns:p14="http://schemas.microsoft.com/office/powerpoint/2010/main" val="245584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37"/>
                                        </p:tgtEl>
                                        <p:attrNameLst>
                                          <p:attrName>style.visibility</p:attrName>
                                        </p:attrNameLst>
                                      </p:cBhvr>
                                      <p:to>
                                        <p:strVal val="visible"/>
                                      </p:to>
                                    </p:set>
                                  </p:childTnLst>
                                </p:cTn>
                              </p:par>
                              <p:par>
                                <p:cTn id="23" presetID="22" presetClass="entr" presetSubtype="8" fill="hold" grpId="0" nodeType="withEffect">
                                  <p:stCondLst>
                                    <p:cond delay="1500"/>
                                  </p:stCondLst>
                                  <p:childTnLst>
                                    <p:set>
                                      <p:cBhvr>
                                        <p:cTn id="24" dur="1" fill="hold">
                                          <p:stCondLst>
                                            <p:cond delay="0"/>
                                          </p:stCondLst>
                                        </p:cTn>
                                        <p:tgtEl>
                                          <p:spTgt spid="39"/>
                                        </p:tgtEl>
                                        <p:attrNameLst>
                                          <p:attrName>style.visibility</p:attrName>
                                        </p:attrNameLst>
                                      </p:cBhvr>
                                      <p:to>
                                        <p:strVal val="visible"/>
                                      </p:to>
                                    </p:set>
                                    <p:animEffect transition="in" filter="wipe(left)">
                                      <p:cBhvr>
                                        <p:cTn id="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5" grpId="0"/>
      <p:bldP spid="36" grpId="0"/>
      <p:bldP spid="36" grpId="1"/>
      <p:bldP spid="37" grpId="0"/>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445" y="46137"/>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3" name="圖片 2">
            <a:extLst>
              <a:ext uri="{FF2B5EF4-FFF2-40B4-BE49-F238E27FC236}">
                <a16:creationId xmlns:a16="http://schemas.microsoft.com/office/drawing/2014/main" id="{480BF6C6-BC71-477D-B317-346FD878C65F}"/>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23092" y="1529649"/>
            <a:ext cx="4629150" cy="1200150"/>
          </a:xfrm>
          <a:prstGeom prst="rect">
            <a:avLst/>
          </a:prstGeom>
        </p:spPr>
      </p:pic>
    </p:spTree>
    <p:extLst>
      <p:ext uri="{BB962C8B-B14F-4D97-AF65-F5344CB8AC3E}">
        <p14:creationId xmlns:p14="http://schemas.microsoft.com/office/powerpoint/2010/main" val="191993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3300"/>
                            </p:stCondLst>
                            <p:childTnLst>
                              <p:par>
                                <p:cTn id="24" presetID="22" presetClass="entr" presetSubtype="8" fill="hold" nodeType="afterEffect">
                                  <p:stCondLst>
                                    <p:cond delay="70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39" name="文字方塊 21">
            <a:extLst>
              <a:ext uri="{FF2B5EF4-FFF2-40B4-BE49-F238E27FC236}">
                <a16:creationId xmlns:a16="http://schemas.microsoft.com/office/drawing/2014/main" id="{868EF06B-C63A-4856-A7C5-B77CB5CD2DD6}"/>
              </a:ext>
            </a:extLst>
          </p:cNvPr>
          <p:cNvSpPr txBox="1"/>
          <p:nvPr/>
        </p:nvSpPr>
        <p:spPr>
          <a:xfrm>
            <a:off x="260149" y="1692653"/>
            <a:ext cx="9385376" cy="3600986"/>
          </a:xfrm>
          <a:prstGeom prst="rect">
            <a:avLst/>
          </a:prstGeom>
          <a:noFill/>
        </p:spPr>
        <p:txBody>
          <a:bodyPr wrap="square" rtlCol="0">
            <a:spAutoFit/>
          </a:bodyPr>
          <a:lstStyle/>
          <a:p>
            <a:r>
              <a:rPr lang="en-GB" altLang="zh-TW" sz="2000" dirty="0">
                <a:solidFill>
                  <a:schemeClr val="bg1"/>
                </a:solidFill>
                <a:latin typeface="Consolas" panose="020B0609020204030204" pitchFamily="49" charset="0"/>
                <a:ea typeface="Microsoft JhengHei UI Light" panose="020B0304030504040204" pitchFamily="34" charset="-120"/>
              </a:rPr>
              <a:t>--------------------------------------</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前端設計 </a:t>
            </a:r>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後端程式 </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資料庫設計 </a:t>
            </a:r>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作品自評分            </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郭訓佑 </a:t>
            </a:r>
            <a:r>
              <a:rPr lang="en-GB" altLang="zh-TW" sz="2000" dirty="0">
                <a:solidFill>
                  <a:schemeClr val="bg1"/>
                </a:solidFill>
                <a:latin typeface="Consolas" panose="020B0609020204030204" pitchFamily="49" charset="0"/>
                <a:ea typeface="Microsoft JhengHei UI Light" panose="020B0304030504040204" pitchFamily="34" charset="-120"/>
              </a:rPr>
              <a:t>|X</a:t>
            </a:r>
            <a:r>
              <a:rPr lang="zh-TW" altLang="en-US" sz="2000" dirty="0">
                <a:solidFill>
                  <a:srgbClr val="262626"/>
                </a:solidFill>
                <a:latin typeface="Consolas" panose="020B0609020204030204" pitchFamily="49" charset="0"/>
                <a:ea typeface="Microsoft JhengHei UI Light" panose="020B0304030504040204" pitchFamily="34" charset="-120"/>
              </a:rPr>
              <a:t>端設計  </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en-GB"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後端程式</a:t>
            </a:r>
            <a:r>
              <a:rPr lang="en-US"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資料庫設計</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                     </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                    </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彭鉅展 </a:t>
            </a:r>
            <a:r>
              <a:rPr lang="en-GB"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端設計  </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en-GB" altLang="zh-TW" sz="2000" dirty="0">
                <a:solidFill>
                  <a:schemeClr val="bg1"/>
                </a:solidFill>
                <a:latin typeface="Consolas" panose="020B0609020204030204" pitchFamily="49" charset="0"/>
                <a:ea typeface="Microsoft JhengHei UI Light" panose="020B0304030504040204" pitchFamily="34" charset="-120"/>
              </a:rPr>
              <a:t>X</a:t>
            </a:r>
            <a:r>
              <a:rPr lang="zh-TW" altLang="en-US" sz="2000" dirty="0">
                <a:solidFill>
                  <a:srgbClr val="262626"/>
                </a:solidFill>
                <a:latin typeface="Consolas" panose="020B0609020204030204" pitchFamily="49" charset="0"/>
                <a:ea typeface="Microsoft JhengHei UI Light" panose="020B0304030504040204" pitchFamily="34" charset="-120"/>
              </a:rPr>
              <a:t>後端程式</a:t>
            </a:r>
            <a:r>
              <a:rPr lang="en-US"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資料庫設計</a:t>
            </a:r>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                     </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a:t>
            </a:r>
          </a:p>
          <a:p>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陳明賢 </a:t>
            </a:r>
            <a:r>
              <a:rPr lang="en-GB"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端設計  </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en-GB" altLang="zh-TW" sz="2000" dirty="0">
                <a:solidFill>
                  <a:schemeClr val="bg1"/>
                </a:solidFill>
                <a:latin typeface="Consolas" panose="020B0609020204030204" pitchFamily="49" charset="0"/>
                <a:ea typeface="Microsoft JhengHei UI Light" panose="020B0304030504040204" pitchFamily="34" charset="-120"/>
              </a:rPr>
              <a:t>X</a:t>
            </a:r>
            <a:r>
              <a:rPr lang="zh-TW" altLang="en-US" sz="2000" dirty="0">
                <a:solidFill>
                  <a:srgbClr val="262626"/>
                </a:solidFill>
                <a:latin typeface="Consolas" panose="020B0609020204030204" pitchFamily="49" charset="0"/>
                <a:ea typeface="Microsoft JhengHei UI Light" panose="020B0304030504040204" pitchFamily="34" charset="-120"/>
              </a:rPr>
              <a:t>後端程式</a:t>
            </a:r>
            <a:r>
              <a:rPr lang="en-US"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資料庫設計</a:t>
            </a:r>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                     </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US" altLang="zh-TW" sz="2000" dirty="0">
                <a:solidFill>
                  <a:schemeClr val="bg1"/>
                </a:solidFill>
                <a:latin typeface="Consolas" panose="020B0609020204030204" pitchFamily="49" charset="0"/>
                <a:ea typeface="Microsoft JhengHei UI Light" panose="020B0304030504040204" pitchFamily="34" charset="-120"/>
              </a:rPr>
              <a:t>|-------</a:t>
            </a:r>
            <a:r>
              <a:rPr lang="en-GB" altLang="zh-TW" sz="2000" dirty="0">
                <a:solidFill>
                  <a:schemeClr val="bg1"/>
                </a:solidFill>
                <a:latin typeface="Consolas" panose="020B0609020204030204" pitchFamily="49" charset="0"/>
                <a:ea typeface="Microsoft JhengHei UI Light" panose="020B0304030504040204" pitchFamily="34" charset="-120"/>
              </a:rPr>
              <a:t>------------------------------</a:t>
            </a:r>
            <a:endParaRPr lang="en-US" altLang="zh-TW" sz="2000" dirty="0">
              <a:solidFill>
                <a:schemeClr val="bg1"/>
              </a:solidFill>
              <a:latin typeface="Consolas" panose="020B0609020204030204" pitchFamily="49" charset="0"/>
              <a:ea typeface="Microsoft JhengHei UI Light" panose="020B0304030504040204" pitchFamily="34" charset="-120"/>
            </a:endParaRPr>
          </a:p>
          <a:p>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吳承翰 </a:t>
            </a:r>
            <a:r>
              <a:rPr lang="en-GB" altLang="zh-TW" sz="2000" dirty="0">
                <a:solidFill>
                  <a:schemeClr val="bg1"/>
                </a:solidFill>
                <a:latin typeface="Consolas" panose="020B0609020204030204" pitchFamily="49" charset="0"/>
                <a:ea typeface="Microsoft JhengHei UI Light" panose="020B0304030504040204" pitchFamily="34" charset="-120"/>
              </a:rPr>
              <a:t>|X</a:t>
            </a:r>
            <a:r>
              <a:rPr lang="zh-TW" altLang="en-US" sz="2000" dirty="0">
                <a:solidFill>
                  <a:srgbClr val="262626"/>
                </a:solidFill>
                <a:latin typeface="Consolas" panose="020B0609020204030204" pitchFamily="49" charset="0"/>
                <a:ea typeface="Microsoft JhengHei UI Light" panose="020B0304030504040204" pitchFamily="34" charset="-120"/>
              </a:rPr>
              <a:t>端設計  </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en-GB"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後端程式</a:t>
            </a:r>
            <a:r>
              <a:rPr lang="en-US" altLang="zh-TW" sz="2000" dirty="0">
                <a:solidFill>
                  <a:schemeClr val="bg1"/>
                </a:solidFill>
                <a:latin typeface="Consolas" panose="020B0609020204030204" pitchFamily="49" charset="0"/>
                <a:ea typeface="Microsoft JhengHei UI Light" panose="020B0304030504040204" pitchFamily="34" charset="-120"/>
              </a:rPr>
              <a:t>|V</a:t>
            </a:r>
            <a:r>
              <a:rPr lang="zh-TW" altLang="en-US" sz="2000" dirty="0">
                <a:solidFill>
                  <a:srgbClr val="262626"/>
                </a:solidFill>
                <a:latin typeface="Consolas" panose="020B0609020204030204" pitchFamily="49" charset="0"/>
                <a:ea typeface="Microsoft JhengHei UI Light" panose="020B0304030504040204" pitchFamily="34" charset="-120"/>
              </a:rPr>
              <a:t>資料庫設計</a:t>
            </a:r>
            <a:r>
              <a:rPr lang="en-GB"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                     </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a:t>
            </a:r>
            <a:r>
              <a:rPr lang="en-US" altLang="zh-TW" sz="2000" dirty="0">
                <a:solidFill>
                  <a:schemeClr val="bg1"/>
                </a:solidFill>
                <a:latin typeface="Consolas" panose="020B0609020204030204" pitchFamily="49" charset="0"/>
                <a:ea typeface="Microsoft JhengHei UI Light" panose="020B0304030504040204" pitchFamily="34" charset="-120"/>
              </a:rPr>
              <a:t>----------------------</a:t>
            </a:r>
            <a:endParaRPr lang="en-GB" altLang="zh-TW" sz="2000" dirty="0">
              <a:solidFill>
                <a:schemeClr val="bg1"/>
              </a:solidFill>
              <a:latin typeface="Consolas" panose="020B0609020204030204" pitchFamily="49" charset="0"/>
              <a:ea typeface="Microsoft JhengHei UI Light" panose="020B0304030504040204" pitchFamily="34" charset="-120"/>
            </a:endParaRPr>
          </a:p>
        </p:txBody>
      </p:sp>
      <p:sp>
        <p:nvSpPr>
          <p:cNvPr id="3" name="文字方塊 2">
            <a:extLst>
              <a:ext uri="{FF2B5EF4-FFF2-40B4-BE49-F238E27FC236}">
                <a16:creationId xmlns:a16="http://schemas.microsoft.com/office/drawing/2014/main" id="{B54044F9-7A48-439A-8F18-D6DE5B6A13D7}"/>
              </a:ext>
            </a:extLst>
          </p:cNvPr>
          <p:cNvSpPr txBox="1"/>
          <p:nvPr/>
        </p:nvSpPr>
        <p:spPr>
          <a:xfrm>
            <a:off x="5760104" y="3144872"/>
            <a:ext cx="2965142" cy="1169551"/>
          </a:xfrm>
          <a:prstGeom prst="rect">
            <a:avLst/>
          </a:prstGeom>
          <a:noFill/>
        </p:spPr>
        <p:txBody>
          <a:bodyPr wrap="square" rtlCol="0">
            <a:spAutoFit/>
          </a:bodyPr>
          <a:lstStyle/>
          <a:p>
            <a:r>
              <a:rPr lang="zh-TW" altLang="en-US" sz="2800" dirty="0">
                <a:solidFill>
                  <a:schemeClr val="bg1"/>
                </a:solidFill>
              </a:rPr>
              <a:t>滿分</a:t>
            </a:r>
            <a:r>
              <a:rPr lang="en-US" altLang="zh-TW" sz="2800" dirty="0">
                <a:solidFill>
                  <a:schemeClr val="bg1"/>
                </a:solidFill>
              </a:rPr>
              <a:t>100</a:t>
            </a:r>
            <a:r>
              <a:rPr lang="zh-TW" altLang="en-US" sz="2800" dirty="0">
                <a:solidFill>
                  <a:schemeClr val="bg1"/>
                </a:solidFill>
              </a:rPr>
              <a:t>的話</a:t>
            </a:r>
            <a:endParaRPr lang="en-US" altLang="zh-TW" sz="2800" dirty="0">
              <a:solidFill>
                <a:schemeClr val="bg1"/>
              </a:solidFill>
            </a:endParaRPr>
          </a:p>
          <a:p>
            <a:endParaRPr lang="en-US" altLang="zh-TW" sz="1200" dirty="0">
              <a:solidFill>
                <a:schemeClr val="bg1"/>
              </a:solidFill>
            </a:endParaRPr>
          </a:p>
          <a:p>
            <a:r>
              <a:rPr lang="zh-TW" altLang="en-US" sz="2800" dirty="0">
                <a:solidFill>
                  <a:schemeClr val="bg1"/>
                </a:solidFill>
              </a:rPr>
              <a:t>        我們給滿分。</a:t>
            </a:r>
          </a:p>
        </p:txBody>
      </p:sp>
      <p:sp>
        <p:nvSpPr>
          <p:cNvPr id="23" name="矩形 4">
            <a:extLst>
              <a:ext uri="{FF2B5EF4-FFF2-40B4-BE49-F238E27FC236}">
                <a16:creationId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a16="http://schemas.microsoft.com/office/drawing/2014/main"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id="{1D29CB4A-5938-486A-9B69-1C4863EBF835}"/>
              </a:ext>
            </a:extLst>
          </p:cNvPr>
          <p:cNvSpPr txBox="1"/>
          <p:nvPr/>
        </p:nvSpPr>
        <p:spPr>
          <a:xfrm>
            <a:off x="1699377" y="1006459"/>
            <a:ext cx="4060727" cy="307777"/>
          </a:xfrm>
          <a:prstGeom prst="rect">
            <a:avLst/>
          </a:prstGeom>
          <a:noFill/>
        </p:spPr>
        <p:txBody>
          <a:bodyPr wrap="none" rtlCol="0">
            <a:spAutoFit/>
          </a:bodyPr>
          <a:lstStyle/>
          <a:p>
            <a:r>
              <a:rPr lang="en-GB" altLang="zh-TW" sz="1400" b="1" dirty="0" err="1">
                <a:solidFill>
                  <a:schemeClr val="bg1"/>
                </a:solidFill>
                <a:latin typeface="Consolas" panose="020B0609020204030204" pitchFamily="49" charset="0"/>
                <a:ea typeface="Microsoft JhengHei UI Light" panose="020B0304030504040204" pitchFamily="34" charset="-120"/>
              </a:rPr>
              <a:t>Division_of_work</a:t>
            </a:r>
            <a:r>
              <a:rPr lang="zh-TW" altLang="en-US" sz="1400" b="1" dirty="0">
                <a:solidFill>
                  <a:schemeClr val="bg1"/>
                </a:solidFill>
                <a:latin typeface="Consolas" panose="020B0609020204030204" pitchFamily="49" charset="0"/>
                <a:ea typeface="Microsoft JhengHei UI Light" panose="020B0304030504040204" pitchFamily="34" charset="-120"/>
              </a:rPr>
              <a:t> </a:t>
            </a:r>
            <a:r>
              <a:rPr lang="en-US" altLang="zh-TW" sz="1400" b="1" dirty="0">
                <a:solidFill>
                  <a:schemeClr val="bg1"/>
                </a:solidFill>
                <a:latin typeface="Consolas" panose="020B0609020204030204" pitchFamily="49" charset="0"/>
                <a:ea typeface="Microsoft JhengHei UI Light" panose="020B0304030504040204" pitchFamily="34" charset="-120"/>
              </a:rPr>
              <a:t>&amp;</a:t>
            </a:r>
            <a:r>
              <a:rPr lang="zh-TW" altLang="en-US" sz="1400" b="1" dirty="0">
                <a:solidFill>
                  <a:schemeClr val="bg1"/>
                </a:solidFill>
                <a:latin typeface="Consolas" panose="020B0609020204030204" pitchFamily="49" charset="0"/>
                <a:ea typeface="Microsoft JhengHei UI Light" panose="020B0304030504040204" pitchFamily="34" charset="-120"/>
              </a:rPr>
              <a:t> </a:t>
            </a:r>
            <a:r>
              <a:rPr lang="en-US" altLang="zh-TW" sz="1400" b="1" dirty="0" err="1">
                <a:solidFill>
                  <a:schemeClr val="bg1"/>
                </a:solidFill>
                <a:latin typeface="Consolas" panose="020B0609020204030204" pitchFamily="49" charset="0"/>
                <a:ea typeface="Microsoft JhengHei UI Light" panose="020B0304030504040204" pitchFamily="34" charset="-120"/>
              </a:rPr>
              <a:t>Score_for_yourselves</a:t>
            </a:r>
            <a:endParaRPr lang="zh-TW" altLang="en-US" sz="1400" b="1" dirty="0">
              <a:solidFill>
                <a:schemeClr val="bg1"/>
              </a:solidFill>
              <a:latin typeface="Consolas" panose="020B0609020204030204" pitchFamily="49" charset="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id="{5D01598A-BC8E-452D-99D7-9A19476E2209}"/>
              </a:ext>
            </a:extLst>
          </p:cNvPr>
          <p:cNvSpPr txBox="1"/>
          <p:nvPr/>
        </p:nvSpPr>
        <p:spPr>
          <a:xfrm>
            <a:off x="5604452" y="949432"/>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7" name="文字方塊 20">
            <a:extLst>
              <a:ext uri="{FF2B5EF4-FFF2-40B4-BE49-F238E27FC236}">
                <a16:creationId xmlns:a16="http://schemas.microsoft.com/office/drawing/2014/main" id="{710C7FF3-F020-484B-AE3E-C742E1A1ECA1}"/>
              </a:ext>
            </a:extLst>
          </p:cNvPr>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5" name="文字方塊 4">
            <a:extLst>
              <a:ext uri="{FF2B5EF4-FFF2-40B4-BE49-F238E27FC236}">
                <a16:creationId xmlns:a16="http://schemas.microsoft.com/office/drawing/2014/main" id="{86372FD3-19AE-4C0F-B1B8-F75F0FD3BD00}"/>
              </a:ext>
            </a:extLst>
          </p:cNvPr>
          <p:cNvSpPr txBox="1"/>
          <p:nvPr/>
        </p:nvSpPr>
        <p:spPr>
          <a:xfrm>
            <a:off x="8539755" y="2909305"/>
            <a:ext cx="325730" cy="400110"/>
          </a:xfrm>
          <a:prstGeom prst="rect">
            <a:avLst/>
          </a:prstGeom>
          <a:noFill/>
        </p:spPr>
        <p:txBody>
          <a:bodyPr wrap="none" rtlCol="0">
            <a:spAutoFit/>
          </a:bodyPr>
          <a:lstStyle/>
          <a:p>
            <a:r>
              <a:rPr lang="en-US" altLang="zh-TW" sz="2000" dirty="0">
                <a:solidFill>
                  <a:schemeClr val="bg1"/>
                </a:solidFill>
                <a:latin typeface="Consolas" panose="020B0609020204030204" pitchFamily="49" charset="0"/>
              </a:rPr>
              <a:t>|</a:t>
            </a:r>
            <a:endParaRPr lang="zh-TW" altLang="en-US" sz="2000" dirty="0">
              <a:solidFill>
                <a:schemeClr val="bg1"/>
              </a:solidFill>
              <a:latin typeface="Consolas" panose="020B0609020204030204" pitchFamily="49" charset="0"/>
            </a:endParaRPr>
          </a:p>
        </p:txBody>
      </p:sp>
      <p:sp>
        <p:nvSpPr>
          <p:cNvPr id="38" name="文字方塊 37">
            <a:extLst>
              <a:ext uri="{FF2B5EF4-FFF2-40B4-BE49-F238E27FC236}">
                <a16:creationId xmlns:a16="http://schemas.microsoft.com/office/drawing/2014/main" id="{8B08E77A-A22E-431A-9146-981B9C69F25E}"/>
              </a:ext>
            </a:extLst>
          </p:cNvPr>
          <p:cNvSpPr txBox="1"/>
          <p:nvPr/>
        </p:nvSpPr>
        <p:spPr>
          <a:xfrm>
            <a:off x="8539755" y="4137009"/>
            <a:ext cx="325730" cy="400110"/>
          </a:xfrm>
          <a:prstGeom prst="rect">
            <a:avLst/>
          </a:prstGeom>
          <a:noFill/>
        </p:spPr>
        <p:txBody>
          <a:bodyPr wrap="none" rtlCol="0">
            <a:spAutoFit/>
          </a:bodyPr>
          <a:lstStyle/>
          <a:p>
            <a:r>
              <a:rPr lang="en-US" altLang="zh-TW" sz="2000" dirty="0">
                <a:solidFill>
                  <a:schemeClr val="bg1"/>
                </a:solidFill>
                <a:latin typeface="Consolas" panose="020B0609020204030204" pitchFamily="49" charset="0"/>
              </a:rPr>
              <a:t>|</a:t>
            </a:r>
            <a:endParaRPr lang="zh-TW" altLang="en-US" sz="2000" dirty="0">
              <a:solidFill>
                <a:schemeClr val="bg1"/>
              </a:solidFill>
              <a:latin typeface="Consolas" panose="020B0609020204030204" pitchFamily="49" charset="0"/>
            </a:endParaRPr>
          </a:p>
        </p:txBody>
      </p:sp>
      <p:sp>
        <p:nvSpPr>
          <p:cNvPr id="40" name="文字方塊 39">
            <a:extLst>
              <a:ext uri="{FF2B5EF4-FFF2-40B4-BE49-F238E27FC236}">
                <a16:creationId xmlns:a16="http://schemas.microsoft.com/office/drawing/2014/main" id="{60E25198-7857-4AB7-A26B-35D124B657F0}"/>
              </a:ext>
            </a:extLst>
          </p:cNvPr>
          <p:cNvSpPr txBox="1"/>
          <p:nvPr/>
        </p:nvSpPr>
        <p:spPr>
          <a:xfrm>
            <a:off x="8544625" y="3525703"/>
            <a:ext cx="325730" cy="400110"/>
          </a:xfrm>
          <a:prstGeom prst="rect">
            <a:avLst/>
          </a:prstGeom>
          <a:noFill/>
        </p:spPr>
        <p:txBody>
          <a:bodyPr wrap="none" rtlCol="0">
            <a:spAutoFit/>
          </a:bodyPr>
          <a:lstStyle/>
          <a:p>
            <a:r>
              <a:rPr lang="en-US" altLang="zh-TW" sz="2000" dirty="0">
                <a:solidFill>
                  <a:schemeClr val="bg1"/>
                </a:solidFill>
                <a:latin typeface="Consolas" panose="020B0609020204030204" pitchFamily="49" charset="0"/>
              </a:rPr>
              <a:t>|</a:t>
            </a:r>
            <a:endParaRPr lang="zh-TW" altLang="en-US"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6620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37"/>
                                        </p:tgtEl>
                                        <p:attrNameLst>
                                          <p:attrName>style.visibility</p:attrName>
                                        </p:attrNameLst>
                                      </p:cBhvr>
                                      <p:to>
                                        <p:strVal val="visible"/>
                                      </p:to>
                                    </p:set>
                                  </p:childTnLst>
                                </p:cTn>
                              </p:par>
                              <p:par>
                                <p:cTn id="23" presetID="22" presetClass="entr" presetSubtype="8" fill="hold" grpId="0" nodeType="withEffect">
                                  <p:stCondLst>
                                    <p:cond delay="1500"/>
                                  </p:stCondLst>
                                  <p:childTnLst>
                                    <p:set>
                                      <p:cBhvr>
                                        <p:cTn id="24" dur="1" fill="hold">
                                          <p:stCondLst>
                                            <p:cond delay="0"/>
                                          </p:stCondLst>
                                        </p:cTn>
                                        <p:tgtEl>
                                          <p:spTgt spid="39"/>
                                        </p:tgtEl>
                                        <p:attrNameLst>
                                          <p:attrName>style.visibility</p:attrName>
                                        </p:attrNameLst>
                                      </p:cBhvr>
                                      <p:to>
                                        <p:strVal val="visible"/>
                                      </p:to>
                                    </p:set>
                                    <p:animEffect transition="in" filter="wipe(left)">
                                      <p:cBhvr>
                                        <p:cTn id="25" dur="500"/>
                                        <p:tgtEl>
                                          <p:spTgt spid="39"/>
                                        </p:tgtEl>
                                      </p:cBhvr>
                                    </p:animEffect>
                                  </p:childTnLst>
                                </p:cTn>
                              </p:par>
                              <p:par>
                                <p:cTn id="26" presetID="22" presetClass="entr" presetSubtype="8" fill="hold" grpId="0" nodeType="withEffect">
                                  <p:stCondLst>
                                    <p:cond delay="150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par>
                                <p:cTn id="29" presetID="22" presetClass="entr" presetSubtype="8" fill="hold" grpId="0" nodeType="withEffect">
                                  <p:stCondLst>
                                    <p:cond delay="150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par>
                                <p:cTn id="32" presetID="22" presetClass="entr" presetSubtype="8" fill="hold" grpId="0" nodeType="withEffect">
                                  <p:stCondLst>
                                    <p:cond delay="150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par>
                                <p:cTn id="35" presetID="22" presetClass="entr" presetSubtype="8" fill="hold" grpId="0" nodeType="withEffect">
                                  <p:stCondLst>
                                    <p:cond delay="150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 grpId="0"/>
      <p:bldP spid="30" grpId="0"/>
      <p:bldP spid="30" grpId="1"/>
      <p:bldP spid="35" grpId="0"/>
      <p:bldP spid="36" grpId="0"/>
      <p:bldP spid="36" grpId="1"/>
      <p:bldP spid="37" grpId="0"/>
      <p:bldP spid="5" grpId="0"/>
      <p:bldP spid="38" grpId="0"/>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a16="http://schemas.microsoft.com/office/drawing/2014/main"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id="{1D29CB4A-5938-486A-9B69-1C4863EBF835}"/>
              </a:ext>
            </a:extLst>
          </p:cNvPr>
          <p:cNvSpPr txBox="1"/>
          <p:nvPr/>
        </p:nvSpPr>
        <p:spPr>
          <a:xfrm>
            <a:off x="1699377" y="1006459"/>
            <a:ext cx="2371162" cy="307777"/>
          </a:xfrm>
          <a:prstGeom prst="rect">
            <a:avLst/>
          </a:prstGeom>
          <a:noFill/>
        </p:spPr>
        <p:txBody>
          <a:bodyPr wrap="none" rtlCol="0">
            <a:spAutoFit/>
          </a:bodyPr>
          <a:lstStyle/>
          <a:p>
            <a:r>
              <a:rPr lang="en-GB" altLang="zh-TW" sz="1400" b="1" dirty="0">
                <a:solidFill>
                  <a:schemeClr val="bg1"/>
                </a:solidFill>
                <a:latin typeface="Consolas" panose="020B0609020204030204" pitchFamily="49" charset="0"/>
                <a:ea typeface="Microsoft JhengHei UI Light" panose="020B0304030504040204" pitchFamily="34" charset="-120"/>
              </a:rPr>
              <a:t>The presentation ends.</a:t>
            </a:r>
            <a:endParaRPr lang="zh-TW" altLang="en-US" sz="1400" b="1" dirty="0">
              <a:solidFill>
                <a:schemeClr val="bg1"/>
              </a:solidFill>
              <a:latin typeface="Consolas" panose="020B0609020204030204" pitchFamily="49" charset="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id="{5D01598A-BC8E-452D-99D7-9A19476E2209}"/>
              </a:ext>
            </a:extLst>
          </p:cNvPr>
          <p:cNvSpPr txBox="1"/>
          <p:nvPr/>
        </p:nvSpPr>
        <p:spPr>
          <a:xfrm>
            <a:off x="3901635" y="960427"/>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 name="文字方塊 1"/>
          <p:cNvSpPr txBox="1"/>
          <p:nvPr/>
        </p:nvSpPr>
        <p:spPr>
          <a:xfrm>
            <a:off x="137959" y="2035458"/>
            <a:ext cx="11567450" cy="3046988"/>
          </a:xfrm>
          <a:prstGeom prst="rect">
            <a:avLst/>
          </a:prstGeom>
          <a:noFill/>
        </p:spPr>
        <p:txBody>
          <a:bodyPr wrap="square" rtlCol="0">
            <a:spAutoFit/>
          </a:bodyPr>
          <a:lstStyle/>
          <a:p>
            <a:r>
              <a:rPr lang="en-US" altLang="zh-TW" sz="9600" dirty="0">
                <a:solidFill>
                  <a:schemeClr val="bg1"/>
                </a:solidFill>
                <a:latin typeface="Franklin Gothic Heavy" pitchFamily="34" charset="0"/>
              </a:rPr>
              <a:t>Thanks </a:t>
            </a:r>
          </a:p>
          <a:p>
            <a:r>
              <a:rPr lang="en-US" altLang="zh-TW" sz="9600" dirty="0">
                <a:solidFill>
                  <a:schemeClr val="bg1"/>
                </a:solidFill>
                <a:latin typeface="Franklin Gothic Heavy" pitchFamily="34" charset="0"/>
              </a:rPr>
              <a:t>				For Watching</a:t>
            </a:r>
            <a:endParaRPr lang="zh-TW" altLang="en-US" sz="9600" dirty="0">
              <a:solidFill>
                <a:schemeClr val="bg1"/>
              </a:solidFill>
              <a:latin typeface="Franklin Gothic Heavy" pitchFamily="34" charset="0"/>
            </a:endParaRPr>
          </a:p>
        </p:txBody>
      </p:sp>
    </p:spTree>
    <p:extLst>
      <p:ext uri="{BB962C8B-B14F-4D97-AF65-F5344CB8AC3E}">
        <p14:creationId xmlns:p14="http://schemas.microsoft.com/office/powerpoint/2010/main" val="132937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childTnLst>
                          </p:cTn>
                        </p:par>
                        <p:par>
                          <p:cTn id="21" fill="hold">
                            <p:stCondLst>
                              <p:cond delay="2500"/>
                            </p:stCondLst>
                            <p:childTnLst>
                              <p:par>
                                <p:cTn id="22" presetID="22" presetClass="entr" presetSubtype="8"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5" grpId="0"/>
      <p:bldP spid="36" grpId="0"/>
      <p:bldP spid="36" grpId="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2" name="圖片 11">
            <a:extLst>
              <a:ext uri="{FF2B5EF4-FFF2-40B4-BE49-F238E27FC236}">
                <a16:creationId xmlns:a16="http://schemas.microsoft.com/office/drawing/2014/main" id="{B9DF6B5C-771F-47F3-86B1-8F20232752D4}"/>
              </a:ext>
            </a:extLst>
          </p:cNvPr>
          <p:cNvPicPr>
            <a:picLocks noChangeAspect="1"/>
          </p:cNvPicPr>
          <p:nvPr/>
        </p:nvPicPr>
        <p:blipFill rotWithShape="1">
          <a:blip r:embed="rId2">
            <a:clrChange>
              <a:clrFrom>
                <a:srgbClr val="000000"/>
              </a:clrFrom>
              <a:clrTo>
                <a:srgbClr val="000000">
                  <a:alpha val="0"/>
                </a:srgbClr>
              </a:clrTo>
            </a:clrChange>
          </a:blip>
          <a:srcRect l="5071" t="10572" r="10753" b="14642"/>
          <a:stretch/>
        </p:blipFill>
        <p:spPr>
          <a:xfrm>
            <a:off x="123092" y="1511984"/>
            <a:ext cx="4588757" cy="1258363"/>
          </a:xfrm>
          <a:prstGeom prst="rect">
            <a:avLst/>
          </a:prstGeom>
        </p:spPr>
      </p:pic>
    </p:spTree>
    <p:extLst>
      <p:ext uri="{BB962C8B-B14F-4D97-AF65-F5344CB8AC3E}">
        <p14:creationId xmlns:p14="http://schemas.microsoft.com/office/powerpoint/2010/main" val="148808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3300"/>
                            </p:stCondLst>
                            <p:childTnLst>
                              <p:par>
                                <p:cTn id="24" presetID="22" presetClass="entr" presetSubtype="8" fill="hold" nodeType="afterEffect">
                                  <p:stCondLst>
                                    <p:cond delay="70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id="{AC167845-82AC-4B39-8198-B9E73F081CCD}"/>
              </a:ext>
            </a:extLst>
          </p:cNvPr>
          <p:cNvSpPr/>
          <p:nvPr/>
        </p:nvSpPr>
        <p:spPr>
          <a:xfrm>
            <a:off x="0" y="8878"/>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a16="http://schemas.microsoft.com/office/drawing/2014/main"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id="{1D29CB4A-5938-486A-9B69-1C4863EBF835}"/>
              </a:ext>
            </a:extLst>
          </p:cNvPr>
          <p:cNvSpPr txBox="1"/>
          <p:nvPr/>
        </p:nvSpPr>
        <p:spPr>
          <a:xfrm>
            <a:off x="1699377" y="1006459"/>
            <a:ext cx="1874231" cy="307777"/>
          </a:xfrm>
          <a:prstGeom prst="rect">
            <a:avLst/>
          </a:prstGeom>
          <a:noFill/>
        </p:spPr>
        <p:txBody>
          <a:bodyPr wrap="none" rtlCol="0">
            <a:spAutoFit/>
          </a:bodyPr>
          <a:lstStyle/>
          <a:p>
            <a:r>
              <a:rPr lang="en-US" altLang="zh-TW" sz="1400" dirty="0" err="1">
                <a:solidFill>
                  <a:schemeClr val="bg1"/>
                </a:solidFill>
                <a:latin typeface="Consolas" panose="020B0609020204030204" pitchFamily="49" charset="0"/>
              </a:rPr>
              <a:t>Why_do_we_make_it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id="{5D01598A-BC8E-452D-99D7-9A19476E2209}"/>
              </a:ext>
            </a:extLst>
          </p:cNvPr>
          <p:cNvSpPr txBox="1"/>
          <p:nvPr/>
        </p:nvSpPr>
        <p:spPr>
          <a:xfrm>
            <a:off x="3404788" y="936367"/>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7" name="文字方塊 20">
            <a:extLst>
              <a:ext uri="{FF2B5EF4-FFF2-40B4-BE49-F238E27FC236}">
                <a16:creationId xmlns:a16="http://schemas.microsoft.com/office/drawing/2014/main" id="{710C7FF3-F020-484B-AE3E-C742E1A1ECA1}"/>
              </a:ext>
            </a:extLst>
          </p:cNvPr>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41" name="文字方塊 21">
            <a:extLst>
              <a:ext uri="{FF2B5EF4-FFF2-40B4-BE49-F238E27FC236}">
                <a16:creationId xmlns:a16="http://schemas.microsoft.com/office/drawing/2014/main" id="{E44FE225-C03F-4FC4-AF79-884B9E2A38A6}"/>
              </a:ext>
            </a:extLst>
          </p:cNvPr>
          <p:cNvSpPr txBox="1"/>
          <p:nvPr/>
        </p:nvSpPr>
        <p:spPr>
          <a:xfrm>
            <a:off x="246897" y="1692653"/>
            <a:ext cx="9385376" cy="1323439"/>
          </a:xfrm>
          <a:prstGeom prst="rect">
            <a:avLst/>
          </a:prstGeom>
          <a:noFill/>
        </p:spPr>
        <p:txBody>
          <a:bodyPr wrap="square" rtlCol="0">
            <a:spAutoFit/>
          </a:bodyPr>
          <a:lstStyle/>
          <a:p>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碼農</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在現今社會中被當作一個貶義詞，但是在成為一個專業的程式設計師之前誰不是碼農呢？於是我們希望能打造一個讓初學者</a:t>
            </a:r>
            <a:r>
              <a:rPr lang="en-GB" altLang="zh-TW" sz="2000" dirty="0">
                <a:solidFill>
                  <a:schemeClr val="bg1"/>
                </a:solidFill>
                <a:latin typeface="Consolas" panose="020B0609020204030204" pitchFamily="49" charset="0"/>
                <a:ea typeface="Microsoft JhengHei UI Light" panose="020B0304030504040204" pitchFamily="34" charset="-120"/>
              </a:rPr>
              <a:t>or</a:t>
            </a:r>
            <a:r>
              <a:rPr lang="zh-TW" altLang="en-US" sz="2000" dirty="0">
                <a:solidFill>
                  <a:schemeClr val="bg1"/>
                </a:solidFill>
                <a:latin typeface="Consolas" panose="020B0609020204030204" pitchFamily="49" charset="0"/>
                <a:ea typeface="Microsoft JhengHei UI Light" panose="020B0304030504040204" pitchFamily="34" charset="-120"/>
              </a:rPr>
              <a:t>有興趣之人方便查詢或是學習的碼農天堂。</a:t>
            </a:r>
            <a:endParaRPr lang="en-GB" altLang="zh-TW" sz="2000" dirty="0">
              <a:solidFill>
                <a:schemeClr val="bg1"/>
              </a:solidFill>
              <a:latin typeface="Consolas" panose="020B0609020204030204" pitchFamily="49" charset="0"/>
              <a:ea typeface="Microsoft JhengHei UI Light" panose="020B0304030504040204" pitchFamily="34" charset="-120"/>
            </a:endParaRPr>
          </a:p>
          <a:p>
            <a:endParaRPr lang="en-GB" altLang="zh-TW" sz="2000" dirty="0">
              <a:solidFill>
                <a:schemeClr val="bg1"/>
              </a:solidFill>
              <a:latin typeface="Consolas" panose="020B0609020204030204" pitchFamily="49" charset="0"/>
              <a:ea typeface="Microsoft JhengHei UI Light" panose="020B0304030504040204" pitchFamily="34" charset="-120"/>
            </a:endParaRPr>
          </a:p>
        </p:txBody>
      </p:sp>
      <p:sp>
        <p:nvSpPr>
          <p:cNvPr id="42" name="文字方塊 20">
            <a:extLst>
              <a:ext uri="{FF2B5EF4-FFF2-40B4-BE49-F238E27FC236}">
                <a16:creationId xmlns:a16="http://schemas.microsoft.com/office/drawing/2014/main" id="{4A52D2E5-6117-4902-9AC4-728FF7B5C906}"/>
              </a:ext>
            </a:extLst>
          </p:cNvPr>
          <p:cNvSpPr txBox="1"/>
          <p:nvPr/>
        </p:nvSpPr>
        <p:spPr>
          <a:xfrm>
            <a:off x="72007" y="2862203"/>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27054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37"/>
                                        </p:tgtEl>
                                        <p:attrNameLst>
                                          <p:attrName>style.visibility</p:attrName>
                                        </p:attrNameLst>
                                      </p:cBhvr>
                                      <p:to>
                                        <p:strVal val="visible"/>
                                      </p:to>
                                    </p:set>
                                  </p:childTnLst>
                                </p:cTn>
                              </p:par>
                              <p:par>
                                <p:cTn id="23" presetID="22" presetClass="entr" presetSubtype="8" fill="hold" grpId="0" nodeType="withEffect">
                                  <p:stCondLst>
                                    <p:cond delay="1500"/>
                                  </p:stCondLst>
                                  <p:childTnLst>
                                    <p:set>
                                      <p:cBhvr>
                                        <p:cTn id="24" dur="1" fill="hold">
                                          <p:stCondLst>
                                            <p:cond delay="0"/>
                                          </p:stCondLst>
                                        </p:cTn>
                                        <p:tgtEl>
                                          <p:spTgt spid="41"/>
                                        </p:tgtEl>
                                        <p:attrNameLst>
                                          <p:attrName>style.visibility</p:attrName>
                                        </p:attrNameLst>
                                      </p:cBhvr>
                                      <p:to>
                                        <p:strVal val="visible"/>
                                      </p:to>
                                    </p:set>
                                    <p:animEffect transition="in" filter="wipe(left)">
                                      <p:cBhvr>
                                        <p:cTn id="25" dur="500"/>
                                        <p:tgtEl>
                                          <p:spTgt spid="41"/>
                                        </p:tgtEl>
                                      </p:cBhvr>
                                    </p:animEffect>
                                  </p:childTnLst>
                                </p:cTn>
                              </p:par>
                            </p:childTnLst>
                          </p:cTn>
                        </p:par>
                        <p:par>
                          <p:cTn id="26" fill="hold">
                            <p:stCondLst>
                              <p:cond delay="4500"/>
                            </p:stCondLst>
                            <p:childTnLst>
                              <p:par>
                                <p:cTn id="27" presetID="1" presetClass="entr" presetSubtype="0" fill="hold" grpId="0" nodeType="after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5" grpId="0"/>
      <p:bldP spid="36" grpId="0"/>
      <p:bldP spid="36" grpId="1"/>
      <p:bldP spid="37" grpId="0"/>
      <p:bldP spid="41"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63" y="18412"/>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2" name="圖片 1">
            <a:extLst>
              <a:ext uri="{FF2B5EF4-FFF2-40B4-BE49-F238E27FC236}">
                <a16:creationId xmlns:a16="http://schemas.microsoft.com/office/drawing/2014/main" id="{0A0B0DF2-D706-4ED8-BD06-723163A1E969}"/>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80399" y="1476241"/>
            <a:ext cx="4581525" cy="1104900"/>
          </a:xfrm>
          <a:prstGeom prst="rect">
            <a:avLst/>
          </a:prstGeom>
        </p:spPr>
      </p:pic>
    </p:spTree>
    <p:extLst>
      <p:ext uri="{BB962C8B-B14F-4D97-AF65-F5344CB8AC3E}">
        <p14:creationId xmlns:p14="http://schemas.microsoft.com/office/powerpoint/2010/main" val="266049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par>
                                <p:cTn id="23" presetID="22" presetClass="entr" presetSubtype="8" fill="hold" nodeType="withEffect">
                                  <p:stCondLst>
                                    <p:cond delay="150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a16="http://schemas.microsoft.com/office/drawing/2014/main"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id="{1D29CB4A-5938-486A-9B69-1C4863EBF835}"/>
              </a:ext>
            </a:extLst>
          </p:cNvPr>
          <p:cNvSpPr txBox="1"/>
          <p:nvPr/>
        </p:nvSpPr>
        <p:spPr>
          <a:xfrm>
            <a:off x="1699377" y="1006459"/>
            <a:ext cx="979755" cy="307777"/>
          </a:xfrm>
          <a:prstGeom prst="rect">
            <a:avLst/>
          </a:prstGeom>
          <a:noFill/>
        </p:spPr>
        <p:txBody>
          <a:bodyPr wrap="none" rtlCol="0">
            <a:spAutoFit/>
          </a:bodyPr>
          <a:lstStyle/>
          <a:p>
            <a:r>
              <a:rPr lang="en-US" altLang="zh-TW" sz="1400" dirty="0" err="1">
                <a:solidFill>
                  <a:schemeClr val="bg1"/>
                </a:solidFill>
                <a:latin typeface="Consolas" panose="020B0609020204030204" pitchFamily="49" charset="0"/>
              </a:rPr>
              <a:t>Use_case</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id="{5D01598A-BC8E-452D-99D7-9A19476E2209}"/>
              </a:ext>
            </a:extLst>
          </p:cNvPr>
          <p:cNvSpPr txBox="1"/>
          <p:nvPr/>
        </p:nvSpPr>
        <p:spPr>
          <a:xfrm>
            <a:off x="2517016" y="936367"/>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7" name="文字方塊 20">
            <a:extLst>
              <a:ext uri="{FF2B5EF4-FFF2-40B4-BE49-F238E27FC236}">
                <a16:creationId xmlns:a16="http://schemas.microsoft.com/office/drawing/2014/main" id="{710C7FF3-F020-484B-AE3E-C742E1A1ECA1}"/>
              </a:ext>
            </a:extLst>
          </p:cNvPr>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grpSp>
        <p:nvGrpSpPr>
          <p:cNvPr id="5" name="Group 4">
            <a:extLst>
              <a:ext uri="{FF2B5EF4-FFF2-40B4-BE49-F238E27FC236}">
                <a16:creationId xmlns:a16="http://schemas.microsoft.com/office/drawing/2014/main" id="{046CB3DE-0C4C-4AA2-8F91-9AC21EE8EC24}"/>
              </a:ext>
            </a:extLst>
          </p:cNvPr>
          <p:cNvGrpSpPr/>
          <p:nvPr/>
        </p:nvGrpSpPr>
        <p:grpSpPr>
          <a:xfrm>
            <a:off x="2999839" y="852595"/>
            <a:ext cx="8452353" cy="369277"/>
            <a:chOff x="2999839" y="852595"/>
            <a:chExt cx="8452353" cy="369277"/>
          </a:xfrm>
        </p:grpSpPr>
        <p:sp>
          <p:nvSpPr>
            <p:cNvPr id="38" name="矩形 4">
              <a:extLst>
                <a:ext uri="{FF2B5EF4-FFF2-40B4-BE49-F238E27FC236}">
                  <a16:creationId xmlns:a16="http://schemas.microsoft.com/office/drawing/2014/main" id="{81712B43-F474-4202-9B8A-E15A20669DAA}"/>
                </a:ext>
              </a:extLst>
            </p:cNvPr>
            <p:cNvSpPr/>
            <p:nvPr/>
          </p:nvSpPr>
          <p:spPr>
            <a:xfrm>
              <a:off x="2999839" y="852595"/>
              <a:ext cx="8452353" cy="3692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 name="文字方塊 6">
              <a:extLst>
                <a:ext uri="{FF2B5EF4-FFF2-40B4-BE49-F238E27FC236}">
                  <a16:creationId xmlns:a16="http://schemas.microsoft.com/office/drawing/2014/main" id="{01D20FCD-BA91-4B70-835D-3E1BDE452024}"/>
                </a:ext>
              </a:extLst>
            </p:cNvPr>
            <p:cNvSpPr txBox="1"/>
            <p:nvPr/>
          </p:nvSpPr>
          <p:spPr>
            <a:xfrm>
              <a:off x="3305105" y="898732"/>
              <a:ext cx="4262705" cy="276999"/>
            </a:xfrm>
            <a:prstGeom prst="rect">
              <a:avLst/>
            </a:prstGeom>
            <a:noFill/>
          </p:spPr>
          <p:txBody>
            <a:bodyPr wrap="squar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C:\NTUST\WebpagesDevelopment\Team05\use_case.jpg</a:t>
              </a:r>
              <a:endParaRPr lang="zh-TW" altLang="en-US" sz="1200" b="1" dirty="0">
                <a:solidFill>
                  <a:schemeClr val="tx1">
                    <a:lumMod val="85000"/>
                    <a:lumOff val="15000"/>
                  </a:schemeClr>
                </a:solidFill>
                <a:latin typeface="Consolas" panose="020B0609020204030204" pitchFamily="49" charset="0"/>
              </a:endParaRPr>
            </a:p>
          </p:txBody>
        </p:sp>
        <p:pic>
          <p:nvPicPr>
            <p:cNvPr id="4" name="Picture 3">
              <a:extLst>
                <a:ext uri="{FF2B5EF4-FFF2-40B4-BE49-F238E27FC236}">
                  <a16:creationId xmlns:a16="http://schemas.microsoft.com/office/drawing/2014/main" id="{EF5B2090-F61C-4DC1-89B6-18D641C29427}"/>
                </a:ext>
              </a:extLst>
            </p:cNvPr>
            <p:cNvPicPr>
              <a:picLocks noChangeAspect="1"/>
            </p:cNvPicPr>
            <p:nvPr/>
          </p:nvPicPr>
          <p:blipFill>
            <a:blip r:embed="rId2"/>
            <a:stretch>
              <a:fillRect/>
            </a:stretch>
          </p:blipFill>
          <p:spPr>
            <a:xfrm>
              <a:off x="3070396" y="904330"/>
              <a:ext cx="236506" cy="240145"/>
            </a:xfrm>
            <a:prstGeom prst="rect">
              <a:avLst/>
            </a:prstGeom>
          </p:spPr>
        </p:pic>
      </p:grpSp>
      <p:pic>
        <p:nvPicPr>
          <p:cNvPr id="7" name="圖片 6">
            <a:extLst>
              <a:ext uri="{FF2B5EF4-FFF2-40B4-BE49-F238E27FC236}">
                <a16:creationId xmlns:a16="http://schemas.microsoft.com/office/drawing/2014/main" id="{3652AA9F-277F-4E76-A4F7-08FAE445A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9839" y="1221868"/>
            <a:ext cx="8452353" cy="5286375"/>
          </a:xfrm>
          <a:prstGeom prst="rect">
            <a:avLst/>
          </a:prstGeom>
        </p:spPr>
      </p:pic>
    </p:spTree>
    <p:extLst>
      <p:ext uri="{BB962C8B-B14F-4D97-AF65-F5344CB8AC3E}">
        <p14:creationId xmlns:p14="http://schemas.microsoft.com/office/powerpoint/2010/main" val="158009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37"/>
                                        </p:tgtEl>
                                        <p:attrNameLst>
                                          <p:attrName>style.visibility</p:attrName>
                                        </p:attrNameLst>
                                      </p:cBhvr>
                                      <p:to>
                                        <p:strVal val="visible"/>
                                      </p:to>
                                    </p:set>
                                  </p:childTnLst>
                                </p:cTn>
                              </p:par>
                            </p:childTnLst>
                          </p:cTn>
                        </p:par>
                        <p:par>
                          <p:cTn id="23" fill="hold">
                            <p:stCondLst>
                              <p:cond delay="3300"/>
                            </p:stCondLst>
                            <p:childTnLst>
                              <p:par>
                                <p:cTn id="24" presetID="10"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5" grpId="0"/>
      <p:bldP spid="36" grpId="0"/>
      <p:bldP spid="36" grpId="1"/>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a16="http://schemas.microsoft.com/office/drawing/2014/main"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id="{1D29CB4A-5938-486A-9B69-1C4863EBF835}"/>
              </a:ext>
            </a:extLst>
          </p:cNvPr>
          <p:cNvSpPr txBox="1"/>
          <p:nvPr/>
        </p:nvSpPr>
        <p:spPr>
          <a:xfrm>
            <a:off x="1705885" y="971573"/>
            <a:ext cx="2172390" cy="307777"/>
          </a:xfrm>
          <a:prstGeom prst="rect">
            <a:avLst/>
          </a:prstGeom>
          <a:noFill/>
        </p:spPr>
        <p:txBody>
          <a:bodyPr wrap="none" rtlCol="0">
            <a:spAutoFit/>
          </a:bodyPr>
          <a:lstStyle/>
          <a:p>
            <a:r>
              <a:rPr lang="en-US" altLang="zh-TW" sz="1400" dirty="0" err="1">
                <a:solidFill>
                  <a:schemeClr val="bg1"/>
                </a:solidFill>
                <a:latin typeface="Consolas" panose="020B0609020204030204" pitchFamily="49" charset="0"/>
              </a:rPr>
              <a:t>Website_architecture</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id="{5D01598A-BC8E-452D-99D7-9A19476E2209}"/>
              </a:ext>
            </a:extLst>
          </p:cNvPr>
          <p:cNvSpPr txBox="1"/>
          <p:nvPr/>
        </p:nvSpPr>
        <p:spPr>
          <a:xfrm>
            <a:off x="3680645" y="936180"/>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7" name="文字方塊 20">
            <a:extLst>
              <a:ext uri="{FF2B5EF4-FFF2-40B4-BE49-F238E27FC236}">
                <a16:creationId xmlns:a16="http://schemas.microsoft.com/office/drawing/2014/main" id="{710C7FF3-F020-484B-AE3E-C742E1A1ECA1}"/>
              </a:ext>
            </a:extLst>
          </p:cNvPr>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grpSp>
        <p:nvGrpSpPr>
          <p:cNvPr id="6" name="群組 5"/>
          <p:cNvGrpSpPr/>
          <p:nvPr/>
        </p:nvGrpSpPr>
        <p:grpSpPr>
          <a:xfrm>
            <a:off x="532081" y="1601324"/>
            <a:ext cx="11308217" cy="5107553"/>
            <a:chOff x="532081" y="1862988"/>
            <a:chExt cx="11308217" cy="4976722"/>
          </a:xfrm>
        </p:grpSpPr>
        <p:grpSp>
          <p:nvGrpSpPr>
            <p:cNvPr id="5" name="Group 4">
              <a:extLst>
                <a:ext uri="{FF2B5EF4-FFF2-40B4-BE49-F238E27FC236}">
                  <a16:creationId xmlns:a16="http://schemas.microsoft.com/office/drawing/2014/main" id="{046CB3DE-0C4C-4AA2-8F91-9AC21EE8EC24}"/>
                </a:ext>
              </a:extLst>
            </p:cNvPr>
            <p:cNvGrpSpPr/>
            <p:nvPr/>
          </p:nvGrpSpPr>
          <p:grpSpPr>
            <a:xfrm>
              <a:off x="532081" y="1862988"/>
              <a:ext cx="11308217" cy="327322"/>
              <a:chOff x="-491558" y="1577285"/>
              <a:chExt cx="9988365" cy="369277"/>
            </a:xfrm>
          </p:grpSpPr>
          <p:sp>
            <p:nvSpPr>
              <p:cNvPr id="38" name="矩形 4">
                <a:extLst>
                  <a:ext uri="{FF2B5EF4-FFF2-40B4-BE49-F238E27FC236}">
                    <a16:creationId xmlns:a16="http://schemas.microsoft.com/office/drawing/2014/main" id="{81712B43-F474-4202-9B8A-E15A20669DAA}"/>
                  </a:ext>
                </a:extLst>
              </p:cNvPr>
              <p:cNvSpPr/>
              <p:nvPr/>
            </p:nvSpPr>
            <p:spPr>
              <a:xfrm>
                <a:off x="-491558" y="1577285"/>
                <a:ext cx="9988365" cy="3692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 name="文字方塊 6">
                <a:extLst>
                  <a:ext uri="{FF2B5EF4-FFF2-40B4-BE49-F238E27FC236}">
                    <a16:creationId xmlns:a16="http://schemas.microsoft.com/office/drawing/2014/main" id="{01D20FCD-BA91-4B70-835D-3E1BDE452024}"/>
                  </a:ext>
                </a:extLst>
              </p:cNvPr>
              <p:cNvSpPr txBox="1"/>
              <p:nvPr/>
            </p:nvSpPr>
            <p:spPr>
              <a:xfrm>
                <a:off x="-186292" y="1634058"/>
                <a:ext cx="6191704" cy="312504"/>
              </a:xfrm>
              <a:prstGeom prst="rect">
                <a:avLst/>
              </a:prstGeom>
              <a:noFill/>
            </p:spPr>
            <p:txBody>
              <a:bodyPr wrap="squar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C:\NTUST\WebpagesDevelopment\Team05\Website_architecture.jpg</a:t>
                </a:r>
                <a:endParaRPr lang="zh-TW" altLang="en-US" sz="1200" b="1" dirty="0">
                  <a:solidFill>
                    <a:schemeClr val="tx1">
                      <a:lumMod val="85000"/>
                      <a:lumOff val="15000"/>
                    </a:schemeClr>
                  </a:solidFill>
                  <a:latin typeface="Consolas" panose="020B0609020204030204" pitchFamily="49" charset="0"/>
                </a:endParaRPr>
              </a:p>
            </p:txBody>
          </p:sp>
          <p:pic>
            <p:nvPicPr>
              <p:cNvPr id="4" name="Picture 3">
                <a:extLst>
                  <a:ext uri="{FF2B5EF4-FFF2-40B4-BE49-F238E27FC236}">
                    <a16:creationId xmlns:a16="http://schemas.microsoft.com/office/drawing/2014/main" id="{EF5B2090-F61C-4DC1-89B6-18D641C29427}"/>
                  </a:ext>
                </a:extLst>
              </p:cNvPr>
              <p:cNvPicPr>
                <a:picLocks noChangeAspect="1"/>
              </p:cNvPicPr>
              <p:nvPr/>
            </p:nvPicPr>
            <p:blipFill>
              <a:blip r:embed="rId2"/>
              <a:stretch>
                <a:fillRect/>
              </a:stretch>
            </p:blipFill>
            <p:spPr>
              <a:xfrm>
                <a:off x="-420999" y="1639656"/>
                <a:ext cx="236506" cy="240145"/>
              </a:xfrm>
              <a:prstGeom prst="rect">
                <a:avLst/>
              </a:prstGeom>
            </p:spPr>
          </p:pic>
        </p:gr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081" y="2199737"/>
              <a:ext cx="11308217" cy="4639973"/>
            </a:xfrm>
            <a:prstGeom prst="rect">
              <a:avLst/>
            </a:prstGeom>
          </p:spPr>
        </p:pic>
      </p:grpSp>
    </p:spTree>
    <p:extLst>
      <p:ext uri="{BB962C8B-B14F-4D97-AF65-F5344CB8AC3E}">
        <p14:creationId xmlns:p14="http://schemas.microsoft.com/office/powerpoint/2010/main" val="167614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37"/>
                                        </p:tgtEl>
                                        <p:attrNameLst>
                                          <p:attrName>style.visibility</p:attrName>
                                        </p:attrNameLst>
                                      </p:cBhvr>
                                      <p:to>
                                        <p:strVal val="visible"/>
                                      </p:to>
                                    </p:set>
                                  </p:childTnLst>
                                </p:cTn>
                              </p:par>
                            </p:childTnLst>
                          </p:cTn>
                        </p:par>
                        <p:par>
                          <p:cTn id="23" fill="hold">
                            <p:stCondLst>
                              <p:cond delay="3300"/>
                            </p:stCondLst>
                            <p:childTnLst>
                              <p:par>
                                <p:cTn id="24" presetID="10"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5" grpId="0"/>
      <p:bldP spid="36" grpId="0"/>
      <p:bldP spid="36" grpId="1"/>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89" y="16552"/>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3" name="圖片 2">
            <a:extLst>
              <a:ext uri="{FF2B5EF4-FFF2-40B4-BE49-F238E27FC236}">
                <a16:creationId xmlns:a16="http://schemas.microsoft.com/office/drawing/2014/main" id="{1745B14B-7C22-4B69-A242-D95F10627C71}"/>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23092" y="1529649"/>
            <a:ext cx="4495800" cy="1190625"/>
          </a:xfrm>
          <a:prstGeom prst="rect">
            <a:avLst/>
          </a:prstGeom>
        </p:spPr>
      </p:pic>
    </p:spTree>
    <p:extLst>
      <p:ext uri="{BB962C8B-B14F-4D97-AF65-F5344CB8AC3E}">
        <p14:creationId xmlns:p14="http://schemas.microsoft.com/office/powerpoint/2010/main" val="302639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3300"/>
                            </p:stCondLst>
                            <p:childTnLst>
                              <p:par>
                                <p:cTn id="24" presetID="22" presetClass="entr" presetSubtype="8" fill="hold" nodeType="afterEffect">
                                  <p:stCondLst>
                                    <p:cond delay="70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a16="http://schemas.microsoft.com/office/drawing/2014/main"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1" name="矩形 13">
            <a:extLst>
              <a:ext uri="{FF2B5EF4-FFF2-40B4-BE49-F238E27FC236}">
                <a16:creationId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a16="http://schemas.microsoft.com/office/drawing/2014/main" id="{1D29CB4A-5938-486A-9B69-1C4863EBF835}"/>
              </a:ext>
            </a:extLst>
          </p:cNvPr>
          <p:cNvSpPr txBox="1"/>
          <p:nvPr/>
        </p:nvSpPr>
        <p:spPr>
          <a:xfrm>
            <a:off x="1732625" y="1006154"/>
            <a:ext cx="582211" cy="307777"/>
          </a:xfrm>
          <a:prstGeom prst="rect">
            <a:avLst/>
          </a:prstGeom>
          <a:noFill/>
        </p:spPr>
        <p:txBody>
          <a:bodyPr wrap="none" rtlCol="0">
            <a:spAutoFit/>
          </a:bodyPr>
          <a:lstStyle/>
          <a:p>
            <a:r>
              <a:rPr lang="en-US" altLang="zh-TW" sz="1400" b="1" dirty="0">
                <a:solidFill>
                  <a:schemeClr val="bg1"/>
                </a:solidFill>
                <a:latin typeface="Consolas" panose="020B0609020204030204" pitchFamily="49" charset="0"/>
              </a:rPr>
              <a:t>cd..</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6" name="文字方塊 19">
            <a:extLst>
              <a:ext uri="{FF2B5EF4-FFF2-40B4-BE49-F238E27FC236}">
                <a16:creationId xmlns:a16="http://schemas.microsoft.com/office/drawing/2014/main" id="{5D01598A-BC8E-452D-99D7-9A19476E2209}"/>
              </a:ext>
            </a:extLst>
          </p:cNvPr>
          <p:cNvSpPr txBox="1"/>
          <p:nvPr/>
        </p:nvSpPr>
        <p:spPr>
          <a:xfrm>
            <a:off x="2189181" y="962576"/>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 name="文字方塊 2"/>
          <p:cNvSpPr txBox="1"/>
          <p:nvPr/>
        </p:nvSpPr>
        <p:spPr>
          <a:xfrm>
            <a:off x="13196" y="1576169"/>
            <a:ext cx="1241882" cy="584775"/>
          </a:xfrm>
          <a:prstGeom prst="rect">
            <a:avLst/>
          </a:prstGeom>
          <a:noFill/>
        </p:spPr>
        <p:txBody>
          <a:bodyPr wrap="square" rtlCol="0">
            <a:spAutoFit/>
          </a:bodyPr>
          <a:lstStyle/>
          <a:p>
            <a:r>
              <a:rPr lang="en-US" altLang="zh-TW" sz="1400" dirty="0">
                <a:solidFill>
                  <a:schemeClr val="bg1"/>
                </a:solidFill>
                <a:latin typeface="Consolas" panose="020B0609020204030204" pitchFamily="49" charset="0"/>
              </a:rPr>
              <a:t>C:\Users&gt;</a:t>
            </a:r>
            <a:endParaRPr lang="zh-TW" altLang="en-US" sz="1400" dirty="0">
              <a:solidFill>
                <a:schemeClr val="bg1"/>
              </a:solidFill>
              <a:latin typeface="Consolas" panose="020B0609020204030204" pitchFamily="49" charset="0"/>
            </a:endParaRPr>
          </a:p>
          <a:p>
            <a:endParaRPr lang="zh-TW" altLang="en-US" dirty="0"/>
          </a:p>
        </p:txBody>
      </p:sp>
      <p:sp>
        <p:nvSpPr>
          <p:cNvPr id="6" name="文字方塊 5"/>
          <p:cNvSpPr txBox="1"/>
          <p:nvPr/>
        </p:nvSpPr>
        <p:spPr>
          <a:xfrm>
            <a:off x="943774" y="1574031"/>
            <a:ext cx="1245407" cy="307777"/>
          </a:xfrm>
          <a:prstGeom prst="rect">
            <a:avLst/>
          </a:prstGeom>
          <a:noFill/>
        </p:spPr>
        <p:txBody>
          <a:bodyPr wrap="square" rtlCol="0">
            <a:spAutoFit/>
          </a:bodyPr>
          <a:lstStyle/>
          <a:p>
            <a:r>
              <a:rPr lang="en-US" altLang="zh-TW" sz="1400" b="1" dirty="0">
                <a:solidFill>
                  <a:schemeClr val="bg1"/>
                </a:solidFill>
                <a:latin typeface="Consolas" panose="020B0609020204030204" pitchFamily="49" charset="0"/>
              </a:rPr>
              <a:t>cd desktop</a:t>
            </a:r>
            <a:endParaRPr lang="zh-TW" altLang="en-US" sz="1400" b="1" dirty="0">
              <a:solidFill>
                <a:schemeClr val="bg1"/>
              </a:solidFill>
              <a:latin typeface="Consolas" panose="020B0609020204030204" pitchFamily="49" charset="0"/>
            </a:endParaRPr>
          </a:p>
        </p:txBody>
      </p:sp>
      <p:sp>
        <p:nvSpPr>
          <p:cNvPr id="39" name="文字方塊 19">
            <a:extLst>
              <a:ext uri="{FF2B5EF4-FFF2-40B4-BE49-F238E27FC236}">
                <a16:creationId xmlns:a16="http://schemas.microsoft.com/office/drawing/2014/main" id="{5D01598A-BC8E-452D-99D7-9A19476E2209}"/>
              </a:ext>
            </a:extLst>
          </p:cNvPr>
          <p:cNvSpPr txBox="1"/>
          <p:nvPr/>
        </p:nvSpPr>
        <p:spPr>
          <a:xfrm>
            <a:off x="1970525" y="152578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42" name="文字方塊 41"/>
          <p:cNvSpPr txBox="1"/>
          <p:nvPr/>
        </p:nvSpPr>
        <p:spPr>
          <a:xfrm>
            <a:off x="-1" y="2188372"/>
            <a:ext cx="1970526" cy="307777"/>
          </a:xfrm>
          <a:prstGeom prst="rect">
            <a:avLst/>
          </a:prstGeom>
          <a:noFill/>
        </p:spPr>
        <p:txBody>
          <a:bodyPr wrap="square" rtlCol="0">
            <a:spAutoFit/>
          </a:bodyPr>
          <a:lstStyle/>
          <a:p>
            <a:r>
              <a:rPr lang="en-US" altLang="zh-TW" sz="1400" dirty="0">
                <a:solidFill>
                  <a:schemeClr val="bg1"/>
                </a:solidFill>
                <a:latin typeface="Consolas" panose="020B0609020204030204" pitchFamily="49" charset="0"/>
              </a:rPr>
              <a:t>C:\Users\desktop&gt;</a:t>
            </a:r>
            <a:endParaRPr lang="zh-TW" altLang="en-US" dirty="0"/>
          </a:p>
        </p:txBody>
      </p:sp>
      <p:sp>
        <p:nvSpPr>
          <p:cNvPr id="43" name="文字方塊 42"/>
          <p:cNvSpPr txBox="1"/>
          <p:nvPr/>
        </p:nvSpPr>
        <p:spPr>
          <a:xfrm>
            <a:off x="1732270" y="2190251"/>
            <a:ext cx="1381991" cy="523220"/>
          </a:xfrm>
          <a:prstGeom prst="rect">
            <a:avLst/>
          </a:prstGeom>
          <a:noFill/>
        </p:spPr>
        <p:txBody>
          <a:bodyPr wrap="square" rtlCol="0">
            <a:spAutoFit/>
          </a:bodyPr>
          <a:lstStyle/>
          <a:p>
            <a:r>
              <a:rPr lang="en-US" altLang="zh-TW" sz="1400" b="1" dirty="0">
                <a:solidFill>
                  <a:schemeClr val="bg1"/>
                </a:solidFill>
                <a:latin typeface="Consolas" panose="020B0609020204030204" pitchFamily="49" charset="0"/>
              </a:rPr>
              <a:t>cd</a:t>
            </a:r>
            <a:r>
              <a:rPr lang="en-US" altLang="zh-TW" sz="1400" dirty="0">
                <a:solidFill>
                  <a:schemeClr val="bg1"/>
                </a:solidFill>
                <a:latin typeface="Consolas" panose="020B0609020204030204" pitchFamily="49" charset="0"/>
              </a:rPr>
              <a:t> website</a:t>
            </a:r>
            <a:endParaRPr lang="zh-TW" altLang="en-US" sz="1400" dirty="0">
              <a:solidFill>
                <a:schemeClr val="bg1"/>
              </a:solidFill>
              <a:latin typeface="Consolas" panose="020B0609020204030204" pitchFamily="49" charset="0"/>
            </a:endParaRPr>
          </a:p>
          <a:p>
            <a:endParaRPr lang="zh-TW" altLang="en-US" sz="1400" b="1" dirty="0">
              <a:solidFill>
                <a:schemeClr val="bg1"/>
              </a:solidFill>
              <a:latin typeface="Consolas" panose="020B0609020204030204" pitchFamily="49" charset="0"/>
            </a:endParaRPr>
          </a:p>
        </p:txBody>
      </p:sp>
      <p:sp>
        <p:nvSpPr>
          <p:cNvPr id="44" name="文字方塊 19">
            <a:extLst>
              <a:ext uri="{FF2B5EF4-FFF2-40B4-BE49-F238E27FC236}">
                <a16:creationId xmlns:a16="http://schemas.microsoft.com/office/drawing/2014/main" id="{5D01598A-BC8E-452D-99D7-9A19476E2209}"/>
              </a:ext>
            </a:extLst>
          </p:cNvPr>
          <p:cNvSpPr txBox="1"/>
          <p:nvPr/>
        </p:nvSpPr>
        <p:spPr>
          <a:xfrm>
            <a:off x="2745769" y="214200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45" name="文字方塊 44"/>
          <p:cNvSpPr txBox="1"/>
          <p:nvPr/>
        </p:nvSpPr>
        <p:spPr>
          <a:xfrm>
            <a:off x="13195" y="2719539"/>
            <a:ext cx="2759077" cy="307777"/>
          </a:xfrm>
          <a:prstGeom prst="rect">
            <a:avLst/>
          </a:prstGeom>
          <a:noFill/>
        </p:spPr>
        <p:txBody>
          <a:bodyPr wrap="square" rtlCol="0">
            <a:spAutoFit/>
          </a:bodyPr>
          <a:lstStyle/>
          <a:p>
            <a:r>
              <a:rPr lang="en-US" altLang="zh-TW" sz="1400" dirty="0">
                <a:solidFill>
                  <a:schemeClr val="bg1"/>
                </a:solidFill>
                <a:latin typeface="Consolas" panose="020B0609020204030204" pitchFamily="49" charset="0"/>
              </a:rPr>
              <a:t>C:\Users\desktop\website&gt;</a:t>
            </a:r>
            <a:endParaRPr lang="zh-TW" altLang="en-US" dirty="0"/>
          </a:p>
        </p:txBody>
      </p:sp>
      <p:sp>
        <p:nvSpPr>
          <p:cNvPr id="46" name="文字方塊 45"/>
          <p:cNvSpPr txBox="1"/>
          <p:nvPr/>
        </p:nvSpPr>
        <p:spPr>
          <a:xfrm>
            <a:off x="2549314" y="2719539"/>
            <a:ext cx="3255138" cy="523220"/>
          </a:xfrm>
          <a:prstGeom prst="rect">
            <a:avLst/>
          </a:prstGeom>
          <a:noFill/>
        </p:spPr>
        <p:txBody>
          <a:bodyPr wrap="square" rtlCol="0">
            <a:spAutoFit/>
          </a:bodyPr>
          <a:lstStyle/>
          <a:p>
            <a:r>
              <a:rPr lang="en-US" altLang="zh-TW" sz="1400" b="1" dirty="0">
                <a:solidFill>
                  <a:schemeClr val="bg1"/>
                </a:solidFill>
                <a:latin typeface="Consolas" panose="020B0609020204030204" pitchFamily="49" charset="0"/>
              </a:rPr>
              <a:t>python manage.py </a:t>
            </a:r>
            <a:r>
              <a:rPr lang="en-US" altLang="zh-TW" sz="1400" b="1" dirty="0" err="1">
                <a:solidFill>
                  <a:schemeClr val="bg1"/>
                </a:solidFill>
                <a:latin typeface="Consolas" panose="020B0609020204030204" pitchFamily="49" charset="0"/>
              </a:rPr>
              <a:t>runserver</a:t>
            </a:r>
            <a:endParaRPr lang="zh-TW" altLang="en-US" sz="1400" dirty="0">
              <a:solidFill>
                <a:schemeClr val="bg1"/>
              </a:solidFill>
              <a:latin typeface="Consolas" panose="020B0609020204030204" pitchFamily="49" charset="0"/>
            </a:endParaRPr>
          </a:p>
          <a:p>
            <a:endParaRPr lang="zh-TW" altLang="en-US" sz="1400" b="1" dirty="0">
              <a:solidFill>
                <a:schemeClr val="bg1"/>
              </a:solidFill>
              <a:latin typeface="Consolas" panose="020B0609020204030204" pitchFamily="49" charset="0"/>
            </a:endParaRPr>
          </a:p>
        </p:txBody>
      </p:sp>
      <p:sp>
        <p:nvSpPr>
          <p:cNvPr id="47" name="文字方塊 19">
            <a:extLst>
              <a:ext uri="{FF2B5EF4-FFF2-40B4-BE49-F238E27FC236}">
                <a16:creationId xmlns:a16="http://schemas.microsoft.com/office/drawing/2014/main" id="{5D01598A-BC8E-452D-99D7-9A19476E2209}"/>
              </a:ext>
            </a:extLst>
          </p:cNvPr>
          <p:cNvSpPr txBox="1"/>
          <p:nvPr/>
        </p:nvSpPr>
        <p:spPr>
          <a:xfrm>
            <a:off x="5134144" y="2667893"/>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48" name="文字方塊 47"/>
          <p:cNvSpPr txBox="1"/>
          <p:nvPr/>
        </p:nvSpPr>
        <p:spPr>
          <a:xfrm>
            <a:off x="60003" y="2981149"/>
            <a:ext cx="6592588" cy="1600438"/>
          </a:xfrm>
          <a:prstGeom prst="rect">
            <a:avLst/>
          </a:prstGeom>
          <a:noFill/>
        </p:spPr>
        <p:txBody>
          <a:bodyPr wrap="square" rtlCol="0">
            <a:spAutoFit/>
          </a:bodyPr>
          <a:lstStyle/>
          <a:p>
            <a:r>
              <a:rPr lang="en-US" altLang="zh-TW" sz="1400" dirty="0">
                <a:solidFill>
                  <a:schemeClr val="bg1"/>
                </a:solidFill>
                <a:latin typeface="Consolas" panose="020B0609020204030204" pitchFamily="49" charset="0"/>
              </a:rPr>
              <a:t>Performing system checks...</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System check identified no issues (0 silenced).</a:t>
            </a:r>
          </a:p>
          <a:p>
            <a:r>
              <a:rPr lang="en-US" altLang="zh-TW" sz="1400" dirty="0">
                <a:solidFill>
                  <a:schemeClr val="bg1"/>
                </a:solidFill>
                <a:latin typeface="Consolas" panose="020B0609020204030204" pitchFamily="49" charset="0"/>
              </a:rPr>
              <a:t>June 04, 2019 - 16:19:53</a:t>
            </a:r>
          </a:p>
          <a:p>
            <a:r>
              <a:rPr lang="en-US" altLang="zh-TW" sz="1400" dirty="0" err="1">
                <a:solidFill>
                  <a:schemeClr val="bg1"/>
                </a:solidFill>
                <a:latin typeface="Consolas" panose="020B0609020204030204" pitchFamily="49" charset="0"/>
              </a:rPr>
              <a:t>Django</a:t>
            </a:r>
            <a:r>
              <a:rPr lang="en-US" altLang="zh-TW" sz="1400" dirty="0">
                <a:solidFill>
                  <a:schemeClr val="bg1"/>
                </a:solidFill>
                <a:latin typeface="Consolas" panose="020B0609020204030204" pitchFamily="49" charset="0"/>
              </a:rPr>
              <a:t> version 2.0, using settings '</a:t>
            </a:r>
            <a:r>
              <a:rPr lang="en-US" altLang="zh-TW" sz="1400" dirty="0" err="1">
                <a:solidFill>
                  <a:schemeClr val="bg1"/>
                </a:solidFill>
                <a:latin typeface="Consolas" panose="020B0609020204030204" pitchFamily="49" charset="0"/>
              </a:rPr>
              <a:t>CoderParadise.settings</a:t>
            </a:r>
            <a:r>
              <a:rPr lang="en-US" altLang="zh-TW" sz="1400" dirty="0">
                <a:solidFill>
                  <a:schemeClr val="bg1"/>
                </a:solidFill>
                <a:latin typeface="Consolas" panose="020B0609020204030204" pitchFamily="49" charset="0"/>
              </a:rPr>
              <a:t>'</a:t>
            </a:r>
          </a:p>
          <a:p>
            <a:r>
              <a:rPr lang="en-US" altLang="zh-TW" sz="1400" dirty="0">
                <a:solidFill>
                  <a:schemeClr val="bg1"/>
                </a:solidFill>
                <a:latin typeface="Consolas" panose="020B0609020204030204" pitchFamily="49" charset="0"/>
              </a:rPr>
              <a:t>Starting development server at http://127.0.0.1:8000/</a:t>
            </a:r>
          </a:p>
          <a:p>
            <a:r>
              <a:rPr lang="en-US" altLang="zh-TW" sz="1400" dirty="0">
                <a:solidFill>
                  <a:schemeClr val="bg1"/>
                </a:solidFill>
                <a:latin typeface="Consolas" panose="020B0609020204030204" pitchFamily="49" charset="0"/>
              </a:rPr>
              <a:t>Quit the server with CTRL-BREAK.</a:t>
            </a:r>
            <a:endParaRPr lang="zh-TW" altLang="en-US" sz="1400" dirty="0">
              <a:solidFill>
                <a:schemeClr val="bg1"/>
              </a:solidFill>
              <a:latin typeface="Consolas" panose="020B0609020204030204" pitchFamily="49" charset="0"/>
            </a:endParaRPr>
          </a:p>
        </p:txBody>
      </p:sp>
      <p:sp>
        <p:nvSpPr>
          <p:cNvPr id="49" name="文字方塊 48"/>
          <p:cNvSpPr txBox="1"/>
          <p:nvPr/>
        </p:nvSpPr>
        <p:spPr>
          <a:xfrm>
            <a:off x="29584" y="4709402"/>
            <a:ext cx="2759077" cy="307777"/>
          </a:xfrm>
          <a:prstGeom prst="rect">
            <a:avLst/>
          </a:prstGeom>
          <a:noFill/>
        </p:spPr>
        <p:txBody>
          <a:bodyPr wrap="square" rtlCol="0">
            <a:spAutoFit/>
          </a:bodyPr>
          <a:lstStyle/>
          <a:p>
            <a:r>
              <a:rPr lang="en-US" altLang="zh-TW" sz="1400" dirty="0">
                <a:solidFill>
                  <a:schemeClr val="bg1"/>
                </a:solidFill>
                <a:latin typeface="Consolas" panose="020B0609020204030204" pitchFamily="49" charset="0"/>
              </a:rPr>
              <a:t>C:\Users\desktop\website&gt;</a:t>
            </a:r>
            <a:endParaRPr lang="zh-TW" altLang="en-US" dirty="0"/>
          </a:p>
        </p:txBody>
      </p:sp>
      <p:sp>
        <p:nvSpPr>
          <p:cNvPr id="50" name="文字方塊 12">
            <a:extLst>
              <a:ext uri="{FF2B5EF4-FFF2-40B4-BE49-F238E27FC236}">
                <a16:creationId xmlns:a16="http://schemas.microsoft.com/office/drawing/2014/main" id="{0B05D7D0-BAE6-4995-934B-E00CFFD98FA0}"/>
              </a:ext>
            </a:extLst>
          </p:cNvPr>
          <p:cNvSpPr txBox="1"/>
          <p:nvPr/>
        </p:nvSpPr>
        <p:spPr>
          <a:xfrm>
            <a:off x="1718742" y="970241"/>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51" name="文字方塊 12">
            <a:extLst>
              <a:ext uri="{FF2B5EF4-FFF2-40B4-BE49-F238E27FC236}">
                <a16:creationId xmlns:a16="http://schemas.microsoft.com/office/drawing/2014/main" id="{0B05D7D0-BAE6-4995-934B-E00CFFD98FA0}"/>
              </a:ext>
            </a:extLst>
          </p:cNvPr>
          <p:cNvSpPr txBox="1"/>
          <p:nvPr/>
        </p:nvSpPr>
        <p:spPr>
          <a:xfrm>
            <a:off x="932985" y="1544981"/>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52" name="文字方塊 12">
            <a:extLst>
              <a:ext uri="{FF2B5EF4-FFF2-40B4-BE49-F238E27FC236}">
                <a16:creationId xmlns:a16="http://schemas.microsoft.com/office/drawing/2014/main" id="{0B05D7D0-BAE6-4995-934B-E00CFFD98FA0}"/>
              </a:ext>
            </a:extLst>
          </p:cNvPr>
          <p:cNvSpPr txBox="1"/>
          <p:nvPr/>
        </p:nvSpPr>
        <p:spPr>
          <a:xfrm>
            <a:off x="1709618" y="2166342"/>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53" name="文字方塊 12">
            <a:extLst>
              <a:ext uri="{FF2B5EF4-FFF2-40B4-BE49-F238E27FC236}">
                <a16:creationId xmlns:a16="http://schemas.microsoft.com/office/drawing/2014/main" id="{0B05D7D0-BAE6-4995-934B-E00CFFD98FA0}"/>
              </a:ext>
            </a:extLst>
          </p:cNvPr>
          <p:cNvSpPr txBox="1"/>
          <p:nvPr/>
        </p:nvSpPr>
        <p:spPr>
          <a:xfrm>
            <a:off x="2503861" y="268448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54" name="文字方塊 12">
            <a:extLst>
              <a:ext uri="{FF2B5EF4-FFF2-40B4-BE49-F238E27FC236}">
                <a16:creationId xmlns:a16="http://schemas.microsoft.com/office/drawing/2014/main" id="{0B05D7D0-BAE6-4995-934B-E00CFFD98FA0}"/>
              </a:ext>
            </a:extLst>
          </p:cNvPr>
          <p:cNvSpPr txBox="1"/>
          <p:nvPr/>
        </p:nvSpPr>
        <p:spPr>
          <a:xfrm>
            <a:off x="2555018" y="4647847"/>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46413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5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par>
                          <p:cTn id="23" fill="hold">
                            <p:stCondLst>
                              <p:cond delay="2500"/>
                            </p:stCondLst>
                            <p:childTnLst>
                              <p:par>
                                <p:cTn id="24" presetID="10" presetClass="entr" presetSubtype="0" repeatCount="2000" fill="hold" grpId="0" nodeType="after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500"/>
                                        <p:tgtEl>
                                          <p:spTgt spid="51"/>
                                        </p:tgtEl>
                                      </p:cBhvr>
                                    </p:animEffect>
                                  </p:childTnLst>
                                </p:cTn>
                              </p:par>
                            </p:childTnLst>
                          </p:cTn>
                        </p:par>
                        <p:par>
                          <p:cTn id="27" fill="hold">
                            <p:stCondLst>
                              <p:cond delay="3500"/>
                            </p:stCondLst>
                            <p:childTnLst>
                              <p:par>
                                <p:cTn id="28" presetID="22" presetClass="entr" presetSubtype="8" fill="hold" grpId="0" nodeType="afterEffect">
                                  <p:stCondLst>
                                    <p:cond delay="25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51"/>
                                        </p:tgtEl>
                                        <p:attrNameLst>
                                          <p:attrName>style.visibility</p:attrName>
                                        </p:attrNameLst>
                                      </p:cBhvr>
                                      <p:to>
                                        <p:strVal val="hidden"/>
                                      </p:to>
                                    </p:set>
                                  </p:childTnLst>
                                </p:cTn>
                              </p:par>
                            </p:childTnLst>
                          </p:cTn>
                        </p:par>
                        <p:par>
                          <p:cTn id="33" fill="hold">
                            <p:stCondLst>
                              <p:cond delay="4250"/>
                            </p:stCondLst>
                            <p:childTnLst>
                              <p:par>
                                <p:cTn id="34" presetID="10" presetClass="entr" presetSubtype="0" repeatCount="2000" fill="hold" grpId="0"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par>
                          <p:cTn id="37" fill="hold">
                            <p:stCondLst>
                              <p:cond delay="5250"/>
                            </p:stCondLst>
                            <p:childTnLst>
                              <p:par>
                                <p:cTn id="38" presetID="1" presetClass="exit" presetSubtype="0" fill="hold" grpId="1" nodeType="afterEffect">
                                  <p:stCondLst>
                                    <p:cond delay="0"/>
                                  </p:stCondLst>
                                  <p:childTnLst>
                                    <p:set>
                                      <p:cBhvr>
                                        <p:cTn id="39" dur="1" fill="hold">
                                          <p:stCondLst>
                                            <p:cond delay="9"/>
                                          </p:stCondLst>
                                        </p:cTn>
                                        <p:tgtEl>
                                          <p:spTgt spid="39"/>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childTnLst>
                                </p:cTn>
                              </p:par>
                            </p:childTnLst>
                          </p:cTn>
                        </p:par>
                        <p:par>
                          <p:cTn id="42" fill="hold">
                            <p:stCondLst>
                              <p:cond delay="5260"/>
                            </p:stCondLst>
                            <p:childTnLst>
                              <p:par>
                                <p:cTn id="43" presetID="10" presetClass="entr" presetSubtype="0" repeatCount="2000" fill="hold" grpId="0" nodeType="after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500"/>
                                        <p:tgtEl>
                                          <p:spTgt spid="52"/>
                                        </p:tgtEl>
                                      </p:cBhvr>
                                    </p:animEffect>
                                  </p:childTnLst>
                                </p:cTn>
                              </p:par>
                            </p:childTnLst>
                          </p:cTn>
                        </p:par>
                        <p:par>
                          <p:cTn id="46" fill="hold">
                            <p:stCondLst>
                              <p:cond delay="6260"/>
                            </p:stCondLst>
                            <p:childTnLst>
                              <p:par>
                                <p:cTn id="47" presetID="22" presetClass="entr" presetSubtype="8" fill="hold" grpId="0" nodeType="afterEffect">
                                  <p:stCondLst>
                                    <p:cond delay="250"/>
                                  </p:stCondLst>
                                  <p:childTnLst>
                                    <p:set>
                                      <p:cBhvr>
                                        <p:cTn id="48" dur="1" fill="hold">
                                          <p:stCondLst>
                                            <p:cond delay="0"/>
                                          </p:stCondLst>
                                        </p:cTn>
                                        <p:tgtEl>
                                          <p:spTgt spid="43"/>
                                        </p:tgtEl>
                                        <p:attrNameLst>
                                          <p:attrName>style.visibility</p:attrName>
                                        </p:attrNameLst>
                                      </p:cBhvr>
                                      <p:to>
                                        <p:strVal val="visible"/>
                                      </p:to>
                                    </p:set>
                                    <p:animEffect transition="in" filter="wipe(left)">
                                      <p:cBhvr>
                                        <p:cTn id="49" dur="500"/>
                                        <p:tgtEl>
                                          <p:spTgt spid="43"/>
                                        </p:tgtEl>
                                      </p:cBhvr>
                                    </p:animEffect>
                                  </p:childTnLst>
                                </p:cTn>
                              </p:par>
                              <p:par>
                                <p:cTn id="50" presetID="1" presetClass="exit" presetSubtype="0" fill="hold" grpId="1" nodeType="withEffect">
                                  <p:stCondLst>
                                    <p:cond delay="0"/>
                                  </p:stCondLst>
                                  <p:childTnLst>
                                    <p:set>
                                      <p:cBhvr>
                                        <p:cTn id="51" dur="1" fill="hold">
                                          <p:stCondLst>
                                            <p:cond delay="0"/>
                                          </p:stCondLst>
                                        </p:cTn>
                                        <p:tgtEl>
                                          <p:spTgt spid="52"/>
                                        </p:tgtEl>
                                        <p:attrNameLst>
                                          <p:attrName>style.visibility</p:attrName>
                                        </p:attrNameLst>
                                      </p:cBhvr>
                                      <p:to>
                                        <p:strVal val="hidden"/>
                                      </p:to>
                                    </p:set>
                                  </p:childTnLst>
                                </p:cTn>
                              </p:par>
                            </p:childTnLst>
                          </p:cTn>
                        </p:par>
                        <p:par>
                          <p:cTn id="52" fill="hold">
                            <p:stCondLst>
                              <p:cond delay="7010"/>
                            </p:stCondLst>
                            <p:childTnLst>
                              <p:par>
                                <p:cTn id="53" presetID="10" presetClass="entr" presetSubtype="0" repeatCount="2000" fill="hold" grpId="0"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childTnLst>
                          </p:cTn>
                        </p:par>
                        <p:par>
                          <p:cTn id="56" fill="hold">
                            <p:stCondLst>
                              <p:cond delay="8010"/>
                            </p:stCondLst>
                            <p:childTnLst>
                              <p:par>
                                <p:cTn id="57" presetID="1" presetClass="exit" presetSubtype="0" fill="hold" grpId="1" nodeType="afterEffect">
                                  <p:stCondLst>
                                    <p:cond delay="0"/>
                                  </p:stCondLst>
                                  <p:childTnLst>
                                    <p:set>
                                      <p:cBhvr>
                                        <p:cTn id="58" dur="1" fill="hold">
                                          <p:stCondLst>
                                            <p:cond delay="9"/>
                                          </p:stCondLst>
                                        </p:cTn>
                                        <p:tgtEl>
                                          <p:spTgt spid="44"/>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par>
                          <p:cTn id="61" fill="hold">
                            <p:stCondLst>
                              <p:cond delay="8020"/>
                            </p:stCondLst>
                            <p:childTnLst>
                              <p:par>
                                <p:cTn id="62" presetID="10" presetClass="entr" presetSubtype="0" repeatCount="2000"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childTnLst>
                          </p:cTn>
                        </p:par>
                        <p:par>
                          <p:cTn id="65" fill="hold">
                            <p:stCondLst>
                              <p:cond delay="9020"/>
                            </p:stCondLst>
                            <p:childTnLst>
                              <p:par>
                                <p:cTn id="66" presetID="22" presetClass="entr" presetSubtype="8" fill="hold" grpId="0" nodeType="afterEffect">
                                  <p:stCondLst>
                                    <p:cond delay="250"/>
                                  </p:stCondLst>
                                  <p:childTnLst>
                                    <p:set>
                                      <p:cBhvr>
                                        <p:cTn id="67" dur="1" fill="hold">
                                          <p:stCondLst>
                                            <p:cond delay="0"/>
                                          </p:stCondLst>
                                        </p:cTn>
                                        <p:tgtEl>
                                          <p:spTgt spid="46"/>
                                        </p:tgtEl>
                                        <p:attrNameLst>
                                          <p:attrName>style.visibility</p:attrName>
                                        </p:attrNameLst>
                                      </p:cBhvr>
                                      <p:to>
                                        <p:strVal val="visible"/>
                                      </p:to>
                                    </p:set>
                                    <p:animEffect transition="in" filter="wipe(left)">
                                      <p:cBhvr>
                                        <p:cTn id="68" dur="500"/>
                                        <p:tgtEl>
                                          <p:spTgt spid="46"/>
                                        </p:tgtEl>
                                      </p:cBhvr>
                                    </p:animEffect>
                                  </p:childTnLst>
                                </p:cTn>
                              </p:par>
                              <p:par>
                                <p:cTn id="69" presetID="1" presetClass="exit" presetSubtype="0" fill="hold" grpId="1" nodeType="withEffect">
                                  <p:stCondLst>
                                    <p:cond delay="0"/>
                                  </p:stCondLst>
                                  <p:childTnLst>
                                    <p:set>
                                      <p:cBhvr>
                                        <p:cTn id="70" dur="1" fill="hold">
                                          <p:stCondLst>
                                            <p:cond delay="0"/>
                                          </p:stCondLst>
                                        </p:cTn>
                                        <p:tgtEl>
                                          <p:spTgt spid="53"/>
                                        </p:tgtEl>
                                        <p:attrNameLst>
                                          <p:attrName>style.visibility</p:attrName>
                                        </p:attrNameLst>
                                      </p:cBhvr>
                                      <p:to>
                                        <p:strVal val="hidden"/>
                                      </p:to>
                                    </p:set>
                                  </p:childTnLst>
                                </p:cTn>
                              </p:par>
                            </p:childTnLst>
                          </p:cTn>
                        </p:par>
                        <p:par>
                          <p:cTn id="71" fill="hold">
                            <p:stCondLst>
                              <p:cond delay="9770"/>
                            </p:stCondLst>
                            <p:childTnLst>
                              <p:par>
                                <p:cTn id="72" presetID="10" presetClass="entr" presetSubtype="0" repeatCount="2000" fill="hold" grpId="0" nodeType="after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500"/>
                                        <p:tgtEl>
                                          <p:spTgt spid="47"/>
                                        </p:tgtEl>
                                      </p:cBhvr>
                                    </p:animEffect>
                                  </p:childTnLst>
                                </p:cTn>
                              </p:par>
                            </p:childTnLst>
                          </p:cTn>
                        </p:par>
                        <p:par>
                          <p:cTn id="75" fill="hold">
                            <p:stCondLst>
                              <p:cond delay="10770"/>
                            </p:stCondLst>
                            <p:childTnLst>
                              <p:par>
                                <p:cTn id="76" presetID="1" presetClass="exit" presetSubtype="0" fill="hold" grpId="1" nodeType="afterEffect">
                                  <p:stCondLst>
                                    <p:cond delay="0"/>
                                  </p:stCondLst>
                                  <p:childTnLst>
                                    <p:set>
                                      <p:cBhvr>
                                        <p:cTn id="77" dur="1" fill="hold">
                                          <p:stCondLst>
                                            <p:cond delay="9"/>
                                          </p:stCondLst>
                                        </p:cTn>
                                        <p:tgtEl>
                                          <p:spTgt spid="47"/>
                                        </p:tgtEl>
                                        <p:attrNameLst>
                                          <p:attrName>style.visibility</p:attrName>
                                        </p:attrNameLst>
                                      </p:cBhvr>
                                      <p:to>
                                        <p:strVal val="hidden"/>
                                      </p:to>
                                    </p:set>
                                  </p:childTnLst>
                                </p:cTn>
                              </p:par>
                              <p:par>
                                <p:cTn id="78" presetID="1" presetClass="entr" presetSubtype="0" fill="hold" grpId="0" nodeType="withEffect">
                                  <p:stCondLst>
                                    <p:cond delay="500"/>
                                  </p:stCondLst>
                                  <p:childTnLst>
                                    <p:set>
                                      <p:cBhvr>
                                        <p:cTn id="79" dur="1" fill="hold">
                                          <p:stCondLst>
                                            <p:cond delay="0"/>
                                          </p:stCondLst>
                                        </p:cTn>
                                        <p:tgtEl>
                                          <p:spTgt spid="4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49"/>
                                        </p:tgtEl>
                                        <p:attrNameLst>
                                          <p:attrName>style.visibility</p:attrName>
                                        </p:attrNameLst>
                                      </p:cBhvr>
                                      <p:to>
                                        <p:strVal val="visible"/>
                                      </p:to>
                                    </p:set>
                                  </p:childTnLst>
                                </p:cTn>
                              </p:par>
                            </p:childTnLst>
                          </p:cTn>
                        </p:par>
                        <p:par>
                          <p:cTn id="84" fill="hold">
                            <p:stCondLst>
                              <p:cond delay="0"/>
                            </p:stCondLst>
                            <p:childTnLst>
                              <p:par>
                                <p:cTn id="85" presetID="10" presetClass="entr" presetSubtype="0" repeatCount="2000" fill="hold" grpId="0" nodeType="after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fade">
                                      <p:cBhvr>
                                        <p:cTn id="8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6" grpId="1"/>
      <p:bldP spid="3" grpId="0"/>
      <p:bldP spid="6" grpId="0"/>
      <p:bldP spid="39" grpId="0"/>
      <p:bldP spid="39" grpId="1"/>
      <p:bldP spid="42" grpId="0"/>
      <p:bldP spid="43" grpId="0"/>
      <p:bldP spid="44" grpId="0"/>
      <p:bldP spid="44" grpId="1"/>
      <p:bldP spid="45" grpId="0"/>
      <p:bldP spid="46" grpId="0"/>
      <p:bldP spid="47" grpId="0"/>
      <p:bldP spid="47" grpId="1"/>
      <p:bldP spid="48" grpId="0"/>
      <p:bldP spid="49" grpId="0"/>
      <p:bldP spid="50" grpId="0"/>
      <p:bldP spid="50" grpId="1"/>
      <p:bldP spid="51" grpId="0"/>
      <p:bldP spid="51" grpId="1"/>
      <p:bldP spid="52" grpId="0"/>
      <p:bldP spid="52" grpId="1"/>
      <p:bldP spid="53" grpId="0"/>
      <p:bldP spid="53" grpId="1"/>
      <p:bldP spid="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445" y="46137"/>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2" name="圖片 1">
            <a:extLst>
              <a:ext uri="{FF2B5EF4-FFF2-40B4-BE49-F238E27FC236}">
                <a16:creationId xmlns:a16="http://schemas.microsoft.com/office/drawing/2014/main" id="{746B9F4E-6372-48C5-8DF7-E3E2F64623F4}"/>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23092" y="1529649"/>
            <a:ext cx="4638675" cy="1371600"/>
          </a:xfrm>
          <a:prstGeom prst="rect">
            <a:avLst/>
          </a:prstGeom>
        </p:spPr>
      </p:pic>
    </p:spTree>
    <p:extLst>
      <p:ext uri="{BB962C8B-B14F-4D97-AF65-F5344CB8AC3E}">
        <p14:creationId xmlns:p14="http://schemas.microsoft.com/office/powerpoint/2010/main" val="201759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3300"/>
                            </p:stCondLst>
                            <p:childTnLst>
                              <p:par>
                                <p:cTn id="24" presetID="22" presetClass="entr" presetSubtype="8" fill="hold" nodeType="afterEffect">
                                  <p:stCondLst>
                                    <p:cond delay="70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2064</TotalTime>
  <Words>978</Words>
  <Application>Microsoft Office PowerPoint</Application>
  <PresentationFormat>寬螢幕</PresentationFormat>
  <Paragraphs>290</Paragraphs>
  <Slides>15</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15</vt:i4>
      </vt:variant>
    </vt:vector>
  </HeadingPairs>
  <TitlesOfParts>
    <vt:vector size="23" baseType="lpstr">
      <vt:lpstr>Microsoft JhengHei UI Light</vt:lpstr>
      <vt:lpstr>新細明體</vt:lpstr>
      <vt:lpstr>Arial</vt:lpstr>
      <vt:lpstr>Calibri</vt:lpstr>
      <vt:lpstr>Calibri Light</vt:lpstr>
      <vt:lpstr>Consolas</vt:lpstr>
      <vt:lpstr>Franklin Gothic Heavy</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廖宣瑋</dc:creator>
  <cp:lastModifiedBy>明賢 陳</cp:lastModifiedBy>
  <cp:revision>88</cp:revision>
  <dcterms:created xsi:type="dcterms:W3CDTF">2019-04-10T09:57:57Z</dcterms:created>
  <dcterms:modified xsi:type="dcterms:W3CDTF">2019-06-04T17:11:55Z</dcterms:modified>
</cp:coreProperties>
</file>