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73" r:id="rId3"/>
    <p:sldId id="258" r:id="rId4"/>
    <p:sldId id="274" r:id="rId5"/>
    <p:sldId id="259" r:id="rId6"/>
    <p:sldId id="261" r:id="rId7"/>
    <p:sldId id="275" r:id="rId8"/>
    <p:sldId id="265" r:id="rId9"/>
    <p:sldId id="280" r:id="rId10"/>
    <p:sldId id="278" r:id="rId11"/>
    <p:sldId id="279" r:id="rId12"/>
    <p:sldId id="263" r:id="rId13"/>
    <p:sldId id="277" r:id="rId14"/>
    <p:sldId id="262" r:id="rId15"/>
    <p:sldId id="264" r:id="rId16"/>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64" autoAdjust="0"/>
    <p:restoredTop sz="94657" autoAdjust="0"/>
  </p:normalViewPr>
  <p:slideViewPr>
    <p:cSldViewPr snapToGrid="0">
      <p:cViewPr varScale="1">
        <p:scale>
          <a:sx n="86" d="100"/>
          <a:sy n="86" d="100"/>
        </p:scale>
        <p:origin x="221" y="48"/>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sunYu  Kuo" userId="6d5aa019-80a3-44d1-a56b-0a843e22b3bd" providerId="ADAL" clId="{D6AB7176-E067-4BB6-8D07-6F83136DE7E5}"/>
    <pc:docChg chg="undo custSel addSld delSld modSld">
      <pc:chgData name="HsunYu  Kuo" userId="6d5aa019-80a3-44d1-a56b-0a843e22b3bd" providerId="ADAL" clId="{D6AB7176-E067-4BB6-8D07-6F83136DE7E5}" dt="2019-04-19T13:53:10.743" v="2789"/>
      <pc:docMkLst>
        <pc:docMk/>
      </pc:docMkLst>
      <pc:sldChg chg="addSp modSp modAnim">
        <pc:chgData name="HsunYu  Kuo" userId="6d5aa019-80a3-44d1-a56b-0a843e22b3bd" providerId="ADAL" clId="{D6AB7176-E067-4BB6-8D07-6F83136DE7E5}" dt="2019-04-19T13:49:58.436" v="2751"/>
        <pc:sldMkLst>
          <pc:docMk/>
          <pc:sldMk cId="1763165499" sldId="256"/>
        </pc:sldMkLst>
        <pc:spChg chg="mod">
          <ac:chgData name="HsunYu  Kuo" userId="6d5aa019-80a3-44d1-a56b-0a843e22b3bd" providerId="ADAL" clId="{D6AB7176-E067-4BB6-8D07-6F83136DE7E5}" dt="2019-04-19T10:34:37.721" v="172" actId="1076"/>
          <ac:spMkLst>
            <pc:docMk/>
            <pc:sldMk cId="1763165499" sldId="256"/>
            <ac:spMk id="4" creationId="{00000000-0000-0000-0000-000000000000}"/>
          </ac:spMkLst>
        </pc:spChg>
        <pc:spChg chg="mod">
          <ac:chgData name="HsunYu  Kuo" userId="6d5aa019-80a3-44d1-a56b-0a843e22b3bd" providerId="ADAL" clId="{D6AB7176-E067-4BB6-8D07-6F83136DE7E5}" dt="2019-04-19T10:31:12.055" v="43" actId="20577"/>
          <ac:spMkLst>
            <pc:docMk/>
            <pc:sldMk cId="1763165499" sldId="256"/>
            <ac:spMk id="7" creationId="{00000000-0000-0000-0000-000000000000}"/>
          </ac:spMkLst>
        </pc:spChg>
        <pc:spChg chg="mod">
          <ac:chgData name="HsunYu  Kuo" userId="6d5aa019-80a3-44d1-a56b-0a843e22b3bd" providerId="ADAL" clId="{D6AB7176-E067-4BB6-8D07-6F83136DE7E5}" dt="2019-04-19T11:04:13" v="1073" actId="207"/>
          <ac:spMkLst>
            <pc:docMk/>
            <pc:sldMk cId="1763165499" sldId="256"/>
            <ac:spMk id="11" creationId="{00000000-0000-0000-0000-000000000000}"/>
          </ac:spMkLst>
        </pc:spChg>
        <pc:spChg chg="mod">
          <ac:chgData name="HsunYu  Kuo" userId="6d5aa019-80a3-44d1-a56b-0a843e22b3bd" providerId="ADAL" clId="{D6AB7176-E067-4BB6-8D07-6F83136DE7E5}" dt="2019-04-19T11:04:18.389" v="1074" actId="207"/>
          <ac:spMkLst>
            <pc:docMk/>
            <pc:sldMk cId="1763165499" sldId="256"/>
            <ac:spMk id="19" creationId="{00000000-0000-0000-0000-000000000000}"/>
          </ac:spMkLst>
        </pc:spChg>
        <pc:spChg chg="mod">
          <ac:chgData name="HsunYu  Kuo" userId="6d5aa019-80a3-44d1-a56b-0a843e22b3bd" providerId="ADAL" clId="{D6AB7176-E067-4BB6-8D07-6F83136DE7E5}" dt="2019-04-19T10:57:49.019" v="954" actId="207"/>
          <ac:spMkLst>
            <pc:docMk/>
            <pc:sldMk cId="1763165499" sldId="256"/>
            <ac:spMk id="20" creationId="{00000000-0000-0000-0000-000000000000}"/>
          </ac:spMkLst>
        </pc:spChg>
        <pc:spChg chg="mod">
          <ac:chgData name="HsunYu  Kuo" userId="6d5aa019-80a3-44d1-a56b-0a843e22b3bd" providerId="ADAL" clId="{D6AB7176-E067-4BB6-8D07-6F83136DE7E5}" dt="2019-04-19T11:04:13" v="1073" actId="207"/>
          <ac:spMkLst>
            <pc:docMk/>
            <pc:sldMk cId="1763165499" sldId="256"/>
            <ac:spMk id="21" creationId="{00000000-0000-0000-0000-000000000000}"/>
          </ac:spMkLst>
        </pc:spChg>
        <pc:spChg chg="mod">
          <ac:chgData name="HsunYu  Kuo" userId="6d5aa019-80a3-44d1-a56b-0a843e22b3bd" providerId="ADAL" clId="{D6AB7176-E067-4BB6-8D07-6F83136DE7E5}" dt="2019-04-19T13:39:25.696" v="2647" actId="20577"/>
          <ac:spMkLst>
            <pc:docMk/>
            <pc:sldMk cId="1763165499" sldId="256"/>
            <ac:spMk id="22" creationId="{00000000-0000-0000-0000-000000000000}"/>
          </ac:spMkLst>
        </pc:spChg>
        <pc:spChg chg="add mod">
          <ac:chgData name="HsunYu  Kuo" userId="6d5aa019-80a3-44d1-a56b-0a843e22b3bd" providerId="ADAL" clId="{D6AB7176-E067-4BB6-8D07-6F83136DE7E5}" dt="2019-04-19T13:39:49.779" v="2655" actId="1076"/>
          <ac:spMkLst>
            <pc:docMk/>
            <pc:sldMk cId="1763165499" sldId="256"/>
            <ac:spMk id="23" creationId="{3D9B36AE-58AD-4057-9A2E-208528ED6C65}"/>
          </ac:spMkLst>
        </pc:spChg>
        <pc:spChg chg="add mod">
          <ac:chgData name="HsunYu  Kuo" userId="6d5aa019-80a3-44d1-a56b-0a843e22b3bd" providerId="ADAL" clId="{D6AB7176-E067-4BB6-8D07-6F83136DE7E5}" dt="2019-04-19T13:39:46.583" v="2654" actId="1076"/>
          <ac:spMkLst>
            <pc:docMk/>
            <pc:sldMk cId="1763165499" sldId="256"/>
            <ac:spMk id="25" creationId="{B406FC50-9BD0-44E0-868E-A9C003F3010A}"/>
          </ac:spMkLst>
        </pc:spChg>
        <pc:grpChg chg="add mod">
          <ac:chgData name="HsunYu  Kuo" userId="6d5aa019-80a3-44d1-a56b-0a843e22b3bd" providerId="ADAL" clId="{D6AB7176-E067-4BB6-8D07-6F83136DE7E5}" dt="2019-04-19T13:48:56.615" v="2736" actId="164"/>
          <ac:grpSpMkLst>
            <pc:docMk/>
            <pc:sldMk cId="1763165499" sldId="256"/>
            <ac:grpSpMk id="12" creationId="{48E4646E-531F-41FE-AD13-5FC0A24C4469}"/>
          </ac:grpSpMkLst>
        </pc:grpChg>
        <pc:picChg chg="add mod">
          <ac:chgData name="HsunYu  Kuo" userId="6d5aa019-80a3-44d1-a56b-0a843e22b3bd" providerId="ADAL" clId="{D6AB7176-E067-4BB6-8D07-6F83136DE7E5}" dt="2019-04-19T13:49:15.284" v="2746" actId="1038"/>
          <ac:picMkLst>
            <pc:docMk/>
            <pc:sldMk cId="1763165499" sldId="256"/>
            <ac:picMk id="3" creationId="{E0098788-F88C-498B-B9AE-0596277B0F25}"/>
          </ac:picMkLst>
        </pc:picChg>
        <pc:picChg chg="add mod">
          <ac:chgData name="HsunYu  Kuo" userId="6d5aa019-80a3-44d1-a56b-0a843e22b3bd" providerId="ADAL" clId="{D6AB7176-E067-4BB6-8D07-6F83136DE7E5}" dt="2019-04-19T13:48:56.615" v="2736" actId="164"/>
          <ac:picMkLst>
            <pc:docMk/>
            <pc:sldMk cId="1763165499" sldId="256"/>
            <ac:picMk id="24" creationId="{20762925-80B8-4714-8FA3-6D5F436302D1}"/>
          </ac:picMkLst>
        </pc:picChg>
      </pc:sldChg>
      <pc:sldChg chg="addSp delSp modSp add del delAnim modAnim">
        <pc:chgData name="HsunYu  Kuo" userId="6d5aa019-80a3-44d1-a56b-0a843e22b3bd" providerId="ADAL" clId="{D6AB7176-E067-4BB6-8D07-6F83136DE7E5}" dt="2019-04-19T11:15:30.726" v="1173" actId="2696"/>
        <pc:sldMkLst>
          <pc:docMk/>
          <pc:sldMk cId="202545910" sldId="257"/>
        </pc:sldMkLst>
        <pc:spChg chg="del">
          <ac:chgData name="HsunYu  Kuo" userId="6d5aa019-80a3-44d1-a56b-0a843e22b3bd" providerId="ADAL" clId="{D6AB7176-E067-4BB6-8D07-6F83136DE7E5}" dt="2019-04-19T10:36:23.785" v="214" actId="478"/>
          <ac:spMkLst>
            <pc:docMk/>
            <pc:sldMk cId="202545910" sldId="257"/>
            <ac:spMk id="2" creationId="{F800B227-E577-484B-BADA-E151F43059AA}"/>
          </ac:spMkLst>
        </pc:spChg>
        <pc:spChg chg="del">
          <ac:chgData name="HsunYu  Kuo" userId="6d5aa019-80a3-44d1-a56b-0a843e22b3bd" providerId="ADAL" clId="{D6AB7176-E067-4BB6-8D07-6F83136DE7E5}" dt="2019-04-19T10:36:23.785" v="214" actId="478"/>
          <ac:spMkLst>
            <pc:docMk/>
            <pc:sldMk cId="202545910" sldId="257"/>
            <ac:spMk id="3" creationId="{E48759D5-967D-4E81-9579-2ED9D968261A}"/>
          </ac:spMkLst>
        </pc:spChg>
        <pc:spChg chg="add del">
          <ac:chgData name="HsunYu  Kuo" userId="6d5aa019-80a3-44d1-a56b-0a843e22b3bd" providerId="ADAL" clId="{D6AB7176-E067-4BB6-8D07-6F83136DE7E5}" dt="2019-04-19T10:36:22.251" v="213"/>
          <ac:spMkLst>
            <pc:docMk/>
            <pc:sldMk cId="202545910" sldId="257"/>
            <ac:spMk id="4" creationId="{04AB6F27-ECB8-4C40-87E2-46BDDABEA127}"/>
          </ac:spMkLst>
        </pc:spChg>
        <pc:spChg chg="add del">
          <ac:chgData name="HsunYu  Kuo" userId="6d5aa019-80a3-44d1-a56b-0a843e22b3bd" providerId="ADAL" clId="{D6AB7176-E067-4BB6-8D07-6F83136DE7E5}" dt="2019-04-19T10:36:22.251" v="213"/>
          <ac:spMkLst>
            <pc:docMk/>
            <pc:sldMk cId="202545910" sldId="257"/>
            <ac:spMk id="5" creationId="{1DF0056B-9EA4-43E9-94E0-3B9850048F6B}"/>
          </ac:spMkLst>
        </pc:spChg>
        <pc:spChg chg="add del">
          <ac:chgData name="HsunYu  Kuo" userId="6d5aa019-80a3-44d1-a56b-0a843e22b3bd" providerId="ADAL" clId="{D6AB7176-E067-4BB6-8D07-6F83136DE7E5}" dt="2019-04-19T10:36:22.251" v="213"/>
          <ac:spMkLst>
            <pc:docMk/>
            <pc:sldMk cId="202545910" sldId="257"/>
            <ac:spMk id="6" creationId="{66ACDD4E-F896-48A8-A751-4B1CE3489638}"/>
          </ac:spMkLst>
        </pc:spChg>
        <pc:spChg chg="add del">
          <ac:chgData name="HsunYu  Kuo" userId="6d5aa019-80a3-44d1-a56b-0a843e22b3bd" providerId="ADAL" clId="{D6AB7176-E067-4BB6-8D07-6F83136DE7E5}" dt="2019-04-19T10:36:22.251" v="213"/>
          <ac:spMkLst>
            <pc:docMk/>
            <pc:sldMk cId="202545910" sldId="257"/>
            <ac:spMk id="7" creationId="{2C61BAB8-9A00-440D-B087-852457A553E8}"/>
          </ac:spMkLst>
        </pc:spChg>
        <pc:spChg chg="add del">
          <ac:chgData name="HsunYu  Kuo" userId="6d5aa019-80a3-44d1-a56b-0a843e22b3bd" providerId="ADAL" clId="{D6AB7176-E067-4BB6-8D07-6F83136DE7E5}" dt="2019-04-19T10:36:22.251" v="213"/>
          <ac:spMkLst>
            <pc:docMk/>
            <pc:sldMk cId="202545910" sldId="257"/>
            <ac:spMk id="8" creationId="{9319ED74-D18B-4127-BCCE-82875B253C9C}"/>
          </ac:spMkLst>
        </pc:spChg>
        <pc:spChg chg="add del">
          <ac:chgData name="HsunYu  Kuo" userId="6d5aa019-80a3-44d1-a56b-0a843e22b3bd" providerId="ADAL" clId="{D6AB7176-E067-4BB6-8D07-6F83136DE7E5}" dt="2019-04-19T10:36:22.251" v="213"/>
          <ac:spMkLst>
            <pc:docMk/>
            <pc:sldMk cId="202545910" sldId="257"/>
            <ac:spMk id="9" creationId="{B94BF684-2C5B-4D97-B02C-160E2AB65662}"/>
          </ac:spMkLst>
        </pc:spChg>
        <pc:spChg chg="add del">
          <ac:chgData name="HsunYu  Kuo" userId="6d5aa019-80a3-44d1-a56b-0a843e22b3bd" providerId="ADAL" clId="{D6AB7176-E067-4BB6-8D07-6F83136DE7E5}" dt="2019-04-19T10:36:22.251" v="213"/>
          <ac:spMkLst>
            <pc:docMk/>
            <pc:sldMk cId="202545910" sldId="257"/>
            <ac:spMk id="10" creationId="{91890FAE-CADA-4AC4-891D-52884CDE7078}"/>
          </ac:spMkLst>
        </pc:spChg>
        <pc:spChg chg="add del">
          <ac:chgData name="HsunYu  Kuo" userId="6d5aa019-80a3-44d1-a56b-0a843e22b3bd" providerId="ADAL" clId="{D6AB7176-E067-4BB6-8D07-6F83136DE7E5}" dt="2019-04-19T10:36:22.251" v="213"/>
          <ac:spMkLst>
            <pc:docMk/>
            <pc:sldMk cId="202545910" sldId="257"/>
            <ac:spMk id="11" creationId="{BE4C9F24-C929-4957-A6B1-518BB11A2C7B}"/>
          </ac:spMkLst>
        </pc:spChg>
        <pc:spChg chg="add del">
          <ac:chgData name="HsunYu  Kuo" userId="6d5aa019-80a3-44d1-a56b-0a843e22b3bd" providerId="ADAL" clId="{D6AB7176-E067-4BB6-8D07-6F83136DE7E5}" dt="2019-04-19T10:36:22.251" v="213"/>
          <ac:spMkLst>
            <pc:docMk/>
            <pc:sldMk cId="202545910" sldId="257"/>
            <ac:spMk id="12" creationId="{7D34777F-CA6F-4152-A5CC-2AC222431C16}"/>
          </ac:spMkLst>
        </pc:spChg>
        <pc:spChg chg="add del">
          <ac:chgData name="HsunYu  Kuo" userId="6d5aa019-80a3-44d1-a56b-0a843e22b3bd" providerId="ADAL" clId="{D6AB7176-E067-4BB6-8D07-6F83136DE7E5}" dt="2019-04-19T10:36:22.251" v="213"/>
          <ac:spMkLst>
            <pc:docMk/>
            <pc:sldMk cId="202545910" sldId="257"/>
            <ac:spMk id="13" creationId="{94E5F959-79D3-4861-9A85-1B55BCDFEA53}"/>
          </ac:spMkLst>
        </pc:spChg>
        <pc:spChg chg="add del">
          <ac:chgData name="HsunYu  Kuo" userId="6d5aa019-80a3-44d1-a56b-0a843e22b3bd" providerId="ADAL" clId="{D6AB7176-E067-4BB6-8D07-6F83136DE7E5}" dt="2019-04-19T10:36:22.251" v="213"/>
          <ac:spMkLst>
            <pc:docMk/>
            <pc:sldMk cId="202545910" sldId="257"/>
            <ac:spMk id="14" creationId="{4A29AE22-F285-4A61-97FD-4D358573D9FE}"/>
          </ac:spMkLst>
        </pc:spChg>
        <pc:spChg chg="add del">
          <ac:chgData name="HsunYu  Kuo" userId="6d5aa019-80a3-44d1-a56b-0a843e22b3bd" providerId="ADAL" clId="{D6AB7176-E067-4BB6-8D07-6F83136DE7E5}" dt="2019-04-19T10:36:22.251" v="213"/>
          <ac:spMkLst>
            <pc:docMk/>
            <pc:sldMk cId="202545910" sldId="257"/>
            <ac:spMk id="15" creationId="{C9BD1A75-FF6C-42B2-A2B3-75093EEBA8C3}"/>
          </ac:spMkLst>
        </pc:spChg>
        <pc:spChg chg="add del">
          <ac:chgData name="HsunYu  Kuo" userId="6d5aa019-80a3-44d1-a56b-0a843e22b3bd" providerId="ADAL" clId="{D6AB7176-E067-4BB6-8D07-6F83136DE7E5}" dt="2019-04-19T10:36:22.251" v="213"/>
          <ac:spMkLst>
            <pc:docMk/>
            <pc:sldMk cId="202545910" sldId="257"/>
            <ac:spMk id="16" creationId="{F9AC2F5A-7F03-4A40-8AFD-2495A8FED205}"/>
          </ac:spMkLst>
        </pc:spChg>
        <pc:spChg chg="add del">
          <ac:chgData name="HsunYu  Kuo" userId="6d5aa019-80a3-44d1-a56b-0a843e22b3bd" providerId="ADAL" clId="{D6AB7176-E067-4BB6-8D07-6F83136DE7E5}" dt="2019-04-19T10:36:22.251" v="213"/>
          <ac:spMkLst>
            <pc:docMk/>
            <pc:sldMk cId="202545910" sldId="257"/>
            <ac:spMk id="17" creationId="{EC5553CE-BA36-4697-8A42-40E4B922411B}"/>
          </ac:spMkLst>
        </pc:spChg>
        <pc:spChg chg="add del">
          <ac:chgData name="HsunYu  Kuo" userId="6d5aa019-80a3-44d1-a56b-0a843e22b3bd" providerId="ADAL" clId="{D6AB7176-E067-4BB6-8D07-6F83136DE7E5}" dt="2019-04-19T10:36:22.251" v="213"/>
          <ac:spMkLst>
            <pc:docMk/>
            <pc:sldMk cId="202545910" sldId="257"/>
            <ac:spMk id="18" creationId="{0414126F-D478-45D6-9242-4204FC4B96AE}"/>
          </ac:spMkLst>
        </pc:spChg>
        <pc:spChg chg="add del">
          <ac:chgData name="HsunYu  Kuo" userId="6d5aa019-80a3-44d1-a56b-0a843e22b3bd" providerId="ADAL" clId="{D6AB7176-E067-4BB6-8D07-6F83136DE7E5}" dt="2019-04-19T10:36:22.251" v="213"/>
          <ac:spMkLst>
            <pc:docMk/>
            <pc:sldMk cId="202545910" sldId="257"/>
            <ac:spMk id="19" creationId="{45E5F036-219D-4CB7-85FA-D576E08797E5}"/>
          </ac:spMkLst>
        </pc:spChg>
        <pc:spChg chg="add del">
          <ac:chgData name="HsunYu  Kuo" userId="6d5aa019-80a3-44d1-a56b-0a843e22b3bd" providerId="ADAL" clId="{D6AB7176-E067-4BB6-8D07-6F83136DE7E5}" dt="2019-04-19T10:36:22.251" v="213"/>
          <ac:spMkLst>
            <pc:docMk/>
            <pc:sldMk cId="202545910" sldId="257"/>
            <ac:spMk id="20" creationId="{CFCB3BEC-841E-4BD6-8615-15AAF5BD3585}"/>
          </ac:spMkLst>
        </pc:spChg>
        <pc:spChg chg="add del">
          <ac:chgData name="HsunYu  Kuo" userId="6d5aa019-80a3-44d1-a56b-0a843e22b3bd" providerId="ADAL" clId="{D6AB7176-E067-4BB6-8D07-6F83136DE7E5}" dt="2019-04-19T10:36:22.251" v="213"/>
          <ac:spMkLst>
            <pc:docMk/>
            <pc:sldMk cId="202545910" sldId="257"/>
            <ac:spMk id="21" creationId="{8AE26942-364A-47E3-B8AA-D3CC86C30C3D}"/>
          </ac:spMkLst>
        </pc:spChg>
        <pc:spChg chg="add mod">
          <ac:chgData name="HsunYu  Kuo" userId="6d5aa019-80a3-44d1-a56b-0a843e22b3bd" providerId="ADAL" clId="{D6AB7176-E067-4BB6-8D07-6F83136DE7E5}" dt="2019-04-19T11:04:30.744" v="1075" actId="207"/>
          <ac:spMkLst>
            <pc:docMk/>
            <pc:sldMk cId="202545910" sldId="257"/>
            <ac:spMk id="22" creationId="{AC167845-82AC-4B39-8198-B9E73F081CCD}"/>
          </ac:spMkLst>
        </pc:spChg>
        <pc:spChg chg="add">
          <ac:chgData name="HsunYu  Kuo" userId="6d5aa019-80a3-44d1-a56b-0a843e22b3bd" providerId="ADAL" clId="{D6AB7176-E067-4BB6-8D07-6F83136DE7E5}" dt="2019-04-19T10:36:24.043" v="215"/>
          <ac:spMkLst>
            <pc:docMk/>
            <pc:sldMk cId="202545910" sldId="257"/>
            <ac:spMk id="23" creationId="{BFF19E05-7F0B-4D53-80A0-D5568C6C5E7E}"/>
          </ac:spMkLst>
        </pc:spChg>
        <pc:spChg chg="add">
          <ac:chgData name="HsunYu  Kuo" userId="6d5aa019-80a3-44d1-a56b-0a843e22b3bd" providerId="ADAL" clId="{D6AB7176-E067-4BB6-8D07-6F83136DE7E5}" dt="2019-04-19T10:36:24.043" v="215"/>
          <ac:spMkLst>
            <pc:docMk/>
            <pc:sldMk cId="202545910" sldId="257"/>
            <ac:spMk id="24" creationId="{345E91AF-1F31-4DE1-ABCD-8C0326089302}"/>
          </ac:spMkLst>
        </pc:spChg>
        <pc:spChg chg="add">
          <ac:chgData name="HsunYu  Kuo" userId="6d5aa019-80a3-44d1-a56b-0a843e22b3bd" providerId="ADAL" clId="{D6AB7176-E067-4BB6-8D07-6F83136DE7E5}" dt="2019-04-19T10:36:24.043" v="215"/>
          <ac:spMkLst>
            <pc:docMk/>
            <pc:sldMk cId="202545910" sldId="257"/>
            <ac:spMk id="25" creationId="{AFA5128D-FDC6-49CF-B065-490ED7618382}"/>
          </ac:spMkLst>
        </pc:spChg>
        <pc:spChg chg="add">
          <ac:chgData name="HsunYu  Kuo" userId="6d5aa019-80a3-44d1-a56b-0a843e22b3bd" providerId="ADAL" clId="{D6AB7176-E067-4BB6-8D07-6F83136DE7E5}" dt="2019-04-19T10:36:24.043" v="215"/>
          <ac:spMkLst>
            <pc:docMk/>
            <pc:sldMk cId="202545910" sldId="257"/>
            <ac:spMk id="26" creationId="{500E8BF5-A714-4F7E-B7D2-041B71BE2C03}"/>
          </ac:spMkLst>
        </pc:spChg>
        <pc:spChg chg="add">
          <ac:chgData name="HsunYu  Kuo" userId="6d5aa019-80a3-44d1-a56b-0a843e22b3bd" providerId="ADAL" clId="{D6AB7176-E067-4BB6-8D07-6F83136DE7E5}" dt="2019-04-19T10:36:24.043" v="215"/>
          <ac:spMkLst>
            <pc:docMk/>
            <pc:sldMk cId="202545910" sldId="257"/>
            <ac:spMk id="27" creationId="{FFE8DD17-A16E-4199-9B5D-237044F47F7E}"/>
          </ac:spMkLst>
        </pc:spChg>
        <pc:spChg chg="add">
          <ac:chgData name="HsunYu  Kuo" userId="6d5aa019-80a3-44d1-a56b-0a843e22b3bd" providerId="ADAL" clId="{D6AB7176-E067-4BB6-8D07-6F83136DE7E5}" dt="2019-04-19T10:36:24.043" v="215"/>
          <ac:spMkLst>
            <pc:docMk/>
            <pc:sldMk cId="202545910" sldId="257"/>
            <ac:spMk id="28" creationId="{8EB946F6-2EEC-44AF-B2BF-2AA8B4F2CBC4}"/>
          </ac:spMkLst>
        </pc:spChg>
        <pc:spChg chg="add mod">
          <ac:chgData name="HsunYu  Kuo" userId="6d5aa019-80a3-44d1-a56b-0a843e22b3bd" providerId="ADAL" clId="{D6AB7176-E067-4BB6-8D07-6F83136DE7E5}" dt="2019-04-19T11:04:30.744" v="1075" actId="207"/>
          <ac:spMkLst>
            <pc:docMk/>
            <pc:sldMk cId="202545910" sldId="257"/>
            <ac:spMk id="29" creationId="{582EF791-130E-440F-A226-EA7E4EB5AC28}"/>
          </ac:spMkLst>
        </pc:spChg>
        <pc:spChg chg="add">
          <ac:chgData name="HsunYu  Kuo" userId="6d5aa019-80a3-44d1-a56b-0a843e22b3bd" providerId="ADAL" clId="{D6AB7176-E067-4BB6-8D07-6F83136DE7E5}" dt="2019-04-19T10:36:24.043" v="215"/>
          <ac:spMkLst>
            <pc:docMk/>
            <pc:sldMk cId="202545910" sldId="257"/>
            <ac:spMk id="30" creationId="{0B05D7D0-BAE6-4995-934B-E00CFFD98FA0}"/>
          </ac:spMkLst>
        </pc:spChg>
        <pc:spChg chg="add">
          <ac:chgData name="HsunYu  Kuo" userId="6d5aa019-80a3-44d1-a56b-0a843e22b3bd" providerId="ADAL" clId="{D6AB7176-E067-4BB6-8D07-6F83136DE7E5}" dt="2019-04-19T10:36:24.043" v="215"/>
          <ac:spMkLst>
            <pc:docMk/>
            <pc:sldMk cId="202545910" sldId="257"/>
            <ac:spMk id="31" creationId="{C47076D3-12F2-455B-91A6-C3C4BA991D9D}"/>
          </ac:spMkLst>
        </pc:spChg>
        <pc:spChg chg="add">
          <ac:chgData name="HsunYu  Kuo" userId="6d5aa019-80a3-44d1-a56b-0a843e22b3bd" providerId="ADAL" clId="{D6AB7176-E067-4BB6-8D07-6F83136DE7E5}" dt="2019-04-19T10:36:24.043" v="215"/>
          <ac:spMkLst>
            <pc:docMk/>
            <pc:sldMk cId="202545910" sldId="257"/>
            <ac:spMk id="32" creationId="{14A1C11C-261E-440B-8C29-2C2422867D77}"/>
          </ac:spMkLst>
        </pc:spChg>
        <pc:spChg chg="add">
          <ac:chgData name="HsunYu  Kuo" userId="6d5aa019-80a3-44d1-a56b-0a843e22b3bd" providerId="ADAL" clId="{D6AB7176-E067-4BB6-8D07-6F83136DE7E5}" dt="2019-04-19T10:36:24.043" v="215"/>
          <ac:spMkLst>
            <pc:docMk/>
            <pc:sldMk cId="202545910" sldId="257"/>
            <ac:spMk id="33" creationId="{1E099F5A-27A1-4829-80DF-E9BA27A29F6A}"/>
          </ac:spMkLst>
        </pc:spChg>
        <pc:spChg chg="add">
          <ac:chgData name="HsunYu  Kuo" userId="6d5aa019-80a3-44d1-a56b-0a843e22b3bd" providerId="ADAL" clId="{D6AB7176-E067-4BB6-8D07-6F83136DE7E5}" dt="2019-04-19T10:36:24.043" v="215"/>
          <ac:spMkLst>
            <pc:docMk/>
            <pc:sldMk cId="202545910" sldId="257"/>
            <ac:spMk id="34" creationId="{C2F7121F-64BF-4D27-90CA-E3A5761DB752}"/>
          </ac:spMkLst>
        </pc:spChg>
        <pc:spChg chg="add mod">
          <ac:chgData name="HsunYu  Kuo" userId="6d5aa019-80a3-44d1-a56b-0a843e22b3bd" providerId="ADAL" clId="{D6AB7176-E067-4BB6-8D07-6F83136DE7E5}" dt="2019-04-19T11:04:30.744" v="1075" actId="207"/>
          <ac:spMkLst>
            <pc:docMk/>
            <pc:sldMk cId="202545910" sldId="257"/>
            <ac:spMk id="35" creationId="{1D29CB4A-5938-486A-9B69-1C4863EBF835}"/>
          </ac:spMkLst>
        </pc:spChg>
        <pc:spChg chg="add mod">
          <ac:chgData name="HsunYu  Kuo" userId="6d5aa019-80a3-44d1-a56b-0a843e22b3bd" providerId="ADAL" clId="{D6AB7176-E067-4BB6-8D07-6F83136DE7E5}" dt="2019-04-19T11:04:30.744" v="1075" actId="207"/>
          <ac:spMkLst>
            <pc:docMk/>
            <pc:sldMk cId="202545910" sldId="257"/>
            <ac:spMk id="36" creationId="{5D01598A-BC8E-452D-99D7-9A19476E2209}"/>
          </ac:spMkLst>
        </pc:spChg>
        <pc:spChg chg="add mod">
          <ac:chgData name="HsunYu  Kuo" userId="6d5aa019-80a3-44d1-a56b-0a843e22b3bd" providerId="ADAL" clId="{D6AB7176-E067-4BB6-8D07-6F83136DE7E5}" dt="2019-04-19T11:04:30.744" v="1075" actId="207"/>
          <ac:spMkLst>
            <pc:docMk/>
            <pc:sldMk cId="202545910" sldId="257"/>
            <ac:spMk id="37" creationId="{710C7FF3-F020-484B-AE3E-C742E1A1ECA1}"/>
          </ac:spMkLst>
        </pc:spChg>
        <pc:spChg chg="add del mod">
          <ac:chgData name="HsunYu  Kuo" userId="6d5aa019-80a3-44d1-a56b-0a843e22b3bd" providerId="ADAL" clId="{D6AB7176-E067-4BB6-8D07-6F83136DE7E5}" dt="2019-04-19T10:41:46.073" v="299" actId="478"/>
          <ac:spMkLst>
            <pc:docMk/>
            <pc:sldMk cId="202545910" sldId="257"/>
            <ac:spMk id="38" creationId="{95A603CC-43C9-4EF5-839D-306C9919BB21}"/>
          </ac:spMkLst>
        </pc:spChg>
        <pc:spChg chg="add del mod">
          <ac:chgData name="HsunYu  Kuo" userId="6d5aa019-80a3-44d1-a56b-0a843e22b3bd" providerId="ADAL" clId="{D6AB7176-E067-4BB6-8D07-6F83136DE7E5}" dt="2019-04-19T10:41:46.073" v="299" actId="478"/>
          <ac:spMkLst>
            <pc:docMk/>
            <pc:sldMk cId="202545910" sldId="257"/>
            <ac:spMk id="39" creationId="{E26F0BB1-BD34-422F-897D-AAD27036E2F0}"/>
          </ac:spMkLst>
        </pc:spChg>
        <pc:spChg chg="add del">
          <ac:chgData name="HsunYu  Kuo" userId="6d5aa019-80a3-44d1-a56b-0a843e22b3bd" providerId="ADAL" clId="{D6AB7176-E067-4BB6-8D07-6F83136DE7E5}" dt="2019-04-19T10:43:14.744" v="301" actId="478"/>
          <ac:spMkLst>
            <pc:docMk/>
            <pc:sldMk cId="202545910" sldId="257"/>
            <ac:spMk id="40" creationId="{9B8AC7A8-ADC7-44D4-8A83-AE45E1CC0EA9}"/>
          </ac:spMkLst>
        </pc:spChg>
        <pc:spChg chg="add mod">
          <ac:chgData name="HsunYu  Kuo" userId="6d5aa019-80a3-44d1-a56b-0a843e22b3bd" providerId="ADAL" clId="{D6AB7176-E067-4BB6-8D07-6F83136DE7E5}" dt="2019-04-19T11:04:30.744" v="1075" actId="207"/>
          <ac:spMkLst>
            <pc:docMk/>
            <pc:sldMk cId="202545910" sldId="257"/>
            <ac:spMk id="41" creationId="{E44FE225-C03F-4FC4-AF79-884B9E2A38A6}"/>
          </ac:spMkLst>
        </pc:spChg>
        <pc:spChg chg="add mod">
          <ac:chgData name="HsunYu  Kuo" userId="6d5aa019-80a3-44d1-a56b-0a843e22b3bd" providerId="ADAL" clId="{D6AB7176-E067-4BB6-8D07-6F83136DE7E5}" dt="2019-04-19T11:04:30.744" v="1075" actId="207"/>
          <ac:spMkLst>
            <pc:docMk/>
            <pc:sldMk cId="202545910" sldId="257"/>
            <ac:spMk id="42" creationId="{4A52D2E5-6117-4902-9AC4-728FF7B5C906}"/>
          </ac:spMkLst>
        </pc:spChg>
        <pc:spChg chg="add mod">
          <ac:chgData name="HsunYu  Kuo" userId="6d5aa019-80a3-44d1-a56b-0a843e22b3bd" providerId="ADAL" clId="{D6AB7176-E067-4BB6-8D07-6F83136DE7E5}" dt="2019-04-19T11:04:30.744" v="1075" actId="207"/>
          <ac:spMkLst>
            <pc:docMk/>
            <pc:sldMk cId="202545910" sldId="257"/>
            <ac:spMk id="43" creationId="{5CD9B923-72F3-44D0-BBB7-F9B4509B796C}"/>
          </ac:spMkLst>
        </pc:spChg>
      </pc:sldChg>
      <pc:sldChg chg="add del">
        <pc:chgData name="HsunYu  Kuo" userId="6d5aa019-80a3-44d1-a56b-0a843e22b3bd" providerId="ADAL" clId="{D6AB7176-E067-4BB6-8D07-6F83136DE7E5}" dt="2019-04-19T10:36:12.382" v="210" actId="2696"/>
        <pc:sldMkLst>
          <pc:docMk/>
          <pc:sldMk cId="3960398912" sldId="257"/>
        </pc:sldMkLst>
      </pc:sldChg>
      <pc:sldChg chg="addSp delSp modSp add addAnim delAnim">
        <pc:chgData name="HsunYu  Kuo" userId="6d5aa019-80a3-44d1-a56b-0a843e22b3bd" providerId="ADAL" clId="{D6AB7176-E067-4BB6-8D07-6F83136DE7E5}" dt="2019-04-19T11:15:16.679" v="1164" actId="478"/>
        <pc:sldMkLst>
          <pc:docMk/>
          <pc:sldMk cId="2270543287" sldId="258"/>
        </pc:sldMkLst>
        <pc:spChg chg="add del">
          <ac:chgData name="HsunYu  Kuo" userId="6d5aa019-80a3-44d1-a56b-0a843e22b3bd" providerId="ADAL" clId="{D6AB7176-E067-4BB6-8D07-6F83136DE7E5}" dt="2019-04-19T11:15:16.679" v="1164" actId="478"/>
          <ac:spMkLst>
            <pc:docMk/>
            <pc:sldMk cId="2270543287" sldId="258"/>
            <ac:spMk id="41" creationId="{E44FE225-C03F-4FC4-AF79-884B9E2A38A6}"/>
          </ac:spMkLst>
        </pc:spChg>
        <pc:spChg chg="add del">
          <ac:chgData name="HsunYu  Kuo" userId="6d5aa019-80a3-44d1-a56b-0a843e22b3bd" providerId="ADAL" clId="{D6AB7176-E067-4BB6-8D07-6F83136DE7E5}" dt="2019-04-19T11:15:16.329" v="1163" actId="478"/>
          <ac:spMkLst>
            <pc:docMk/>
            <pc:sldMk cId="2270543287" sldId="258"/>
            <ac:spMk id="42" creationId="{4A52D2E5-6117-4902-9AC4-728FF7B5C906}"/>
          </ac:spMkLst>
        </pc:spChg>
        <pc:spChg chg="add del mod">
          <ac:chgData name="HsunYu  Kuo" userId="6d5aa019-80a3-44d1-a56b-0a843e22b3bd" providerId="ADAL" clId="{D6AB7176-E067-4BB6-8D07-6F83136DE7E5}" dt="2019-04-19T11:15:15.913" v="1162" actId="478"/>
          <ac:spMkLst>
            <pc:docMk/>
            <pc:sldMk cId="2270543287" sldId="258"/>
            <ac:spMk id="43" creationId="{5CD9B923-72F3-44D0-BBB7-F9B4509B796C}"/>
          </ac:spMkLst>
        </pc:spChg>
      </pc:sldChg>
      <pc:sldChg chg="addSp delSp modSp add addAnim delAnim modAnim">
        <pc:chgData name="HsunYu  Kuo" userId="6d5aa019-80a3-44d1-a56b-0a843e22b3bd" providerId="ADAL" clId="{D6AB7176-E067-4BB6-8D07-6F83136DE7E5}" dt="2019-04-19T12:59:00.339" v="2307" actId="207"/>
        <pc:sldMkLst>
          <pc:docMk/>
          <pc:sldMk cId="1580093770" sldId="259"/>
        </pc:sldMkLst>
        <pc:spChg chg="mod">
          <ac:chgData name="HsunYu  Kuo" userId="6d5aa019-80a3-44d1-a56b-0a843e22b3bd" providerId="ADAL" clId="{D6AB7176-E067-4BB6-8D07-6F83136DE7E5}" dt="2019-04-19T11:16:00.134" v="1183" actId="20577"/>
          <ac:spMkLst>
            <pc:docMk/>
            <pc:sldMk cId="1580093770" sldId="259"/>
            <ac:spMk id="35" creationId="{1D29CB4A-5938-486A-9B69-1C4863EBF835}"/>
          </ac:spMkLst>
        </pc:spChg>
        <pc:spChg chg="mod">
          <ac:chgData name="HsunYu  Kuo" userId="6d5aa019-80a3-44d1-a56b-0a843e22b3bd" providerId="ADAL" clId="{D6AB7176-E067-4BB6-8D07-6F83136DE7E5}" dt="2019-04-19T11:16:19.089" v="1225" actId="1038"/>
          <ac:spMkLst>
            <pc:docMk/>
            <pc:sldMk cId="1580093770" sldId="259"/>
            <ac:spMk id="36" creationId="{5D01598A-BC8E-452D-99D7-9A19476E2209}"/>
          </ac:spMkLst>
        </pc:spChg>
        <pc:spChg chg="add mod topLvl">
          <ac:chgData name="HsunYu  Kuo" userId="6d5aa019-80a3-44d1-a56b-0a843e22b3bd" providerId="ADAL" clId="{D6AB7176-E067-4BB6-8D07-6F83136DE7E5}" dt="2019-04-19T12:59:00.339" v="2307" actId="207"/>
          <ac:spMkLst>
            <pc:docMk/>
            <pc:sldMk cId="1580093770" sldId="259"/>
            <ac:spMk id="38" creationId="{81712B43-F474-4202-9B8A-E15A20669DAA}"/>
          </ac:spMkLst>
        </pc:spChg>
        <pc:spChg chg="add del mod topLvl">
          <ac:chgData name="HsunYu  Kuo" userId="6d5aa019-80a3-44d1-a56b-0a843e22b3bd" providerId="ADAL" clId="{D6AB7176-E067-4BB6-8D07-6F83136DE7E5}" dt="2019-04-19T11:24:24.332" v="1362" actId="478"/>
          <ac:spMkLst>
            <pc:docMk/>
            <pc:sldMk cId="1580093770" sldId="259"/>
            <ac:spMk id="39" creationId="{7EEA1E01-1CF9-480B-91F6-899037831289}"/>
          </ac:spMkLst>
        </pc:spChg>
        <pc:spChg chg="add mod topLvl">
          <ac:chgData name="HsunYu  Kuo" userId="6d5aa019-80a3-44d1-a56b-0a843e22b3bd" providerId="ADAL" clId="{D6AB7176-E067-4BB6-8D07-6F83136DE7E5}" dt="2019-04-19T11:26:05.084" v="1378" actId="164"/>
          <ac:spMkLst>
            <pc:docMk/>
            <pc:sldMk cId="1580093770" sldId="259"/>
            <ac:spMk id="40" creationId="{01D20FCD-BA91-4B70-835D-3E1BDE452024}"/>
          </ac:spMkLst>
        </pc:spChg>
        <pc:spChg chg="add del mod">
          <ac:chgData name="HsunYu  Kuo" userId="6d5aa019-80a3-44d1-a56b-0a843e22b3bd" providerId="ADAL" clId="{D6AB7176-E067-4BB6-8D07-6F83136DE7E5}" dt="2019-04-19T11:17:10.837" v="1226" actId="478"/>
          <ac:spMkLst>
            <pc:docMk/>
            <pc:sldMk cId="1580093770" sldId="259"/>
            <ac:spMk id="41" creationId="{E44FE225-C03F-4FC4-AF79-884B9E2A38A6}"/>
          </ac:spMkLst>
        </pc:spChg>
        <pc:spChg chg="add del">
          <ac:chgData name="HsunYu  Kuo" userId="6d5aa019-80a3-44d1-a56b-0a843e22b3bd" providerId="ADAL" clId="{D6AB7176-E067-4BB6-8D07-6F83136DE7E5}" dt="2019-04-19T11:17:15.952" v="1227" actId="478"/>
          <ac:spMkLst>
            <pc:docMk/>
            <pc:sldMk cId="1580093770" sldId="259"/>
            <ac:spMk id="42" creationId="{4A52D2E5-6117-4902-9AC4-728FF7B5C906}"/>
          </ac:spMkLst>
        </pc:spChg>
        <pc:spChg chg="del">
          <ac:chgData name="HsunYu  Kuo" userId="6d5aa019-80a3-44d1-a56b-0a843e22b3bd" providerId="ADAL" clId="{D6AB7176-E067-4BB6-8D07-6F83136DE7E5}" dt="2019-04-19T11:17:19.033" v="1228" actId="478"/>
          <ac:spMkLst>
            <pc:docMk/>
            <pc:sldMk cId="1580093770" sldId="259"/>
            <ac:spMk id="43" creationId="{5CD9B923-72F3-44D0-BBB7-F9B4509B796C}"/>
          </ac:spMkLst>
        </pc:spChg>
        <pc:spChg chg="add del mod">
          <ac:chgData name="HsunYu  Kuo" userId="6d5aa019-80a3-44d1-a56b-0a843e22b3bd" providerId="ADAL" clId="{D6AB7176-E067-4BB6-8D07-6F83136DE7E5}" dt="2019-04-19T11:20:48.614" v="1319" actId="478"/>
          <ac:spMkLst>
            <pc:docMk/>
            <pc:sldMk cId="1580093770" sldId="259"/>
            <ac:spMk id="44" creationId="{5EB7F9C3-03C7-4275-93AA-30241B3277D4}"/>
          </ac:spMkLst>
        </pc:spChg>
        <pc:spChg chg="add del mod">
          <ac:chgData name="HsunYu  Kuo" userId="6d5aa019-80a3-44d1-a56b-0a843e22b3bd" providerId="ADAL" clId="{D6AB7176-E067-4BB6-8D07-6F83136DE7E5}" dt="2019-04-19T11:21:25.962" v="1344" actId="478"/>
          <ac:spMkLst>
            <pc:docMk/>
            <pc:sldMk cId="1580093770" sldId="259"/>
            <ac:spMk id="45" creationId="{D6F85724-FFB2-4594-BC44-F8CB2B23C71D}"/>
          </ac:spMkLst>
        </pc:spChg>
        <pc:spChg chg="add del mod">
          <ac:chgData name="HsunYu  Kuo" userId="6d5aa019-80a3-44d1-a56b-0a843e22b3bd" providerId="ADAL" clId="{D6AB7176-E067-4BB6-8D07-6F83136DE7E5}" dt="2019-04-19T11:21:29.108" v="1345" actId="478"/>
          <ac:spMkLst>
            <pc:docMk/>
            <pc:sldMk cId="1580093770" sldId="259"/>
            <ac:spMk id="46" creationId="{CECC1595-DA8A-4D7E-9FDC-4FB7142EF7E1}"/>
          </ac:spMkLst>
        </pc:spChg>
        <pc:grpChg chg="add mod">
          <ac:chgData name="HsunYu  Kuo" userId="6d5aa019-80a3-44d1-a56b-0a843e22b3bd" providerId="ADAL" clId="{D6AB7176-E067-4BB6-8D07-6F83136DE7E5}" dt="2019-04-19T11:20:30.536" v="1240" actId="164"/>
          <ac:grpSpMkLst>
            <pc:docMk/>
            <pc:sldMk cId="1580093770" sldId="259"/>
            <ac:grpSpMk id="2" creationId="{71634ACC-1039-484F-9966-3C28BAA3CAB2}"/>
          </ac:grpSpMkLst>
        </pc:grpChg>
        <pc:grpChg chg="add del mod">
          <ac:chgData name="HsunYu  Kuo" userId="6d5aa019-80a3-44d1-a56b-0a843e22b3bd" providerId="ADAL" clId="{D6AB7176-E067-4BB6-8D07-6F83136DE7E5}" dt="2019-04-19T11:22:06.827" v="1353" actId="165"/>
          <ac:grpSpMkLst>
            <pc:docMk/>
            <pc:sldMk cId="1580093770" sldId="259"/>
            <ac:grpSpMk id="3" creationId="{6DEB4218-0B78-4095-8D18-3275D7C10A6D}"/>
          </ac:grpSpMkLst>
        </pc:grpChg>
        <pc:grpChg chg="add mod">
          <ac:chgData name="HsunYu  Kuo" userId="6d5aa019-80a3-44d1-a56b-0a843e22b3bd" providerId="ADAL" clId="{D6AB7176-E067-4BB6-8D07-6F83136DE7E5}" dt="2019-04-19T11:26:05.084" v="1378" actId="164"/>
          <ac:grpSpMkLst>
            <pc:docMk/>
            <pc:sldMk cId="1580093770" sldId="259"/>
            <ac:grpSpMk id="5" creationId="{046CB3DE-0C4C-4AA2-8F91-9AC21EE8EC24}"/>
          </ac:grpSpMkLst>
        </pc:grpChg>
        <pc:picChg chg="add mod">
          <ac:chgData name="HsunYu  Kuo" userId="6d5aa019-80a3-44d1-a56b-0a843e22b3bd" providerId="ADAL" clId="{D6AB7176-E067-4BB6-8D07-6F83136DE7E5}" dt="2019-04-19T11:26:05.084" v="1378" actId="164"/>
          <ac:picMkLst>
            <pc:docMk/>
            <pc:sldMk cId="1580093770" sldId="259"/>
            <ac:picMk id="4" creationId="{EF5B2090-F61C-4DC1-89B6-18D641C29427}"/>
          </ac:picMkLst>
        </pc:picChg>
        <pc:picChg chg="add mod topLvl">
          <ac:chgData name="HsunYu  Kuo" userId="6d5aa019-80a3-44d1-a56b-0a843e22b3bd" providerId="ADAL" clId="{D6AB7176-E067-4BB6-8D07-6F83136DE7E5}" dt="2019-04-19T11:26:05.084" v="1378" actId="164"/>
          <ac:picMkLst>
            <pc:docMk/>
            <pc:sldMk cId="1580093770" sldId="259"/>
            <ac:picMk id="21" creationId="{8D1A771A-F97B-49E3-90A1-AE79093DC861}"/>
          </ac:picMkLst>
        </pc:picChg>
      </pc:sldChg>
      <pc:sldChg chg="addSp delSp modSp add del modAnim">
        <pc:chgData name="HsunYu  Kuo" userId="6d5aa019-80a3-44d1-a56b-0a843e22b3bd" providerId="ADAL" clId="{D6AB7176-E067-4BB6-8D07-6F83136DE7E5}" dt="2019-04-19T11:41:20.150" v="1432" actId="2696"/>
        <pc:sldMkLst>
          <pc:docMk/>
          <pc:sldMk cId="2770778484" sldId="260"/>
        </pc:sldMkLst>
        <pc:spChg chg="mod">
          <ac:chgData name="HsunYu  Kuo" userId="6d5aa019-80a3-44d1-a56b-0a843e22b3bd" providerId="ADAL" clId="{D6AB7176-E067-4BB6-8D07-6F83136DE7E5}" dt="2019-04-19T11:39:20.444" v="1411" actId="20577"/>
          <ac:spMkLst>
            <pc:docMk/>
            <pc:sldMk cId="2770778484" sldId="260"/>
            <ac:spMk id="35" creationId="{1D29CB4A-5938-486A-9B69-1C4863EBF835}"/>
          </ac:spMkLst>
        </pc:spChg>
        <pc:spChg chg="mod">
          <ac:chgData name="HsunYu  Kuo" userId="6d5aa019-80a3-44d1-a56b-0a843e22b3bd" providerId="ADAL" clId="{D6AB7176-E067-4BB6-8D07-6F83136DE7E5}" dt="2019-04-19T11:38:46.619" v="1403" actId="1076"/>
          <ac:spMkLst>
            <pc:docMk/>
            <pc:sldMk cId="2770778484" sldId="260"/>
            <ac:spMk id="36" creationId="{5D01598A-BC8E-452D-99D7-9A19476E2209}"/>
          </ac:spMkLst>
        </pc:spChg>
        <pc:spChg chg="mod">
          <ac:chgData name="HsunYu  Kuo" userId="6d5aa019-80a3-44d1-a56b-0a843e22b3bd" providerId="ADAL" clId="{D6AB7176-E067-4BB6-8D07-6F83136DE7E5}" dt="2019-04-19T11:39:55.368" v="1422" actId="14100"/>
          <ac:spMkLst>
            <pc:docMk/>
            <pc:sldMk cId="2770778484" sldId="260"/>
            <ac:spMk id="38" creationId="{81712B43-F474-4202-9B8A-E15A20669DAA}"/>
          </ac:spMkLst>
        </pc:spChg>
        <pc:spChg chg="add mod">
          <ac:chgData name="HsunYu  Kuo" userId="6d5aa019-80a3-44d1-a56b-0a843e22b3bd" providerId="ADAL" clId="{D6AB7176-E067-4BB6-8D07-6F83136DE7E5}" dt="2019-04-19T11:38:33.482" v="1400" actId="571"/>
          <ac:spMkLst>
            <pc:docMk/>
            <pc:sldMk cId="2770778484" sldId="260"/>
            <ac:spMk id="39" creationId="{50D00D1E-98E7-46C9-AB50-3B24FA5E8ED6}"/>
          </ac:spMkLst>
        </pc:spChg>
        <pc:spChg chg="mod">
          <ac:chgData name="HsunYu  Kuo" userId="6d5aa019-80a3-44d1-a56b-0a843e22b3bd" providerId="ADAL" clId="{D6AB7176-E067-4BB6-8D07-6F83136DE7E5}" dt="2019-04-19T11:39:45.267" v="1419" actId="1076"/>
          <ac:spMkLst>
            <pc:docMk/>
            <pc:sldMk cId="2770778484" sldId="260"/>
            <ac:spMk id="40" creationId="{01D20FCD-BA91-4B70-835D-3E1BDE452024}"/>
          </ac:spMkLst>
        </pc:spChg>
        <pc:grpChg chg="add mod">
          <ac:chgData name="HsunYu  Kuo" userId="6d5aa019-80a3-44d1-a56b-0a843e22b3bd" providerId="ADAL" clId="{D6AB7176-E067-4BB6-8D07-6F83136DE7E5}" dt="2019-04-19T11:40:17.318" v="1427" actId="164"/>
          <ac:grpSpMkLst>
            <pc:docMk/>
            <pc:sldMk cId="2770778484" sldId="260"/>
            <ac:grpSpMk id="2" creationId="{2192AEB9-F942-4141-BB8F-D0C2853316B1}"/>
          </ac:grpSpMkLst>
        </pc:grpChg>
        <pc:grpChg chg="mod">
          <ac:chgData name="HsunYu  Kuo" userId="6d5aa019-80a3-44d1-a56b-0a843e22b3bd" providerId="ADAL" clId="{D6AB7176-E067-4BB6-8D07-6F83136DE7E5}" dt="2019-04-19T11:40:17.318" v="1427" actId="164"/>
          <ac:grpSpMkLst>
            <pc:docMk/>
            <pc:sldMk cId="2770778484" sldId="260"/>
            <ac:grpSpMk id="5" creationId="{046CB3DE-0C4C-4AA2-8F91-9AC21EE8EC24}"/>
          </ac:grpSpMkLst>
        </pc:grpChg>
        <pc:picChg chg="mod">
          <ac:chgData name="HsunYu  Kuo" userId="6d5aa019-80a3-44d1-a56b-0a843e22b3bd" providerId="ADAL" clId="{D6AB7176-E067-4BB6-8D07-6F83136DE7E5}" dt="2019-04-19T11:39:45.267" v="1419" actId="1076"/>
          <ac:picMkLst>
            <pc:docMk/>
            <pc:sldMk cId="2770778484" sldId="260"/>
            <ac:picMk id="4" creationId="{EF5B2090-F61C-4DC1-89B6-18D641C29427}"/>
          </ac:picMkLst>
        </pc:picChg>
        <pc:picChg chg="del">
          <ac:chgData name="HsunYu  Kuo" userId="6d5aa019-80a3-44d1-a56b-0a843e22b3bd" providerId="ADAL" clId="{D6AB7176-E067-4BB6-8D07-6F83136DE7E5}" dt="2019-04-19T11:39:03.274" v="1406" actId="478"/>
          <ac:picMkLst>
            <pc:docMk/>
            <pc:sldMk cId="2770778484" sldId="260"/>
            <ac:picMk id="21" creationId="{8D1A771A-F97B-49E3-90A1-AE79093DC861}"/>
          </ac:picMkLst>
        </pc:picChg>
        <pc:picChg chg="add mod">
          <ac:chgData name="HsunYu  Kuo" userId="6d5aa019-80a3-44d1-a56b-0a843e22b3bd" providerId="ADAL" clId="{D6AB7176-E067-4BB6-8D07-6F83136DE7E5}" dt="2019-04-19T11:40:17.318" v="1427" actId="164"/>
          <ac:picMkLst>
            <pc:docMk/>
            <pc:sldMk cId="2770778484" sldId="260"/>
            <ac:picMk id="41" creationId="{6597ECB6-9703-4F53-8FBF-91103ED93C15}"/>
          </ac:picMkLst>
        </pc:picChg>
      </pc:sldChg>
      <pc:sldChg chg="modSp add">
        <pc:chgData name="HsunYu  Kuo" userId="6d5aa019-80a3-44d1-a56b-0a843e22b3bd" providerId="ADAL" clId="{D6AB7176-E067-4BB6-8D07-6F83136DE7E5}" dt="2019-04-19T12:59:08.401" v="2308" actId="207"/>
        <pc:sldMkLst>
          <pc:docMk/>
          <pc:sldMk cId="1676147637" sldId="261"/>
        </pc:sldMkLst>
        <pc:spChg chg="mod">
          <ac:chgData name="HsunYu  Kuo" userId="6d5aa019-80a3-44d1-a56b-0a843e22b3bd" providerId="ADAL" clId="{D6AB7176-E067-4BB6-8D07-6F83136DE7E5}" dt="2019-04-19T12:59:08.401" v="2308" actId="207"/>
          <ac:spMkLst>
            <pc:docMk/>
            <pc:sldMk cId="1676147637" sldId="261"/>
            <ac:spMk id="38" creationId="{81712B43-F474-4202-9B8A-E15A20669DAA}"/>
          </ac:spMkLst>
        </pc:spChg>
        <pc:picChg chg="mod">
          <ac:chgData name="HsunYu  Kuo" userId="6d5aa019-80a3-44d1-a56b-0a843e22b3bd" providerId="ADAL" clId="{D6AB7176-E067-4BB6-8D07-6F83136DE7E5}" dt="2019-04-19T11:41:14.986" v="1431" actId="14100"/>
          <ac:picMkLst>
            <pc:docMk/>
            <pc:sldMk cId="1676147637" sldId="261"/>
            <ac:picMk id="41" creationId="{6597ECB6-9703-4F53-8FBF-91103ED93C15}"/>
          </ac:picMkLst>
        </pc:picChg>
      </pc:sldChg>
      <pc:sldChg chg="addSp delSp modSp add delAnim modAnim">
        <pc:chgData name="HsunYu  Kuo" userId="6d5aa019-80a3-44d1-a56b-0a843e22b3bd" providerId="ADAL" clId="{D6AB7176-E067-4BB6-8D07-6F83136DE7E5}" dt="2019-04-19T13:36:36.243" v="2637"/>
        <pc:sldMkLst>
          <pc:docMk/>
          <pc:sldMk cId="366204116" sldId="262"/>
        </pc:sldMkLst>
        <pc:spChg chg="mod">
          <ac:chgData name="HsunYu  Kuo" userId="6d5aa019-80a3-44d1-a56b-0a843e22b3bd" providerId="ADAL" clId="{D6AB7176-E067-4BB6-8D07-6F83136DE7E5}" dt="2019-04-19T11:44:46.244" v="1445" actId="20577"/>
          <ac:spMkLst>
            <pc:docMk/>
            <pc:sldMk cId="366204116" sldId="262"/>
            <ac:spMk id="35" creationId="{1D29CB4A-5938-486A-9B69-1C4863EBF835}"/>
          </ac:spMkLst>
        </pc:spChg>
        <pc:spChg chg="mod">
          <ac:chgData name="HsunYu  Kuo" userId="6d5aa019-80a3-44d1-a56b-0a843e22b3bd" providerId="ADAL" clId="{D6AB7176-E067-4BB6-8D07-6F83136DE7E5}" dt="2019-04-19T11:44:55.499" v="1472" actId="1037"/>
          <ac:spMkLst>
            <pc:docMk/>
            <pc:sldMk cId="366204116" sldId="262"/>
            <ac:spMk id="36" creationId="{5D01598A-BC8E-452D-99D7-9A19476E2209}"/>
          </ac:spMkLst>
        </pc:spChg>
        <pc:spChg chg="add mod">
          <ac:chgData name="HsunYu  Kuo" userId="6d5aa019-80a3-44d1-a56b-0a843e22b3bd" providerId="ADAL" clId="{D6AB7176-E067-4BB6-8D07-6F83136DE7E5}" dt="2019-04-19T12:00:25.119" v="2185" actId="20577"/>
          <ac:spMkLst>
            <pc:docMk/>
            <pc:sldMk cId="366204116" sldId="262"/>
            <ac:spMk id="39" creationId="{868EF06B-C63A-4856-A7C5-B77CB5CD2DD6}"/>
          </ac:spMkLst>
        </pc:spChg>
        <pc:grpChg chg="del">
          <ac:chgData name="HsunYu  Kuo" userId="6d5aa019-80a3-44d1-a56b-0a843e22b3bd" providerId="ADAL" clId="{D6AB7176-E067-4BB6-8D07-6F83136DE7E5}" dt="2019-04-19T11:43:39.065" v="1434" actId="478"/>
          <ac:grpSpMkLst>
            <pc:docMk/>
            <pc:sldMk cId="366204116" sldId="262"/>
            <ac:grpSpMk id="2" creationId="{2192AEB9-F942-4141-BB8F-D0C2853316B1}"/>
          </ac:grpSpMkLst>
        </pc:grpChg>
        <pc:picChg chg="add del mod">
          <ac:chgData name="HsunYu  Kuo" userId="6d5aa019-80a3-44d1-a56b-0a843e22b3bd" providerId="ADAL" clId="{D6AB7176-E067-4BB6-8D07-6F83136DE7E5}" dt="2019-04-19T13:36:36.243" v="2637"/>
          <ac:picMkLst>
            <pc:docMk/>
            <pc:sldMk cId="366204116" sldId="262"/>
            <ac:picMk id="6" creationId="{FE4B7E79-633E-400F-914C-7E589379762A}"/>
          </ac:picMkLst>
        </pc:picChg>
      </pc:sldChg>
      <pc:sldChg chg="addSp delSp modSp add modAnim">
        <pc:chgData name="HsunYu  Kuo" userId="6d5aa019-80a3-44d1-a56b-0a843e22b3bd" providerId="ADAL" clId="{D6AB7176-E067-4BB6-8D07-6F83136DE7E5}" dt="2019-04-19T13:09:17.763" v="2606" actId="478"/>
        <pc:sldMkLst>
          <pc:docMk/>
          <pc:sldMk cId="2455847647" sldId="263"/>
        </pc:sldMkLst>
        <pc:spChg chg="add del mod">
          <ac:chgData name="HsunYu  Kuo" userId="6d5aa019-80a3-44d1-a56b-0a843e22b3bd" providerId="ADAL" clId="{D6AB7176-E067-4BB6-8D07-6F83136DE7E5}" dt="2019-04-19T13:09:17.763" v="2606" actId="478"/>
          <ac:spMkLst>
            <pc:docMk/>
            <pc:sldMk cId="2455847647" sldId="263"/>
            <ac:spMk id="4" creationId="{0994FC45-84BB-480D-9938-673452EB321D}"/>
          </ac:spMkLst>
        </pc:spChg>
        <pc:spChg chg="add del mod">
          <ac:chgData name="HsunYu  Kuo" userId="6d5aa019-80a3-44d1-a56b-0a843e22b3bd" providerId="ADAL" clId="{D6AB7176-E067-4BB6-8D07-6F83136DE7E5}" dt="2019-04-19T13:09:08.103" v="2603" actId="478"/>
          <ac:spMkLst>
            <pc:docMk/>
            <pc:sldMk cId="2455847647" sldId="263"/>
            <ac:spMk id="19" creationId="{42F24B40-6146-4164-94A7-9DFCAC90146F}"/>
          </ac:spMkLst>
        </pc:spChg>
        <pc:spChg chg="mod">
          <ac:chgData name="HsunYu  Kuo" userId="6d5aa019-80a3-44d1-a56b-0a843e22b3bd" providerId="ADAL" clId="{D6AB7176-E067-4BB6-8D07-6F83136DE7E5}" dt="2019-04-19T13:08:54.668" v="2602" actId="20577"/>
          <ac:spMkLst>
            <pc:docMk/>
            <pc:sldMk cId="2455847647" sldId="263"/>
            <ac:spMk id="39" creationId="{868EF06B-C63A-4856-A7C5-B77CB5CD2DD6}"/>
          </ac:spMkLst>
        </pc:spChg>
        <pc:picChg chg="add del">
          <ac:chgData name="HsunYu  Kuo" userId="6d5aa019-80a3-44d1-a56b-0a843e22b3bd" providerId="ADAL" clId="{D6AB7176-E067-4BB6-8D07-6F83136DE7E5}" dt="2019-04-19T13:06:28.044" v="2555"/>
          <ac:picMkLst>
            <pc:docMk/>
            <pc:sldMk cId="2455847647" sldId="263"/>
            <ac:picMk id="2" creationId="{4F9789AB-3DA3-46E2-AD54-D61FF15ED79C}"/>
          </ac:picMkLst>
        </pc:picChg>
      </pc:sldChg>
      <pc:sldChg chg="addSp delSp modSp add delAnim modAnim">
        <pc:chgData name="HsunYu  Kuo" userId="6d5aa019-80a3-44d1-a56b-0a843e22b3bd" providerId="ADAL" clId="{D6AB7176-E067-4BB6-8D07-6F83136DE7E5}" dt="2019-04-19T13:53:10.743" v="2789"/>
        <pc:sldMkLst>
          <pc:docMk/>
          <pc:sldMk cId="1329378130" sldId="264"/>
        </pc:sldMkLst>
        <pc:spChg chg="add del">
          <ac:chgData name="HsunYu  Kuo" userId="6d5aa019-80a3-44d1-a56b-0a843e22b3bd" providerId="ADAL" clId="{D6AB7176-E067-4BB6-8D07-6F83136DE7E5}" dt="2019-04-19T13:53:10.743" v="2789"/>
          <ac:spMkLst>
            <pc:docMk/>
            <pc:sldMk cId="1329378130" sldId="264"/>
            <ac:spMk id="19" creationId="{8C642601-E309-47EC-BB62-426A459FC889}"/>
          </ac:spMkLst>
        </pc:spChg>
        <pc:spChg chg="add del">
          <ac:chgData name="HsunYu  Kuo" userId="6d5aa019-80a3-44d1-a56b-0a843e22b3bd" providerId="ADAL" clId="{D6AB7176-E067-4BB6-8D07-6F83136DE7E5}" dt="2019-04-19T13:53:10.743" v="2789"/>
          <ac:spMkLst>
            <pc:docMk/>
            <pc:sldMk cId="1329378130" sldId="264"/>
            <ac:spMk id="20" creationId="{C5847752-3475-4258-BF3D-23B83768D07F}"/>
          </ac:spMkLst>
        </pc:spChg>
        <pc:spChg chg="add del">
          <ac:chgData name="HsunYu  Kuo" userId="6d5aa019-80a3-44d1-a56b-0a843e22b3bd" providerId="ADAL" clId="{D6AB7176-E067-4BB6-8D07-6F83136DE7E5}" dt="2019-04-19T13:53:10.743" v="2789"/>
          <ac:spMkLst>
            <pc:docMk/>
            <pc:sldMk cId="1329378130" sldId="264"/>
            <ac:spMk id="21" creationId="{D0F40ABB-2971-4808-ACA6-70E452FFF0E6}"/>
          </ac:spMkLst>
        </pc:spChg>
        <pc:spChg chg="mod">
          <ac:chgData name="HsunYu  Kuo" userId="6d5aa019-80a3-44d1-a56b-0a843e22b3bd" providerId="ADAL" clId="{D6AB7176-E067-4BB6-8D07-6F83136DE7E5}" dt="2019-04-19T13:52:32.353" v="2786" actId="20577"/>
          <ac:spMkLst>
            <pc:docMk/>
            <pc:sldMk cId="1329378130" sldId="264"/>
            <ac:spMk id="35" creationId="{1D29CB4A-5938-486A-9B69-1C4863EBF835}"/>
          </ac:spMkLst>
        </pc:spChg>
        <pc:spChg chg="mod">
          <ac:chgData name="HsunYu  Kuo" userId="6d5aa019-80a3-44d1-a56b-0a843e22b3bd" providerId="ADAL" clId="{D6AB7176-E067-4BB6-8D07-6F83136DE7E5}" dt="2019-04-19T13:52:45.503" v="2787" actId="1076"/>
          <ac:spMkLst>
            <pc:docMk/>
            <pc:sldMk cId="1329378130" sldId="264"/>
            <ac:spMk id="36" creationId="{5D01598A-BC8E-452D-99D7-9A19476E2209}"/>
          </ac:spMkLst>
        </pc:spChg>
        <pc:spChg chg="del">
          <ac:chgData name="HsunYu  Kuo" userId="6d5aa019-80a3-44d1-a56b-0a843e22b3bd" providerId="ADAL" clId="{D6AB7176-E067-4BB6-8D07-6F83136DE7E5}" dt="2019-04-19T13:51:52.115" v="2755" actId="478"/>
          <ac:spMkLst>
            <pc:docMk/>
            <pc:sldMk cId="1329378130" sldId="264"/>
            <ac:spMk id="37" creationId="{710C7FF3-F020-484B-AE3E-C742E1A1ECA1}"/>
          </ac:spMkLst>
        </pc:spChg>
        <pc:spChg chg="del mod">
          <ac:chgData name="HsunYu  Kuo" userId="6d5aa019-80a3-44d1-a56b-0a843e22b3bd" providerId="ADAL" clId="{D6AB7176-E067-4BB6-8D07-6F83136DE7E5}" dt="2019-04-19T13:51:51.021" v="2754" actId="478"/>
          <ac:spMkLst>
            <pc:docMk/>
            <pc:sldMk cId="1329378130" sldId="264"/>
            <ac:spMk id="39" creationId="{868EF06B-C63A-4856-A7C5-B77CB5CD2DD6}"/>
          </ac:spMkLst>
        </pc:spChg>
      </pc:sldChg>
      <pc:sldChg chg="modSp add del">
        <pc:chgData name="HsunYu  Kuo" userId="6d5aa019-80a3-44d1-a56b-0a843e22b3bd" providerId="ADAL" clId="{D6AB7176-E067-4BB6-8D07-6F83136DE7E5}" dt="2019-04-19T13:18:06.377" v="2635" actId="2696"/>
        <pc:sldMkLst>
          <pc:docMk/>
          <pc:sldMk cId="2819803325" sldId="264"/>
        </pc:sldMkLst>
        <pc:spChg chg="mod">
          <ac:chgData name="HsunYu  Kuo" userId="6d5aa019-80a3-44d1-a56b-0a843e22b3bd" providerId="ADAL" clId="{D6AB7176-E067-4BB6-8D07-6F83136DE7E5}" dt="2019-04-19T13:17:58.679" v="2634" actId="2711"/>
          <ac:spMkLst>
            <pc:docMk/>
            <pc:sldMk cId="2819803325" sldId="264"/>
            <ac:spMk id="3" creationId="{430A1AC0-476A-442C-BBCA-444000D9C0EC}"/>
          </ac:spMkLst>
        </pc:spChg>
      </pc:sldChg>
      <pc:sldChg chg="add del">
        <pc:chgData name="HsunYu  Kuo" userId="6d5aa019-80a3-44d1-a56b-0a843e22b3bd" providerId="ADAL" clId="{D6AB7176-E067-4BB6-8D07-6F83136DE7E5}" dt="2019-04-19T13:00:21.286" v="2328"/>
        <pc:sldMkLst>
          <pc:docMk/>
          <pc:sldMk cId="3096552787" sldId="264"/>
        </pc:sldMkLst>
      </pc:sldChg>
      <pc:sldChg chg="modSp add del">
        <pc:chgData name="HsunYu  Kuo" userId="6d5aa019-80a3-44d1-a56b-0a843e22b3bd" providerId="ADAL" clId="{D6AB7176-E067-4BB6-8D07-6F83136DE7E5}" dt="2019-04-19T13:09:29.263" v="2607" actId="2696"/>
        <pc:sldMkLst>
          <pc:docMk/>
          <pc:sldMk cId="4207753167" sldId="264"/>
        </pc:sldMkLst>
        <pc:spChg chg="mod">
          <ac:chgData name="HsunYu  Kuo" userId="6d5aa019-80a3-44d1-a56b-0a843e22b3bd" providerId="ADAL" clId="{D6AB7176-E067-4BB6-8D07-6F83136DE7E5}" dt="2019-04-19T13:00:28.077" v="2331"/>
          <ac:spMkLst>
            <pc:docMk/>
            <pc:sldMk cId="4207753167" sldId="264"/>
            <ac:spMk id="3" creationId="{A7A53002-68B9-4717-965A-D50DDDA500B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F0A31E-9997-4900-8343-0FB571094D6D}" type="datetimeFigureOut">
              <a:rPr lang="zh-TW" altLang="en-US" smtClean="0"/>
              <a:t>2019/6/5</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3B3D62-54A9-4BEA-9C73-82E1EFA79A1E}" type="slidenum">
              <a:rPr lang="zh-TW" altLang="en-US" smtClean="0"/>
              <a:t>‹#›</a:t>
            </a:fld>
            <a:endParaRPr lang="zh-TW" altLang="en-US"/>
          </a:p>
        </p:txBody>
      </p:sp>
    </p:spTree>
    <p:extLst>
      <p:ext uri="{BB962C8B-B14F-4D97-AF65-F5344CB8AC3E}">
        <p14:creationId xmlns:p14="http://schemas.microsoft.com/office/powerpoint/2010/main" val="1233208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5B935B4F-CCB5-4F09-B007-AF46ABBE89BB}" type="datetime1">
              <a:rPr lang="zh-TW" altLang="en-US" smtClean="0"/>
              <a:t>2019/6/5</a:t>
            </a:fld>
            <a:endParaRPr lang="zh-TW" altLang="en-US"/>
          </a:p>
        </p:txBody>
      </p:sp>
      <p:sp>
        <p:nvSpPr>
          <p:cNvPr id="5" name="頁尾版面配置區 4"/>
          <p:cNvSpPr>
            <a:spLocks noGrp="1"/>
          </p:cNvSpPr>
          <p:nvPr>
            <p:ph type="ftr" sz="quarter" idx="11"/>
          </p:nvPr>
        </p:nvSpPr>
        <p:spPr/>
        <p:txBody>
          <a:bodyPr/>
          <a:lstStyle/>
          <a:p>
            <a:r>
              <a:rPr lang="en-US" altLang="zh-TW"/>
              <a:t>1</a:t>
            </a:r>
            <a:endParaRPr lang="zh-TW" altLang="en-US"/>
          </a:p>
        </p:txBody>
      </p:sp>
      <p:sp>
        <p:nvSpPr>
          <p:cNvPr id="6" name="投影片編號版面配置區 5"/>
          <p:cNvSpPr>
            <a:spLocks noGrp="1"/>
          </p:cNvSpPr>
          <p:nvPr>
            <p:ph type="sldNum" sz="quarter" idx="12"/>
          </p:nvPr>
        </p:nvSpPr>
        <p:spPr/>
        <p:txBody>
          <a:bodyPr/>
          <a:lstStyle/>
          <a:p>
            <a:fld id="{76B05B7D-B34A-4D20-8F07-B629B1516418}" type="slidenum">
              <a:rPr lang="zh-TW" altLang="en-US" smtClean="0"/>
              <a:t>‹#›</a:t>
            </a:fld>
            <a:endParaRPr lang="zh-TW" altLang="en-US"/>
          </a:p>
        </p:txBody>
      </p:sp>
    </p:spTree>
    <p:extLst>
      <p:ext uri="{BB962C8B-B14F-4D97-AF65-F5344CB8AC3E}">
        <p14:creationId xmlns:p14="http://schemas.microsoft.com/office/powerpoint/2010/main" val="705425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77A30EE7-5AC5-48F0-9A2F-D4D8445547DA}" type="datetime1">
              <a:rPr lang="zh-TW" altLang="en-US" smtClean="0"/>
              <a:t>2019/6/5</a:t>
            </a:fld>
            <a:endParaRPr lang="zh-TW" altLang="en-US"/>
          </a:p>
        </p:txBody>
      </p:sp>
      <p:sp>
        <p:nvSpPr>
          <p:cNvPr id="5" name="頁尾版面配置區 4"/>
          <p:cNvSpPr>
            <a:spLocks noGrp="1"/>
          </p:cNvSpPr>
          <p:nvPr>
            <p:ph type="ftr" sz="quarter" idx="11"/>
          </p:nvPr>
        </p:nvSpPr>
        <p:spPr/>
        <p:txBody>
          <a:bodyPr/>
          <a:lstStyle/>
          <a:p>
            <a:r>
              <a:rPr lang="en-US" altLang="zh-TW"/>
              <a:t>1</a:t>
            </a:r>
            <a:endParaRPr lang="zh-TW" altLang="en-US"/>
          </a:p>
        </p:txBody>
      </p:sp>
      <p:sp>
        <p:nvSpPr>
          <p:cNvPr id="6" name="投影片編號版面配置區 5"/>
          <p:cNvSpPr>
            <a:spLocks noGrp="1"/>
          </p:cNvSpPr>
          <p:nvPr>
            <p:ph type="sldNum" sz="quarter" idx="12"/>
          </p:nvPr>
        </p:nvSpPr>
        <p:spPr/>
        <p:txBody>
          <a:bodyPr/>
          <a:lstStyle/>
          <a:p>
            <a:fld id="{76B05B7D-B34A-4D20-8F07-B629B1516418}" type="slidenum">
              <a:rPr lang="zh-TW" altLang="en-US" smtClean="0"/>
              <a:t>‹#›</a:t>
            </a:fld>
            <a:endParaRPr lang="zh-TW" altLang="en-US"/>
          </a:p>
        </p:txBody>
      </p:sp>
    </p:spTree>
    <p:extLst>
      <p:ext uri="{BB962C8B-B14F-4D97-AF65-F5344CB8AC3E}">
        <p14:creationId xmlns:p14="http://schemas.microsoft.com/office/powerpoint/2010/main" val="1304097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D7459EC4-46D0-4235-966A-71B255B3CB73}" type="datetime1">
              <a:rPr lang="zh-TW" altLang="en-US" smtClean="0"/>
              <a:t>2019/6/5</a:t>
            </a:fld>
            <a:endParaRPr lang="zh-TW" altLang="en-US"/>
          </a:p>
        </p:txBody>
      </p:sp>
      <p:sp>
        <p:nvSpPr>
          <p:cNvPr id="5" name="頁尾版面配置區 4"/>
          <p:cNvSpPr>
            <a:spLocks noGrp="1"/>
          </p:cNvSpPr>
          <p:nvPr>
            <p:ph type="ftr" sz="quarter" idx="11"/>
          </p:nvPr>
        </p:nvSpPr>
        <p:spPr/>
        <p:txBody>
          <a:bodyPr/>
          <a:lstStyle/>
          <a:p>
            <a:r>
              <a:rPr lang="en-US" altLang="zh-TW"/>
              <a:t>1</a:t>
            </a:r>
            <a:endParaRPr lang="zh-TW" altLang="en-US"/>
          </a:p>
        </p:txBody>
      </p:sp>
      <p:sp>
        <p:nvSpPr>
          <p:cNvPr id="6" name="投影片編號版面配置區 5"/>
          <p:cNvSpPr>
            <a:spLocks noGrp="1"/>
          </p:cNvSpPr>
          <p:nvPr>
            <p:ph type="sldNum" sz="quarter" idx="12"/>
          </p:nvPr>
        </p:nvSpPr>
        <p:spPr/>
        <p:txBody>
          <a:bodyPr/>
          <a:lstStyle/>
          <a:p>
            <a:fld id="{76B05B7D-B34A-4D20-8F07-B629B1516418}" type="slidenum">
              <a:rPr lang="zh-TW" altLang="en-US" smtClean="0"/>
              <a:t>‹#›</a:t>
            </a:fld>
            <a:endParaRPr lang="zh-TW" altLang="en-US"/>
          </a:p>
        </p:txBody>
      </p:sp>
    </p:spTree>
    <p:extLst>
      <p:ext uri="{BB962C8B-B14F-4D97-AF65-F5344CB8AC3E}">
        <p14:creationId xmlns:p14="http://schemas.microsoft.com/office/powerpoint/2010/main" val="83144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281829BA-3D8B-4CB8-8FD0-75A1BF38F160}" type="datetime1">
              <a:rPr lang="zh-TW" altLang="en-US" smtClean="0"/>
              <a:t>2019/6/5</a:t>
            </a:fld>
            <a:endParaRPr lang="zh-TW" altLang="en-US"/>
          </a:p>
        </p:txBody>
      </p:sp>
      <p:sp>
        <p:nvSpPr>
          <p:cNvPr id="5" name="頁尾版面配置區 4"/>
          <p:cNvSpPr>
            <a:spLocks noGrp="1"/>
          </p:cNvSpPr>
          <p:nvPr>
            <p:ph type="ftr" sz="quarter" idx="11"/>
          </p:nvPr>
        </p:nvSpPr>
        <p:spPr/>
        <p:txBody>
          <a:bodyPr/>
          <a:lstStyle/>
          <a:p>
            <a:r>
              <a:rPr lang="en-US" altLang="zh-TW"/>
              <a:t>1</a:t>
            </a:r>
            <a:endParaRPr lang="zh-TW" altLang="en-US"/>
          </a:p>
        </p:txBody>
      </p:sp>
      <p:sp>
        <p:nvSpPr>
          <p:cNvPr id="6" name="投影片編號版面配置區 5"/>
          <p:cNvSpPr>
            <a:spLocks noGrp="1"/>
          </p:cNvSpPr>
          <p:nvPr>
            <p:ph type="sldNum" sz="quarter" idx="12"/>
          </p:nvPr>
        </p:nvSpPr>
        <p:spPr/>
        <p:txBody>
          <a:bodyPr/>
          <a:lstStyle/>
          <a:p>
            <a:fld id="{76B05B7D-B34A-4D20-8F07-B629B1516418}" type="slidenum">
              <a:rPr lang="zh-TW" altLang="en-US" smtClean="0"/>
              <a:t>‹#›</a:t>
            </a:fld>
            <a:endParaRPr lang="zh-TW" altLang="en-US"/>
          </a:p>
        </p:txBody>
      </p:sp>
    </p:spTree>
    <p:extLst>
      <p:ext uri="{BB962C8B-B14F-4D97-AF65-F5344CB8AC3E}">
        <p14:creationId xmlns:p14="http://schemas.microsoft.com/office/powerpoint/2010/main" val="2070916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fld id="{05C3E2C0-7826-4062-A1D4-8B782CBBECBF}" type="datetime1">
              <a:rPr lang="zh-TW" altLang="en-US" smtClean="0"/>
              <a:t>2019/6/5</a:t>
            </a:fld>
            <a:endParaRPr lang="zh-TW" altLang="en-US"/>
          </a:p>
        </p:txBody>
      </p:sp>
      <p:sp>
        <p:nvSpPr>
          <p:cNvPr id="5" name="頁尾版面配置區 4"/>
          <p:cNvSpPr>
            <a:spLocks noGrp="1"/>
          </p:cNvSpPr>
          <p:nvPr>
            <p:ph type="ftr" sz="quarter" idx="11"/>
          </p:nvPr>
        </p:nvSpPr>
        <p:spPr/>
        <p:txBody>
          <a:bodyPr/>
          <a:lstStyle/>
          <a:p>
            <a:r>
              <a:rPr lang="en-US" altLang="zh-TW"/>
              <a:t>1</a:t>
            </a:r>
            <a:endParaRPr lang="zh-TW" altLang="en-US"/>
          </a:p>
        </p:txBody>
      </p:sp>
      <p:sp>
        <p:nvSpPr>
          <p:cNvPr id="6" name="投影片編號版面配置區 5"/>
          <p:cNvSpPr>
            <a:spLocks noGrp="1"/>
          </p:cNvSpPr>
          <p:nvPr>
            <p:ph type="sldNum" sz="quarter" idx="12"/>
          </p:nvPr>
        </p:nvSpPr>
        <p:spPr/>
        <p:txBody>
          <a:bodyPr/>
          <a:lstStyle/>
          <a:p>
            <a:fld id="{76B05B7D-B34A-4D20-8F07-B629B1516418}" type="slidenum">
              <a:rPr lang="zh-TW" altLang="en-US" smtClean="0"/>
              <a:t>‹#›</a:t>
            </a:fld>
            <a:endParaRPr lang="zh-TW" altLang="en-US"/>
          </a:p>
        </p:txBody>
      </p:sp>
    </p:spTree>
    <p:extLst>
      <p:ext uri="{BB962C8B-B14F-4D97-AF65-F5344CB8AC3E}">
        <p14:creationId xmlns:p14="http://schemas.microsoft.com/office/powerpoint/2010/main" val="951010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28BDC242-2F3F-4F02-A487-4894DFEB855B}" type="datetime1">
              <a:rPr lang="zh-TW" altLang="en-US" smtClean="0"/>
              <a:t>2019/6/5</a:t>
            </a:fld>
            <a:endParaRPr lang="zh-TW" altLang="en-US"/>
          </a:p>
        </p:txBody>
      </p:sp>
      <p:sp>
        <p:nvSpPr>
          <p:cNvPr id="6" name="頁尾版面配置區 5"/>
          <p:cNvSpPr>
            <a:spLocks noGrp="1"/>
          </p:cNvSpPr>
          <p:nvPr>
            <p:ph type="ftr" sz="quarter" idx="11"/>
          </p:nvPr>
        </p:nvSpPr>
        <p:spPr/>
        <p:txBody>
          <a:bodyPr/>
          <a:lstStyle/>
          <a:p>
            <a:r>
              <a:rPr lang="en-US" altLang="zh-TW"/>
              <a:t>1</a:t>
            </a:r>
            <a:endParaRPr lang="zh-TW" altLang="en-US"/>
          </a:p>
        </p:txBody>
      </p:sp>
      <p:sp>
        <p:nvSpPr>
          <p:cNvPr id="7" name="投影片編號版面配置區 6"/>
          <p:cNvSpPr>
            <a:spLocks noGrp="1"/>
          </p:cNvSpPr>
          <p:nvPr>
            <p:ph type="sldNum" sz="quarter" idx="12"/>
          </p:nvPr>
        </p:nvSpPr>
        <p:spPr/>
        <p:txBody>
          <a:bodyPr/>
          <a:lstStyle/>
          <a:p>
            <a:fld id="{76B05B7D-B34A-4D20-8F07-B629B1516418}" type="slidenum">
              <a:rPr lang="zh-TW" altLang="en-US" smtClean="0"/>
              <a:t>‹#›</a:t>
            </a:fld>
            <a:endParaRPr lang="zh-TW" altLang="en-US"/>
          </a:p>
        </p:txBody>
      </p:sp>
    </p:spTree>
    <p:extLst>
      <p:ext uri="{BB962C8B-B14F-4D97-AF65-F5344CB8AC3E}">
        <p14:creationId xmlns:p14="http://schemas.microsoft.com/office/powerpoint/2010/main" val="2834820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8BCB3D7-7306-4806-82D3-F6F756568903}" type="datetime1">
              <a:rPr lang="zh-TW" altLang="en-US" smtClean="0"/>
              <a:t>2019/6/5</a:t>
            </a:fld>
            <a:endParaRPr lang="zh-TW" altLang="en-US"/>
          </a:p>
        </p:txBody>
      </p:sp>
      <p:sp>
        <p:nvSpPr>
          <p:cNvPr id="8" name="頁尾版面配置區 7"/>
          <p:cNvSpPr>
            <a:spLocks noGrp="1"/>
          </p:cNvSpPr>
          <p:nvPr>
            <p:ph type="ftr" sz="quarter" idx="11"/>
          </p:nvPr>
        </p:nvSpPr>
        <p:spPr/>
        <p:txBody>
          <a:bodyPr/>
          <a:lstStyle/>
          <a:p>
            <a:r>
              <a:rPr lang="en-US" altLang="zh-TW"/>
              <a:t>1</a:t>
            </a:r>
            <a:endParaRPr lang="zh-TW" altLang="en-US"/>
          </a:p>
        </p:txBody>
      </p:sp>
      <p:sp>
        <p:nvSpPr>
          <p:cNvPr id="9" name="投影片編號版面配置區 8"/>
          <p:cNvSpPr>
            <a:spLocks noGrp="1"/>
          </p:cNvSpPr>
          <p:nvPr>
            <p:ph type="sldNum" sz="quarter" idx="12"/>
          </p:nvPr>
        </p:nvSpPr>
        <p:spPr/>
        <p:txBody>
          <a:bodyPr/>
          <a:lstStyle/>
          <a:p>
            <a:fld id="{76B05B7D-B34A-4D20-8F07-B629B1516418}" type="slidenum">
              <a:rPr lang="zh-TW" altLang="en-US" smtClean="0"/>
              <a:t>‹#›</a:t>
            </a:fld>
            <a:endParaRPr lang="zh-TW" altLang="en-US"/>
          </a:p>
        </p:txBody>
      </p:sp>
    </p:spTree>
    <p:extLst>
      <p:ext uri="{BB962C8B-B14F-4D97-AF65-F5344CB8AC3E}">
        <p14:creationId xmlns:p14="http://schemas.microsoft.com/office/powerpoint/2010/main" val="3971343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C27F1C5-ACF3-42FB-95B9-62BEECAFEC03}" type="datetime1">
              <a:rPr lang="zh-TW" altLang="en-US" smtClean="0"/>
              <a:t>2019/6/5</a:t>
            </a:fld>
            <a:endParaRPr lang="zh-TW" altLang="en-US"/>
          </a:p>
        </p:txBody>
      </p:sp>
      <p:sp>
        <p:nvSpPr>
          <p:cNvPr id="4" name="頁尾版面配置區 3"/>
          <p:cNvSpPr>
            <a:spLocks noGrp="1"/>
          </p:cNvSpPr>
          <p:nvPr>
            <p:ph type="ftr" sz="quarter" idx="11"/>
          </p:nvPr>
        </p:nvSpPr>
        <p:spPr/>
        <p:txBody>
          <a:bodyPr/>
          <a:lstStyle/>
          <a:p>
            <a:r>
              <a:rPr lang="en-US" altLang="zh-TW"/>
              <a:t>1</a:t>
            </a:r>
            <a:endParaRPr lang="zh-TW" altLang="en-US"/>
          </a:p>
        </p:txBody>
      </p:sp>
      <p:sp>
        <p:nvSpPr>
          <p:cNvPr id="5" name="投影片編號版面配置區 4"/>
          <p:cNvSpPr>
            <a:spLocks noGrp="1"/>
          </p:cNvSpPr>
          <p:nvPr>
            <p:ph type="sldNum" sz="quarter" idx="12"/>
          </p:nvPr>
        </p:nvSpPr>
        <p:spPr/>
        <p:txBody>
          <a:bodyPr/>
          <a:lstStyle/>
          <a:p>
            <a:fld id="{76B05B7D-B34A-4D20-8F07-B629B1516418}" type="slidenum">
              <a:rPr lang="zh-TW" altLang="en-US" smtClean="0"/>
              <a:t>‹#›</a:t>
            </a:fld>
            <a:endParaRPr lang="zh-TW" altLang="en-US"/>
          </a:p>
        </p:txBody>
      </p:sp>
    </p:spTree>
    <p:extLst>
      <p:ext uri="{BB962C8B-B14F-4D97-AF65-F5344CB8AC3E}">
        <p14:creationId xmlns:p14="http://schemas.microsoft.com/office/powerpoint/2010/main" val="851976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16E3A49-74FE-451B-8448-829F1F46DA70}" type="datetime1">
              <a:rPr lang="zh-TW" altLang="en-US" smtClean="0"/>
              <a:t>2019/6/5</a:t>
            </a:fld>
            <a:endParaRPr lang="zh-TW" altLang="en-US"/>
          </a:p>
        </p:txBody>
      </p:sp>
      <p:sp>
        <p:nvSpPr>
          <p:cNvPr id="3" name="頁尾版面配置區 2"/>
          <p:cNvSpPr>
            <a:spLocks noGrp="1"/>
          </p:cNvSpPr>
          <p:nvPr>
            <p:ph type="ftr" sz="quarter" idx="11"/>
          </p:nvPr>
        </p:nvSpPr>
        <p:spPr/>
        <p:txBody>
          <a:bodyPr/>
          <a:lstStyle/>
          <a:p>
            <a:r>
              <a:rPr lang="en-US" altLang="zh-TW"/>
              <a:t>1</a:t>
            </a:r>
            <a:endParaRPr lang="zh-TW" altLang="en-US"/>
          </a:p>
        </p:txBody>
      </p:sp>
      <p:sp>
        <p:nvSpPr>
          <p:cNvPr id="4" name="投影片編號版面配置區 3"/>
          <p:cNvSpPr>
            <a:spLocks noGrp="1"/>
          </p:cNvSpPr>
          <p:nvPr>
            <p:ph type="sldNum" sz="quarter" idx="12"/>
          </p:nvPr>
        </p:nvSpPr>
        <p:spPr/>
        <p:txBody>
          <a:bodyPr/>
          <a:lstStyle/>
          <a:p>
            <a:fld id="{76B05B7D-B34A-4D20-8F07-B629B1516418}" type="slidenum">
              <a:rPr lang="zh-TW" altLang="en-US" smtClean="0"/>
              <a:t>‹#›</a:t>
            </a:fld>
            <a:endParaRPr lang="zh-TW" altLang="en-US"/>
          </a:p>
        </p:txBody>
      </p:sp>
    </p:spTree>
    <p:extLst>
      <p:ext uri="{BB962C8B-B14F-4D97-AF65-F5344CB8AC3E}">
        <p14:creationId xmlns:p14="http://schemas.microsoft.com/office/powerpoint/2010/main" val="3607990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B6E84B2B-1A5F-4F5B-A402-1348B775D722}" type="datetime1">
              <a:rPr lang="zh-TW" altLang="en-US" smtClean="0"/>
              <a:t>2019/6/5</a:t>
            </a:fld>
            <a:endParaRPr lang="zh-TW" altLang="en-US"/>
          </a:p>
        </p:txBody>
      </p:sp>
      <p:sp>
        <p:nvSpPr>
          <p:cNvPr id="6" name="頁尾版面配置區 5"/>
          <p:cNvSpPr>
            <a:spLocks noGrp="1"/>
          </p:cNvSpPr>
          <p:nvPr>
            <p:ph type="ftr" sz="quarter" idx="11"/>
          </p:nvPr>
        </p:nvSpPr>
        <p:spPr/>
        <p:txBody>
          <a:bodyPr/>
          <a:lstStyle/>
          <a:p>
            <a:r>
              <a:rPr lang="en-US" altLang="zh-TW"/>
              <a:t>1</a:t>
            </a:r>
            <a:endParaRPr lang="zh-TW" altLang="en-US"/>
          </a:p>
        </p:txBody>
      </p:sp>
      <p:sp>
        <p:nvSpPr>
          <p:cNvPr id="7" name="投影片編號版面配置區 6"/>
          <p:cNvSpPr>
            <a:spLocks noGrp="1"/>
          </p:cNvSpPr>
          <p:nvPr>
            <p:ph type="sldNum" sz="quarter" idx="12"/>
          </p:nvPr>
        </p:nvSpPr>
        <p:spPr/>
        <p:txBody>
          <a:bodyPr/>
          <a:lstStyle/>
          <a:p>
            <a:fld id="{76B05B7D-B34A-4D20-8F07-B629B1516418}" type="slidenum">
              <a:rPr lang="zh-TW" altLang="en-US" smtClean="0"/>
              <a:t>‹#›</a:t>
            </a:fld>
            <a:endParaRPr lang="zh-TW" altLang="en-US"/>
          </a:p>
        </p:txBody>
      </p:sp>
    </p:spTree>
    <p:extLst>
      <p:ext uri="{BB962C8B-B14F-4D97-AF65-F5344CB8AC3E}">
        <p14:creationId xmlns:p14="http://schemas.microsoft.com/office/powerpoint/2010/main" val="3400091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E91665FE-3CC9-4EFD-905E-62831CD148E1}" type="datetime1">
              <a:rPr lang="zh-TW" altLang="en-US" smtClean="0"/>
              <a:t>2019/6/5</a:t>
            </a:fld>
            <a:endParaRPr lang="zh-TW" altLang="en-US"/>
          </a:p>
        </p:txBody>
      </p:sp>
      <p:sp>
        <p:nvSpPr>
          <p:cNvPr id="6" name="頁尾版面配置區 5"/>
          <p:cNvSpPr>
            <a:spLocks noGrp="1"/>
          </p:cNvSpPr>
          <p:nvPr>
            <p:ph type="ftr" sz="quarter" idx="11"/>
          </p:nvPr>
        </p:nvSpPr>
        <p:spPr/>
        <p:txBody>
          <a:bodyPr/>
          <a:lstStyle/>
          <a:p>
            <a:r>
              <a:rPr lang="en-US" altLang="zh-TW"/>
              <a:t>1</a:t>
            </a:r>
            <a:endParaRPr lang="zh-TW" altLang="en-US"/>
          </a:p>
        </p:txBody>
      </p:sp>
      <p:sp>
        <p:nvSpPr>
          <p:cNvPr id="7" name="投影片編號版面配置區 6"/>
          <p:cNvSpPr>
            <a:spLocks noGrp="1"/>
          </p:cNvSpPr>
          <p:nvPr>
            <p:ph type="sldNum" sz="quarter" idx="12"/>
          </p:nvPr>
        </p:nvSpPr>
        <p:spPr/>
        <p:txBody>
          <a:bodyPr/>
          <a:lstStyle/>
          <a:p>
            <a:fld id="{76B05B7D-B34A-4D20-8F07-B629B1516418}" type="slidenum">
              <a:rPr lang="zh-TW" altLang="en-US" smtClean="0"/>
              <a:t>‹#›</a:t>
            </a:fld>
            <a:endParaRPr lang="zh-TW" altLang="en-US"/>
          </a:p>
        </p:txBody>
      </p:sp>
    </p:spTree>
    <p:extLst>
      <p:ext uri="{BB962C8B-B14F-4D97-AF65-F5344CB8AC3E}">
        <p14:creationId xmlns:p14="http://schemas.microsoft.com/office/powerpoint/2010/main" val="1979728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902349-7EC9-4BCF-AEF7-B2BB50E13ECC}" type="datetime1">
              <a:rPr lang="zh-TW" altLang="en-US" smtClean="0"/>
              <a:t>2019/6/5</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TW"/>
              <a:t>1</a:t>
            </a:r>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B05B7D-B34A-4D20-8F07-B629B1516418}" type="slidenum">
              <a:rPr lang="zh-TW" altLang="en-US" smtClean="0"/>
              <a:t>‹#›</a:t>
            </a:fld>
            <a:endParaRPr lang="zh-TW" altLang="en-US"/>
          </a:p>
        </p:txBody>
      </p:sp>
    </p:spTree>
    <p:extLst>
      <p:ext uri="{BB962C8B-B14F-4D97-AF65-F5344CB8AC3E}">
        <p14:creationId xmlns:p14="http://schemas.microsoft.com/office/powerpoint/2010/main" val="32218445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 name="矩形 4"/>
          <p:cNvSpPr/>
          <p:nvPr/>
        </p:nvSpPr>
        <p:spPr>
          <a:xfrm>
            <a:off x="0" y="0"/>
            <a:ext cx="12192000" cy="369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123092" y="61527"/>
            <a:ext cx="396262" cy="246221"/>
          </a:xfrm>
          <a:prstGeom prst="rect">
            <a:avLst/>
          </a:prstGeom>
          <a:solidFill>
            <a:schemeClr val="tx1">
              <a:lumMod val="85000"/>
              <a:lumOff val="15000"/>
            </a:schemeClr>
          </a:solidFill>
          <a:ln w="28575">
            <a:solidFill>
              <a:schemeClr val="bg1">
                <a:lumMod val="65000"/>
              </a:schemeClr>
            </a:solidFill>
          </a:ln>
        </p:spPr>
        <p:txBody>
          <a:bodyPr wrap="none" rtlCol="0">
            <a:spAutoFit/>
          </a:bodyPr>
          <a:lstStyle/>
          <a:p>
            <a:r>
              <a:rPr lang="en-US" altLang="zh-TW" sz="1000" dirty="0">
                <a:solidFill>
                  <a:schemeClr val="bg1"/>
                </a:solidFill>
                <a:latin typeface="Consolas" panose="020B0609020204030204" pitchFamily="49" charset="0"/>
              </a:rPr>
              <a:t>CPP</a:t>
            </a:r>
            <a:endParaRPr lang="zh-TW" altLang="en-US" sz="1000" dirty="0">
              <a:solidFill>
                <a:schemeClr val="bg1"/>
              </a:solidFill>
              <a:latin typeface="Consolas" panose="020B0609020204030204" pitchFamily="49" charset="0"/>
            </a:endParaRPr>
          </a:p>
        </p:txBody>
      </p:sp>
      <p:sp>
        <p:nvSpPr>
          <p:cNvPr id="7" name="文字方塊 6"/>
          <p:cNvSpPr txBox="1"/>
          <p:nvPr/>
        </p:nvSpPr>
        <p:spPr>
          <a:xfrm>
            <a:off x="525718" y="46137"/>
            <a:ext cx="4198585" cy="276999"/>
          </a:xfrm>
          <a:prstGeom prst="rect">
            <a:avLst/>
          </a:prstGeom>
          <a:noFill/>
        </p:spPr>
        <p:txBody>
          <a:bodyPr wrap="none" rtlCol="0">
            <a:spAutoFit/>
          </a:bodyPr>
          <a:lstStyle/>
          <a:p>
            <a:r>
              <a:rPr lang="en-US" altLang="zh-TW" sz="1200" b="1" dirty="0">
                <a:solidFill>
                  <a:schemeClr val="tx1">
                    <a:lumMod val="85000"/>
                    <a:lumOff val="15000"/>
                  </a:schemeClr>
                </a:solidFill>
                <a:latin typeface="Consolas" panose="020B0609020204030204" pitchFamily="49" charset="0"/>
              </a:rPr>
              <a:t>C:\NTUST\WebpagesDevelopment\Team05\</a:t>
            </a:r>
            <a:r>
              <a:rPr lang="zh-TW" altLang="en-US" sz="1200" b="1" dirty="0">
                <a:solidFill>
                  <a:schemeClr val="tx1">
                    <a:lumMod val="85000"/>
                    <a:lumOff val="15000"/>
                  </a:schemeClr>
                </a:solidFill>
                <a:latin typeface="Microsoft JhengHei UI Light" panose="020B0304030504040204" pitchFamily="34" charset="-120"/>
                <a:ea typeface="Microsoft JhengHei UI Light" panose="020B0304030504040204" pitchFamily="34" charset="-120"/>
              </a:rPr>
              <a:t>碼農天堂</a:t>
            </a:r>
            <a:r>
              <a:rPr lang="en-US" altLang="zh-TW" sz="1200" b="1" dirty="0">
                <a:solidFill>
                  <a:schemeClr val="tx1">
                    <a:lumMod val="85000"/>
                    <a:lumOff val="15000"/>
                  </a:schemeClr>
                </a:solidFill>
                <a:latin typeface="Consolas" panose="020B0609020204030204" pitchFamily="49" charset="0"/>
              </a:rPr>
              <a:t>.exe</a:t>
            </a:r>
            <a:endParaRPr lang="zh-TW" altLang="en-US" sz="1200" b="1" dirty="0">
              <a:solidFill>
                <a:schemeClr val="tx1">
                  <a:lumMod val="85000"/>
                  <a:lumOff val="15000"/>
                </a:schemeClr>
              </a:solidFill>
              <a:latin typeface="Consolas" panose="020B0609020204030204" pitchFamily="49" charset="0"/>
            </a:endParaRPr>
          </a:p>
        </p:txBody>
      </p:sp>
      <p:sp>
        <p:nvSpPr>
          <p:cNvPr id="8" name="文字方塊 7"/>
          <p:cNvSpPr txBox="1"/>
          <p:nvPr/>
        </p:nvSpPr>
        <p:spPr>
          <a:xfrm>
            <a:off x="10598497"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9" name="文字方塊 8"/>
          <p:cNvSpPr txBox="1"/>
          <p:nvPr/>
        </p:nvSpPr>
        <p:spPr>
          <a:xfrm>
            <a:off x="11151953"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10" name="文字方塊 9"/>
          <p:cNvSpPr txBox="1"/>
          <p:nvPr/>
        </p:nvSpPr>
        <p:spPr>
          <a:xfrm>
            <a:off x="11705409" y="0"/>
            <a:ext cx="441146" cy="400110"/>
          </a:xfrm>
          <a:prstGeom prst="rect">
            <a:avLst/>
          </a:prstGeom>
          <a:noFill/>
        </p:spPr>
        <p:txBody>
          <a:bodyPr wrap="none" rtlCol="0">
            <a:spAutoFit/>
          </a:bodyPr>
          <a:lstStyle/>
          <a:p>
            <a:r>
              <a:rPr lang="zh-TW" altLang="en-US" sz="2000" dirty="0"/>
              <a:t>☻</a:t>
            </a:r>
          </a:p>
        </p:txBody>
      </p:sp>
      <p:sp>
        <p:nvSpPr>
          <p:cNvPr id="11" name="文字方塊 10"/>
          <p:cNvSpPr txBox="1"/>
          <p:nvPr/>
        </p:nvSpPr>
        <p:spPr>
          <a:xfrm>
            <a:off x="0" y="369273"/>
            <a:ext cx="4259499" cy="95410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Webpages Development</a:t>
            </a:r>
            <a:r>
              <a:rPr lang="zh-TW" altLang="en-US" sz="1400" dirty="0">
                <a:solidFill>
                  <a:schemeClr val="bg1"/>
                </a:solidFill>
                <a:latin typeface="Consolas" panose="020B0609020204030204" pitchFamily="49" charset="0"/>
              </a:rPr>
              <a:t> </a:t>
            </a:r>
            <a:r>
              <a:rPr lang="en-US" altLang="zh-TW" sz="1400" dirty="0">
                <a:solidFill>
                  <a:schemeClr val="bg1"/>
                </a:solidFill>
                <a:latin typeface="Consolas" panose="020B0609020204030204" pitchFamily="49" charset="0"/>
              </a:rPr>
              <a:t>[Version 2019.04.19]</a:t>
            </a:r>
          </a:p>
          <a:p>
            <a:r>
              <a:rPr lang="en-US" altLang="zh-TW" sz="1400" dirty="0">
                <a:solidFill>
                  <a:schemeClr val="bg1"/>
                </a:solidFill>
                <a:latin typeface="Consolas" panose="020B0609020204030204" pitchFamily="49" charset="0"/>
              </a:rPr>
              <a:t>(c) 2019 NTUST</a:t>
            </a:r>
          </a:p>
          <a:p>
            <a:endParaRPr lang="en-US" altLang="zh-TW" sz="1400" dirty="0">
              <a:solidFill>
                <a:schemeClr val="bg1"/>
              </a:solidFill>
              <a:latin typeface="Consolas" panose="020B0609020204030204" pitchFamily="49" charset="0"/>
            </a:endParaRPr>
          </a:p>
          <a:p>
            <a:r>
              <a:rPr lang="en-US" altLang="zh-TW" sz="1400" dirty="0">
                <a:solidFill>
                  <a:schemeClr val="bg1"/>
                </a:solidFill>
                <a:latin typeface="Consolas" panose="020B0609020204030204" pitchFamily="49" charset="0"/>
              </a:rPr>
              <a:t>C:\Users\student&gt;</a:t>
            </a:r>
            <a:endParaRPr lang="zh-TW" altLang="en-US" sz="1400" dirty="0">
              <a:solidFill>
                <a:schemeClr val="bg1"/>
              </a:solidFill>
              <a:latin typeface="Consolas" panose="020B0609020204030204" pitchFamily="49" charset="0"/>
            </a:endParaRPr>
          </a:p>
        </p:txBody>
      </p:sp>
      <p:sp>
        <p:nvSpPr>
          <p:cNvPr id="13" name="文字方塊 12"/>
          <p:cNvSpPr txBox="1"/>
          <p:nvPr/>
        </p:nvSpPr>
        <p:spPr>
          <a:xfrm>
            <a:off x="1699377" y="954048"/>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14" name="矩形 13"/>
          <p:cNvSpPr/>
          <p:nvPr/>
        </p:nvSpPr>
        <p:spPr>
          <a:xfrm>
            <a:off x="11925982" y="369273"/>
            <a:ext cx="266018" cy="64887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11925982" y="369273"/>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p>
        </p:txBody>
      </p:sp>
      <p:sp>
        <p:nvSpPr>
          <p:cNvPr id="17" name="矩形 16"/>
          <p:cNvSpPr/>
          <p:nvPr/>
        </p:nvSpPr>
        <p:spPr>
          <a:xfrm>
            <a:off x="11925982" y="6578047"/>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endParaRPr lang="zh-TW" altLang="en-US" sz="1100" dirty="0">
              <a:solidFill>
                <a:schemeClr val="tx1">
                  <a:lumMod val="85000"/>
                  <a:lumOff val="15000"/>
                </a:schemeClr>
              </a:solidFill>
            </a:endParaRPr>
          </a:p>
        </p:txBody>
      </p:sp>
      <p:sp>
        <p:nvSpPr>
          <p:cNvPr id="18" name="矩形 17"/>
          <p:cNvSpPr/>
          <p:nvPr/>
        </p:nvSpPr>
        <p:spPr>
          <a:xfrm>
            <a:off x="11925982" y="630936"/>
            <a:ext cx="266018" cy="5077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p:cNvSpPr txBox="1"/>
          <p:nvPr/>
        </p:nvSpPr>
        <p:spPr>
          <a:xfrm>
            <a:off x="1699377" y="1006459"/>
            <a:ext cx="1697901"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Project-</a:t>
            </a:r>
            <a:r>
              <a:rPr lang="zh-TW" altLang="en-US" sz="1400" b="1" dirty="0">
                <a:solidFill>
                  <a:schemeClr val="bg1"/>
                </a:solidFill>
                <a:latin typeface="Microsoft JhengHei UI Light" panose="020B0304030504040204" pitchFamily="34" charset="-120"/>
                <a:ea typeface="Microsoft JhengHei UI Light" panose="020B0304030504040204" pitchFamily="34" charset="-120"/>
              </a:rPr>
              <a:t>碼農天堂</a:t>
            </a:r>
          </a:p>
        </p:txBody>
      </p:sp>
      <p:sp>
        <p:nvSpPr>
          <p:cNvPr id="20" name="文字方塊 19"/>
          <p:cNvSpPr txBox="1"/>
          <p:nvPr/>
        </p:nvSpPr>
        <p:spPr>
          <a:xfrm>
            <a:off x="3227234" y="936634"/>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21" name="文字方塊 20"/>
          <p:cNvSpPr txBox="1"/>
          <p:nvPr/>
        </p:nvSpPr>
        <p:spPr>
          <a:xfrm>
            <a:off x="0" y="1221872"/>
            <a:ext cx="482824"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&gt;&gt;&gt;</a:t>
            </a:r>
            <a:endParaRPr lang="zh-TW" altLang="en-US" sz="1400" dirty="0">
              <a:solidFill>
                <a:schemeClr val="bg1"/>
              </a:solidFill>
              <a:latin typeface="Consolas" panose="020B0609020204030204" pitchFamily="49" charset="0"/>
            </a:endParaRPr>
          </a:p>
        </p:txBody>
      </p:sp>
      <p:sp>
        <p:nvSpPr>
          <p:cNvPr id="22" name="文字方塊 21"/>
          <p:cNvSpPr txBox="1"/>
          <p:nvPr/>
        </p:nvSpPr>
        <p:spPr>
          <a:xfrm>
            <a:off x="123092" y="1692653"/>
            <a:ext cx="184731" cy="830997"/>
          </a:xfrm>
          <a:prstGeom prst="rect">
            <a:avLst/>
          </a:prstGeom>
          <a:noFill/>
        </p:spPr>
        <p:txBody>
          <a:bodyPr wrap="none" rtlCol="0">
            <a:spAutoFit/>
          </a:bodyPr>
          <a:lstStyle/>
          <a:p>
            <a:endParaRPr lang="zh-TW" altLang="en-US" sz="4800" b="1"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23" name="文字方塊 21">
            <a:extLst>
              <a:ext uri="{FF2B5EF4-FFF2-40B4-BE49-F238E27FC236}">
                <a16:creationId xmlns:a16="http://schemas.microsoft.com/office/drawing/2014/main" id="{3D9B36AE-58AD-4057-9A2E-208528ED6C65}"/>
              </a:ext>
            </a:extLst>
          </p:cNvPr>
          <p:cNvSpPr txBox="1"/>
          <p:nvPr/>
        </p:nvSpPr>
        <p:spPr>
          <a:xfrm>
            <a:off x="123092" y="3806438"/>
            <a:ext cx="1608133" cy="2246769"/>
          </a:xfrm>
          <a:prstGeom prst="rect">
            <a:avLst/>
          </a:prstGeom>
          <a:noFill/>
        </p:spPr>
        <p:txBody>
          <a:bodyPr wrap="none" rtlCol="0">
            <a:spAutoFit/>
          </a:bodyPr>
          <a:lstStyle/>
          <a:p>
            <a:r>
              <a:rPr lang="en-US" altLang="zh-TW" sz="2000" dirty="0">
                <a:solidFill>
                  <a:schemeClr val="bg1"/>
                </a:solidFill>
                <a:latin typeface="Consolas" panose="020B0609020204030204" pitchFamily="49" charset="0"/>
                <a:ea typeface="Microsoft JhengHei UI Light" panose="020B0304030504040204" pitchFamily="34" charset="-120"/>
              </a:rPr>
              <a:t>Team05</a:t>
            </a:r>
          </a:p>
          <a:p>
            <a:r>
              <a:rPr lang="en-US" altLang="zh-TW" sz="2000" dirty="0">
                <a:solidFill>
                  <a:schemeClr val="bg1"/>
                </a:solidFill>
                <a:latin typeface="Consolas" panose="020B0609020204030204" pitchFamily="49" charset="0"/>
                <a:ea typeface="Microsoft JhengHei UI Light" panose="020B0304030504040204" pitchFamily="34" charset="-120"/>
              </a:rPr>
              <a:t>Members:</a:t>
            </a:r>
          </a:p>
          <a:p>
            <a:r>
              <a:rPr lang="zh-TW" altLang="en-US" sz="2000" dirty="0">
                <a:solidFill>
                  <a:schemeClr val="bg1"/>
                </a:solidFill>
                <a:latin typeface="Consolas" panose="020B0609020204030204" pitchFamily="49" charset="0"/>
                <a:ea typeface="Microsoft JhengHei UI Light" panose="020B0304030504040204" pitchFamily="34" charset="-120"/>
              </a:rPr>
              <a:t>組長</a:t>
            </a:r>
            <a:r>
              <a:rPr lang="en-US" altLang="zh-TW" sz="2000" dirty="0">
                <a:solidFill>
                  <a:schemeClr val="bg1"/>
                </a:solidFill>
                <a:latin typeface="Consolas" panose="020B0609020204030204" pitchFamily="49" charset="0"/>
                <a:ea typeface="Microsoft JhengHei UI Light" panose="020B0304030504040204" pitchFamily="34" charset="-120"/>
              </a:rPr>
              <a:t>-</a:t>
            </a:r>
            <a:r>
              <a:rPr lang="zh-TW" altLang="en-US" sz="2000" dirty="0">
                <a:solidFill>
                  <a:schemeClr val="bg1"/>
                </a:solidFill>
                <a:latin typeface="Consolas" panose="020B0609020204030204" pitchFamily="49" charset="0"/>
                <a:ea typeface="Microsoft JhengHei UI Light" panose="020B0304030504040204" pitchFamily="34" charset="-120"/>
              </a:rPr>
              <a:t>郭訓佑</a:t>
            </a:r>
          </a:p>
          <a:p>
            <a:r>
              <a:rPr lang="zh-TW" altLang="en-US" sz="2000" dirty="0">
                <a:solidFill>
                  <a:schemeClr val="bg1"/>
                </a:solidFill>
                <a:latin typeface="Consolas" panose="020B0609020204030204" pitchFamily="49" charset="0"/>
                <a:ea typeface="Microsoft JhengHei UI Light" panose="020B0304030504040204" pitchFamily="34" charset="-120"/>
              </a:rPr>
              <a:t>組員</a:t>
            </a:r>
            <a:r>
              <a:rPr lang="en-US" altLang="zh-TW" sz="2000" dirty="0">
                <a:solidFill>
                  <a:schemeClr val="bg1"/>
                </a:solidFill>
                <a:latin typeface="Consolas" panose="020B0609020204030204" pitchFamily="49" charset="0"/>
                <a:ea typeface="Microsoft JhengHei UI Light" panose="020B0304030504040204" pitchFamily="34" charset="-120"/>
              </a:rPr>
              <a:t>-</a:t>
            </a:r>
            <a:r>
              <a:rPr lang="zh-TW" altLang="en-US" sz="2000" dirty="0">
                <a:solidFill>
                  <a:schemeClr val="bg1"/>
                </a:solidFill>
                <a:latin typeface="Consolas" panose="020B0609020204030204" pitchFamily="49" charset="0"/>
                <a:ea typeface="Microsoft JhengHei UI Light" panose="020B0304030504040204" pitchFamily="34" charset="-120"/>
              </a:rPr>
              <a:t>彭鉅展</a:t>
            </a:r>
          </a:p>
          <a:p>
            <a:r>
              <a:rPr lang="zh-TW" altLang="en-US" sz="2000" dirty="0">
                <a:solidFill>
                  <a:schemeClr val="bg1"/>
                </a:solidFill>
                <a:latin typeface="Consolas" panose="020B0609020204030204" pitchFamily="49" charset="0"/>
                <a:ea typeface="Microsoft JhengHei UI Light" panose="020B0304030504040204" pitchFamily="34" charset="-120"/>
              </a:rPr>
              <a:t>組員</a:t>
            </a:r>
            <a:r>
              <a:rPr lang="en-US" altLang="zh-TW" sz="2000" dirty="0">
                <a:solidFill>
                  <a:schemeClr val="bg1"/>
                </a:solidFill>
                <a:latin typeface="Consolas" panose="020B0609020204030204" pitchFamily="49" charset="0"/>
                <a:ea typeface="Microsoft JhengHei UI Light" panose="020B0304030504040204" pitchFamily="34" charset="-120"/>
              </a:rPr>
              <a:t>-</a:t>
            </a:r>
            <a:r>
              <a:rPr lang="zh-TW" altLang="en-US" sz="2000" dirty="0">
                <a:solidFill>
                  <a:schemeClr val="bg1"/>
                </a:solidFill>
                <a:latin typeface="Consolas" panose="020B0609020204030204" pitchFamily="49" charset="0"/>
                <a:ea typeface="Microsoft JhengHei UI Light" panose="020B0304030504040204" pitchFamily="34" charset="-120"/>
              </a:rPr>
              <a:t>陳明賢</a:t>
            </a:r>
          </a:p>
          <a:p>
            <a:r>
              <a:rPr lang="zh-TW" altLang="en-US" sz="2000" dirty="0">
                <a:solidFill>
                  <a:schemeClr val="bg1"/>
                </a:solidFill>
                <a:latin typeface="Consolas" panose="020B0609020204030204" pitchFamily="49" charset="0"/>
                <a:ea typeface="Microsoft JhengHei UI Light" panose="020B0304030504040204" pitchFamily="34" charset="-120"/>
              </a:rPr>
              <a:t>組員</a:t>
            </a:r>
            <a:r>
              <a:rPr lang="en-US" altLang="zh-TW" sz="2000" dirty="0">
                <a:solidFill>
                  <a:schemeClr val="bg1"/>
                </a:solidFill>
                <a:latin typeface="Consolas" panose="020B0609020204030204" pitchFamily="49" charset="0"/>
                <a:ea typeface="Microsoft JhengHei UI Light" panose="020B0304030504040204" pitchFamily="34" charset="-120"/>
              </a:rPr>
              <a:t>-</a:t>
            </a:r>
            <a:r>
              <a:rPr lang="zh-TW" altLang="en-US" sz="2000" dirty="0">
                <a:solidFill>
                  <a:schemeClr val="bg1"/>
                </a:solidFill>
                <a:latin typeface="Consolas" panose="020B0609020204030204" pitchFamily="49" charset="0"/>
                <a:ea typeface="Microsoft JhengHei UI Light" panose="020B0304030504040204" pitchFamily="34" charset="-120"/>
              </a:rPr>
              <a:t>吳承翰</a:t>
            </a:r>
          </a:p>
          <a:p>
            <a:endParaRPr lang="zh-TW" altLang="en-US" sz="2000" dirty="0">
              <a:solidFill>
                <a:schemeClr val="bg1"/>
              </a:solidFill>
              <a:latin typeface="Consolas" panose="020B0609020204030204" pitchFamily="49" charset="0"/>
              <a:ea typeface="Microsoft JhengHei UI Light" panose="020B0304030504040204" pitchFamily="34" charset="-120"/>
            </a:endParaRPr>
          </a:p>
        </p:txBody>
      </p:sp>
      <p:pic>
        <p:nvPicPr>
          <p:cNvPr id="24" name="Picture 23">
            <a:extLst>
              <a:ext uri="{FF2B5EF4-FFF2-40B4-BE49-F238E27FC236}">
                <a16:creationId xmlns:a16="http://schemas.microsoft.com/office/drawing/2014/main" id="{20762925-80B8-4714-8FA3-6D5F436302D1}"/>
              </a:ext>
            </a:extLst>
          </p:cNvPr>
          <p:cNvPicPr>
            <a:picLocks noChangeAspect="1"/>
          </p:cNvPicPr>
          <p:nvPr/>
        </p:nvPicPr>
        <p:blipFill>
          <a:blip r:embed="rId2">
            <a:clrChange>
              <a:clrFrom>
                <a:srgbClr val="252525"/>
              </a:clrFrom>
              <a:clrTo>
                <a:srgbClr val="252525">
                  <a:alpha val="0"/>
                </a:srgbClr>
              </a:clrTo>
            </a:clrChange>
            <a:extLst>
              <a:ext uri="{BEBA8EAE-BF5A-486C-A8C5-ECC9F3942E4B}">
                <a14:imgProps xmlns:a14="http://schemas.microsoft.com/office/drawing/2010/main">
                  <a14:imgLayer r:embed="rId3">
                    <a14:imgEffect>
                      <a14:artisticGlowEdges/>
                    </a14:imgEffect>
                  </a14:imgLayer>
                </a14:imgProps>
              </a:ext>
              <a:ext uri="{28A0092B-C50C-407E-A947-70E740481C1C}">
                <a14:useLocalDpi xmlns:a14="http://schemas.microsoft.com/office/drawing/2010/main" val="0"/>
              </a:ext>
            </a:extLst>
          </a:blip>
          <a:stretch>
            <a:fillRect/>
          </a:stretch>
        </p:blipFill>
        <p:spPr>
          <a:xfrm>
            <a:off x="123092" y="1583441"/>
            <a:ext cx="7109299" cy="1880418"/>
          </a:xfrm>
          <a:prstGeom prst="rect">
            <a:avLst/>
          </a:prstGeom>
        </p:spPr>
      </p:pic>
      <p:sp>
        <p:nvSpPr>
          <p:cNvPr id="25" name="文字方塊 20">
            <a:extLst>
              <a:ext uri="{FF2B5EF4-FFF2-40B4-BE49-F238E27FC236}">
                <a16:creationId xmlns:a16="http://schemas.microsoft.com/office/drawing/2014/main" id="{B406FC50-9BD0-44E0-868E-A9C003F3010A}"/>
              </a:ext>
            </a:extLst>
          </p:cNvPr>
          <p:cNvSpPr txBox="1"/>
          <p:nvPr/>
        </p:nvSpPr>
        <p:spPr>
          <a:xfrm>
            <a:off x="123092" y="3434896"/>
            <a:ext cx="482824"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&gt;&gt;&gt;</a:t>
            </a:r>
            <a:endParaRPr lang="zh-TW" altLang="en-US" sz="1400" dirty="0">
              <a:solidFill>
                <a:schemeClr val="bg1"/>
              </a:solidFill>
              <a:latin typeface="Consolas" panose="020B0609020204030204" pitchFamily="49" charset="0"/>
            </a:endParaRPr>
          </a:p>
        </p:txBody>
      </p:sp>
      <p:pic>
        <p:nvPicPr>
          <p:cNvPr id="3" name="Picture 2">
            <a:extLst>
              <a:ext uri="{FF2B5EF4-FFF2-40B4-BE49-F238E27FC236}">
                <a16:creationId xmlns:a16="http://schemas.microsoft.com/office/drawing/2014/main" id="{E0098788-F88C-498B-B9AE-0596277B0F25}"/>
              </a:ext>
            </a:extLst>
          </p:cNvPr>
          <p:cNvPicPr>
            <a:picLocks noChangeAspect="1"/>
          </p:cNvPicPr>
          <p:nvPr/>
        </p:nvPicPr>
        <p:blipFill>
          <a:blip r:embed="rId4">
            <a:clrChange>
              <a:clrFrom>
                <a:srgbClr val="211B1B"/>
              </a:clrFrom>
              <a:clrTo>
                <a:srgbClr val="211B1B">
                  <a:alpha val="0"/>
                </a:srgbClr>
              </a:clrTo>
            </a:clrChange>
            <a:extLst>
              <a:ext uri="{28A0092B-C50C-407E-A947-70E740481C1C}">
                <a14:useLocalDpi xmlns:a14="http://schemas.microsoft.com/office/drawing/2010/main" val="0"/>
              </a:ext>
            </a:extLst>
          </a:blip>
          <a:stretch>
            <a:fillRect/>
          </a:stretch>
        </p:blipFill>
        <p:spPr>
          <a:xfrm>
            <a:off x="60946" y="1592154"/>
            <a:ext cx="7110000" cy="1890779"/>
          </a:xfrm>
          <a:prstGeom prst="rect">
            <a:avLst/>
          </a:prstGeom>
        </p:spPr>
      </p:pic>
    </p:spTree>
    <p:extLst>
      <p:ext uri="{BB962C8B-B14F-4D97-AF65-F5344CB8AC3E}">
        <p14:creationId xmlns:p14="http://schemas.microsoft.com/office/powerpoint/2010/main" val="1763165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2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par>
                                <p:cTn id="12" presetID="1" presetClass="exit" presetSubtype="0" fill="hold" grpId="1" nodeType="withEffect">
                                  <p:stCondLst>
                                    <p:cond delay="0"/>
                                  </p:stCondLst>
                                  <p:childTnLst>
                                    <p:set>
                                      <p:cBhvr>
                                        <p:cTn id="13" dur="1" fill="hold">
                                          <p:stCondLst>
                                            <p:cond delay="0"/>
                                          </p:stCondLst>
                                        </p:cTn>
                                        <p:tgtEl>
                                          <p:spTgt spid="13"/>
                                        </p:tgtEl>
                                        <p:attrNameLst>
                                          <p:attrName>style.visibility</p:attrName>
                                        </p:attrNameLst>
                                      </p:cBhvr>
                                      <p:to>
                                        <p:strVal val="hidden"/>
                                      </p:to>
                                    </p:set>
                                  </p:childTnLst>
                                </p:cTn>
                              </p:par>
                            </p:childTnLst>
                          </p:cTn>
                        </p:par>
                        <p:par>
                          <p:cTn id="14" fill="hold">
                            <p:stCondLst>
                              <p:cond delay="1500"/>
                            </p:stCondLst>
                            <p:childTnLst>
                              <p:par>
                                <p:cTn id="15" presetID="10" presetClass="entr" presetSubtype="0" repeatCount="2000" fill="hold" grpId="0"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par>
                          <p:cTn id="18" fill="hold">
                            <p:stCondLst>
                              <p:cond delay="2500"/>
                            </p:stCondLst>
                            <p:childTnLst>
                              <p:par>
                                <p:cTn id="19" presetID="1" presetClass="exit" presetSubtype="0" fill="hold" grpId="1" nodeType="afterEffect">
                                  <p:stCondLst>
                                    <p:cond delay="0"/>
                                  </p:stCondLst>
                                  <p:childTnLst>
                                    <p:set>
                                      <p:cBhvr>
                                        <p:cTn id="20" dur="1" fill="hold">
                                          <p:stCondLst>
                                            <p:cond delay="0"/>
                                          </p:stCondLst>
                                        </p:cTn>
                                        <p:tgtEl>
                                          <p:spTgt spid="20"/>
                                        </p:tgtEl>
                                        <p:attrNameLst>
                                          <p:attrName>style.visibility</p:attrName>
                                        </p:attrNameLst>
                                      </p:cBhvr>
                                      <p:to>
                                        <p:strVal val="hidden"/>
                                      </p:to>
                                    </p:set>
                                  </p:childTnLst>
                                </p:cTn>
                              </p:par>
                              <p:par>
                                <p:cTn id="21" presetID="1" presetClass="entr" presetSubtype="0" fill="hold" grpId="0" nodeType="withEffect">
                                  <p:stCondLst>
                                    <p:cond delay="800"/>
                                  </p:stCondLst>
                                  <p:childTnLst>
                                    <p:set>
                                      <p:cBhvr>
                                        <p:cTn id="22" dur="1" fill="hold">
                                          <p:stCondLst>
                                            <p:cond delay="0"/>
                                          </p:stCondLst>
                                        </p:cTn>
                                        <p:tgtEl>
                                          <p:spTgt spid="21"/>
                                        </p:tgtEl>
                                        <p:attrNameLst>
                                          <p:attrName>style.visibility</p:attrName>
                                        </p:attrNameLst>
                                      </p:cBhvr>
                                      <p:to>
                                        <p:strVal val="visible"/>
                                      </p:to>
                                    </p:set>
                                  </p:childTnLst>
                                </p:cTn>
                              </p:par>
                              <p:par>
                                <p:cTn id="23" presetID="22" presetClass="entr" presetSubtype="8" fill="hold" grpId="0" nodeType="withEffect" nodePh="1">
                                  <p:stCondLst>
                                    <p:cond delay="1500"/>
                                  </p:stCondLst>
                                  <p:endCondLst>
                                    <p:cond evt="begin" delay="0">
                                      <p:tn val="23"/>
                                    </p:cond>
                                  </p:endCondLst>
                                  <p:childTnLst>
                                    <p:set>
                                      <p:cBhvr>
                                        <p:cTn id="24" dur="1" fill="hold">
                                          <p:stCondLst>
                                            <p:cond delay="0"/>
                                          </p:stCondLst>
                                        </p:cTn>
                                        <p:tgtEl>
                                          <p:spTgt spid="22"/>
                                        </p:tgtEl>
                                        <p:attrNameLst>
                                          <p:attrName>style.visibility</p:attrName>
                                        </p:attrNameLst>
                                      </p:cBhvr>
                                      <p:to>
                                        <p:strVal val="visible"/>
                                      </p:to>
                                    </p:set>
                                    <p:animEffect transition="in" filter="wipe(left)">
                                      <p:cBhvr>
                                        <p:cTn id="25" dur="500"/>
                                        <p:tgtEl>
                                          <p:spTgt spid="22"/>
                                        </p:tgtEl>
                                      </p:cBhvr>
                                    </p:animEffect>
                                  </p:childTnLst>
                                </p:cTn>
                              </p:par>
                            </p:childTnLst>
                          </p:cTn>
                        </p:par>
                        <p:par>
                          <p:cTn id="26" fill="hold">
                            <p:stCondLst>
                              <p:cond delay="4500"/>
                            </p:stCondLst>
                            <p:childTnLst>
                              <p:par>
                                <p:cTn id="27" presetID="22" presetClass="entr" presetSubtype="8" fill="hold" nodeType="after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left)">
                                      <p:cBhvr>
                                        <p:cTn id="29" dur="500"/>
                                        <p:tgtEl>
                                          <p:spTgt spid="3"/>
                                        </p:tgtEl>
                                      </p:cBhvr>
                                    </p:animEffect>
                                  </p:childTnLst>
                                </p:cTn>
                              </p:par>
                            </p:childTnLst>
                          </p:cTn>
                        </p:par>
                        <p:par>
                          <p:cTn id="30" fill="hold">
                            <p:stCondLst>
                              <p:cond delay="5000"/>
                            </p:stCondLst>
                            <p:childTnLst>
                              <p:par>
                                <p:cTn id="31" presetID="22" presetClass="entr" presetSubtype="8" fill="hold" nodeType="after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wipe(left)">
                                      <p:cBhvr>
                                        <p:cTn id="33" dur="500"/>
                                        <p:tgtEl>
                                          <p:spTgt spid="24"/>
                                        </p:tgtEl>
                                      </p:cBhvr>
                                    </p:animEffect>
                                  </p:childTnLst>
                                </p:cTn>
                              </p:par>
                            </p:childTnLst>
                          </p:cTn>
                        </p:par>
                        <p:par>
                          <p:cTn id="34" fill="hold">
                            <p:stCondLst>
                              <p:cond delay="5500"/>
                            </p:stCondLst>
                            <p:childTnLst>
                              <p:par>
                                <p:cTn id="35" presetID="22" presetClass="entr" presetSubtype="8" fill="hold" grpId="0" nodeType="after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wipe(left)">
                                      <p:cBhvr>
                                        <p:cTn id="37" dur="500"/>
                                        <p:tgtEl>
                                          <p:spTgt spid="25"/>
                                        </p:tgtEl>
                                      </p:cBhvr>
                                    </p:animEffect>
                                  </p:childTnLst>
                                </p:cTn>
                              </p:par>
                            </p:childTnLst>
                          </p:cTn>
                        </p:par>
                        <p:par>
                          <p:cTn id="38" fill="hold">
                            <p:stCondLst>
                              <p:cond delay="6000"/>
                            </p:stCondLst>
                            <p:childTnLst>
                              <p:par>
                                <p:cTn id="39" presetID="22" presetClass="entr" presetSubtype="8" fill="hold" grpId="0" nodeType="after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wipe(left)">
                                      <p:cBhvr>
                                        <p:cTn id="4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9" grpId="0"/>
      <p:bldP spid="20" grpId="0"/>
      <p:bldP spid="20" grpId="1"/>
      <p:bldP spid="21" grpId="0"/>
      <p:bldP spid="22" grpId="0"/>
      <p:bldP spid="23" grpId="0"/>
      <p:bldP spid="2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563" y="16552"/>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 name="矩形 4"/>
          <p:cNvSpPr/>
          <p:nvPr/>
        </p:nvSpPr>
        <p:spPr>
          <a:xfrm>
            <a:off x="0" y="0"/>
            <a:ext cx="12192000" cy="369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123092" y="61527"/>
            <a:ext cx="396262" cy="246221"/>
          </a:xfrm>
          <a:prstGeom prst="rect">
            <a:avLst/>
          </a:prstGeom>
          <a:solidFill>
            <a:schemeClr val="tx1">
              <a:lumMod val="85000"/>
              <a:lumOff val="15000"/>
            </a:schemeClr>
          </a:solidFill>
          <a:ln w="28575">
            <a:solidFill>
              <a:schemeClr val="bg1">
                <a:lumMod val="65000"/>
              </a:schemeClr>
            </a:solidFill>
          </a:ln>
        </p:spPr>
        <p:txBody>
          <a:bodyPr wrap="none" rtlCol="0">
            <a:spAutoFit/>
          </a:bodyPr>
          <a:lstStyle/>
          <a:p>
            <a:r>
              <a:rPr lang="en-US" altLang="zh-TW" sz="1000" dirty="0">
                <a:solidFill>
                  <a:schemeClr val="bg1"/>
                </a:solidFill>
                <a:latin typeface="Consolas" panose="020B0609020204030204" pitchFamily="49" charset="0"/>
              </a:rPr>
              <a:t>CPP</a:t>
            </a:r>
            <a:endParaRPr lang="zh-TW" altLang="en-US" sz="1000" dirty="0">
              <a:solidFill>
                <a:schemeClr val="bg1"/>
              </a:solidFill>
              <a:latin typeface="Consolas" panose="020B0609020204030204" pitchFamily="49" charset="0"/>
            </a:endParaRPr>
          </a:p>
        </p:txBody>
      </p:sp>
      <p:sp>
        <p:nvSpPr>
          <p:cNvPr id="7" name="文字方塊 6"/>
          <p:cNvSpPr txBox="1"/>
          <p:nvPr/>
        </p:nvSpPr>
        <p:spPr>
          <a:xfrm>
            <a:off x="525718" y="46137"/>
            <a:ext cx="4198585" cy="276999"/>
          </a:xfrm>
          <a:prstGeom prst="rect">
            <a:avLst/>
          </a:prstGeom>
          <a:noFill/>
        </p:spPr>
        <p:txBody>
          <a:bodyPr wrap="none" rtlCol="0">
            <a:spAutoFit/>
          </a:bodyPr>
          <a:lstStyle/>
          <a:p>
            <a:r>
              <a:rPr lang="en-US" altLang="zh-TW" sz="1200" b="1" dirty="0">
                <a:solidFill>
                  <a:schemeClr val="tx1">
                    <a:lumMod val="85000"/>
                    <a:lumOff val="15000"/>
                  </a:schemeClr>
                </a:solidFill>
                <a:latin typeface="Consolas" panose="020B0609020204030204" pitchFamily="49" charset="0"/>
              </a:rPr>
              <a:t>C:\NTUST\WebpagesDevelopment\Team05\</a:t>
            </a:r>
            <a:r>
              <a:rPr lang="zh-TW" altLang="en-US" sz="1200" b="1" dirty="0">
                <a:solidFill>
                  <a:schemeClr val="tx1">
                    <a:lumMod val="85000"/>
                    <a:lumOff val="15000"/>
                  </a:schemeClr>
                </a:solidFill>
                <a:latin typeface="Microsoft JhengHei UI Light" panose="020B0304030504040204" pitchFamily="34" charset="-120"/>
                <a:ea typeface="Microsoft JhengHei UI Light" panose="020B0304030504040204" pitchFamily="34" charset="-120"/>
              </a:rPr>
              <a:t>碼農天堂</a:t>
            </a:r>
            <a:r>
              <a:rPr lang="en-US" altLang="zh-TW" sz="1200" b="1" dirty="0">
                <a:solidFill>
                  <a:schemeClr val="tx1">
                    <a:lumMod val="85000"/>
                    <a:lumOff val="15000"/>
                  </a:schemeClr>
                </a:solidFill>
                <a:latin typeface="Consolas" panose="020B0609020204030204" pitchFamily="49" charset="0"/>
              </a:rPr>
              <a:t>.exe</a:t>
            </a:r>
            <a:endParaRPr lang="zh-TW" altLang="en-US" sz="1200" b="1" dirty="0">
              <a:solidFill>
                <a:schemeClr val="tx1">
                  <a:lumMod val="85000"/>
                  <a:lumOff val="15000"/>
                </a:schemeClr>
              </a:solidFill>
              <a:latin typeface="Consolas" panose="020B0609020204030204" pitchFamily="49" charset="0"/>
            </a:endParaRPr>
          </a:p>
        </p:txBody>
      </p:sp>
      <p:sp>
        <p:nvSpPr>
          <p:cNvPr id="8" name="文字方塊 7"/>
          <p:cNvSpPr txBox="1"/>
          <p:nvPr/>
        </p:nvSpPr>
        <p:spPr>
          <a:xfrm>
            <a:off x="10598497"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9" name="文字方塊 8"/>
          <p:cNvSpPr txBox="1"/>
          <p:nvPr/>
        </p:nvSpPr>
        <p:spPr>
          <a:xfrm>
            <a:off x="11151953"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10" name="文字方塊 9"/>
          <p:cNvSpPr txBox="1"/>
          <p:nvPr/>
        </p:nvSpPr>
        <p:spPr>
          <a:xfrm>
            <a:off x="11705409" y="0"/>
            <a:ext cx="441146" cy="400110"/>
          </a:xfrm>
          <a:prstGeom prst="rect">
            <a:avLst/>
          </a:prstGeom>
          <a:noFill/>
        </p:spPr>
        <p:txBody>
          <a:bodyPr wrap="none" rtlCol="0">
            <a:spAutoFit/>
          </a:bodyPr>
          <a:lstStyle/>
          <a:p>
            <a:r>
              <a:rPr lang="zh-TW" altLang="en-US" sz="2000" dirty="0"/>
              <a:t>☻</a:t>
            </a:r>
          </a:p>
        </p:txBody>
      </p:sp>
      <p:sp>
        <p:nvSpPr>
          <p:cNvPr id="11" name="文字方塊 10"/>
          <p:cNvSpPr txBox="1"/>
          <p:nvPr/>
        </p:nvSpPr>
        <p:spPr>
          <a:xfrm>
            <a:off x="0" y="369273"/>
            <a:ext cx="4259499" cy="95410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Webpages Development</a:t>
            </a:r>
            <a:r>
              <a:rPr lang="zh-TW" altLang="en-US" sz="1400" dirty="0">
                <a:solidFill>
                  <a:schemeClr val="bg1"/>
                </a:solidFill>
                <a:latin typeface="Consolas" panose="020B0609020204030204" pitchFamily="49" charset="0"/>
              </a:rPr>
              <a:t> </a:t>
            </a:r>
            <a:r>
              <a:rPr lang="en-US" altLang="zh-TW" sz="1400" dirty="0">
                <a:solidFill>
                  <a:schemeClr val="bg1"/>
                </a:solidFill>
                <a:latin typeface="Consolas" panose="020B0609020204030204" pitchFamily="49" charset="0"/>
              </a:rPr>
              <a:t>[Version 2019.04.19]</a:t>
            </a:r>
          </a:p>
          <a:p>
            <a:r>
              <a:rPr lang="en-US" altLang="zh-TW" sz="1400" dirty="0">
                <a:solidFill>
                  <a:schemeClr val="bg1"/>
                </a:solidFill>
                <a:latin typeface="Consolas" panose="020B0609020204030204" pitchFamily="49" charset="0"/>
              </a:rPr>
              <a:t>(c) 2019 NTUST</a:t>
            </a:r>
          </a:p>
          <a:p>
            <a:endParaRPr lang="en-US" altLang="zh-TW" sz="1400" dirty="0">
              <a:solidFill>
                <a:schemeClr val="bg1"/>
              </a:solidFill>
              <a:latin typeface="Consolas" panose="020B0609020204030204" pitchFamily="49" charset="0"/>
            </a:endParaRPr>
          </a:p>
          <a:p>
            <a:r>
              <a:rPr lang="en-US" altLang="zh-TW" sz="1400" dirty="0">
                <a:solidFill>
                  <a:schemeClr val="bg1"/>
                </a:solidFill>
                <a:latin typeface="Consolas" panose="020B0609020204030204" pitchFamily="49" charset="0"/>
              </a:rPr>
              <a:t>C:\Users\student&gt;</a:t>
            </a:r>
            <a:endParaRPr lang="zh-TW" altLang="en-US" sz="1400" dirty="0">
              <a:solidFill>
                <a:schemeClr val="bg1"/>
              </a:solidFill>
              <a:latin typeface="Consolas" panose="020B0609020204030204" pitchFamily="49" charset="0"/>
            </a:endParaRPr>
          </a:p>
        </p:txBody>
      </p:sp>
      <p:sp>
        <p:nvSpPr>
          <p:cNvPr id="13" name="文字方塊 12"/>
          <p:cNvSpPr txBox="1"/>
          <p:nvPr/>
        </p:nvSpPr>
        <p:spPr>
          <a:xfrm>
            <a:off x="1699377" y="954048"/>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14" name="矩形 13"/>
          <p:cNvSpPr/>
          <p:nvPr/>
        </p:nvSpPr>
        <p:spPr>
          <a:xfrm>
            <a:off x="11925982" y="369273"/>
            <a:ext cx="266018" cy="64887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11925982" y="369273"/>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p>
        </p:txBody>
      </p:sp>
      <p:sp>
        <p:nvSpPr>
          <p:cNvPr id="17" name="矩形 16"/>
          <p:cNvSpPr/>
          <p:nvPr/>
        </p:nvSpPr>
        <p:spPr>
          <a:xfrm>
            <a:off x="11925982" y="6578047"/>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endParaRPr lang="zh-TW" altLang="en-US" sz="1100" dirty="0">
              <a:solidFill>
                <a:schemeClr val="tx1">
                  <a:lumMod val="85000"/>
                  <a:lumOff val="15000"/>
                </a:schemeClr>
              </a:solidFill>
            </a:endParaRPr>
          </a:p>
        </p:txBody>
      </p:sp>
      <p:sp>
        <p:nvSpPr>
          <p:cNvPr id="18" name="矩形 17"/>
          <p:cNvSpPr/>
          <p:nvPr/>
        </p:nvSpPr>
        <p:spPr>
          <a:xfrm>
            <a:off x="11925982" y="630936"/>
            <a:ext cx="266018" cy="5077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p:cNvSpPr txBox="1"/>
          <p:nvPr/>
        </p:nvSpPr>
        <p:spPr>
          <a:xfrm>
            <a:off x="1699377" y="993207"/>
            <a:ext cx="1476686" cy="307777"/>
          </a:xfrm>
          <a:prstGeom prst="rect">
            <a:avLst/>
          </a:prstGeom>
          <a:noFill/>
        </p:spPr>
        <p:txBody>
          <a:bodyPr wrap="none" rtlCol="0">
            <a:spAutoFit/>
          </a:bodyPr>
          <a:lstStyle/>
          <a:p>
            <a:r>
              <a:rPr lang="en-US" altLang="zh-TW" sz="1400" dirty="0" err="1">
                <a:solidFill>
                  <a:schemeClr val="bg1"/>
                </a:solidFill>
                <a:latin typeface="Consolas" panose="020B0609020204030204" pitchFamily="49" charset="0"/>
              </a:rPr>
              <a:t>In_the_Future</a:t>
            </a:r>
            <a:endParaRPr lang="zh-TW" altLang="en-US" sz="1400" b="1"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20" name="文字方塊 19"/>
          <p:cNvSpPr txBox="1"/>
          <p:nvPr/>
        </p:nvSpPr>
        <p:spPr>
          <a:xfrm>
            <a:off x="3049537" y="949886"/>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21" name="文字方塊 20"/>
          <p:cNvSpPr txBox="1"/>
          <p:nvPr/>
        </p:nvSpPr>
        <p:spPr>
          <a:xfrm>
            <a:off x="0" y="1221872"/>
            <a:ext cx="482824"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&gt;&gt;&gt;</a:t>
            </a:r>
            <a:endParaRPr lang="zh-TW" altLang="en-US" sz="1400" dirty="0">
              <a:solidFill>
                <a:schemeClr val="bg1"/>
              </a:solidFill>
              <a:latin typeface="Consolas" panose="020B0609020204030204" pitchFamily="49" charset="0"/>
            </a:endParaRPr>
          </a:p>
        </p:txBody>
      </p:sp>
      <p:sp>
        <p:nvSpPr>
          <p:cNvPr id="22" name="文字方塊 21"/>
          <p:cNvSpPr txBox="1"/>
          <p:nvPr/>
        </p:nvSpPr>
        <p:spPr>
          <a:xfrm>
            <a:off x="123092" y="1692653"/>
            <a:ext cx="184731" cy="830997"/>
          </a:xfrm>
          <a:prstGeom prst="rect">
            <a:avLst/>
          </a:prstGeom>
          <a:noFill/>
        </p:spPr>
        <p:txBody>
          <a:bodyPr wrap="none" rtlCol="0">
            <a:spAutoFit/>
          </a:bodyPr>
          <a:lstStyle/>
          <a:p>
            <a:endParaRPr lang="zh-TW" altLang="en-US" sz="4800" b="1"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12" name="文字方塊 11"/>
          <p:cNvSpPr txBox="1"/>
          <p:nvPr/>
        </p:nvSpPr>
        <p:spPr>
          <a:xfrm>
            <a:off x="675861" y="1692653"/>
            <a:ext cx="8640417" cy="3785652"/>
          </a:xfrm>
          <a:prstGeom prst="rect">
            <a:avLst/>
          </a:prstGeom>
          <a:noFill/>
        </p:spPr>
        <p:txBody>
          <a:bodyPr wrap="square" rtlCol="0">
            <a:spAutoFit/>
          </a:bodyPr>
          <a:lstStyle/>
          <a:p>
            <a:r>
              <a:rPr lang="zh-TW" altLang="en-US" sz="2400" dirty="0">
                <a:solidFill>
                  <a:schemeClr val="bg1"/>
                </a:solidFill>
                <a:latin typeface="Consolas" panose="020B0609020204030204" pitchFamily="49" charset="0"/>
                <a:ea typeface="Microsoft JhengHei UI Light" panose="020B0304030504040204" pitchFamily="34" charset="-120"/>
              </a:rPr>
              <a:t>碼農天堂，為了讓吸引夠多程式大神加入這個社群，在未來我們希望它成為一個有獎勵制度的網站，讓大神們在幫助別人的同時也可以透過獎勵還得到額外的權限，例如：</a:t>
            </a:r>
            <a:r>
              <a:rPr lang="en-US" altLang="zh-TW" sz="2400" dirty="0">
                <a:solidFill>
                  <a:schemeClr val="bg1"/>
                </a:solidFill>
                <a:latin typeface="Consolas" panose="020B0609020204030204" pitchFamily="49" charset="0"/>
                <a:ea typeface="Microsoft JhengHei UI Light" panose="020B0304030504040204" pitchFamily="34" charset="-120"/>
              </a:rPr>
              <a:t>VIP.</a:t>
            </a:r>
            <a:r>
              <a:rPr lang="zh-TW" altLang="en-US" sz="2400" dirty="0">
                <a:solidFill>
                  <a:schemeClr val="bg1"/>
                </a:solidFill>
                <a:latin typeface="Consolas" panose="020B0609020204030204" pitchFamily="49" charset="0"/>
                <a:ea typeface="Microsoft JhengHei UI Light" panose="020B0304030504040204" pitchFamily="34" charset="-120"/>
              </a:rPr>
              <a:t>專屬資源分享區</a:t>
            </a:r>
            <a:r>
              <a:rPr lang="en-US" altLang="zh-TW" sz="2400" dirty="0">
                <a:solidFill>
                  <a:schemeClr val="bg1"/>
                </a:solidFill>
                <a:latin typeface="Consolas" panose="020B0609020204030204" pitchFamily="49" charset="0"/>
                <a:ea typeface="Microsoft JhengHei UI Light" panose="020B0304030504040204" pitchFamily="34" charset="-120"/>
              </a:rPr>
              <a:t>…</a:t>
            </a:r>
            <a:r>
              <a:rPr lang="zh-TW" altLang="en-US" sz="2400" dirty="0">
                <a:solidFill>
                  <a:schemeClr val="bg1"/>
                </a:solidFill>
                <a:latin typeface="Consolas" panose="020B0609020204030204" pitchFamily="49" charset="0"/>
                <a:ea typeface="Microsoft JhengHei UI Light" panose="020B0304030504040204" pitchFamily="34" charset="-120"/>
              </a:rPr>
              <a:t>等，另外我們還會新增文章排序功能，使用這可選擇我們預設好的幾種排序方式來找到他想要搜尋的文章和問題或是透過追蹤功能，追蹤大神或是想關注的文章。</a:t>
            </a:r>
            <a:endParaRPr lang="en-US" altLang="zh-TW" sz="2400" dirty="0">
              <a:solidFill>
                <a:schemeClr val="bg1"/>
              </a:solidFill>
              <a:latin typeface="Consolas" panose="020B0609020204030204" pitchFamily="49" charset="0"/>
              <a:ea typeface="Microsoft JhengHei UI Light" panose="020B0304030504040204" pitchFamily="34" charset="-120"/>
            </a:endParaRPr>
          </a:p>
          <a:p>
            <a:endParaRPr lang="en-US" altLang="zh-TW" sz="2400" dirty="0">
              <a:solidFill>
                <a:schemeClr val="bg1"/>
              </a:solidFill>
              <a:latin typeface="Consolas" panose="020B0609020204030204" pitchFamily="49" charset="0"/>
              <a:ea typeface="Microsoft JhengHei UI Light" panose="020B0304030504040204" pitchFamily="34" charset="-120"/>
            </a:endParaRPr>
          </a:p>
          <a:p>
            <a:r>
              <a:rPr lang="zh-TW" altLang="en-US" sz="2400" dirty="0">
                <a:solidFill>
                  <a:schemeClr val="bg1"/>
                </a:solidFill>
                <a:latin typeface="Consolas" panose="020B0609020204030204" pitchFamily="49" charset="0"/>
                <a:ea typeface="Microsoft JhengHei UI Light" panose="020B0304030504040204" pitchFamily="34" charset="-120"/>
              </a:rPr>
              <a:t>如果你是大神，我們期待你的加入，讓更多程式新手遇到問題時可以迎刃而解；相反的，如果你是新手，別害羞，來這邊找答案就對啦</a:t>
            </a:r>
            <a:r>
              <a:rPr lang="en-US" altLang="zh-TW" sz="2400" dirty="0">
                <a:solidFill>
                  <a:schemeClr val="bg1"/>
                </a:solidFill>
                <a:latin typeface="Consolas" panose="020B0609020204030204" pitchFamily="49" charset="0"/>
                <a:ea typeface="Microsoft JhengHei UI Light" panose="020B0304030504040204" pitchFamily="34" charset="-120"/>
              </a:rPr>
              <a:t>!!!</a:t>
            </a:r>
          </a:p>
        </p:txBody>
      </p:sp>
      <p:sp>
        <p:nvSpPr>
          <p:cNvPr id="23" name="文字方塊 20">
            <a:extLst>
              <a:ext uri="{FF2B5EF4-FFF2-40B4-BE49-F238E27FC236}">
                <a16:creationId xmlns:a16="http://schemas.microsoft.com/office/drawing/2014/main" id="{4A52D2E5-6117-4902-9AC4-728FF7B5C906}"/>
              </a:ext>
            </a:extLst>
          </p:cNvPr>
          <p:cNvSpPr txBox="1"/>
          <p:nvPr/>
        </p:nvSpPr>
        <p:spPr>
          <a:xfrm>
            <a:off x="63687" y="5270158"/>
            <a:ext cx="482824"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&gt;&gt;&gt;</a:t>
            </a:r>
            <a:endParaRPr lang="zh-TW" altLang="en-US" sz="14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1358517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2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par>
                                <p:cTn id="12" presetID="1" presetClass="exit" presetSubtype="0" fill="hold" grpId="1" nodeType="withEffect">
                                  <p:stCondLst>
                                    <p:cond delay="0"/>
                                  </p:stCondLst>
                                  <p:childTnLst>
                                    <p:set>
                                      <p:cBhvr>
                                        <p:cTn id="13" dur="1" fill="hold">
                                          <p:stCondLst>
                                            <p:cond delay="0"/>
                                          </p:stCondLst>
                                        </p:cTn>
                                        <p:tgtEl>
                                          <p:spTgt spid="13"/>
                                        </p:tgtEl>
                                        <p:attrNameLst>
                                          <p:attrName>style.visibility</p:attrName>
                                        </p:attrNameLst>
                                      </p:cBhvr>
                                      <p:to>
                                        <p:strVal val="hidden"/>
                                      </p:to>
                                    </p:set>
                                  </p:childTnLst>
                                </p:cTn>
                              </p:par>
                            </p:childTnLst>
                          </p:cTn>
                        </p:par>
                        <p:par>
                          <p:cTn id="14" fill="hold">
                            <p:stCondLst>
                              <p:cond delay="1500"/>
                            </p:stCondLst>
                            <p:childTnLst>
                              <p:par>
                                <p:cTn id="15" presetID="10" presetClass="entr" presetSubtype="0" repeatCount="2000" fill="hold" grpId="0"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par>
                          <p:cTn id="18" fill="hold">
                            <p:stCondLst>
                              <p:cond delay="2500"/>
                            </p:stCondLst>
                            <p:childTnLst>
                              <p:par>
                                <p:cTn id="19" presetID="1" presetClass="entr" presetSubtype="0" fill="hold" grpId="0" nodeType="after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20"/>
                                        </p:tgtEl>
                                        <p:attrNameLst>
                                          <p:attrName>style.visibility</p:attrName>
                                        </p:attrNameLst>
                                      </p:cBhvr>
                                      <p:to>
                                        <p:strVal val="hidden"/>
                                      </p:to>
                                    </p:set>
                                  </p:childTnLst>
                                </p:cTn>
                              </p:par>
                            </p:childTnLst>
                          </p:cTn>
                        </p:par>
                        <p:par>
                          <p:cTn id="23" fill="hold">
                            <p:stCondLst>
                              <p:cond delay="2500"/>
                            </p:stCondLst>
                            <p:childTnLst>
                              <p:par>
                                <p:cTn id="24" presetID="22" presetClass="entr" presetSubtype="8"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left)">
                                      <p:cBhvr>
                                        <p:cTn id="26" dur="500"/>
                                        <p:tgtEl>
                                          <p:spTgt spid="12"/>
                                        </p:tgtEl>
                                      </p:cBhvr>
                                    </p:animEffect>
                                  </p:childTnLst>
                                </p:cTn>
                              </p:par>
                            </p:childTnLst>
                          </p:cTn>
                        </p:par>
                        <p:par>
                          <p:cTn id="27" fill="hold">
                            <p:stCondLst>
                              <p:cond delay="3000"/>
                            </p:stCondLst>
                            <p:childTnLst>
                              <p:par>
                                <p:cTn id="28" presetID="1" presetClass="entr" presetSubtype="0" fill="hold" grpId="0" nodeType="afterEffect">
                                  <p:stCondLst>
                                    <p:cond delay="0"/>
                                  </p:stCondLst>
                                  <p:childTnLst>
                                    <p:set>
                                      <p:cBhvr>
                                        <p:cTn id="29"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9" grpId="0"/>
      <p:bldP spid="20" grpId="0"/>
      <p:bldP spid="20" grpId="1"/>
      <p:bldP spid="21" grpId="0"/>
      <p:bldP spid="12" grpId="0"/>
      <p:bldP spid="2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563" y="16552"/>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 name="矩形 4"/>
          <p:cNvSpPr/>
          <p:nvPr/>
        </p:nvSpPr>
        <p:spPr>
          <a:xfrm>
            <a:off x="0" y="0"/>
            <a:ext cx="12192000" cy="369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123092" y="61527"/>
            <a:ext cx="396262" cy="246221"/>
          </a:xfrm>
          <a:prstGeom prst="rect">
            <a:avLst/>
          </a:prstGeom>
          <a:solidFill>
            <a:schemeClr val="tx1">
              <a:lumMod val="85000"/>
              <a:lumOff val="15000"/>
            </a:schemeClr>
          </a:solidFill>
          <a:ln w="28575">
            <a:solidFill>
              <a:schemeClr val="bg1">
                <a:lumMod val="65000"/>
              </a:schemeClr>
            </a:solidFill>
          </a:ln>
        </p:spPr>
        <p:txBody>
          <a:bodyPr wrap="none" rtlCol="0">
            <a:spAutoFit/>
          </a:bodyPr>
          <a:lstStyle/>
          <a:p>
            <a:r>
              <a:rPr lang="en-US" altLang="zh-TW" sz="1000" dirty="0">
                <a:solidFill>
                  <a:schemeClr val="bg1"/>
                </a:solidFill>
                <a:latin typeface="Consolas" panose="020B0609020204030204" pitchFamily="49" charset="0"/>
              </a:rPr>
              <a:t>CPP</a:t>
            </a:r>
            <a:endParaRPr lang="zh-TW" altLang="en-US" sz="1000" dirty="0">
              <a:solidFill>
                <a:schemeClr val="bg1"/>
              </a:solidFill>
              <a:latin typeface="Consolas" panose="020B0609020204030204" pitchFamily="49" charset="0"/>
            </a:endParaRPr>
          </a:p>
        </p:txBody>
      </p:sp>
      <p:sp>
        <p:nvSpPr>
          <p:cNvPr id="7" name="文字方塊 6"/>
          <p:cNvSpPr txBox="1"/>
          <p:nvPr/>
        </p:nvSpPr>
        <p:spPr>
          <a:xfrm>
            <a:off x="525718" y="46137"/>
            <a:ext cx="4198585" cy="276999"/>
          </a:xfrm>
          <a:prstGeom prst="rect">
            <a:avLst/>
          </a:prstGeom>
          <a:noFill/>
        </p:spPr>
        <p:txBody>
          <a:bodyPr wrap="none" rtlCol="0">
            <a:spAutoFit/>
          </a:bodyPr>
          <a:lstStyle/>
          <a:p>
            <a:r>
              <a:rPr lang="en-US" altLang="zh-TW" sz="1200" b="1" dirty="0">
                <a:solidFill>
                  <a:schemeClr val="tx1">
                    <a:lumMod val="85000"/>
                    <a:lumOff val="15000"/>
                  </a:schemeClr>
                </a:solidFill>
                <a:latin typeface="Consolas" panose="020B0609020204030204" pitchFamily="49" charset="0"/>
              </a:rPr>
              <a:t>C:\NTUST\WebpagesDevelopment\Team05\</a:t>
            </a:r>
            <a:r>
              <a:rPr lang="zh-TW" altLang="en-US" sz="1200" b="1" dirty="0">
                <a:solidFill>
                  <a:schemeClr val="tx1">
                    <a:lumMod val="85000"/>
                    <a:lumOff val="15000"/>
                  </a:schemeClr>
                </a:solidFill>
                <a:latin typeface="Microsoft JhengHei UI Light" panose="020B0304030504040204" pitchFamily="34" charset="-120"/>
                <a:ea typeface="Microsoft JhengHei UI Light" panose="020B0304030504040204" pitchFamily="34" charset="-120"/>
              </a:rPr>
              <a:t>碼農天堂</a:t>
            </a:r>
            <a:r>
              <a:rPr lang="en-US" altLang="zh-TW" sz="1200" b="1" dirty="0">
                <a:solidFill>
                  <a:schemeClr val="tx1">
                    <a:lumMod val="85000"/>
                    <a:lumOff val="15000"/>
                  </a:schemeClr>
                </a:solidFill>
                <a:latin typeface="Consolas" panose="020B0609020204030204" pitchFamily="49" charset="0"/>
              </a:rPr>
              <a:t>.exe</a:t>
            </a:r>
            <a:endParaRPr lang="zh-TW" altLang="en-US" sz="1200" b="1" dirty="0">
              <a:solidFill>
                <a:schemeClr val="tx1">
                  <a:lumMod val="85000"/>
                  <a:lumOff val="15000"/>
                </a:schemeClr>
              </a:solidFill>
              <a:latin typeface="Consolas" panose="020B0609020204030204" pitchFamily="49" charset="0"/>
            </a:endParaRPr>
          </a:p>
        </p:txBody>
      </p:sp>
      <p:sp>
        <p:nvSpPr>
          <p:cNvPr id="8" name="文字方塊 7"/>
          <p:cNvSpPr txBox="1"/>
          <p:nvPr/>
        </p:nvSpPr>
        <p:spPr>
          <a:xfrm>
            <a:off x="10598497"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9" name="文字方塊 8"/>
          <p:cNvSpPr txBox="1"/>
          <p:nvPr/>
        </p:nvSpPr>
        <p:spPr>
          <a:xfrm>
            <a:off x="11151953"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10" name="文字方塊 9"/>
          <p:cNvSpPr txBox="1"/>
          <p:nvPr/>
        </p:nvSpPr>
        <p:spPr>
          <a:xfrm>
            <a:off x="11705409" y="0"/>
            <a:ext cx="441146" cy="400110"/>
          </a:xfrm>
          <a:prstGeom prst="rect">
            <a:avLst/>
          </a:prstGeom>
          <a:noFill/>
        </p:spPr>
        <p:txBody>
          <a:bodyPr wrap="none" rtlCol="0">
            <a:spAutoFit/>
          </a:bodyPr>
          <a:lstStyle/>
          <a:p>
            <a:r>
              <a:rPr lang="zh-TW" altLang="en-US" sz="2000" dirty="0"/>
              <a:t>☻</a:t>
            </a:r>
          </a:p>
        </p:txBody>
      </p:sp>
      <p:sp>
        <p:nvSpPr>
          <p:cNvPr id="11" name="文字方塊 10"/>
          <p:cNvSpPr txBox="1"/>
          <p:nvPr/>
        </p:nvSpPr>
        <p:spPr>
          <a:xfrm>
            <a:off x="0" y="369273"/>
            <a:ext cx="4259499" cy="95410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Webpages Development</a:t>
            </a:r>
            <a:r>
              <a:rPr lang="zh-TW" altLang="en-US" sz="1400" dirty="0">
                <a:solidFill>
                  <a:schemeClr val="bg1"/>
                </a:solidFill>
                <a:latin typeface="Consolas" panose="020B0609020204030204" pitchFamily="49" charset="0"/>
              </a:rPr>
              <a:t> </a:t>
            </a:r>
            <a:r>
              <a:rPr lang="en-US" altLang="zh-TW" sz="1400" dirty="0">
                <a:solidFill>
                  <a:schemeClr val="bg1"/>
                </a:solidFill>
                <a:latin typeface="Consolas" panose="020B0609020204030204" pitchFamily="49" charset="0"/>
              </a:rPr>
              <a:t>[Version 2019.04.19]</a:t>
            </a:r>
          </a:p>
          <a:p>
            <a:r>
              <a:rPr lang="en-US" altLang="zh-TW" sz="1400" dirty="0">
                <a:solidFill>
                  <a:schemeClr val="bg1"/>
                </a:solidFill>
                <a:latin typeface="Consolas" panose="020B0609020204030204" pitchFamily="49" charset="0"/>
              </a:rPr>
              <a:t>(c) 2019 NTUST</a:t>
            </a:r>
          </a:p>
          <a:p>
            <a:endParaRPr lang="en-US" altLang="zh-TW" sz="1400" dirty="0">
              <a:solidFill>
                <a:schemeClr val="bg1"/>
              </a:solidFill>
              <a:latin typeface="Consolas" panose="020B0609020204030204" pitchFamily="49" charset="0"/>
            </a:endParaRPr>
          </a:p>
          <a:p>
            <a:r>
              <a:rPr lang="en-US" altLang="zh-TW" sz="1400" dirty="0">
                <a:solidFill>
                  <a:schemeClr val="bg1"/>
                </a:solidFill>
                <a:latin typeface="Consolas" panose="020B0609020204030204" pitchFamily="49" charset="0"/>
              </a:rPr>
              <a:t>C:\Users\student&gt;</a:t>
            </a:r>
            <a:endParaRPr lang="zh-TW" altLang="en-US" sz="1400" dirty="0">
              <a:solidFill>
                <a:schemeClr val="bg1"/>
              </a:solidFill>
              <a:latin typeface="Consolas" panose="020B0609020204030204" pitchFamily="49" charset="0"/>
            </a:endParaRPr>
          </a:p>
        </p:txBody>
      </p:sp>
      <p:sp>
        <p:nvSpPr>
          <p:cNvPr id="13" name="文字方塊 12"/>
          <p:cNvSpPr txBox="1"/>
          <p:nvPr/>
        </p:nvSpPr>
        <p:spPr>
          <a:xfrm>
            <a:off x="1699377" y="954048"/>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14" name="矩形 13"/>
          <p:cNvSpPr/>
          <p:nvPr/>
        </p:nvSpPr>
        <p:spPr>
          <a:xfrm>
            <a:off x="11925982" y="369273"/>
            <a:ext cx="266018" cy="64887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11925982" y="369273"/>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p>
        </p:txBody>
      </p:sp>
      <p:sp>
        <p:nvSpPr>
          <p:cNvPr id="17" name="矩形 16"/>
          <p:cNvSpPr/>
          <p:nvPr/>
        </p:nvSpPr>
        <p:spPr>
          <a:xfrm>
            <a:off x="11925982" y="6578047"/>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endParaRPr lang="zh-TW" altLang="en-US" sz="1100" dirty="0">
              <a:solidFill>
                <a:schemeClr val="tx1">
                  <a:lumMod val="85000"/>
                  <a:lumOff val="15000"/>
                </a:schemeClr>
              </a:solidFill>
            </a:endParaRPr>
          </a:p>
        </p:txBody>
      </p:sp>
      <p:sp>
        <p:nvSpPr>
          <p:cNvPr id="18" name="矩形 17"/>
          <p:cNvSpPr/>
          <p:nvPr/>
        </p:nvSpPr>
        <p:spPr>
          <a:xfrm>
            <a:off x="11925982" y="630936"/>
            <a:ext cx="266018" cy="5077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p:cNvSpPr txBox="1"/>
          <p:nvPr/>
        </p:nvSpPr>
        <p:spPr>
          <a:xfrm>
            <a:off x="1699377" y="1006459"/>
            <a:ext cx="582211"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next</a:t>
            </a:r>
            <a:endParaRPr lang="zh-TW" altLang="en-US" sz="1400" b="1"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20" name="文字方塊 19"/>
          <p:cNvSpPr txBox="1"/>
          <p:nvPr/>
        </p:nvSpPr>
        <p:spPr>
          <a:xfrm>
            <a:off x="2108645" y="936634"/>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21" name="文字方塊 20"/>
          <p:cNvSpPr txBox="1"/>
          <p:nvPr/>
        </p:nvSpPr>
        <p:spPr>
          <a:xfrm>
            <a:off x="0" y="1221872"/>
            <a:ext cx="482824"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&gt;&gt;&gt;</a:t>
            </a:r>
            <a:endParaRPr lang="zh-TW" altLang="en-US" sz="1400" dirty="0">
              <a:solidFill>
                <a:schemeClr val="bg1"/>
              </a:solidFill>
              <a:latin typeface="Consolas" panose="020B0609020204030204" pitchFamily="49" charset="0"/>
            </a:endParaRPr>
          </a:p>
        </p:txBody>
      </p:sp>
      <p:sp>
        <p:nvSpPr>
          <p:cNvPr id="22" name="文字方塊 21"/>
          <p:cNvSpPr txBox="1"/>
          <p:nvPr/>
        </p:nvSpPr>
        <p:spPr>
          <a:xfrm>
            <a:off x="123092" y="1692653"/>
            <a:ext cx="184731" cy="830997"/>
          </a:xfrm>
          <a:prstGeom prst="rect">
            <a:avLst/>
          </a:prstGeom>
          <a:noFill/>
        </p:spPr>
        <p:txBody>
          <a:bodyPr wrap="none" rtlCol="0">
            <a:spAutoFit/>
          </a:bodyPr>
          <a:lstStyle/>
          <a:p>
            <a:endParaRPr lang="zh-TW" altLang="en-US" sz="4800" b="1"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2" name="圖片 1">
            <a:extLst>
              <a:ext uri="{FF2B5EF4-FFF2-40B4-BE49-F238E27FC236}">
                <a16:creationId xmlns:a16="http://schemas.microsoft.com/office/drawing/2014/main" id="{E8B22EB0-87D9-4736-A052-C95EBDD10AB4}"/>
              </a:ext>
            </a:extLst>
          </p:cNvPr>
          <p:cNvPicPr>
            <a:picLocks noChangeAspect="1"/>
          </p:cNvPicPr>
          <p:nvPr/>
        </p:nvPicPr>
        <p:blipFill>
          <a:blip r:embed="rId2">
            <a:clrChange>
              <a:clrFrom>
                <a:srgbClr val="000000"/>
              </a:clrFrom>
              <a:clrTo>
                <a:srgbClr val="000000">
                  <a:alpha val="0"/>
                </a:srgbClr>
              </a:clrTo>
            </a:clrChange>
          </a:blip>
          <a:stretch>
            <a:fillRect/>
          </a:stretch>
        </p:blipFill>
        <p:spPr>
          <a:xfrm>
            <a:off x="123092" y="1527126"/>
            <a:ext cx="4638675" cy="1162050"/>
          </a:xfrm>
          <a:prstGeom prst="rect">
            <a:avLst/>
          </a:prstGeom>
        </p:spPr>
      </p:pic>
    </p:spTree>
    <p:extLst>
      <p:ext uri="{BB962C8B-B14F-4D97-AF65-F5344CB8AC3E}">
        <p14:creationId xmlns:p14="http://schemas.microsoft.com/office/powerpoint/2010/main" val="1974738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2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par>
                                <p:cTn id="12" presetID="1" presetClass="exit" presetSubtype="0" fill="hold" grpId="1" nodeType="withEffect">
                                  <p:stCondLst>
                                    <p:cond delay="0"/>
                                  </p:stCondLst>
                                  <p:childTnLst>
                                    <p:set>
                                      <p:cBhvr>
                                        <p:cTn id="13" dur="1" fill="hold">
                                          <p:stCondLst>
                                            <p:cond delay="0"/>
                                          </p:stCondLst>
                                        </p:cTn>
                                        <p:tgtEl>
                                          <p:spTgt spid="13"/>
                                        </p:tgtEl>
                                        <p:attrNameLst>
                                          <p:attrName>style.visibility</p:attrName>
                                        </p:attrNameLst>
                                      </p:cBhvr>
                                      <p:to>
                                        <p:strVal val="hidden"/>
                                      </p:to>
                                    </p:set>
                                  </p:childTnLst>
                                </p:cTn>
                              </p:par>
                            </p:childTnLst>
                          </p:cTn>
                        </p:par>
                        <p:par>
                          <p:cTn id="14" fill="hold">
                            <p:stCondLst>
                              <p:cond delay="1500"/>
                            </p:stCondLst>
                            <p:childTnLst>
                              <p:par>
                                <p:cTn id="15" presetID="10" presetClass="entr" presetSubtype="0" repeatCount="2000" fill="hold" grpId="0"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par>
                          <p:cTn id="18" fill="hold">
                            <p:stCondLst>
                              <p:cond delay="2500"/>
                            </p:stCondLst>
                            <p:childTnLst>
                              <p:par>
                                <p:cTn id="19" presetID="1" presetClass="exit" presetSubtype="0" fill="hold" grpId="1" nodeType="afterEffect">
                                  <p:stCondLst>
                                    <p:cond delay="0"/>
                                  </p:stCondLst>
                                  <p:childTnLst>
                                    <p:set>
                                      <p:cBhvr>
                                        <p:cTn id="20" dur="1" fill="hold">
                                          <p:stCondLst>
                                            <p:cond delay="0"/>
                                          </p:stCondLst>
                                        </p:cTn>
                                        <p:tgtEl>
                                          <p:spTgt spid="20"/>
                                        </p:tgtEl>
                                        <p:attrNameLst>
                                          <p:attrName>style.visibility</p:attrName>
                                        </p:attrNameLst>
                                      </p:cBhvr>
                                      <p:to>
                                        <p:strVal val="hidden"/>
                                      </p:to>
                                    </p:set>
                                  </p:childTnLst>
                                </p:cTn>
                              </p:par>
                              <p:par>
                                <p:cTn id="21" presetID="1" presetClass="entr" presetSubtype="0" fill="hold" grpId="0" nodeType="withEffect">
                                  <p:stCondLst>
                                    <p:cond delay="800"/>
                                  </p:stCondLst>
                                  <p:childTnLst>
                                    <p:set>
                                      <p:cBhvr>
                                        <p:cTn id="22" dur="1" fill="hold">
                                          <p:stCondLst>
                                            <p:cond delay="0"/>
                                          </p:stCondLst>
                                        </p:cTn>
                                        <p:tgtEl>
                                          <p:spTgt spid="21"/>
                                        </p:tgtEl>
                                        <p:attrNameLst>
                                          <p:attrName>style.visibility</p:attrName>
                                        </p:attrNameLst>
                                      </p:cBhvr>
                                      <p:to>
                                        <p:strVal val="visible"/>
                                      </p:to>
                                    </p:set>
                                  </p:childTnLst>
                                </p:cTn>
                              </p:par>
                            </p:childTnLst>
                          </p:cTn>
                        </p:par>
                        <p:par>
                          <p:cTn id="23" fill="hold">
                            <p:stCondLst>
                              <p:cond delay="3300"/>
                            </p:stCondLst>
                            <p:childTnLst>
                              <p:par>
                                <p:cTn id="24" presetID="22" presetClass="entr" presetSubtype="8" fill="hold" nodeType="afterEffect">
                                  <p:stCondLst>
                                    <p:cond delay="700"/>
                                  </p:stCondLst>
                                  <p:childTnLst>
                                    <p:set>
                                      <p:cBhvr>
                                        <p:cTn id="25" dur="1" fill="hold">
                                          <p:stCondLst>
                                            <p:cond delay="0"/>
                                          </p:stCondLst>
                                        </p:cTn>
                                        <p:tgtEl>
                                          <p:spTgt spid="2"/>
                                        </p:tgtEl>
                                        <p:attrNameLst>
                                          <p:attrName>style.visibility</p:attrName>
                                        </p:attrNameLst>
                                      </p:cBhvr>
                                      <p:to>
                                        <p:strVal val="visible"/>
                                      </p:to>
                                    </p:set>
                                    <p:animEffect transition="in" filter="wipe(left)">
                                      <p:cBhvr>
                                        <p:cTn id="2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9" grpId="0"/>
      <p:bldP spid="20" grpId="0"/>
      <p:bldP spid="20" grpId="1"/>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3">
            <a:extLst>
              <a:ext uri="{FF2B5EF4-FFF2-40B4-BE49-F238E27FC236}">
                <a16:creationId xmlns:a16="http://schemas.microsoft.com/office/drawing/2014/main" id="{AC167845-82AC-4B39-8198-B9E73F081CCD}"/>
              </a:ext>
            </a:extLst>
          </p:cNvPr>
          <p:cNvSpPr/>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23" name="矩形 4">
            <a:extLst>
              <a:ext uri="{FF2B5EF4-FFF2-40B4-BE49-F238E27FC236}">
                <a16:creationId xmlns:a16="http://schemas.microsoft.com/office/drawing/2014/main" id="{BFF19E05-7F0B-4D53-80A0-D5568C6C5E7E}"/>
              </a:ext>
            </a:extLst>
          </p:cNvPr>
          <p:cNvSpPr/>
          <p:nvPr/>
        </p:nvSpPr>
        <p:spPr>
          <a:xfrm>
            <a:off x="0" y="0"/>
            <a:ext cx="12192000" cy="369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文字方塊 5">
            <a:extLst>
              <a:ext uri="{FF2B5EF4-FFF2-40B4-BE49-F238E27FC236}">
                <a16:creationId xmlns:a16="http://schemas.microsoft.com/office/drawing/2014/main" id="{345E91AF-1F31-4DE1-ABCD-8C0326089302}"/>
              </a:ext>
            </a:extLst>
          </p:cNvPr>
          <p:cNvSpPr txBox="1"/>
          <p:nvPr/>
        </p:nvSpPr>
        <p:spPr>
          <a:xfrm>
            <a:off x="123092" y="61527"/>
            <a:ext cx="396262" cy="246221"/>
          </a:xfrm>
          <a:prstGeom prst="rect">
            <a:avLst/>
          </a:prstGeom>
          <a:solidFill>
            <a:schemeClr val="tx1">
              <a:lumMod val="85000"/>
              <a:lumOff val="15000"/>
            </a:schemeClr>
          </a:solidFill>
          <a:ln w="28575">
            <a:solidFill>
              <a:schemeClr val="bg1">
                <a:lumMod val="65000"/>
              </a:schemeClr>
            </a:solidFill>
          </a:ln>
        </p:spPr>
        <p:txBody>
          <a:bodyPr wrap="none" rtlCol="0">
            <a:spAutoFit/>
          </a:bodyPr>
          <a:lstStyle/>
          <a:p>
            <a:r>
              <a:rPr lang="en-US" altLang="zh-TW" sz="1000" dirty="0">
                <a:solidFill>
                  <a:schemeClr val="bg1"/>
                </a:solidFill>
                <a:latin typeface="Consolas" panose="020B0609020204030204" pitchFamily="49" charset="0"/>
              </a:rPr>
              <a:t>CPP</a:t>
            </a:r>
            <a:endParaRPr lang="zh-TW" altLang="en-US" sz="1000" dirty="0">
              <a:solidFill>
                <a:schemeClr val="bg1"/>
              </a:solidFill>
              <a:latin typeface="Consolas" panose="020B0609020204030204" pitchFamily="49" charset="0"/>
            </a:endParaRPr>
          </a:p>
        </p:txBody>
      </p:sp>
      <p:sp>
        <p:nvSpPr>
          <p:cNvPr id="25" name="文字方塊 6">
            <a:extLst>
              <a:ext uri="{FF2B5EF4-FFF2-40B4-BE49-F238E27FC236}">
                <a16:creationId xmlns:a16="http://schemas.microsoft.com/office/drawing/2014/main" id="{AFA5128D-FDC6-49CF-B065-490ED7618382}"/>
              </a:ext>
            </a:extLst>
          </p:cNvPr>
          <p:cNvSpPr txBox="1"/>
          <p:nvPr/>
        </p:nvSpPr>
        <p:spPr>
          <a:xfrm>
            <a:off x="525718" y="46137"/>
            <a:ext cx="4198585" cy="276999"/>
          </a:xfrm>
          <a:prstGeom prst="rect">
            <a:avLst/>
          </a:prstGeom>
          <a:noFill/>
        </p:spPr>
        <p:txBody>
          <a:bodyPr wrap="none" rtlCol="0">
            <a:spAutoFit/>
          </a:bodyPr>
          <a:lstStyle/>
          <a:p>
            <a:r>
              <a:rPr lang="en-US" altLang="zh-TW" sz="1200" b="1" dirty="0">
                <a:solidFill>
                  <a:schemeClr val="tx1">
                    <a:lumMod val="85000"/>
                    <a:lumOff val="15000"/>
                  </a:schemeClr>
                </a:solidFill>
                <a:latin typeface="Consolas" panose="020B0609020204030204" pitchFamily="49" charset="0"/>
              </a:rPr>
              <a:t>C:\NTUST\WebpagesDevelopment\Team05\</a:t>
            </a:r>
            <a:r>
              <a:rPr lang="zh-TW" altLang="en-US" sz="1200" b="1" dirty="0">
                <a:solidFill>
                  <a:schemeClr val="tx1">
                    <a:lumMod val="85000"/>
                    <a:lumOff val="15000"/>
                  </a:schemeClr>
                </a:solidFill>
                <a:latin typeface="Microsoft JhengHei UI Light" panose="020B0304030504040204" pitchFamily="34" charset="-120"/>
                <a:ea typeface="Microsoft JhengHei UI Light" panose="020B0304030504040204" pitchFamily="34" charset="-120"/>
              </a:rPr>
              <a:t>碼農天堂</a:t>
            </a:r>
            <a:r>
              <a:rPr lang="en-US" altLang="zh-TW" sz="1200" b="1" dirty="0">
                <a:solidFill>
                  <a:schemeClr val="tx1">
                    <a:lumMod val="85000"/>
                    <a:lumOff val="15000"/>
                  </a:schemeClr>
                </a:solidFill>
                <a:latin typeface="Consolas" panose="020B0609020204030204" pitchFamily="49" charset="0"/>
              </a:rPr>
              <a:t>.exe</a:t>
            </a:r>
            <a:endParaRPr lang="zh-TW" altLang="en-US" sz="1200" b="1" dirty="0">
              <a:solidFill>
                <a:schemeClr val="tx1">
                  <a:lumMod val="85000"/>
                  <a:lumOff val="15000"/>
                </a:schemeClr>
              </a:solidFill>
              <a:latin typeface="Consolas" panose="020B0609020204030204" pitchFamily="49" charset="0"/>
            </a:endParaRPr>
          </a:p>
        </p:txBody>
      </p:sp>
      <p:sp>
        <p:nvSpPr>
          <p:cNvPr id="26" name="文字方塊 7">
            <a:extLst>
              <a:ext uri="{FF2B5EF4-FFF2-40B4-BE49-F238E27FC236}">
                <a16:creationId xmlns:a16="http://schemas.microsoft.com/office/drawing/2014/main" id="{500E8BF5-A714-4F7E-B7D2-041B71BE2C03}"/>
              </a:ext>
            </a:extLst>
          </p:cNvPr>
          <p:cNvSpPr txBox="1"/>
          <p:nvPr/>
        </p:nvSpPr>
        <p:spPr>
          <a:xfrm>
            <a:off x="10598497"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27" name="文字方塊 8">
            <a:extLst>
              <a:ext uri="{FF2B5EF4-FFF2-40B4-BE49-F238E27FC236}">
                <a16:creationId xmlns:a16="http://schemas.microsoft.com/office/drawing/2014/main" id="{FFE8DD17-A16E-4199-9B5D-237044F47F7E}"/>
              </a:ext>
            </a:extLst>
          </p:cNvPr>
          <p:cNvSpPr txBox="1"/>
          <p:nvPr/>
        </p:nvSpPr>
        <p:spPr>
          <a:xfrm>
            <a:off x="11151953"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28" name="文字方塊 9">
            <a:extLst>
              <a:ext uri="{FF2B5EF4-FFF2-40B4-BE49-F238E27FC236}">
                <a16:creationId xmlns:a16="http://schemas.microsoft.com/office/drawing/2014/main" id="{8EB946F6-2EEC-44AF-B2BF-2AA8B4F2CBC4}"/>
              </a:ext>
            </a:extLst>
          </p:cNvPr>
          <p:cNvSpPr txBox="1"/>
          <p:nvPr/>
        </p:nvSpPr>
        <p:spPr>
          <a:xfrm>
            <a:off x="11705409" y="0"/>
            <a:ext cx="441146" cy="400110"/>
          </a:xfrm>
          <a:prstGeom prst="rect">
            <a:avLst/>
          </a:prstGeom>
          <a:noFill/>
        </p:spPr>
        <p:txBody>
          <a:bodyPr wrap="none" rtlCol="0">
            <a:spAutoFit/>
          </a:bodyPr>
          <a:lstStyle/>
          <a:p>
            <a:r>
              <a:rPr lang="zh-TW" altLang="en-US" sz="2000" dirty="0"/>
              <a:t>☻</a:t>
            </a:r>
          </a:p>
        </p:txBody>
      </p:sp>
      <p:sp>
        <p:nvSpPr>
          <p:cNvPr id="29" name="文字方塊 10">
            <a:extLst>
              <a:ext uri="{FF2B5EF4-FFF2-40B4-BE49-F238E27FC236}">
                <a16:creationId xmlns:a16="http://schemas.microsoft.com/office/drawing/2014/main" id="{582EF791-130E-440F-A226-EA7E4EB5AC28}"/>
              </a:ext>
            </a:extLst>
          </p:cNvPr>
          <p:cNvSpPr txBox="1"/>
          <p:nvPr/>
        </p:nvSpPr>
        <p:spPr>
          <a:xfrm>
            <a:off x="0" y="369273"/>
            <a:ext cx="4259499" cy="95410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Webpages Development</a:t>
            </a:r>
            <a:r>
              <a:rPr lang="zh-TW" altLang="en-US" sz="1400" dirty="0">
                <a:solidFill>
                  <a:schemeClr val="bg1"/>
                </a:solidFill>
                <a:latin typeface="Consolas" panose="020B0609020204030204" pitchFamily="49" charset="0"/>
              </a:rPr>
              <a:t> </a:t>
            </a:r>
            <a:r>
              <a:rPr lang="en-US" altLang="zh-TW" sz="1400" dirty="0">
                <a:solidFill>
                  <a:schemeClr val="bg1"/>
                </a:solidFill>
                <a:latin typeface="Consolas" panose="020B0609020204030204" pitchFamily="49" charset="0"/>
              </a:rPr>
              <a:t>[Version 2019.04.19]</a:t>
            </a:r>
          </a:p>
          <a:p>
            <a:r>
              <a:rPr lang="en-US" altLang="zh-TW" sz="1400" dirty="0">
                <a:solidFill>
                  <a:schemeClr val="bg1"/>
                </a:solidFill>
                <a:latin typeface="Consolas" panose="020B0609020204030204" pitchFamily="49" charset="0"/>
              </a:rPr>
              <a:t>(c) 2019 NTUST</a:t>
            </a:r>
          </a:p>
          <a:p>
            <a:endParaRPr lang="en-US" altLang="zh-TW" sz="1400" dirty="0">
              <a:solidFill>
                <a:schemeClr val="bg1"/>
              </a:solidFill>
              <a:latin typeface="Consolas" panose="020B0609020204030204" pitchFamily="49" charset="0"/>
            </a:endParaRPr>
          </a:p>
          <a:p>
            <a:r>
              <a:rPr lang="en-US" altLang="zh-TW" sz="1400" dirty="0">
                <a:solidFill>
                  <a:schemeClr val="bg1"/>
                </a:solidFill>
                <a:latin typeface="Consolas" panose="020B0609020204030204" pitchFamily="49" charset="0"/>
              </a:rPr>
              <a:t>C:\Users\student&gt;</a:t>
            </a:r>
            <a:endParaRPr lang="zh-TW" altLang="en-US" sz="1400" dirty="0">
              <a:solidFill>
                <a:schemeClr val="bg1"/>
              </a:solidFill>
              <a:latin typeface="Consolas" panose="020B0609020204030204" pitchFamily="49" charset="0"/>
            </a:endParaRPr>
          </a:p>
        </p:txBody>
      </p:sp>
      <p:sp>
        <p:nvSpPr>
          <p:cNvPr id="30" name="文字方塊 12">
            <a:extLst>
              <a:ext uri="{FF2B5EF4-FFF2-40B4-BE49-F238E27FC236}">
                <a16:creationId xmlns:a16="http://schemas.microsoft.com/office/drawing/2014/main" id="{0B05D7D0-BAE6-4995-934B-E00CFFD98FA0}"/>
              </a:ext>
            </a:extLst>
          </p:cNvPr>
          <p:cNvSpPr txBox="1"/>
          <p:nvPr/>
        </p:nvSpPr>
        <p:spPr>
          <a:xfrm>
            <a:off x="1699377" y="954048"/>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31" name="矩形 13">
            <a:extLst>
              <a:ext uri="{FF2B5EF4-FFF2-40B4-BE49-F238E27FC236}">
                <a16:creationId xmlns:a16="http://schemas.microsoft.com/office/drawing/2014/main" id="{C47076D3-12F2-455B-91A6-C3C4BA991D9D}"/>
              </a:ext>
            </a:extLst>
          </p:cNvPr>
          <p:cNvSpPr/>
          <p:nvPr/>
        </p:nvSpPr>
        <p:spPr>
          <a:xfrm>
            <a:off x="11925982" y="369273"/>
            <a:ext cx="266018" cy="64887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矩形 15">
            <a:extLst>
              <a:ext uri="{FF2B5EF4-FFF2-40B4-BE49-F238E27FC236}">
                <a16:creationId xmlns:a16="http://schemas.microsoft.com/office/drawing/2014/main" id="{14A1C11C-261E-440B-8C29-2C2422867D77}"/>
              </a:ext>
            </a:extLst>
          </p:cNvPr>
          <p:cNvSpPr/>
          <p:nvPr/>
        </p:nvSpPr>
        <p:spPr>
          <a:xfrm>
            <a:off x="11925982" y="369273"/>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p>
        </p:txBody>
      </p:sp>
      <p:sp>
        <p:nvSpPr>
          <p:cNvPr id="33" name="矩形 16">
            <a:extLst>
              <a:ext uri="{FF2B5EF4-FFF2-40B4-BE49-F238E27FC236}">
                <a16:creationId xmlns:a16="http://schemas.microsoft.com/office/drawing/2014/main" id="{1E099F5A-27A1-4829-80DF-E9BA27A29F6A}"/>
              </a:ext>
            </a:extLst>
          </p:cNvPr>
          <p:cNvSpPr/>
          <p:nvPr/>
        </p:nvSpPr>
        <p:spPr>
          <a:xfrm>
            <a:off x="11925982" y="6578047"/>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endParaRPr lang="zh-TW" altLang="en-US" sz="1100" dirty="0">
              <a:solidFill>
                <a:schemeClr val="tx1">
                  <a:lumMod val="85000"/>
                  <a:lumOff val="15000"/>
                </a:schemeClr>
              </a:solidFill>
            </a:endParaRPr>
          </a:p>
        </p:txBody>
      </p:sp>
      <p:sp>
        <p:nvSpPr>
          <p:cNvPr id="34" name="矩形 17">
            <a:extLst>
              <a:ext uri="{FF2B5EF4-FFF2-40B4-BE49-F238E27FC236}">
                <a16:creationId xmlns:a16="http://schemas.microsoft.com/office/drawing/2014/main" id="{C2F7121F-64BF-4D27-90CA-E3A5761DB752}"/>
              </a:ext>
            </a:extLst>
          </p:cNvPr>
          <p:cNvSpPr/>
          <p:nvPr/>
        </p:nvSpPr>
        <p:spPr>
          <a:xfrm>
            <a:off x="11925982" y="630936"/>
            <a:ext cx="266018" cy="5077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文字方塊 18">
            <a:extLst>
              <a:ext uri="{FF2B5EF4-FFF2-40B4-BE49-F238E27FC236}">
                <a16:creationId xmlns:a16="http://schemas.microsoft.com/office/drawing/2014/main" id="{1D29CB4A-5938-486A-9B69-1C4863EBF835}"/>
              </a:ext>
            </a:extLst>
          </p:cNvPr>
          <p:cNvSpPr txBox="1"/>
          <p:nvPr/>
        </p:nvSpPr>
        <p:spPr>
          <a:xfrm>
            <a:off x="1699377" y="1006459"/>
            <a:ext cx="1774845" cy="307777"/>
          </a:xfrm>
          <a:prstGeom prst="rect">
            <a:avLst/>
          </a:prstGeom>
          <a:noFill/>
        </p:spPr>
        <p:txBody>
          <a:bodyPr wrap="none" rtlCol="0">
            <a:spAutoFit/>
          </a:bodyPr>
          <a:lstStyle/>
          <a:p>
            <a:r>
              <a:rPr lang="en-GB" altLang="zh-TW" sz="1400" b="1" dirty="0" err="1">
                <a:solidFill>
                  <a:schemeClr val="bg1"/>
                </a:solidFill>
                <a:latin typeface="Consolas" panose="020B0609020204030204" pitchFamily="49" charset="0"/>
                <a:ea typeface="Microsoft JhengHei UI Light" panose="020B0304030504040204" pitchFamily="34" charset="-120"/>
              </a:rPr>
              <a:t>Division_of_work</a:t>
            </a:r>
            <a:endParaRPr lang="zh-TW" altLang="en-US" sz="1400" b="1" dirty="0">
              <a:solidFill>
                <a:schemeClr val="bg1"/>
              </a:solidFill>
              <a:latin typeface="Consolas" panose="020B0609020204030204" pitchFamily="49" charset="0"/>
              <a:ea typeface="Microsoft JhengHei UI Light" panose="020B0304030504040204" pitchFamily="34" charset="-120"/>
            </a:endParaRPr>
          </a:p>
        </p:txBody>
      </p:sp>
      <p:sp>
        <p:nvSpPr>
          <p:cNvPr id="36" name="文字方塊 19">
            <a:extLst>
              <a:ext uri="{FF2B5EF4-FFF2-40B4-BE49-F238E27FC236}">
                <a16:creationId xmlns:a16="http://schemas.microsoft.com/office/drawing/2014/main" id="{5D01598A-BC8E-452D-99D7-9A19476E2209}"/>
              </a:ext>
            </a:extLst>
          </p:cNvPr>
          <p:cNvSpPr txBox="1"/>
          <p:nvPr/>
        </p:nvSpPr>
        <p:spPr>
          <a:xfrm>
            <a:off x="3290025" y="949432"/>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37" name="文字方塊 20">
            <a:extLst>
              <a:ext uri="{FF2B5EF4-FFF2-40B4-BE49-F238E27FC236}">
                <a16:creationId xmlns:a16="http://schemas.microsoft.com/office/drawing/2014/main" id="{710C7FF3-F020-484B-AE3E-C742E1A1ECA1}"/>
              </a:ext>
            </a:extLst>
          </p:cNvPr>
          <p:cNvSpPr txBox="1"/>
          <p:nvPr/>
        </p:nvSpPr>
        <p:spPr>
          <a:xfrm>
            <a:off x="0" y="1221872"/>
            <a:ext cx="482824"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&gt;&gt;&gt;</a:t>
            </a:r>
            <a:endParaRPr lang="zh-TW" altLang="en-US" sz="1400" dirty="0">
              <a:solidFill>
                <a:schemeClr val="bg1"/>
              </a:solidFill>
              <a:latin typeface="Consolas" panose="020B0609020204030204" pitchFamily="49" charset="0"/>
            </a:endParaRPr>
          </a:p>
        </p:txBody>
      </p:sp>
      <p:sp>
        <p:nvSpPr>
          <p:cNvPr id="39" name="文字方塊 21">
            <a:extLst>
              <a:ext uri="{FF2B5EF4-FFF2-40B4-BE49-F238E27FC236}">
                <a16:creationId xmlns:a16="http://schemas.microsoft.com/office/drawing/2014/main" id="{868EF06B-C63A-4856-A7C5-B77CB5CD2DD6}"/>
              </a:ext>
            </a:extLst>
          </p:cNvPr>
          <p:cNvSpPr txBox="1"/>
          <p:nvPr/>
        </p:nvSpPr>
        <p:spPr>
          <a:xfrm>
            <a:off x="246897" y="1692653"/>
            <a:ext cx="10767098" cy="4093428"/>
          </a:xfrm>
          <a:prstGeom prst="rect">
            <a:avLst/>
          </a:prstGeom>
          <a:noFill/>
        </p:spPr>
        <p:txBody>
          <a:bodyPr wrap="square" rtlCol="0">
            <a:spAutoFit/>
          </a:bodyPr>
          <a:lstStyle/>
          <a:p>
            <a:endParaRPr lang="en-GB" altLang="zh-TW" sz="2000" dirty="0">
              <a:solidFill>
                <a:schemeClr val="bg1"/>
              </a:solidFill>
              <a:latin typeface="Consolas" panose="020B0609020204030204" pitchFamily="49" charset="0"/>
              <a:ea typeface="Microsoft JhengHei UI Light" panose="020B0304030504040204" pitchFamily="34" charset="-120"/>
            </a:endParaRPr>
          </a:p>
          <a:p>
            <a:endParaRPr lang="en-GB" altLang="zh-TW" sz="2000" dirty="0">
              <a:solidFill>
                <a:schemeClr val="bg1"/>
              </a:solidFill>
              <a:latin typeface="Consolas" panose="020B0609020204030204" pitchFamily="49" charset="0"/>
              <a:ea typeface="Microsoft JhengHei UI Light" panose="020B0304030504040204" pitchFamily="34" charset="-120"/>
            </a:endParaRPr>
          </a:p>
          <a:p>
            <a:r>
              <a:rPr lang="en-GB" altLang="zh-TW" sz="2000" dirty="0">
                <a:solidFill>
                  <a:schemeClr val="bg1"/>
                </a:solidFill>
                <a:latin typeface="Consolas" panose="020B0609020204030204" pitchFamily="49" charset="0"/>
                <a:ea typeface="Microsoft JhengHei UI Light" panose="020B0304030504040204" pitchFamily="34" charset="-120"/>
              </a:rPr>
              <a:t>		</a:t>
            </a:r>
          </a:p>
          <a:p>
            <a:r>
              <a:rPr lang="en-GB" altLang="zh-TW" sz="2000" dirty="0">
                <a:solidFill>
                  <a:schemeClr val="bg1"/>
                </a:solidFill>
                <a:latin typeface="Consolas" panose="020B0609020204030204" pitchFamily="49" charset="0"/>
                <a:ea typeface="Microsoft JhengHei UI Light" panose="020B0304030504040204" pitchFamily="34" charset="-120"/>
              </a:rPr>
              <a:t>   </a:t>
            </a:r>
            <a:r>
              <a:rPr lang="zh-TW" altLang="en-US" sz="2000" dirty="0">
                <a:solidFill>
                  <a:schemeClr val="bg1"/>
                </a:solidFill>
                <a:latin typeface="Consolas" panose="020B0609020204030204" pitchFamily="49" charset="0"/>
                <a:ea typeface="Microsoft JhengHei UI Light" panose="020B0304030504040204" pitchFamily="34" charset="-120"/>
              </a:rPr>
              <a:t>主題構思</a:t>
            </a:r>
            <a:r>
              <a:rPr lang="en-GB" altLang="zh-TW" sz="2000" dirty="0">
                <a:solidFill>
                  <a:schemeClr val="bg1"/>
                </a:solidFill>
                <a:latin typeface="Consolas" panose="020B0609020204030204" pitchFamily="49" charset="0"/>
                <a:ea typeface="Microsoft JhengHei UI Light" panose="020B0304030504040204" pitchFamily="34" charset="-120"/>
              </a:rPr>
              <a:t>		</a:t>
            </a:r>
            <a:r>
              <a:rPr lang="zh-TW" altLang="en-US" sz="2000" dirty="0">
                <a:solidFill>
                  <a:schemeClr val="bg1"/>
                </a:solidFill>
                <a:latin typeface="Consolas" panose="020B0609020204030204" pitchFamily="49" charset="0"/>
                <a:ea typeface="Microsoft JhengHei UI Light" panose="020B0304030504040204" pitchFamily="34" charset="-120"/>
              </a:rPr>
              <a:t>完成首頁</a:t>
            </a:r>
            <a:r>
              <a:rPr lang="en-GB" altLang="zh-TW" sz="2000" dirty="0">
                <a:solidFill>
                  <a:schemeClr val="bg1"/>
                </a:solidFill>
                <a:latin typeface="Consolas" panose="020B0609020204030204" pitchFamily="49" charset="0"/>
                <a:ea typeface="Microsoft JhengHei UI Light" panose="020B0304030504040204" pitchFamily="34" charset="-120"/>
              </a:rPr>
              <a:t>			</a:t>
            </a:r>
            <a:r>
              <a:rPr lang="zh-TW" altLang="en-US" sz="2000" dirty="0">
                <a:solidFill>
                  <a:schemeClr val="bg1"/>
                </a:solidFill>
                <a:latin typeface="Consolas" panose="020B0609020204030204" pitchFamily="49" charset="0"/>
                <a:ea typeface="Microsoft JhengHei UI Light" panose="020B0304030504040204" pitchFamily="34" charset="-120"/>
              </a:rPr>
              <a:t>前後端分別開發完成</a:t>
            </a:r>
            <a:endParaRPr lang="en-GB" altLang="zh-TW" sz="2000" dirty="0">
              <a:solidFill>
                <a:schemeClr val="bg1"/>
              </a:solidFill>
              <a:latin typeface="Consolas" panose="020B0609020204030204" pitchFamily="49" charset="0"/>
              <a:ea typeface="Microsoft JhengHei UI Light" panose="020B0304030504040204" pitchFamily="34" charset="-120"/>
            </a:endParaRPr>
          </a:p>
          <a:p>
            <a:r>
              <a:rPr lang="en-GB" altLang="zh-TW" sz="2000" dirty="0">
                <a:solidFill>
                  <a:schemeClr val="bg1"/>
                </a:solidFill>
                <a:latin typeface="Consolas" panose="020B0609020204030204" pitchFamily="49" charset="0"/>
                <a:ea typeface="Microsoft JhengHei UI Light" panose="020B0304030504040204" pitchFamily="34" charset="-120"/>
              </a:rPr>
              <a:t>   2019/0</a:t>
            </a:r>
            <a:r>
              <a:rPr lang="en-US" altLang="zh-TW" sz="2000" dirty="0">
                <a:solidFill>
                  <a:schemeClr val="bg1"/>
                </a:solidFill>
                <a:latin typeface="Consolas" panose="020B0609020204030204" pitchFamily="49" charset="0"/>
              </a:rPr>
              <a:t>3/12 </a:t>
            </a:r>
            <a:r>
              <a:rPr lang="en-GB" altLang="zh-TW" sz="2000" dirty="0">
                <a:solidFill>
                  <a:schemeClr val="bg1"/>
                </a:solidFill>
                <a:latin typeface="Consolas" panose="020B0609020204030204" pitchFamily="49" charset="0"/>
                <a:ea typeface="Microsoft JhengHei UI Light" panose="020B0304030504040204" pitchFamily="34" charset="-120"/>
              </a:rPr>
              <a:t>	2019/0</a:t>
            </a:r>
            <a:r>
              <a:rPr lang="en-US" altLang="zh-TW" sz="2000" dirty="0">
                <a:solidFill>
                  <a:schemeClr val="bg1"/>
                </a:solidFill>
                <a:latin typeface="Consolas" panose="020B0609020204030204" pitchFamily="49" charset="0"/>
              </a:rPr>
              <a:t>4/02 			</a:t>
            </a:r>
            <a:r>
              <a:rPr lang="en-GB" altLang="zh-TW" sz="2000" dirty="0">
                <a:solidFill>
                  <a:schemeClr val="bg1"/>
                </a:solidFill>
                <a:latin typeface="Consolas" panose="020B0609020204030204" pitchFamily="49" charset="0"/>
                <a:ea typeface="Microsoft JhengHei UI Light" panose="020B0304030504040204" pitchFamily="34" charset="-120"/>
              </a:rPr>
              <a:t>2019/0</a:t>
            </a:r>
            <a:r>
              <a:rPr lang="en-US" altLang="zh-TW" sz="2000" dirty="0">
                <a:solidFill>
                  <a:schemeClr val="bg1"/>
                </a:solidFill>
                <a:latin typeface="Consolas" panose="020B0609020204030204" pitchFamily="49" charset="0"/>
              </a:rPr>
              <a:t>5/31 </a:t>
            </a:r>
            <a:endParaRPr lang="en-GB" altLang="zh-TW" sz="2000" dirty="0">
              <a:solidFill>
                <a:schemeClr val="bg1"/>
              </a:solidFill>
              <a:latin typeface="Consolas" panose="020B0609020204030204" pitchFamily="49" charset="0"/>
              <a:ea typeface="Microsoft JhengHei UI Light" panose="020B0304030504040204" pitchFamily="34" charset="-120"/>
            </a:endParaRPr>
          </a:p>
          <a:p>
            <a:r>
              <a:rPr lang="en-GB" altLang="zh-TW" sz="2000" dirty="0">
                <a:solidFill>
                  <a:schemeClr val="bg1"/>
                </a:solidFill>
                <a:latin typeface="Consolas" panose="020B0609020204030204" pitchFamily="49" charset="0"/>
                <a:ea typeface="Microsoft JhengHei UI Light" panose="020B0304030504040204" pitchFamily="34" charset="-120"/>
              </a:rPr>
              <a:t>	|		|				|</a:t>
            </a:r>
          </a:p>
          <a:p>
            <a:r>
              <a:rPr lang="en-GB" altLang="zh-TW" sz="2000" dirty="0">
                <a:solidFill>
                  <a:schemeClr val="bg1"/>
                </a:solidFill>
                <a:latin typeface="Consolas" panose="020B0609020204030204" pitchFamily="49" charset="0"/>
                <a:ea typeface="Microsoft JhengHei UI Light" panose="020B0304030504040204" pitchFamily="34" charset="-120"/>
              </a:rPr>
              <a:t>	|		|				|				</a:t>
            </a:r>
          </a:p>
          <a:p>
            <a:r>
              <a:rPr lang="en-US" altLang="zh-TW" sz="2000" dirty="0">
                <a:solidFill>
                  <a:schemeClr val="bg1"/>
                </a:solidFill>
                <a:latin typeface="Consolas" panose="020B0609020204030204" pitchFamily="49" charset="0"/>
                <a:ea typeface="Microsoft JhengHei UI Light" panose="020B0304030504040204" pitchFamily="34" charset="-120"/>
              </a:rPr>
              <a:t>-------</a:t>
            </a:r>
            <a:r>
              <a:rPr lang="en-GB" altLang="zh-TW" sz="2000" dirty="0">
                <a:solidFill>
                  <a:schemeClr val="bg1"/>
                </a:solidFill>
                <a:latin typeface="Consolas" panose="020B0609020204030204" pitchFamily="49" charset="0"/>
                <a:ea typeface="Microsoft JhengHei UI Light" panose="020B0304030504040204" pitchFamily="34" charset="-120"/>
              </a:rPr>
              <a:t>-----------------------------------------------------------&gt;</a:t>
            </a:r>
            <a:r>
              <a:rPr lang="zh-TW" altLang="en-US" sz="2000" dirty="0">
                <a:solidFill>
                  <a:schemeClr val="bg1"/>
                </a:solidFill>
                <a:latin typeface="Consolas" panose="020B0609020204030204" pitchFamily="49" charset="0"/>
                <a:ea typeface="Microsoft JhengHei UI Light" panose="020B0304030504040204" pitchFamily="34" charset="-120"/>
              </a:rPr>
              <a:t>發佈</a:t>
            </a:r>
            <a:endParaRPr lang="en-GB" altLang="zh-TW" sz="2000" dirty="0">
              <a:solidFill>
                <a:schemeClr val="bg1"/>
              </a:solidFill>
              <a:latin typeface="Consolas" panose="020B0609020204030204" pitchFamily="49" charset="0"/>
              <a:ea typeface="Microsoft JhengHei UI Light" panose="020B0304030504040204" pitchFamily="34" charset="-120"/>
            </a:endParaRPr>
          </a:p>
          <a:p>
            <a:r>
              <a:rPr lang="en-GB" altLang="zh-TW" sz="2000" dirty="0">
                <a:solidFill>
                  <a:schemeClr val="bg1"/>
                </a:solidFill>
                <a:latin typeface="Consolas" panose="020B0609020204030204" pitchFamily="49" charset="0"/>
                <a:ea typeface="Microsoft JhengHei UI Light" panose="020B0304030504040204" pitchFamily="34" charset="-120"/>
              </a:rPr>
              <a:t>		|			|				|</a:t>
            </a:r>
          </a:p>
          <a:p>
            <a:r>
              <a:rPr lang="en-US" altLang="zh-TW" sz="2000" dirty="0">
                <a:solidFill>
                  <a:schemeClr val="bg1"/>
                </a:solidFill>
                <a:latin typeface="Consolas" panose="020B0609020204030204" pitchFamily="49" charset="0"/>
              </a:rPr>
              <a:t>		|			|				|</a:t>
            </a:r>
          </a:p>
          <a:p>
            <a:r>
              <a:rPr lang="en-US" altLang="zh-TW" sz="2000" dirty="0">
                <a:solidFill>
                  <a:schemeClr val="bg1"/>
                </a:solidFill>
                <a:latin typeface="Consolas" panose="020B0609020204030204" pitchFamily="49" charset="0"/>
              </a:rPr>
              <a:t>	</a:t>
            </a:r>
            <a:r>
              <a:rPr lang="en-GB" altLang="zh-TW" sz="2000" dirty="0">
                <a:solidFill>
                  <a:schemeClr val="bg1"/>
                </a:solidFill>
                <a:latin typeface="Consolas" panose="020B0609020204030204" pitchFamily="49" charset="0"/>
                <a:ea typeface="Microsoft JhengHei UI Light" panose="020B0304030504040204" pitchFamily="34" charset="-120"/>
              </a:rPr>
              <a:t>2019/0</a:t>
            </a:r>
            <a:r>
              <a:rPr lang="en-US" altLang="zh-TW" sz="2000" dirty="0">
                <a:solidFill>
                  <a:schemeClr val="bg1"/>
                </a:solidFill>
                <a:latin typeface="Consolas" panose="020B0609020204030204" pitchFamily="49" charset="0"/>
              </a:rPr>
              <a:t>3/19			</a:t>
            </a:r>
            <a:r>
              <a:rPr lang="en-GB" altLang="zh-TW" sz="2000" dirty="0">
                <a:solidFill>
                  <a:schemeClr val="bg1"/>
                </a:solidFill>
                <a:latin typeface="Consolas" panose="020B0609020204030204" pitchFamily="49" charset="0"/>
                <a:ea typeface="Microsoft JhengHei UI Light" panose="020B0304030504040204" pitchFamily="34" charset="-120"/>
              </a:rPr>
              <a:t>2019/0</a:t>
            </a:r>
            <a:r>
              <a:rPr lang="en-US" altLang="zh-TW" sz="2000" dirty="0">
                <a:solidFill>
                  <a:schemeClr val="bg1"/>
                </a:solidFill>
                <a:latin typeface="Consolas" panose="020B0609020204030204" pitchFamily="49" charset="0"/>
              </a:rPr>
              <a:t>4/23 			</a:t>
            </a:r>
            <a:r>
              <a:rPr lang="en-GB" altLang="zh-TW" sz="2000" dirty="0">
                <a:solidFill>
                  <a:schemeClr val="bg1"/>
                </a:solidFill>
                <a:latin typeface="Consolas" panose="020B0609020204030204" pitchFamily="49" charset="0"/>
                <a:ea typeface="Microsoft JhengHei UI Light" panose="020B0304030504040204" pitchFamily="34" charset="-120"/>
              </a:rPr>
              <a:t>2019/06</a:t>
            </a:r>
            <a:r>
              <a:rPr lang="en-US" altLang="zh-TW" sz="2000" dirty="0">
                <a:solidFill>
                  <a:schemeClr val="bg1"/>
                </a:solidFill>
                <a:latin typeface="Consolas" panose="020B0609020204030204" pitchFamily="49" charset="0"/>
              </a:rPr>
              <a:t>/4 </a:t>
            </a:r>
          </a:p>
          <a:p>
            <a:r>
              <a:rPr lang="en-US" altLang="zh-TW" sz="2000" dirty="0">
                <a:solidFill>
                  <a:schemeClr val="bg1"/>
                </a:solidFill>
                <a:latin typeface="Consolas" panose="020B0609020204030204" pitchFamily="49" charset="0"/>
                <a:ea typeface="Microsoft JhengHei UI Light" panose="020B0304030504040204" pitchFamily="34" charset="-120"/>
              </a:rPr>
              <a:t>	</a:t>
            </a:r>
            <a:r>
              <a:rPr lang="zh-TW" altLang="en-US" sz="2000" dirty="0">
                <a:solidFill>
                  <a:schemeClr val="bg1"/>
                </a:solidFill>
                <a:latin typeface="Consolas" panose="020B0609020204030204" pitchFamily="49" charset="0"/>
                <a:ea typeface="Microsoft JhengHei UI Light" panose="020B0304030504040204" pitchFamily="34" charset="-120"/>
              </a:rPr>
              <a:t>網站的架構及風格</a:t>
            </a:r>
            <a:r>
              <a:rPr lang="en-GB" altLang="zh-TW" sz="2000" dirty="0">
                <a:solidFill>
                  <a:schemeClr val="bg1"/>
                </a:solidFill>
                <a:latin typeface="Consolas" panose="020B0609020204030204" pitchFamily="49" charset="0"/>
                <a:ea typeface="Microsoft JhengHei UI Light" panose="020B0304030504040204" pitchFamily="34" charset="-120"/>
              </a:rPr>
              <a:t>		</a:t>
            </a:r>
            <a:r>
              <a:rPr lang="zh-TW" altLang="en-US" sz="2000" dirty="0">
                <a:solidFill>
                  <a:schemeClr val="bg1"/>
                </a:solidFill>
                <a:latin typeface="Consolas" panose="020B0609020204030204" pitchFamily="49" charset="0"/>
                <a:ea typeface="Microsoft JhengHei UI Light" panose="020B0304030504040204" pitchFamily="34" charset="-120"/>
              </a:rPr>
              <a:t>資料庫規劃</a:t>
            </a:r>
            <a:r>
              <a:rPr lang="en-GB" altLang="zh-TW" sz="2000" dirty="0">
                <a:solidFill>
                  <a:schemeClr val="bg1"/>
                </a:solidFill>
                <a:latin typeface="Consolas" panose="020B0609020204030204" pitchFamily="49" charset="0"/>
                <a:ea typeface="Microsoft JhengHei UI Light" panose="020B0304030504040204" pitchFamily="34" charset="-120"/>
              </a:rPr>
              <a:t>			</a:t>
            </a:r>
            <a:r>
              <a:rPr lang="zh-TW" altLang="en-US" sz="2000" dirty="0">
                <a:solidFill>
                  <a:schemeClr val="bg1"/>
                </a:solidFill>
                <a:latin typeface="Consolas" panose="020B0609020204030204" pitchFamily="49" charset="0"/>
                <a:ea typeface="Microsoft JhengHei UI Light" panose="020B0304030504040204" pitchFamily="34" charset="-120"/>
              </a:rPr>
              <a:t>整合及調試</a:t>
            </a:r>
          </a:p>
          <a:p>
            <a:endParaRPr lang="en-US" altLang="zh-TW" sz="2000" dirty="0">
              <a:solidFill>
                <a:schemeClr val="bg1"/>
              </a:solidFill>
              <a:latin typeface="Consolas" panose="020B0609020204030204" pitchFamily="49" charset="0"/>
              <a:ea typeface="Microsoft JhengHei UI Light" panose="020B0304030504040204" pitchFamily="34" charset="-120"/>
            </a:endParaRPr>
          </a:p>
        </p:txBody>
      </p:sp>
    </p:spTree>
    <p:extLst>
      <p:ext uri="{BB962C8B-B14F-4D97-AF65-F5344CB8AC3E}">
        <p14:creationId xmlns:p14="http://schemas.microsoft.com/office/powerpoint/2010/main" val="2455847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200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par>
                                <p:cTn id="12" presetID="1" presetClass="exit" presetSubtype="0" fill="hold" grpId="1" nodeType="withEffect">
                                  <p:stCondLst>
                                    <p:cond delay="0"/>
                                  </p:stCondLst>
                                  <p:childTnLst>
                                    <p:set>
                                      <p:cBhvr>
                                        <p:cTn id="13" dur="1" fill="hold">
                                          <p:stCondLst>
                                            <p:cond delay="0"/>
                                          </p:stCondLst>
                                        </p:cTn>
                                        <p:tgtEl>
                                          <p:spTgt spid="30"/>
                                        </p:tgtEl>
                                        <p:attrNameLst>
                                          <p:attrName>style.visibility</p:attrName>
                                        </p:attrNameLst>
                                      </p:cBhvr>
                                      <p:to>
                                        <p:strVal val="hidden"/>
                                      </p:to>
                                    </p:set>
                                  </p:childTnLst>
                                </p:cTn>
                              </p:par>
                            </p:childTnLst>
                          </p:cTn>
                        </p:par>
                        <p:par>
                          <p:cTn id="14" fill="hold">
                            <p:stCondLst>
                              <p:cond delay="1500"/>
                            </p:stCondLst>
                            <p:childTnLst>
                              <p:par>
                                <p:cTn id="15" presetID="10" presetClass="entr" presetSubtype="0" repeatCount="2000" fill="hold" grpId="0" nodeType="after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childTnLst>
                          </p:cTn>
                        </p:par>
                        <p:par>
                          <p:cTn id="18" fill="hold">
                            <p:stCondLst>
                              <p:cond delay="2500"/>
                            </p:stCondLst>
                            <p:childTnLst>
                              <p:par>
                                <p:cTn id="19" presetID="1" presetClass="exit" presetSubtype="0" fill="hold" grpId="1" nodeType="afterEffect">
                                  <p:stCondLst>
                                    <p:cond delay="0"/>
                                  </p:stCondLst>
                                  <p:childTnLst>
                                    <p:set>
                                      <p:cBhvr>
                                        <p:cTn id="20" dur="1" fill="hold">
                                          <p:stCondLst>
                                            <p:cond delay="0"/>
                                          </p:stCondLst>
                                        </p:cTn>
                                        <p:tgtEl>
                                          <p:spTgt spid="36"/>
                                        </p:tgtEl>
                                        <p:attrNameLst>
                                          <p:attrName>style.visibility</p:attrName>
                                        </p:attrNameLst>
                                      </p:cBhvr>
                                      <p:to>
                                        <p:strVal val="hidden"/>
                                      </p:to>
                                    </p:set>
                                  </p:childTnLst>
                                </p:cTn>
                              </p:par>
                              <p:par>
                                <p:cTn id="21" presetID="1" presetClass="entr" presetSubtype="0" fill="hold" grpId="0" nodeType="withEffect">
                                  <p:stCondLst>
                                    <p:cond delay="800"/>
                                  </p:stCondLst>
                                  <p:childTnLst>
                                    <p:set>
                                      <p:cBhvr>
                                        <p:cTn id="22" dur="1" fill="hold">
                                          <p:stCondLst>
                                            <p:cond delay="0"/>
                                          </p:stCondLst>
                                        </p:cTn>
                                        <p:tgtEl>
                                          <p:spTgt spid="37"/>
                                        </p:tgtEl>
                                        <p:attrNameLst>
                                          <p:attrName>style.visibility</p:attrName>
                                        </p:attrNameLst>
                                      </p:cBhvr>
                                      <p:to>
                                        <p:strVal val="visible"/>
                                      </p:to>
                                    </p:set>
                                  </p:childTnLst>
                                </p:cTn>
                              </p:par>
                              <p:par>
                                <p:cTn id="23" presetID="22" presetClass="entr" presetSubtype="8" fill="hold" grpId="0" nodeType="withEffect">
                                  <p:stCondLst>
                                    <p:cond delay="1500"/>
                                  </p:stCondLst>
                                  <p:childTnLst>
                                    <p:set>
                                      <p:cBhvr>
                                        <p:cTn id="24" dur="1" fill="hold">
                                          <p:stCondLst>
                                            <p:cond delay="0"/>
                                          </p:stCondLst>
                                        </p:cTn>
                                        <p:tgtEl>
                                          <p:spTgt spid="39"/>
                                        </p:tgtEl>
                                        <p:attrNameLst>
                                          <p:attrName>style.visibility</p:attrName>
                                        </p:attrNameLst>
                                      </p:cBhvr>
                                      <p:to>
                                        <p:strVal val="visible"/>
                                      </p:to>
                                    </p:set>
                                    <p:animEffect transition="in" filter="wipe(left)">
                                      <p:cBhvr>
                                        <p:cTn id="2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0" grpId="1"/>
      <p:bldP spid="35" grpId="0"/>
      <p:bldP spid="36" grpId="0"/>
      <p:bldP spid="36" grpId="1"/>
      <p:bldP spid="37" grpId="0"/>
      <p:bldP spid="3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445" y="46137"/>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 name="矩形 4"/>
          <p:cNvSpPr/>
          <p:nvPr/>
        </p:nvSpPr>
        <p:spPr>
          <a:xfrm>
            <a:off x="0" y="0"/>
            <a:ext cx="12192000" cy="369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123092" y="61527"/>
            <a:ext cx="396262" cy="246221"/>
          </a:xfrm>
          <a:prstGeom prst="rect">
            <a:avLst/>
          </a:prstGeom>
          <a:solidFill>
            <a:schemeClr val="tx1">
              <a:lumMod val="85000"/>
              <a:lumOff val="15000"/>
            </a:schemeClr>
          </a:solidFill>
          <a:ln w="28575">
            <a:solidFill>
              <a:schemeClr val="bg1">
                <a:lumMod val="65000"/>
              </a:schemeClr>
            </a:solidFill>
          </a:ln>
        </p:spPr>
        <p:txBody>
          <a:bodyPr wrap="none" rtlCol="0">
            <a:spAutoFit/>
          </a:bodyPr>
          <a:lstStyle/>
          <a:p>
            <a:r>
              <a:rPr lang="en-US" altLang="zh-TW" sz="1000" dirty="0">
                <a:solidFill>
                  <a:schemeClr val="bg1"/>
                </a:solidFill>
                <a:latin typeface="Consolas" panose="020B0609020204030204" pitchFamily="49" charset="0"/>
              </a:rPr>
              <a:t>CPP</a:t>
            </a:r>
            <a:endParaRPr lang="zh-TW" altLang="en-US" sz="1000" dirty="0">
              <a:solidFill>
                <a:schemeClr val="bg1"/>
              </a:solidFill>
              <a:latin typeface="Consolas" panose="020B0609020204030204" pitchFamily="49" charset="0"/>
            </a:endParaRPr>
          </a:p>
        </p:txBody>
      </p:sp>
      <p:sp>
        <p:nvSpPr>
          <p:cNvPr id="7" name="文字方塊 6"/>
          <p:cNvSpPr txBox="1"/>
          <p:nvPr/>
        </p:nvSpPr>
        <p:spPr>
          <a:xfrm>
            <a:off x="525718" y="46137"/>
            <a:ext cx="4198585" cy="276999"/>
          </a:xfrm>
          <a:prstGeom prst="rect">
            <a:avLst/>
          </a:prstGeom>
          <a:noFill/>
        </p:spPr>
        <p:txBody>
          <a:bodyPr wrap="none" rtlCol="0">
            <a:spAutoFit/>
          </a:bodyPr>
          <a:lstStyle/>
          <a:p>
            <a:r>
              <a:rPr lang="en-US" altLang="zh-TW" sz="1200" b="1" dirty="0">
                <a:solidFill>
                  <a:schemeClr val="tx1">
                    <a:lumMod val="85000"/>
                    <a:lumOff val="15000"/>
                  </a:schemeClr>
                </a:solidFill>
                <a:latin typeface="Consolas" panose="020B0609020204030204" pitchFamily="49" charset="0"/>
              </a:rPr>
              <a:t>C:\NTUST\WebpagesDevelopment\Team05\</a:t>
            </a:r>
            <a:r>
              <a:rPr lang="zh-TW" altLang="en-US" sz="1200" b="1" dirty="0">
                <a:solidFill>
                  <a:schemeClr val="tx1">
                    <a:lumMod val="85000"/>
                    <a:lumOff val="15000"/>
                  </a:schemeClr>
                </a:solidFill>
                <a:latin typeface="Microsoft JhengHei UI Light" panose="020B0304030504040204" pitchFamily="34" charset="-120"/>
                <a:ea typeface="Microsoft JhengHei UI Light" panose="020B0304030504040204" pitchFamily="34" charset="-120"/>
              </a:rPr>
              <a:t>碼農天堂</a:t>
            </a:r>
            <a:r>
              <a:rPr lang="en-US" altLang="zh-TW" sz="1200" b="1" dirty="0">
                <a:solidFill>
                  <a:schemeClr val="tx1">
                    <a:lumMod val="85000"/>
                    <a:lumOff val="15000"/>
                  </a:schemeClr>
                </a:solidFill>
                <a:latin typeface="Consolas" panose="020B0609020204030204" pitchFamily="49" charset="0"/>
              </a:rPr>
              <a:t>.exe</a:t>
            </a:r>
            <a:endParaRPr lang="zh-TW" altLang="en-US" sz="1200" b="1" dirty="0">
              <a:solidFill>
                <a:schemeClr val="tx1">
                  <a:lumMod val="85000"/>
                  <a:lumOff val="15000"/>
                </a:schemeClr>
              </a:solidFill>
              <a:latin typeface="Consolas" panose="020B0609020204030204" pitchFamily="49" charset="0"/>
            </a:endParaRPr>
          </a:p>
        </p:txBody>
      </p:sp>
      <p:sp>
        <p:nvSpPr>
          <p:cNvPr id="8" name="文字方塊 7"/>
          <p:cNvSpPr txBox="1"/>
          <p:nvPr/>
        </p:nvSpPr>
        <p:spPr>
          <a:xfrm>
            <a:off x="10598497"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9" name="文字方塊 8"/>
          <p:cNvSpPr txBox="1"/>
          <p:nvPr/>
        </p:nvSpPr>
        <p:spPr>
          <a:xfrm>
            <a:off x="11151953"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10" name="文字方塊 9"/>
          <p:cNvSpPr txBox="1"/>
          <p:nvPr/>
        </p:nvSpPr>
        <p:spPr>
          <a:xfrm>
            <a:off x="11705409" y="0"/>
            <a:ext cx="441146" cy="400110"/>
          </a:xfrm>
          <a:prstGeom prst="rect">
            <a:avLst/>
          </a:prstGeom>
          <a:noFill/>
        </p:spPr>
        <p:txBody>
          <a:bodyPr wrap="none" rtlCol="0">
            <a:spAutoFit/>
          </a:bodyPr>
          <a:lstStyle/>
          <a:p>
            <a:r>
              <a:rPr lang="zh-TW" altLang="en-US" sz="2000" dirty="0"/>
              <a:t>☻</a:t>
            </a:r>
          </a:p>
        </p:txBody>
      </p:sp>
      <p:sp>
        <p:nvSpPr>
          <p:cNvPr id="11" name="文字方塊 10"/>
          <p:cNvSpPr txBox="1"/>
          <p:nvPr/>
        </p:nvSpPr>
        <p:spPr>
          <a:xfrm>
            <a:off x="0" y="369273"/>
            <a:ext cx="4259499" cy="95410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Webpages Development</a:t>
            </a:r>
            <a:r>
              <a:rPr lang="zh-TW" altLang="en-US" sz="1400" dirty="0">
                <a:solidFill>
                  <a:schemeClr val="bg1"/>
                </a:solidFill>
                <a:latin typeface="Consolas" panose="020B0609020204030204" pitchFamily="49" charset="0"/>
              </a:rPr>
              <a:t> </a:t>
            </a:r>
            <a:r>
              <a:rPr lang="en-US" altLang="zh-TW" sz="1400" dirty="0">
                <a:solidFill>
                  <a:schemeClr val="bg1"/>
                </a:solidFill>
                <a:latin typeface="Consolas" panose="020B0609020204030204" pitchFamily="49" charset="0"/>
              </a:rPr>
              <a:t>[Version 2019.04.19]</a:t>
            </a:r>
          </a:p>
          <a:p>
            <a:r>
              <a:rPr lang="en-US" altLang="zh-TW" sz="1400" dirty="0">
                <a:solidFill>
                  <a:schemeClr val="bg1"/>
                </a:solidFill>
                <a:latin typeface="Consolas" panose="020B0609020204030204" pitchFamily="49" charset="0"/>
              </a:rPr>
              <a:t>(c) 2019 NTUST</a:t>
            </a:r>
          </a:p>
          <a:p>
            <a:endParaRPr lang="en-US" altLang="zh-TW" sz="1400" dirty="0">
              <a:solidFill>
                <a:schemeClr val="bg1"/>
              </a:solidFill>
              <a:latin typeface="Consolas" panose="020B0609020204030204" pitchFamily="49" charset="0"/>
            </a:endParaRPr>
          </a:p>
          <a:p>
            <a:r>
              <a:rPr lang="en-US" altLang="zh-TW" sz="1400" dirty="0">
                <a:solidFill>
                  <a:schemeClr val="bg1"/>
                </a:solidFill>
                <a:latin typeface="Consolas" panose="020B0609020204030204" pitchFamily="49" charset="0"/>
              </a:rPr>
              <a:t>C:\Users\student&gt;</a:t>
            </a:r>
            <a:endParaRPr lang="zh-TW" altLang="en-US" sz="1400" dirty="0">
              <a:solidFill>
                <a:schemeClr val="bg1"/>
              </a:solidFill>
              <a:latin typeface="Consolas" panose="020B0609020204030204" pitchFamily="49" charset="0"/>
            </a:endParaRPr>
          </a:p>
        </p:txBody>
      </p:sp>
      <p:sp>
        <p:nvSpPr>
          <p:cNvPr id="13" name="文字方塊 12"/>
          <p:cNvSpPr txBox="1"/>
          <p:nvPr/>
        </p:nvSpPr>
        <p:spPr>
          <a:xfrm>
            <a:off x="1699377" y="954048"/>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14" name="矩形 13"/>
          <p:cNvSpPr/>
          <p:nvPr/>
        </p:nvSpPr>
        <p:spPr>
          <a:xfrm>
            <a:off x="11925982" y="369273"/>
            <a:ext cx="266018" cy="64887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11925982" y="369273"/>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p>
        </p:txBody>
      </p:sp>
      <p:sp>
        <p:nvSpPr>
          <p:cNvPr id="17" name="矩形 16"/>
          <p:cNvSpPr/>
          <p:nvPr/>
        </p:nvSpPr>
        <p:spPr>
          <a:xfrm>
            <a:off x="11925982" y="6578047"/>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endParaRPr lang="zh-TW" altLang="en-US" sz="1100" dirty="0">
              <a:solidFill>
                <a:schemeClr val="tx1">
                  <a:lumMod val="85000"/>
                  <a:lumOff val="15000"/>
                </a:schemeClr>
              </a:solidFill>
            </a:endParaRPr>
          </a:p>
        </p:txBody>
      </p:sp>
      <p:sp>
        <p:nvSpPr>
          <p:cNvPr id="18" name="矩形 17"/>
          <p:cNvSpPr/>
          <p:nvPr/>
        </p:nvSpPr>
        <p:spPr>
          <a:xfrm>
            <a:off x="11925982" y="630936"/>
            <a:ext cx="266018" cy="5077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p:cNvSpPr txBox="1"/>
          <p:nvPr/>
        </p:nvSpPr>
        <p:spPr>
          <a:xfrm>
            <a:off x="1699377" y="1006459"/>
            <a:ext cx="582211"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next</a:t>
            </a:r>
            <a:endParaRPr lang="zh-TW" altLang="en-US" sz="1400" b="1"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20" name="文字方塊 19"/>
          <p:cNvSpPr txBox="1"/>
          <p:nvPr/>
        </p:nvSpPr>
        <p:spPr>
          <a:xfrm>
            <a:off x="2108645" y="936634"/>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21" name="文字方塊 20"/>
          <p:cNvSpPr txBox="1"/>
          <p:nvPr/>
        </p:nvSpPr>
        <p:spPr>
          <a:xfrm>
            <a:off x="0" y="1221872"/>
            <a:ext cx="482824"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&gt;&gt;&gt;</a:t>
            </a:r>
            <a:endParaRPr lang="zh-TW" altLang="en-US" sz="1400" dirty="0">
              <a:solidFill>
                <a:schemeClr val="bg1"/>
              </a:solidFill>
              <a:latin typeface="Consolas" panose="020B0609020204030204" pitchFamily="49" charset="0"/>
            </a:endParaRPr>
          </a:p>
        </p:txBody>
      </p:sp>
      <p:sp>
        <p:nvSpPr>
          <p:cNvPr id="22" name="文字方塊 21"/>
          <p:cNvSpPr txBox="1"/>
          <p:nvPr/>
        </p:nvSpPr>
        <p:spPr>
          <a:xfrm>
            <a:off x="123092" y="1692653"/>
            <a:ext cx="184731" cy="830997"/>
          </a:xfrm>
          <a:prstGeom prst="rect">
            <a:avLst/>
          </a:prstGeom>
          <a:noFill/>
        </p:spPr>
        <p:txBody>
          <a:bodyPr wrap="none" rtlCol="0">
            <a:spAutoFit/>
          </a:bodyPr>
          <a:lstStyle/>
          <a:p>
            <a:endParaRPr lang="zh-TW" altLang="en-US" sz="4800" b="1"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3" name="圖片 2">
            <a:extLst>
              <a:ext uri="{FF2B5EF4-FFF2-40B4-BE49-F238E27FC236}">
                <a16:creationId xmlns:a16="http://schemas.microsoft.com/office/drawing/2014/main" id="{480BF6C6-BC71-477D-B317-346FD878C65F}"/>
              </a:ext>
            </a:extLst>
          </p:cNvPr>
          <p:cNvPicPr>
            <a:picLocks noChangeAspect="1"/>
          </p:cNvPicPr>
          <p:nvPr/>
        </p:nvPicPr>
        <p:blipFill>
          <a:blip r:embed="rId2">
            <a:clrChange>
              <a:clrFrom>
                <a:srgbClr val="000000"/>
              </a:clrFrom>
              <a:clrTo>
                <a:srgbClr val="000000">
                  <a:alpha val="0"/>
                </a:srgbClr>
              </a:clrTo>
            </a:clrChange>
          </a:blip>
          <a:stretch>
            <a:fillRect/>
          </a:stretch>
        </p:blipFill>
        <p:spPr>
          <a:xfrm>
            <a:off x="123092" y="1529649"/>
            <a:ext cx="4629150" cy="1200150"/>
          </a:xfrm>
          <a:prstGeom prst="rect">
            <a:avLst/>
          </a:prstGeom>
        </p:spPr>
      </p:pic>
    </p:spTree>
    <p:extLst>
      <p:ext uri="{BB962C8B-B14F-4D97-AF65-F5344CB8AC3E}">
        <p14:creationId xmlns:p14="http://schemas.microsoft.com/office/powerpoint/2010/main" val="1919935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2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par>
                                <p:cTn id="12" presetID="1" presetClass="exit" presetSubtype="0" fill="hold" grpId="1" nodeType="withEffect">
                                  <p:stCondLst>
                                    <p:cond delay="0"/>
                                  </p:stCondLst>
                                  <p:childTnLst>
                                    <p:set>
                                      <p:cBhvr>
                                        <p:cTn id="13" dur="1" fill="hold">
                                          <p:stCondLst>
                                            <p:cond delay="0"/>
                                          </p:stCondLst>
                                        </p:cTn>
                                        <p:tgtEl>
                                          <p:spTgt spid="13"/>
                                        </p:tgtEl>
                                        <p:attrNameLst>
                                          <p:attrName>style.visibility</p:attrName>
                                        </p:attrNameLst>
                                      </p:cBhvr>
                                      <p:to>
                                        <p:strVal val="hidden"/>
                                      </p:to>
                                    </p:set>
                                  </p:childTnLst>
                                </p:cTn>
                              </p:par>
                            </p:childTnLst>
                          </p:cTn>
                        </p:par>
                        <p:par>
                          <p:cTn id="14" fill="hold">
                            <p:stCondLst>
                              <p:cond delay="1500"/>
                            </p:stCondLst>
                            <p:childTnLst>
                              <p:par>
                                <p:cTn id="15" presetID="10" presetClass="entr" presetSubtype="0" repeatCount="2000" fill="hold" grpId="0"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par>
                          <p:cTn id="18" fill="hold">
                            <p:stCondLst>
                              <p:cond delay="2500"/>
                            </p:stCondLst>
                            <p:childTnLst>
                              <p:par>
                                <p:cTn id="19" presetID="1" presetClass="exit" presetSubtype="0" fill="hold" grpId="1" nodeType="afterEffect">
                                  <p:stCondLst>
                                    <p:cond delay="0"/>
                                  </p:stCondLst>
                                  <p:childTnLst>
                                    <p:set>
                                      <p:cBhvr>
                                        <p:cTn id="20" dur="1" fill="hold">
                                          <p:stCondLst>
                                            <p:cond delay="0"/>
                                          </p:stCondLst>
                                        </p:cTn>
                                        <p:tgtEl>
                                          <p:spTgt spid="20"/>
                                        </p:tgtEl>
                                        <p:attrNameLst>
                                          <p:attrName>style.visibility</p:attrName>
                                        </p:attrNameLst>
                                      </p:cBhvr>
                                      <p:to>
                                        <p:strVal val="hidden"/>
                                      </p:to>
                                    </p:set>
                                  </p:childTnLst>
                                </p:cTn>
                              </p:par>
                              <p:par>
                                <p:cTn id="21" presetID="1" presetClass="entr" presetSubtype="0" fill="hold" grpId="0" nodeType="withEffect">
                                  <p:stCondLst>
                                    <p:cond delay="800"/>
                                  </p:stCondLst>
                                  <p:childTnLst>
                                    <p:set>
                                      <p:cBhvr>
                                        <p:cTn id="22" dur="1" fill="hold">
                                          <p:stCondLst>
                                            <p:cond delay="0"/>
                                          </p:stCondLst>
                                        </p:cTn>
                                        <p:tgtEl>
                                          <p:spTgt spid="21"/>
                                        </p:tgtEl>
                                        <p:attrNameLst>
                                          <p:attrName>style.visibility</p:attrName>
                                        </p:attrNameLst>
                                      </p:cBhvr>
                                      <p:to>
                                        <p:strVal val="visible"/>
                                      </p:to>
                                    </p:set>
                                  </p:childTnLst>
                                </p:cTn>
                              </p:par>
                            </p:childTnLst>
                          </p:cTn>
                        </p:par>
                        <p:par>
                          <p:cTn id="23" fill="hold">
                            <p:stCondLst>
                              <p:cond delay="3300"/>
                            </p:stCondLst>
                            <p:childTnLst>
                              <p:par>
                                <p:cTn id="24" presetID="22" presetClass="entr" presetSubtype="8" fill="hold" nodeType="afterEffect">
                                  <p:stCondLst>
                                    <p:cond delay="700"/>
                                  </p:stCondLst>
                                  <p:childTnLst>
                                    <p:set>
                                      <p:cBhvr>
                                        <p:cTn id="25" dur="1" fill="hold">
                                          <p:stCondLst>
                                            <p:cond delay="0"/>
                                          </p:stCondLst>
                                        </p:cTn>
                                        <p:tgtEl>
                                          <p:spTgt spid="3"/>
                                        </p:tgtEl>
                                        <p:attrNameLst>
                                          <p:attrName>style.visibility</p:attrName>
                                        </p:attrNameLst>
                                      </p:cBhvr>
                                      <p:to>
                                        <p:strVal val="visible"/>
                                      </p:to>
                                    </p:set>
                                    <p:animEffect transition="in" filter="wipe(left)">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9" grpId="0"/>
      <p:bldP spid="20" grpId="0"/>
      <p:bldP spid="20" grpId="1"/>
      <p:bldP spid="2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3">
            <a:extLst>
              <a:ext uri="{FF2B5EF4-FFF2-40B4-BE49-F238E27FC236}">
                <a16:creationId xmlns:a16="http://schemas.microsoft.com/office/drawing/2014/main" id="{AC167845-82AC-4B39-8198-B9E73F081CCD}"/>
              </a:ext>
            </a:extLst>
          </p:cNvPr>
          <p:cNvSpPr/>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39" name="文字方塊 21">
            <a:extLst>
              <a:ext uri="{FF2B5EF4-FFF2-40B4-BE49-F238E27FC236}">
                <a16:creationId xmlns:a16="http://schemas.microsoft.com/office/drawing/2014/main" id="{868EF06B-C63A-4856-A7C5-B77CB5CD2DD6}"/>
              </a:ext>
            </a:extLst>
          </p:cNvPr>
          <p:cNvSpPr txBox="1"/>
          <p:nvPr/>
        </p:nvSpPr>
        <p:spPr>
          <a:xfrm>
            <a:off x="260149" y="1692653"/>
            <a:ext cx="9385376" cy="3600986"/>
          </a:xfrm>
          <a:prstGeom prst="rect">
            <a:avLst/>
          </a:prstGeom>
          <a:noFill/>
        </p:spPr>
        <p:txBody>
          <a:bodyPr wrap="square" rtlCol="0">
            <a:spAutoFit/>
          </a:bodyPr>
          <a:lstStyle/>
          <a:p>
            <a:r>
              <a:rPr lang="en-GB" altLang="zh-TW" sz="2000" dirty="0">
                <a:solidFill>
                  <a:schemeClr val="bg1"/>
                </a:solidFill>
                <a:latin typeface="Consolas" panose="020B0609020204030204" pitchFamily="49" charset="0"/>
                <a:ea typeface="Microsoft JhengHei UI Light" panose="020B0304030504040204" pitchFamily="34" charset="-120"/>
              </a:rPr>
              <a:t>--------------------------------------</a:t>
            </a:r>
            <a:r>
              <a:rPr lang="en-US" altLang="zh-TW" sz="2000" dirty="0">
                <a:solidFill>
                  <a:schemeClr val="bg1"/>
                </a:solidFill>
                <a:latin typeface="Consolas" panose="020B0609020204030204" pitchFamily="49" charset="0"/>
                <a:ea typeface="Microsoft JhengHei UI Light" panose="020B0304030504040204" pitchFamily="34" charset="-120"/>
              </a:rPr>
              <a:t>----------------------</a:t>
            </a:r>
            <a:endParaRPr lang="en-GB" altLang="zh-TW" sz="2000" dirty="0">
              <a:solidFill>
                <a:schemeClr val="bg1"/>
              </a:solidFill>
              <a:latin typeface="Consolas" panose="020B0609020204030204" pitchFamily="49" charset="0"/>
              <a:ea typeface="Microsoft JhengHei UI Light" panose="020B0304030504040204" pitchFamily="34" charset="-120"/>
            </a:endParaRPr>
          </a:p>
          <a:p>
            <a:r>
              <a:rPr lang="en-GB" altLang="zh-TW" sz="2000" dirty="0">
                <a:solidFill>
                  <a:schemeClr val="bg1"/>
                </a:solidFill>
                <a:latin typeface="Consolas" panose="020B0609020204030204" pitchFamily="49" charset="0"/>
                <a:ea typeface="Microsoft JhengHei UI Light" panose="020B0304030504040204" pitchFamily="34" charset="-120"/>
              </a:rPr>
              <a:t>|	 |</a:t>
            </a:r>
            <a:r>
              <a:rPr lang="zh-TW" altLang="en-US" sz="2000" dirty="0">
                <a:solidFill>
                  <a:schemeClr val="bg1"/>
                </a:solidFill>
                <a:latin typeface="Consolas" panose="020B0609020204030204" pitchFamily="49" charset="0"/>
                <a:ea typeface="Microsoft JhengHei UI Light" panose="020B0304030504040204" pitchFamily="34" charset="-120"/>
              </a:rPr>
              <a:t>前端設計 </a:t>
            </a:r>
            <a:r>
              <a:rPr lang="en-GB" altLang="zh-TW" sz="2000" dirty="0">
                <a:solidFill>
                  <a:schemeClr val="bg1"/>
                </a:solidFill>
                <a:latin typeface="Consolas" panose="020B0609020204030204" pitchFamily="49" charset="0"/>
                <a:ea typeface="Microsoft JhengHei UI Light" panose="020B0304030504040204" pitchFamily="34" charset="-120"/>
              </a:rPr>
              <a:t>|</a:t>
            </a:r>
            <a:r>
              <a:rPr lang="zh-TW" altLang="en-US" sz="2000" dirty="0">
                <a:solidFill>
                  <a:schemeClr val="bg1"/>
                </a:solidFill>
                <a:latin typeface="Consolas" panose="020B0609020204030204" pitchFamily="49" charset="0"/>
                <a:ea typeface="Microsoft JhengHei UI Light" panose="020B0304030504040204" pitchFamily="34" charset="-120"/>
              </a:rPr>
              <a:t>後端程式 </a:t>
            </a:r>
            <a:r>
              <a:rPr lang="en-US" altLang="zh-TW" sz="2000" dirty="0">
                <a:solidFill>
                  <a:schemeClr val="bg1"/>
                </a:solidFill>
                <a:latin typeface="Consolas" panose="020B0609020204030204" pitchFamily="49" charset="0"/>
                <a:ea typeface="Microsoft JhengHei UI Light" panose="020B0304030504040204" pitchFamily="34" charset="-120"/>
              </a:rPr>
              <a:t>|</a:t>
            </a:r>
            <a:r>
              <a:rPr lang="zh-TW" altLang="en-US" sz="2000" dirty="0">
                <a:solidFill>
                  <a:schemeClr val="bg1"/>
                </a:solidFill>
                <a:latin typeface="Consolas" panose="020B0609020204030204" pitchFamily="49" charset="0"/>
                <a:ea typeface="Microsoft JhengHei UI Light" panose="020B0304030504040204" pitchFamily="34" charset="-120"/>
              </a:rPr>
              <a:t>資料庫設計 </a:t>
            </a:r>
            <a:r>
              <a:rPr lang="en-GB" altLang="zh-TW" sz="2000" dirty="0">
                <a:solidFill>
                  <a:schemeClr val="bg1"/>
                </a:solidFill>
                <a:latin typeface="Consolas" panose="020B0609020204030204" pitchFamily="49" charset="0"/>
                <a:ea typeface="Microsoft JhengHei UI Light" panose="020B0304030504040204" pitchFamily="34" charset="-120"/>
              </a:rPr>
              <a:t>|</a:t>
            </a:r>
            <a:r>
              <a:rPr lang="zh-TW" altLang="en-US" sz="2000" dirty="0">
                <a:solidFill>
                  <a:schemeClr val="bg1"/>
                </a:solidFill>
                <a:latin typeface="Consolas" panose="020B0609020204030204" pitchFamily="49" charset="0"/>
                <a:ea typeface="Microsoft JhengHei UI Light" panose="020B0304030504040204" pitchFamily="34" charset="-120"/>
              </a:rPr>
              <a:t>作品自評分            </a:t>
            </a:r>
            <a:r>
              <a:rPr lang="en-US" altLang="zh-TW" sz="2000" dirty="0">
                <a:solidFill>
                  <a:schemeClr val="bg1"/>
                </a:solidFill>
                <a:latin typeface="Consolas" panose="020B0609020204030204" pitchFamily="49" charset="0"/>
                <a:ea typeface="Microsoft JhengHei UI Light" panose="020B0304030504040204" pitchFamily="34" charset="-120"/>
              </a:rPr>
              <a:t>|</a:t>
            </a:r>
            <a:endParaRPr lang="en-GB" altLang="zh-TW" sz="2000" dirty="0">
              <a:solidFill>
                <a:schemeClr val="bg1"/>
              </a:solidFill>
              <a:latin typeface="Consolas" panose="020B0609020204030204" pitchFamily="49" charset="0"/>
              <a:ea typeface="Microsoft JhengHei UI Light" panose="020B0304030504040204" pitchFamily="34" charset="-120"/>
            </a:endParaRPr>
          </a:p>
          <a:p>
            <a:r>
              <a:rPr lang="en-GB" altLang="zh-TW" sz="2000" dirty="0">
                <a:solidFill>
                  <a:schemeClr val="bg1"/>
                </a:solidFill>
                <a:latin typeface="Consolas" panose="020B0609020204030204" pitchFamily="49" charset="0"/>
                <a:ea typeface="Microsoft JhengHei UI Light" panose="020B0304030504040204" pitchFamily="34" charset="-120"/>
              </a:rPr>
              <a:t>|-------------------------------------</a:t>
            </a:r>
            <a:r>
              <a:rPr lang="en-US" altLang="zh-TW" sz="2000" dirty="0">
                <a:solidFill>
                  <a:schemeClr val="bg1"/>
                </a:solidFill>
                <a:latin typeface="Consolas" panose="020B0609020204030204" pitchFamily="49" charset="0"/>
                <a:ea typeface="Microsoft JhengHei UI Light" panose="020B0304030504040204" pitchFamily="34" charset="-120"/>
              </a:rPr>
              <a:t>----------------------</a:t>
            </a:r>
            <a:endParaRPr lang="en-GB" altLang="zh-TW" sz="2000" dirty="0">
              <a:solidFill>
                <a:schemeClr val="bg1"/>
              </a:solidFill>
              <a:latin typeface="Consolas" panose="020B0609020204030204" pitchFamily="49" charset="0"/>
              <a:ea typeface="Microsoft JhengHei UI Light" panose="020B0304030504040204" pitchFamily="34" charset="-120"/>
            </a:endParaRPr>
          </a:p>
          <a:p>
            <a:r>
              <a:rPr lang="en-GB" altLang="zh-TW" sz="2000" dirty="0">
                <a:solidFill>
                  <a:schemeClr val="bg1"/>
                </a:solidFill>
                <a:latin typeface="Consolas" panose="020B0609020204030204" pitchFamily="49" charset="0"/>
                <a:ea typeface="Microsoft JhengHei UI Light" panose="020B0304030504040204" pitchFamily="34" charset="-120"/>
              </a:rPr>
              <a:t>|</a:t>
            </a:r>
            <a:r>
              <a:rPr lang="zh-TW" altLang="en-US" sz="2000" dirty="0">
                <a:solidFill>
                  <a:schemeClr val="bg1"/>
                </a:solidFill>
                <a:latin typeface="Consolas" panose="020B0609020204030204" pitchFamily="49" charset="0"/>
                <a:ea typeface="Microsoft JhengHei UI Light" panose="020B0304030504040204" pitchFamily="34" charset="-120"/>
              </a:rPr>
              <a:t>郭訓佑 </a:t>
            </a:r>
            <a:r>
              <a:rPr lang="en-GB" altLang="zh-TW" sz="2000" dirty="0">
                <a:solidFill>
                  <a:schemeClr val="bg1"/>
                </a:solidFill>
                <a:latin typeface="Consolas" panose="020B0609020204030204" pitchFamily="49" charset="0"/>
                <a:ea typeface="Microsoft JhengHei UI Light" panose="020B0304030504040204" pitchFamily="34" charset="-120"/>
              </a:rPr>
              <a:t>|X</a:t>
            </a:r>
            <a:r>
              <a:rPr lang="zh-TW" altLang="en-US" sz="2000" dirty="0">
                <a:solidFill>
                  <a:srgbClr val="262626"/>
                </a:solidFill>
                <a:latin typeface="Consolas" panose="020B0609020204030204" pitchFamily="49" charset="0"/>
                <a:ea typeface="Microsoft JhengHei UI Light" panose="020B0304030504040204" pitchFamily="34" charset="-120"/>
              </a:rPr>
              <a:t>端設計  </a:t>
            </a:r>
            <a:r>
              <a:rPr lang="en-US" altLang="zh-TW" sz="2000" dirty="0">
                <a:solidFill>
                  <a:schemeClr val="bg1"/>
                </a:solidFill>
                <a:latin typeface="Consolas" panose="020B0609020204030204" pitchFamily="49" charset="0"/>
                <a:ea typeface="Microsoft JhengHei UI Light" panose="020B0304030504040204" pitchFamily="34" charset="-120"/>
              </a:rPr>
              <a:t>|</a:t>
            </a:r>
            <a:r>
              <a:rPr lang="en-GB" altLang="zh-TW" sz="2000" dirty="0">
                <a:solidFill>
                  <a:schemeClr val="bg1"/>
                </a:solidFill>
                <a:latin typeface="Consolas" panose="020B0609020204030204" pitchFamily="49" charset="0"/>
                <a:ea typeface="Microsoft JhengHei UI Light" panose="020B0304030504040204" pitchFamily="34" charset="-120"/>
              </a:rPr>
              <a:t>V</a:t>
            </a:r>
            <a:r>
              <a:rPr lang="zh-TW" altLang="en-US" sz="2000" dirty="0">
                <a:solidFill>
                  <a:srgbClr val="262626"/>
                </a:solidFill>
                <a:latin typeface="Consolas" panose="020B0609020204030204" pitchFamily="49" charset="0"/>
                <a:ea typeface="Microsoft JhengHei UI Light" panose="020B0304030504040204" pitchFamily="34" charset="-120"/>
              </a:rPr>
              <a:t>後端程式</a:t>
            </a:r>
            <a:r>
              <a:rPr lang="en-US" altLang="zh-TW" sz="2000" dirty="0">
                <a:solidFill>
                  <a:schemeClr val="bg1"/>
                </a:solidFill>
                <a:latin typeface="Consolas" panose="020B0609020204030204" pitchFamily="49" charset="0"/>
                <a:ea typeface="Microsoft JhengHei UI Light" panose="020B0304030504040204" pitchFamily="34" charset="-120"/>
              </a:rPr>
              <a:t>|V</a:t>
            </a:r>
            <a:r>
              <a:rPr lang="zh-TW" altLang="en-US" sz="2000" dirty="0">
                <a:solidFill>
                  <a:srgbClr val="262626"/>
                </a:solidFill>
                <a:latin typeface="Consolas" panose="020B0609020204030204" pitchFamily="49" charset="0"/>
                <a:ea typeface="Microsoft JhengHei UI Light" panose="020B0304030504040204" pitchFamily="34" charset="-120"/>
              </a:rPr>
              <a:t>資料庫設計</a:t>
            </a:r>
            <a:r>
              <a:rPr lang="en-US" altLang="zh-TW" sz="2000" dirty="0">
                <a:solidFill>
                  <a:schemeClr val="bg1"/>
                </a:solidFill>
                <a:latin typeface="Consolas" panose="020B0609020204030204" pitchFamily="49" charset="0"/>
                <a:ea typeface="Microsoft JhengHei UI Light" panose="020B0304030504040204" pitchFamily="34" charset="-120"/>
              </a:rPr>
              <a:t>|</a:t>
            </a:r>
            <a:r>
              <a:rPr lang="zh-TW" altLang="en-US" sz="2000" dirty="0">
                <a:solidFill>
                  <a:schemeClr val="bg1"/>
                </a:solidFill>
                <a:latin typeface="Consolas" panose="020B0609020204030204" pitchFamily="49" charset="0"/>
                <a:ea typeface="Microsoft JhengHei UI Light" panose="020B0304030504040204" pitchFamily="34" charset="-120"/>
              </a:rPr>
              <a:t>                     </a:t>
            </a:r>
            <a:r>
              <a:rPr lang="en-US" altLang="zh-TW" sz="2000" dirty="0">
                <a:solidFill>
                  <a:schemeClr val="bg1"/>
                </a:solidFill>
                <a:latin typeface="Consolas" panose="020B0609020204030204" pitchFamily="49" charset="0"/>
                <a:ea typeface="Microsoft JhengHei UI Light" panose="020B0304030504040204" pitchFamily="34" charset="-120"/>
              </a:rPr>
              <a:t>|</a:t>
            </a:r>
            <a:endParaRPr lang="en-GB" altLang="zh-TW" sz="2000" dirty="0">
              <a:solidFill>
                <a:schemeClr val="bg1"/>
              </a:solidFill>
              <a:latin typeface="Consolas" panose="020B0609020204030204" pitchFamily="49" charset="0"/>
              <a:ea typeface="Microsoft JhengHei UI Light" panose="020B0304030504040204" pitchFamily="34" charset="-120"/>
            </a:endParaRPr>
          </a:p>
          <a:p>
            <a:r>
              <a:rPr lang="en-GB" altLang="zh-TW" sz="2000" dirty="0">
                <a:solidFill>
                  <a:schemeClr val="bg1"/>
                </a:solidFill>
                <a:latin typeface="Consolas" panose="020B0609020204030204" pitchFamily="49" charset="0"/>
                <a:ea typeface="Microsoft JhengHei UI Light" panose="020B0304030504040204" pitchFamily="34" charset="-120"/>
              </a:rPr>
              <a:t>|-------------------------------------</a:t>
            </a:r>
            <a:r>
              <a:rPr lang="zh-TW" altLang="en-US" sz="2000" dirty="0">
                <a:solidFill>
                  <a:schemeClr val="bg1"/>
                </a:solidFill>
                <a:latin typeface="Consolas" panose="020B0609020204030204" pitchFamily="49" charset="0"/>
                <a:ea typeface="Microsoft JhengHei UI Light" panose="020B0304030504040204" pitchFamily="34" charset="-120"/>
              </a:rPr>
              <a:t>                    </a:t>
            </a:r>
            <a:endParaRPr lang="en-GB" altLang="zh-TW" sz="2000" dirty="0">
              <a:solidFill>
                <a:schemeClr val="bg1"/>
              </a:solidFill>
              <a:latin typeface="Consolas" panose="020B0609020204030204" pitchFamily="49" charset="0"/>
              <a:ea typeface="Microsoft JhengHei UI Light" panose="020B0304030504040204" pitchFamily="34" charset="-120"/>
            </a:endParaRPr>
          </a:p>
          <a:p>
            <a:r>
              <a:rPr lang="en-GB" altLang="zh-TW" sz="2000" dirty="0">
                <a:solidFill>
                  <a:schemeClr val="bg1"/>
                </a:solidFill>
                <a:latin typeface="Consolas" panose="020B0609020204030204" pitchFamily="49" charset="0"/>
                <a:ea typeface="Microsoft JhengHei UI Light" panose="020B0304030504040204" pitchFamily="34" charset="-120"/>
              </a:rPr>
              <a:t>|</a:t>
            </a:r>
            <a:r>
              <a:rPr lang="zh-TW" altLang="en-US" sz="2000" dirty="0">
                <a:solidFill>
                  <a:schemeClr val="bg1"/>
                </a:solidFill>
                <a:latin typeface="Consolas" panose="020B0609020204030204" pitchFamily="49" charset="0"/>
                <a:ea typeface="Microsoft JhengHei UI Light" panose="020B0304030504040204" pitchFamily="34" charset="-120"/>
              </a:rPr>
              <a:t>彭鉅展 </a:t>
            </a:r>
            <a:r>
              <a:rPr lang="en-GB" altLang="zh-TW" sz="2000" dirty="0">
                <a:solidFill>
                  <a:schemeClr val="bg1"/>
                </a:solidFill>
                <a:latin typeface="Consolas" panose="020B0609020204030204" pitchFamily="49" charset="0"/>
                <a:ea typeface="Microsoft JhengHei UI Light" panose="020B0304030504040204" pitchFamily="34" charset="-120"/>
              </a:rPr>
              <a:t>|V</a:t>
            </a:r>
            <a:r>
              <a:rPr lang="zh-TW" altLang="en-US" sz="2000" dirty="0">
                <a:solidFill>
                  <a:srgbClr val="262626"/>
                </a:solidFill>
                <a:latin typeface="Consolas" panose="020B0609020204030204" pitchFamily="49" charset="0"/>
                <a:ea typeface="Microsoft JhengHei UI Light" panose="020B0304030504040204" pitchFamily="34" charset="-120"/>
              </a:rPr>
              <a:t>端設計  </a:t>
            </a:r>
            <a:r>
              <a:rPr lang="en-US" altLang="zh-TW" sz="2000" dirty="0">
                <a:solidFill>
                  <a:schemeClr val="bg1"/>
                </a:solidFill>
                <a:latin typeface="Consolas" panose="020B0609020204030204" pitchFamily="49" charset="0"/>
                <a:ea typeface="Microsoft JhengHei UI Light" panose="020B0304030504040204" pitchFamily="34" charset="-120"/>
              </a:rPr>
              <a:t>|</a:t>
            </a:r>
            <a:r>
              <a:rPr lang="en-GB" altLang="zh-TW" sz="2000" dirty="0">
                <a:solidFill>
                  <a:schemeClr val="bg1"/>
                </a:solidFill>
                <a:latin typeface="Consolas" panose="020B0609020204030204" pitchFamily="49" charset="0"/>
                <a:ea typeface="Microsoft JhengHei UI Light" panose="020B0304030504040204" pitchFamily="34" charset="-120"/>
              </a:rPr>
              <a:t>X</a:t>
            </a:r>
            <a:r>
              <a:rPr lang="zh-TW" altLang="en-US" sz="2000" dirty="0">
                <a:solidFill>
                  <a:srgbClr val="262626"/>
                </a:solidFill>
                <a:latin typeface="Consolas" panose="020B0609020204030204" pitchFamily="49" charset="0"/>
                <a:ea typeface="Microsoft JhengHei UI Light" panose="020B0304030504040204" pitchFamily="34" charset="-120"/>
              </a:rPr>
              <a:t>後端程式</a:t>
            </a:r>
            <a:r>
              <a:rPr lang="en-US" altLang="zh-TW" sz="2000" dirty="0">
                <a:solidFill>
                  <a:schemeClr val="bg1"/>
                </a:solidFill>
                <a:latin typeface="Consolas" panose="020B0609020204030204" pitchFamily="49" charset="0"/>
                <a:ea typeface="Microsoft JhengHei UI Light" panose="020B0304030504040204" pitchFamily="34" charset="-120"/>
              </a:rPr>
              <a:t>|V</a:t>
            </a:r>
            <a:r>
              <a:rPr lang="zh-TW" altLang="en-US" sz="2000" dirty="0">
                <a:solidFill>
                  <a:srgbClr val="262626"/>
                </a:solidFill>
                <a:latin typeface="Consolas" panose="020B0609020204030204" pitchFamily="49" charset="0"/>
                <a:ea typeface="Microsoft JhengHei UI Light" panose="020B0304030504040204" pitchFamily="34" charset="-120"/>
              </a:rPr>
              <a:t>資料庫設計</a:t>
            </a:r>
            <a:r>
              <a:rPr lang="en-GB" altLang="zh-TW" sz="2000" dirty="0">
                <a:solidFill>
                  <a:schemeClr val="bg1"/>
                </a:solidFill>
                <a:latin typeface="Consolas" panose="020B0609020204030204" pitchFamily="49" charset="0"/>
                <a:ea typeface="Microsoft JhengHei UI Light" panose="020B0304030504040204" pitchFamily="34" charset="-120"/>
              </a:rPr>
              <a:t>|</a:t>
            </a:r>
            <a:r>
              <a:rPr lang="zh-TW" altLang="en-US" sz="2000" dirty="0">
                <a:solidFill>
                  <a:schemeClr val="bg1"/>
                </a:solidFill>
                <a:latin typeface="Consolas" panose="020B0609020204030204" pitchFamily="49" charset="0"/>
                <a:ea typeface="Microsoft JhengHei UI Light" panose="020B0304030504040204" pitchFamily="34" charset="-120"/>
              </a:rPr>
              <a:t>                     </a:t>
            </a:r>
            <a:r>
              <a:rPr lang="en-US" altLang="zh-TW" sz="2000" dirty="0">
                <a:solidFill>
                  <a:schemeClr val="bg1"/>
                </a:solidFill>
                <a:latin typeface="Consolas" panose="020B0609020204030204" pitchFamily="49" charset="0"/>
                <a:ea typeface="Microsoft JhengHei UI Light" panose="020B0304030504040204" pitchFamily="34" charset="-120"/>
              </a:rPr>
              <a:t>|</a:t>
            </a:r>
            <a:endParaRPr lang="en-GB" altLang="zh-TW" sz="2000" dirty="0">
              <a:solidFill>
                <a:schemeClr val="bg1"/>
              </a:solidFill>
              <a:latin typeface="Consolas" panose="020B0609020204030204" pitchFamily="49" charset="0"/>
              <a:ea typeface="Microsoft JhengHei UI Light" panose="020B0304030504040204" pitchFamily="34" charset="-120"/>
            </a:endParaRPr>
          </a:p>
          <a:p>
            <a:r>
              <a:rPr lang="en-GB" altLang="zh-TW" sz="2000" dirty="0">
                <a:solidFill>
                  <a:schemeClr val="bg1"/>
                </a:solidFill>
                <a:latin typeface="Consolas" panose="020B0609020204030204" pitchFamily="49" charset="0"/>
                <a:ea typeface="Microsoft JhengHei UI Light" panose="020B0304030504040204" pitchFamily="34" charset="-120"/>
              </a:rPr>
              <a:t>|-------------------------------------</a:t>
            </a:r>
          </a:p>
          <a:p>
            <a:r>
              <a:rPr lang="en-GB" altLang="zh-TW" sz="2000" dirty="0">
                <a:solidFill>
                  <a:schemeClr val="bg1"/>
                </a:solidFill>
                <a:latin typeface="Consolas" panose="020B0609020204030204" pitchFamily="49" charset="0"/>
                <a:ea typeface="Microsoft JhengHei UI Light" panose="020B0304030504040204" pitchFamily="34" charset="-120"/>
              </a:rPr>
              <a:t>|</a:t>
            </a:r>
            <a:r>
              <a:rPr lang="zh-TW" altLang="en-US" sz="2000" dirty="0">
                <a:solidFill>
                  <a:schemeClr val="bg1"/>
                </a:solidFill>
                <a:latin typeface="Consolas" panose="020B0609020204030204" pitchFamily="49" charset="0"/>
                <a:ea typeface="Microsoft JhengHei UI Light" panose="020B0304030504040204" pitchFamily="34" charset="-120"/>
              </a:rPr>
              <a:t>陳明賢 </a:t>
            </a:r>
            <a:r>
              <a:rPr lang="en-GB" altLang="zh-TW" sz="2000" dirty="0">
                <a:solidFill>
                  <a:schemeClr val="bg1"/>
                </a:solidFill>
                <a:latin typeface="Consolas" panose="020B0609020204030204" pitchFamily="49" charset="0"/>
                <a:ea typeface="Microsoft JhengHei UI Light" panose="020B0304030504040204" pitchFamily="34" charset="-120"/>
              </a:rPr>
              <a:t>|V</a:t>
            </a:r>
            <a:r>
              <a:rPr lang="zh-TW" altLang="en-US" sz="2000" dirty="0">
                <a:solidFill>
                  <a:srgbClr val="262626"/>
                </a:solidFill>
                <a:latin typeface="Consolas" panose="020B0609020204030204" pitchFamily="49" charset="0"/>
                <a:ea typeface="Microsoft JhengHei UI Light" panose="020B0304030504040204" pitchFamily="34" charset="-120"/>
              </a:rPr>
              <a:t>端設計  </a:t>
            </a:r>
            <a:r>
              <a:rPr lang="en-US" altLang="zh-TW" sz="2000" dirty="0">
                <a:solidFill>
                  <a:schemeClr val="bg1"/>
                </a:solidFill>
                <a:latin typeface="Consolas" panose="020B0609020204030204" pitchFamily="49" charset="0"/>
                <a:ea typeface="Microsoft JhengHei UI Light" panose="020B0304030504040204" pitchFamily="34" charset="-120"/>
              </a:rPr>
              <a:t>|</a:t>
            </a:r>
            <a:r>
              <a:rPr lang="en-GB" altLang="zh-TW" sz="2000" dirty="0">
                <a:solidFill>
                  <a:schemeClr val="bg1"/>
                </a:solidFill>
                <a:latin typeface="Consolas" panose="020B0609020204030204" pitchFamily="49" charset="0"/>
                <a:ea typeface="Microsoft JhengHei UI Light" panose="020B0304030504040204" pitchFamily="34" charset="-120"/>
              </a:rPr>
              <a:t>X</a:t>
            </a:r>
            <a:r>
              <a:rPr lang="zh-TW" altLang="en-US" sz="2000" dirty="0">
                <a:solidFill>
                  <a:srgbClr val="262626"/>
                </a:solidFill>
                <a:latin typeface="Consolas" panose="020B0609020204030204" pitchFamily="49" charset="0"/>
                <a:ea typeface="Microsoft JhengHei UI Light" panose="020B0304030504040204" pitchFamily="34" charset="-120"/>
              </a:rPr>
              <a:t>後端程式</a:t>
            </a:r>
            <a:r>
              <a:rPr lang="en-US" altLang="zh-TW" sz="2000" dirty="0">
                <a:solidFill>
                  <a:schemeClr val="bg1"/>
                </a:solidFill>
                <a:latin typeface="Consolas" panose="020B0609020204030204" pitchFamily="49" charset="0"/>
                <a:ea typeface="Microsoft JhengHei UI Light" panose="020B0304030504040204" pitchFamily="34" charset="-120"/>
              </a:rPr>
              <a:t>|V</a:t>
            </a:r>
            <a:r>
              <a:rPr lang="zh-TW" altLang="en-US" sz="2000" dirty="0">
                <a:solidFill>
                  <a:srgbClr val="262626"/>
                </a:solidFill>
                <a:latin typeface="Consolas" panose="020B0609020204030204" pitchFamily="49" charset="0"/>
                <a:ea typeface="Microsoft JhengHei UI Light" panose="020B0304030504040204" pitchFamily="34" charset="-120"/>
              </a:rPr>
              <a:t>資料庫設計</a:t>
            </a:r>
            <a:r>
              <a:rPr lang="en-GB" altLang="zh-TW" sz="2000" dirty="0">
                <a:solidFill>
                  <a:schemeClr val="bg1"/>
                </a:solidFill>
                <a:latin typeface="Consolas" panose="020B0609020204030204" pitchFamily="49" charset="0"/>
                <a:ea typeface="Microsoft JhengHei UI Light" panose="020B0304030504040204" pitchFamily="34" charset="-120"/>
              </a:rPr>
              <a:t>|</a:t>
            </a:r>
            <a:r>
              <a:rPr lang="zh-TW" altLang="en-US" sz="2000" dirty="0">
                <a:solidFill>
                  <a:schemeClr val="bg1"/>
                </a:solidFill>
                <a:latin typeface="Consolas" panose="020B0609020204030204" pitchFamily="49" charset="0"/>
                <a:ea typeface="Microsoft JhengHei UI Light" panose="020B0304030504040204" pitchFamily="34" charset="-120"/>
              </a:rPr>
              <a:t>                     </a:t>
            </a:r>
            <a:r>
              <a:rPr lang="en-US" altLang="zh-TW" sz="2000" dirty="0">
                <a:solidFill>
                  <a:schemeClr val="bg1"/>
                </a:solidFill>
                <a:latin typeface="Consolas" panose="020B0609020204030204" pitchFamily="49" charset="0"/>
                <a:ea typeface="Microsoft JhengHei UI Light" panose="020B0304030504040204" pitchFamily="34" charset="-120"/>
              </a:rPr>
              <a:t>|</a:t>
            </a:r>
            <a:endParaRPr lang="en-GB" altLang="zh-TW" sz="2000" dirty="0">
              <a:solidFill>
                <a:schemeClr val="bg1"/>
              </a:solidFill>
              <a:latin typeface="Consolas" panose="020B0609020204030204" pitchFamily="49" charset="0"/>
              <a:ea typeface="Microsoft JhengHei UI Light" panose="020B0304030504040204" pitchFamily="34" charset="-120"/>
            </a:endParaRPr>
          </a:p>
          <a:p>
            <a:r>
              <a:rPr lang="en-US" altLang="zh-TW" sz="2000" dirty="0">
                <a:solidFill>
                  <a:schemeClr val="bg1"/>
                </a:solidFill>
                <a:latin typeface="Consolas" panose="020B0609020204030204" pitchFamily="49" charset="0"/>
                <a:ea typeface="Microsoft JhengHei UI Light" panose="020B0304030504040204" pitchFamily="34" charset="-120"/>
              </a:rPr>
              <a:t>|-------</a:t>
            </a:r>
            <a:r>
              <a:rPr lang="en-GB" altLang="zh-TW" sz="2000" dirty="0">
                <a:solidFill>
                  <a:schemeClr val="bg1"/>
                </a:solidFill>
                <a:latin typeface="Consolas" panose="020B0609020204030204" pitchFamily="49" charset="0"/>
                <a:ea typeface="Microsoft JhengHei UI Light" panose="020B0304030504040204" pitchFamily="34" charset="-120"/>
              </a:rPr>
              <a:t>------------------------------</a:t>
            </a:r>
            <a:endParaRPr lang="en-US" altLang="zh-TW" sz="2000" dirty="0">
              <a:solidFill>
                <a:schemeClr val="bg1"/>
              </a:solidFill>
              <a:latin typeface="Consolas" panose="020B0609020204030204" pitchFamily="49" charset="0"/>
              <a:ea typeface="Microsoft JhengHei UI Light" panose="020B0304030504040204" pitchFamily="34" charset="-120"/>
            </a:endParaRPr>
          </a:p>
          <a:p>
            <a:r>
              <a:rPr lang="en-US" altLang="zh-TW" sz="2000" dirty="0">
                <a:solidFill>
                  <a:schemeClr val="bg1"/>
                </a:solidFill>
                <a:latin typeface="Consolas" panose="020B0609020204030204" pitchFamily="49" charset="0"/>
                <a:ea typeface="Microsoft JhengHei UI Light" panose="020B0304030504040204" pitchFamily="34" charset="-120"/>
              </a:rPr>
              <a:t>|</a:t>
            </a:r>
            <a:r>
              <a:rPr lang="zh-TW" altLang="en-US" sz="2000" dirty="0">
                <a:solidFill>
                  <a:schemeClr val="bg1"/>
                </a:solidFill>
                <a:latin typeface="Consolas" panose="020B0609020204030204" pitchFamily="49" charset="0"/>
                <a:ea typeface="Microsoft JhengHei UI Light" panose="020B0304030504040204" pitchFamily="34" charset="-120"/>
              </a:rPr>
              <a:t>吳承翰 </a:t>
            </a:r>
            <a:r>
              <a:rPr lang="en-GB" altLang="zh-TW" sz="2000" dirty="0">
                <a:solidFill>
                  <a:schemeClr val="bg1"/>
                </a:solidFill>
                <a:latin typeface="Consolas" panose="020B0609020204030204" pitchFamily="49" charset="0"/>
                <a:ea typeface="Microsoft JhengHei UI Light" panose="020B0304030504040204" pitchFamily="34" charset="-120"/>
              </a:rPr>
              <a:t>|X</a:t>
            </a:r>
            <a:r>
              <a:rPr lang="zh-TW" altLang="en-US" sz="2000" dirty="0">
                <a:solidFill>
                  <a:srgbClr val="262626"/>
                </a:solidFill>
                <a:latin typeface="Consolas" panose="020B0609020204030204" pitchFamily="49" charset="0"/>
                <a:ea typeface="Microsoft JhengHei UI Light" panose="020B0304030504040204" pitchFamily="34" charset="-120"/>
              </a:rPr>
              <a:t>端設計  </a:t>
            </a:r>
            <a:r>
              <a:rPr lang="en-US" altLang="zh-TW" sz="2000" dirty="0">
                <a:solidFill>
                  <a:schemeClr val="bg1"/>
                </a:solidFill>
                <a:latin typeface="Consolas" panose="020B0609020204030204" pitchFamily="49" charset="0"/>
                <a:ea typeface="Microsoft JhengHei UI Light" panose="020B0304030504040204" pitchFamily="34" charset="-120"/>
              </a:rPr>
              <a:t>|</a:t>
            </a:r>
            <a:r>
              <a:rPr lang="en-GB" altLang="zh-TW" sz="2000" dirty="0">
                <a:solidFill>
                  <a:schemeClr val="bg1"/>
                </a:solidFill>
                <a:latin typeface="Consolas" panose="020B0609020204030204" pitchFamily="49" charset="0"/>
                <a:ea typeface="Microsoft JhengHei UI Light" panose="020B0304030504040204" pitchFamily="34" charset="-120"/>
              </a:rPr>
              <a:t>V</a:t>
            </a:r>
            <a:r>
              <a:rPr lang="zh-TW" altLang="en-US" sz="2000" dirty="0">
                <a:solidFill>
                  <a:srgbClr val="262626"/>
                </a:solidFill>
                <a:latin typeface="Consolas" panose="020B0609020204030204" pitchFamily="49" charset="0"/>
                <a:ea typeface="Microsoft JhengHei UI Light" panose="020B0304030504040204" pitchFamily="34" charset="-120"/>
              </a:rPr>
              <a:t>後端程式</a:t>
            </a:r>
            <a:r>
              <a:rPr lang="en-US" altLang="zh-TW" sz="2000" dirty="0">
                <a:solidFill>
                  <a:schemeClr val="bg1"/>
                </a:solidFill>
                <a:latin typeface="Consolas" panose="020B0609020204030204" pitchFamily="49" charset="0"/>
                <a:ea typeface="Microsoft JhengHei UI Light" panose="020B0304030504040204" pitchFamily="34" charset="-120"/>
              </a:rPr>
              <a:t>|V</a:t>
            </a:r>
            <a:r>
              <a:rPr lang="zh-TW" altLang="en-US" sz="2000" dirty="0">
                <a:solidFill>
                  <a:srgbClr val="262626"/>
                </a:solidFill>
                <a:latin typeface="Consolas" panose="020B0609020204030204" pitchFamily="49" charset="0"/>
                <a:ea typeface="Microsoft JhengHei UI Light" panose="020B0304030504040204" pitchFamily="34" charset="-120"/>
              </a:rPr>
              <a:t>資料庫設計</a:t>
            </a:r>
            <a:r>
              <a:rPr lang="en-GB" altLang="zh-TW" sz="2000" dirty="0">
                <a:solidFill>
                  <a:schemeClr val="bg1"/>
                </a:solidFill>
                <a:latin typeface="Consolas" panose="020B0609020204030204" pitchFamily="49" charset="0"/>
                <a:ea typeface="Microsoft JhengHei UI Light" panose="020B0304030504040204" pitchFamily="34" charset="-120"/>
              </a:rPr>
              <a:t>|</a:t>
            </a:r>
            <a:r>
              <a:rPr lang="zh-TW" altLang="en-US" sz="2000" dirty="0">
                <a:solidFill>
                  <a:schemeClr val="bg1"/>
                </a:solidFill>
                <a:latin typeface="Consolas" panose="020B0609020204030204" pitchFamily="49" charset="0"/>
                <a:ea typeface="Microsoft JhengHei UI Light" panose="020B0304030504040204" pitchFamily="34" charset="-120"/>
              </a:rPr>
              <a:t>                     </a:t>
            </a:r>
            <a:r>
              <a:rPr lang="en-US" altLang="zh-TW" sz="2000" dirty="0">
                <a:solidFill>
                  <a:schemeClr val="bg1"/>
                </a:solidFill>
                <a:latin typeface="Consolas" panose="020B0609020204030204" pitchFamily="49" charset="0"/>
                <a:ea typeface="Microsoft JhengHei UI Light" panose="020B0304030504040204" pitchFamily="34" charset="-120"/>
              </a:rPr>
              <a:t>|</a:t>
            </a:r>
            <a:endParaRPr lang="en-GB" altLang="zh-TW" sz="2000" dirty="0">
              <a:solidFill>
                <a:schemeClr val="bg1"/>
              </a:solidFill>
              <a:latin typeface="Consolas" panose="020B0609020204030204" pitchFamily="49" charset="0"/>
              <a:ea typeface="Microsoft JhengHei UI Light" panose="020B0304030504040204" pitchFamily="34" charset="-120"/>
            </a:endParaRPr>
          </a:p>
          <a:p>
            <a:r>
              <a:rPr lang="en-GB" altLang="zh-TW" sz="2000" dirty="0">
                <a:solidFill>
                  <a:schemeClr val="bg1"/>
                </a:solidFill>
                <a:latin typeface="Consolas" panose="020B0609020204030204" pitchFamily="49" charset="0"/>
                <a:ea typeface="Microsoft JhengHei UI Light" panose="020B0304030504040204" pitchFamily="34" charset="-120"/>
              </a:rPr>
              <a:t>|-------------------------------------</a:t>
            </a:r>
            <a:r>
              <a:rPr lang="en-US" altLang="zh-TW" sz="2000" dirty="0">
                <a:solidFill>
                  <a:schemeClr val="bg1"/>
                </a:solidFill>
                <a:latin typeface="Consolas" panose="020B0609020204030204" pitchFamily="49" charset="0"/>
                <a:ea typeface="Microsoft JhengHei UI Light" panose="020B0304030504040204" pitchFamily="34" charset="-120"/>
              </a:rPr>
              <a:t>----------------------</a:t>
            </a:r>
            <a:endParaRPr lang="en-GB" altLang="zh-TW" sz="2000" dirty="0">
              <a:solidFill>
                <a:schemeClr val="bg1"/>
              </a:solidFill>
              <a:latin typeface="Consolas" panose="020B0609020204030204" pitchFamily="49" charset="0"/>
              <a:ea typeface="Microsoft JhengHei UI Light" panose="020B0304030504040204" pitchFamily="34" charset="-120"/>
            </a:endParaRPr>
          </a:p>
        </p:txBody>
      </p:sp>
      <p:sp>
        <p:nvSpPr>
          <p:cNvPr id="3" name="文字方塊 2">
            <a:extLst>
              <a:ext uri="{FF2B5EF4-FFF2-40B4-BE49-F238E27FC236}">
                <a16:creationId xmlns:a16="http://schemas.microsoft.com/office/drawing/2014/main" id="{B54044F9-7A48-439A-8F18-D6DE5B6A13D7}"/>
              </a:ext>
            </a:extLst>
          </p:cNvPr>
          <p:cNvSpPr txBox="1"/>
          <p:nvPr/>
        </p:nvSpPr>
        <p:spPr>
          <a:xfrm>
            <a:off x="5760104" y="3144872"/>
            <a:ext cx="2965142" cy="1169551"/>
          </a:xfrm>
          <a:prstGeom prst="rect">
            <a:avLst/>
          </a:prstGeom>
          <a:noFill/>
        </p:spPr>
        <p:txBody>
          <a:bodyPr wrap="square" rtlCol="0">
            <a:spAutoFit/>
          </a:bodyPr>
          <a:lstStyle/>
          <a:p>
            <a:r>
              <a:rPr lang="zh-TW" altLang="en-US" sz="2800" dirty="0">
                <a:solidFill>
                  <a:schemeClr val="bg1"/>
                </a:solidFill>
              </a:rPr>
              <a:t>滿分</a:t>
            </a:r>
            <a:r>
              <a:rPr lang="en-US" altLang="zh-TW" sz="2800" dirty="0">
                <a:solidFill>
                  <a:schemeClr val="bg1"/>
                </a:solidFill>
              </a:rPr>
              <a:t>100</a:t>
            </a:r>
            <a:r>
              <a:rPr lang="zh-TW" altLang="en-US" sz="2800" dirty="0">
                <a:solidFill>
                  <a:schemeClr val="bg1"/>
                </a:solidFill>
              </a:rPr>
              <a:t>的話</a:t>
            </a:r>
            <a:endParaRPr lang="en-US" altLang="zh-TW" sz="2800" dirty="0">
              <a:solidFill>
                <a:schemeClr val="bg1"/>
              </a:solidFill>
            </a:endParaRPr>
          </a:p>
          <a:p>
            <a:endParaRPr lang="en-US" altLang="zh-TW" sz="1200" dirty="0">
              <a:solidFill>
                <a:schemeClr val="bg1"/>
              </a:solidFill>
            </a:endParaRPr>
          </a:p>
          <a:p>
            <a:r>
              <a:rPr lang="zh-TW" altLang="en-US" sz="2800" dirty="0">
                <a:solidFill>
                  <a:schemeClr val="bg1"/>
                </a:solidFill>
              </a:rPr>
              <a:t>        我們給滿分。</a:t>
            </a:r>
          </a:p>
        </p:txBody>
      </p:sp>
      <p:sp>
        <p:nvSpPr>
          <p:cNvPr id="23" name="矩形 4">
            <a:extLst>
              <a:ext uri="{FF2B5EF4-FFF2-40B4-BE49-F238E27FC236}">
                <a16:creationId xmlns:a16="http://schemas.microsoft.com/office/drawing/2014/main" id="{BFF19E05-7F0B-4D53-80A0-D5568C6C5E7E}"/>
              </a:ext>
            </a:extLst>
          </p:cNvPr>
          <p:cNvSpPr/>
          <p:nvPr/>
        </p:nvSpPr>
        <p:spPr>
          <a:xfrm>
            <a:off x="0" y="0"/>
            <a:ext cx="12192000" cy="369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文字方塊 5">
            <a:extLst>
              <a:ext uri="{FF2B5EF4-FFF2-40B4-BE49-F238E27FC236}">
                <a16:creationId xmlns:a16="http://schemas.microsoft.com/office/drawing/2014/main" id="{345E91AF-1F31-4DE1-ABCD-8C0326089302}"/>
              </a:ext>
            </a:extLst>
          </p:cNvPr>
          <p:cNvSpPr txBox="1"/>
          <p:nvPr/>
        </p:nvSpPr>
        <p:spPr>
          <a:xfrm>
            <a:off x="123092" y="61527"/>
            <a:ext cx="396262" cy="246221"/>
          </a:xfrm>
          <a:prstGeom prst="rect">
            <a:avLst/>
          </a:prstGeom>
          <a:solidFill>
            <a:schemeClr val="tx1">
              <a:lumMod val="85000"/>
              <a:lumOff val="15000"/>
            </a:schemeClr>
          </a:solidFill>
          <a:ln w="28575">
            <a:solidFill>
              <a:schemeClr val="bg1">
                <a:lumMod val="65000"/>
              </a:schemeClr>
            </a:solidFill>
          </a:ln>
        </p:spPr>
        <p:txBody>
          <a:bodyPr wrap="none" rtlCol="0">
            <a:spAutoFit/>
          </a:bodyPr>
          <a:lstStyle/>
          <a:p>
            <a:r>
              <a:rPr lang="en-US" altLang="zh-TW" sz="1000" dirty="0">
                <a:solidFill>
                  <a:schemeClr val="bg1"/>
                </a:solidFill>
                <a:latin typeface="Consolas" panose="020B0609020204030204" pitchFamily="49" charset="0"/>
              </a:rPr>
              <a:t>CPP</a:t>
            </a:r>
            <a:endParaRPr lang="zh-TW" altLang="en-US" sz="1000" dirty="0">
              <a:solidFill>
                <a:schemeClr val="bg1"/>
              </a:solidFill>
              <a:latin typeface="Consolas" panose="020B0609020204030204" pitchFamily="49" charset="0"/>
            </a:endParaRPr>
          </a:p>
        </p:txBody>
      </p:sp>
      <p:sp>
        <p:nvSpPr>
          <p:cNvPr id="25" name="文字方塊 6">
            <a:extLst>
              <a:ext uri="{FF2B5EF4-FFF2-40B4-BE49-F238E27FC236}">
                <a16:creationId xmlns:a16="http://schemas.microsoft.com/office/drawing/2014/main" id="{AFA5128D-FDC6-49CF-B065-490ED7618382}"/>
              </a:ext>
            </a:extLst>
          </p:cNvPr>
          <p:cNvSpPr txBox="1"/>
          <p:nvPr/>
        </p:nvSpPr>
        <p:spPr>
          <a:xfrm>
            <a:off x="525718" y="46137"/>
            <a:ext cx="4198585" cy="276999"/>
          </a:xfrm>
          <a:prstGeom prst="rect">
            <a:avLst/>
          </a:prstGeom>
          <a:noFill/>
        </p:spPr>
        <p:txBody>
          <a:bodyPr wrap="none" rtlCol="0">
            <a:spAutoFit/>
          </a:bodyPr>
          <a:lstStyle/>
          <a:p>
            <a:r>
              <a:rPr lang="en-US" altLang="zh-TW" sz="1200" b="1" dirty="0">
                <a:solidFill>
                  <a:schemeClr val="tx1">
                    <a:lumMod val="85000"/>
                    <a:lumOff val="15000"/>
                  </a:schemeClr>
                </a:solidFill>
                <a:latin typeface="Consolas" panose="020B0609020204030204" pitchFamily="49" charset="0"/>
              </a:rPr>
              <a:t>C:\NTUST\WebpagesDevelopment\Team05\</a:t>
            </a:r>
            <a:r>
              <a:rPr lang="zh-TW" altLang="en-US" sz="1200" b="1" dirty="0">
                <a:solidFill>
                  <a:schemeClr val="tx1">
                    <a:lumMod val="85000"/>
                    <a:lumOff val="15000"/>
                  </a:schemeClr>
                </a:solidFill>
                <a:latin typeface="Microsoft JhengHei UI Light" panose="020B0304030504040204" pitchFamily="34" charset="-120"/>
                <a:ea typeface="Microsoft JhengHei UI Light" panose="020B0304030504040204" pitchFamily="34" charset="-120"/>
              </a:rPr>
              <a:t>碼農天堂</a:t>
            </a:r>
            <a:r>
              <a:rPr lang="en-US" altLang="zh-TW" sz="1200" b="1" dirty="0">
                <a:solidFill>
                  <a:schemeClr val="tx1">
                    <a:lumMod val="85000"/>
                    <a:lumOff val="15000"/>
                  </a:schemeClr>
                </a:solidFill>
                <a:latin typeface="Consolas" panose="020B0609020204030204" pitchFamily="49" charset="0"/>
              </a:rPr>
              <a:t>.exe</a:t>
            </a:r>
            <a:endParaRPr lang="zh-TW" altLang="en-US" sz="1200" b="1" dirty="0">
              <a:solidFill>
                <a:schemeClr val="tx1">
                  <a:lumMod val="85000"/>
                  <a:lumOff val="15000"/>
                </a:schemeClr>
              </a:solidFill>
              <a:latin typeface="Consolas" panose="020B0609020204030204" pitchFamily="49" charset="0"/>
            </a:endParaRPr>
          </a:p>
        </p:txBody>
      </p:sp>
      <p:sp>
        <p:nvSpPr>
          <p:cNvPr id="26" name="文字方塊 7">
            <a:extLst>
              <a:ext uri="{FF2B5EF4-FFF2-40B4-BE49-F238E27FC236}">
                <a16:creationId xmlns:a16="http://schemas.microsoft.com/office/drawing/2014/main" id="{500E8BF5-A714-4F7E-B7D2-041B71BE2C03}"/>
              </a:ext>
            </a:extLst>
          </p:cNvPr>
          <p:cNvSpPr txBox="1"/>
          <p:nvPr/>
        </p:nvSpPr>
        <p:spPr>
          <a:xfrm>
            <a:off x="10598497"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27" name="文字方塊 8">
            <a:extLst>
              <a:ext uri="{FF2B5EF4-FFF2-40B4-BE49-F238E27FC236}">
                <a16:creationId xmlns:a16="http://schemas.microsoft.com/office/drawing/2014/main" id="{FFE8DD17-A16E-4199-9B5D-237044F47F7E}"/>
              </a:ext>
            </a:extLst>
          </p:cNvPr>
          <p:cNvSpPr txBox="1"/>
          <p:nvPr/>
        </p:nvSpPr>
        <p:spPr>
          <a:xfrm>
            <a:off x="11151953"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28" name="文字方塊 9">
            <a:extLst>
              <a:ext uri="{FF2B5EF4-FFF2-40B4-BE49-F238E27FC236}">
                <a16:creationId xmlns:a16="http://schemas.microsoft.com/office/drawing/2014/main" id="{8EB946F6-2EEC-44AF-B2BF-2AA8B4F2CBC4}"/>
              </a:ext>
            </a:extLst>
          </p:cNvPr>
          <p:cNvSpPr txBox="1"/>
          <p:nvPr/>
        </p:nvSpPr>
        <p:spPr>
          <a:xfrm>
            <a:off x="11705409" y="0"/>
            <a:ext cx="441146" cy="400110"/>
          </a:xfrm>
          <a:prstGeom prst="rect">
            <a:avLst/>
          </a:prstGeom>
          <a:noFill/>
        </p:spPr>
        <p:txBody>
          <a:bodyPr wrap="none" rtlCol="0">
            <a:spAutoFit/>
          </a:bodyPr>
          <a:lstStyle/>
          <a:p>
            <a:r>
              <a:rPr lang="zh-TW" altLang="en-US" sz="2000" dirty="0"/>
              <a:t>☻</a:t>
            </a:r>
          </a:p>
        </p:txBody>
      </p:sp>
      <p:sp>
        <p:nvSpPr>
          <p:cNvPr id="29" name="文字方塊 10">
            <a:extLst>
              <a:ext uri="{FF2B5EF4-FFF2-40B4-BE49-F238E27FC236}">
                <a16:creationId xmlns:a16="http://schemas.microsoft.com/office/drawing/2014/main" id="{582EF791-130E-440F-A226-EA7E4EB5AC28}"/>
              </a:ext>
            </a:extLst>
          </p:cNvPr>
          <p:cNvSpPr txBox="1"/>
          <p:nvPr/>
        </p:nvSpPr>
        <p:spPr>
          <a:xfrm>
            <a:off x="0" y="369273"/>
            <a:ext cx="4259499" cy="95410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Webpages Development</a:t>
            </a:r>
            <a:r>
              <a:rPr lang="zh-TW" altLang="en-US" sz="1400" dirty="0">
                <a:solidFill>
                  <a:schemeClr val="bg1"/>
                </a:solidFill>
                <a:latin typeface="Consolas" panose="020B0609020204030204" pitchFamily="49" charset="0"/>
              </a:rPr>
              <a:t> </a:t>
            </a:r>
            <a:r>
              <a:rPr lang="en-US" altLang="zh-TW" sz="1400" dirty="0">
                <a:solidFill>
                  <a:schemeClr val="bg1"/>
                </a:solidFill>
                <a:latin typeface="Consolas" panose="020B0609020204030204" pitchFamily="49" charset="0"/>
              </a:rPr>
              <a:t>[Version 2019.04.19]</a:t>
            </a:r>
          </a:p>
          <a:p>
            <a:r>
              <a:rPr lang="en-US" altLang="zh-TW" sz="1400" dirty="0">
                <a:solidFill>
                  <a:schemeClr val="bg1"/>
                </a:solidFill>
                <a:latin typeface="Consolas" panose="020B0609020204030204" pitchFamily="49" charset="0"/>
              </a:rPr>
              <a:t>(c) 2019 NTUST</a:t>
            </a:r>
          </a:p>
          <a:p>
            <a:endParaRPr lang="en-US" altLang="zh-TW" sz="1400" dirty="0">
              <a:solidFill>
                <a:schemeClr val="bg1"/>
              </a:solidFill>
              <a:latin typeface="Consolas" panose="020B0609020204030204" pitchFamily="49" charset="0"/>
            </a:endParaRPr>
          </a:p>
          <a:p>
            <a:r>
              <a:rPr lang="en-US" altLang="zh-TW" sz="1400" dirty="0">
                <a:solidFill>
                  <a:schemeClr val="bg1"/>
                </a:solidFill>
                <a:latin typeface="Consolas" panose="020B0609020204030204" pitchFamily="49" charset="0"/>
              </a:rPr>
              <a:t>C:\Users\student&gt;</a:t>
            </a:r>
            <a:endParaRPr lang="zh-TW" altLang="en-US" sz="1400" dirty="0">
              <a:solidFill>
                <a:schemeClr val="bg1"/>
              </a:solidFill>
              <a:latin typeface="Consolas" panose="020B0609020204030204" pitchFamily="49" charset="0"/>
            </a:endParaRPr>
          </a:p>
        </p:txBody>
      </p:sp>
      <p:sp>
        <p:nvSpPr>
          <p:cNvPr id="30" name="文字方塊 12">
            <a:extLst>
              <a:ext uri="{FF2B5EF4-FFF2-40B4-BE49-F238E27FC236}">
                <a16:creationId xmlns:a16="http://schemas.microsoft.com/office/drawing/2014/main" id="{0B05D7D0-BAE6-4995-934B-E00CFFD98FA0}"/>
              </a:ext>
            </a:extLst>
          </p:cNvPr>
          <p:cNvSpPr txBox="1"/>
          <p:nvPr/>
        </p:nvSpPr>
        <p:spPr>
          <a:xfrm>
            <a:off x="1699377" y="954048"/>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31" name="矩形 13">
            <a:extLst>
              <a:ext uri="{FF2B5EF4-FFF2-40B4-BE49-F238E27FC236}">
                <a16:creationId xmlns:a16="http://schemas.microsoft.com/office/drawing/2014/main" id="{C47076D3-12F2-455B-91A6-C3C4BA991D9D}"/>
              </a:ext>
            </a:extLst>
          </p:cNvPr>
          <p:cNvSpPr/>
          <p:nvPr/>
        </p:nvSpPr>
        <p:spPr>
          <a:xfrm>
            <a:off x="11925982" y="369273"/>
            <a:ext cx="266018" cy="64887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矩形 15">
            <a:extLst>
              <a:ext uri="{FF2B5EF4-FFF2-40B4-BE49-F238E27FC236}">
                <a16:creationId xmlns:a16="http://schemas.microsoft.com/office/drawing/2014/main" id="{14A1C11C-261E-440B-8C29-2C2422867D77}"/>
              </a:ext>
            </a:extLst>
          </p:cNvPr>
          <p:cNvSpPr/>
          <p:nvPr/>
        </p:nvSpPr>
        <p:spPr>
          <a:xfrm>
            <a:off x="11925982" y="369273"/>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p>
        </p:txBody>
      </p:sp>
      <p:sp>
        <p:nvSpPr>
          <p:cNvPr id="33" name="矩形 16">
            <a:extLst>
              <a:ext uri="{FF2B5EF4-FFF2-40B4-BE49-F238E27FC236}">
                <a16:creationId xmlns:a16="http://schemas.microsoft.com/office/drawing/2014/main" id="{1E099F5A-27A1-4829-80DF-E9BA27A29F6A}"/>
              </a:ext>
            </a:extLst>
          </p:cNvPr>
          <p:cNvSpPr/>
          <p:nvPr/>
        </p:nvSpPr>
        <p:spPr>
          <a:xfrm>
            <a:off x="11925982" y="6578047"/>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endParaRPr lang="zh-TW" altLang="en-US" sz="1100" dirty="0">
              <a:solidFill>
                <a:schemeClr val="tx1">
                  <a:lumMod val="85000"/>
                  <a:lumOff val="15000"/>
                </a:schemeClr>
              </a:solidFill>
            </a:endParaRPr>
          </a:p>
        </p:txBody>
      </p:sp>
      <p:sp>
        <p:nvSpPr>
          <p:cNvPr id="34" name="矩形 17">
            <a:extLst>
              <a:ext uri="{FF2B5EF4-FFF2-40B4-BE49-F238E27FC236}">
                <a16:creationId xmlns:a16="http://schemas.microsoft.com/office/drawing/2014/main" id="{C2F7121F-64BF-4D27-90CA-E3A5761DB752}"/>
              </a:ext>
            </a:extLst>
          </p:cNvPr>
          <p:cNvSpPr/>
          <p:nvPr/>
        </p:nvSpPr>
        <p:spPr>
          <a:xfrm>
            <a:off x="11925982" y="630936"/>
            <a:ext cx="266018" cy="5077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文字方塊 18">
            <a:extLst>
              <a:ext uri="{FF2B5EF4-FFF2-40B4-BE49-F238E27FC236}">
                <a16:creationId xmlns:a16="http://schemas.microsoft.com/office/drawing/2014/main" id="{1D29CB4A-5938-486A-9B69-1C4863EBF835}"/>
              </a:ext>
            </a:extLst>
          </p:cNvPr>
          <p:cNvSpPr txBox="1"/>
          <p:nvPr/>
        </p:nvSpPr>
        <p:spPr>
          <a:xfrm>
            <a:off x="1699377" y="1006459"/>
            <a:ext cx="4060727" cy="307777"/>
          </a:xfrm>
          <a:prstGeom prst="rect">
            <a:avLst/>
          </a:prstGeom>
          <a:noFill/>
        </p:spPr>
        <p:txBody>
          <a:bodyPr wrap="none" rtlCol="0">
            <a:spAutoFit/>
          </a:bodyPr>
          <a:lstStyle/>
          <a:p>
            <a:r>
              <a:rPr lang="en-GB" altLang="zh-TW" sz="1400" b="1" dirty="0" err="1">
                <a:solidFill>
                  <a:schemeClr val="bg1"/>
                </a:solidFill>
                <a:latin typeface="Consolas" panose="020B0609020204030204" pitchFamily="49" charset="0"/>
                <a:ea typeface="Microsoft JhengHei UI Light" panose="020B0304030504040204" pitchFamily="34" charset="-120"/>
              </a:rPr>
              <a:t>Division_of_work</a:t>
            </a:r>
            <a:r>
              <a:rPr lang="zh-TW" altLang="en-US" sz="1400" b="1" dirty="0">
                <a:solidFill>
                  <a:schemeClr val="bg1"/>
                </a:solidFill>
                <a:latin typeface="Consolas" panose="020B0609020204030204" pitchFamily="49" charset="0"/>
                <a:ea typeface="Microsoft JhengHei UI Light" panose="020B0304030504040204" pitchFamily="34" charset="-120"/>
              </a:rPr>
              <a:t> </a:t>
            </a:r>
            <a:r>
              <a:rPr lang="en-US" altLang="zh-TW" sz="1400" b="1" dirty="0">
                <a:solidFill>
                  <a:schemeClr val="bg1"/>
                </a:solidFill>
                <a:latin typeface="Consolas" panose="020B0609020204030204" pitchFamily="49" charset="0"/>
                <a:ea typeface="Microsoft JhengHei UI Light" panose="020B0304030504040204" pitchFamily="34" charset="-120"/>
              </a:rPr>
              <a:t>&amp;</a:t>
            </a:r>
            <a:r>
              <a:rPr lang="zh-TW" altLang="en-US" sz="1400" b="1" dirty="0">
                <a:solidFill>
                  <a:schemeClr val="bg1"/>
                </a:solidFill>
                <a:latin typeface="Consolas" panose="020B0609020204030204" pitchFamily="49" charset="0"/>
                <a:ea typeface="Microsoft JhengHei UI Light" panose="020B0304030504040204" pitchFamily="34" charset="-120"/>
              </a:rPr>
              <a:t> </a:t>
            </a:r>
            <a:r>
              <a:rPr lang="en-US" altLang="zh-TW" sz="1400" b="1" dirty="0" err="1">
                <a:solidFill>
                  <a:schemeClr val="bg1"/>
                </a:solidFill>
                <a:latin typeface="Consolas" panose="020B0609020204030204" pitchFamily="49" charset="0"/>
                <a:ea typeface="Microsoft JhengHei UI Light" panose="020B0304030504040204" pitchFamily="34" charset="-120"/>
              </a:rPr>
              <a:t>Score_for_yourselves</a:t>
            </a:r>
            <a:endParaRPr lang="zh-TW" altLang="en-US" sz="1400" b="1" dirty="0">
              <a:solidFill>
                <a:schemeClr val="bg1"/>
              </a:solidFill>
              <a:latin typeface="Consolas" panose="020B0609020204030204" pitchFamily="49" charset="0"/>
              <a:ea typeface="Microsoft JhengHei UI Light" panose="020B0304030504040204" pitchFamily="34" charset="-120"/>
            </a:endParaRPr>
          </a:p>
        </p:txBody>
      </p:sp>
      <p:sp>
        <p:nvSpPr>
          <p:cNvPr id="36" name="文字方塊 19">
            <a:extLst>
              <a:ext uri="{FF2B5EF4-FFF2-40B4-BE49-F238E27FC236}">
                <a16:creationId xmlns:a16="http://schemas.microsoft.com/office/drawing/2014/main" id="{5D01598A-BC8E-452D-99D7-9A19476E2209}"/>
              </a:ext>
            </a:extLst>
          </p:cNvPr>
          <p:cNvSpPr txBox="1"/>
          <p:nvPr/>
        </p:nvSpPr>
        <p:spPr>
          <a:xfrm>
            <a:off x="5604452" y="949432"/>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37" name="文字方塊 20">
            <a:extLst>
              <a:ext uri="{FF2B5EF4-FFF2-40B4-BE49-F238E27FC236}">
                <a16:creationId xmlns:a16="http://schemas.microsoft.com/office/drawing/2014/main" id="{710C7FF3-F020-484B-AE3E-C742E1A1ECA1}"/>
              </a:ext>
            </a:extLst>
          </p:cNvPr>
          <p:cNvSpPr txBox="1"/>
          <p:nvPr/>
        </p:nvSpPr>
        <p:spPr>
          <a:xfrm>
            <a:off x="0" y="1221872"/>
            <a:ext cx="482824"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&gt;&gt;&gt;</a:t>
            </a:r>
            <a:endParaRPr lang="zh-TW" altLang="en-US" sz="1400" dirty="0">
              <a:solidFill>
                <a:schemeClr val="bg1"/>
              </a:solidFill>
              <a:latin typeface="Consolas" panose="020B0609020204030204" pitchFamily="49" charset="0"/>
            </a:endParaRPr>
          </a:p>
        </p:txBody>
      </p:sp>
      <p:sp>
        <p:nvSpPr>
          <p:cNvPr id="5" name="文字方塊 4">
            <a:extLst>
              <a:ext uri="{FF2B5EF4-FFF2-40B4-BE49-F238E27FC236}">
                <a16:creationId xmlns:a16="http://schemas.microsoft.com/office/drawing/2014/main" id="{86372FD3-19AE-4C0F-B1B8-F75F0FD3BD00}"/>
              </a:ext>
            </a:extLst>
          </p:cNvPr>
          <p:cNvSpPr txBox="1"/>
          <p:nvPr/>
        </p:nvSpPr>
        <p:spPr>
          <a:xfrm>
            <a:off x="8539755" y="2909305"/>
            <a:ext cx="325730" cy="400110"/>
          </a:xfrm>
          <a:prstGeom prst="rect">
            <a:avLst/>
          </a:prstGeom>
          <a:noFill/>
        </p:spPr>
        <p:txBody>
          <a:bodyPr wrap="none" rtlCol="0">
            <a:spAutoFit/>
          </a:bodyPr>
          <a:lstStyle/>
          <a:p>
            <a:r>
              <a:rPr lang="en-US" altLang="zh-TW" sz="2000" dirty="0">
                <a:solidFill>
                  <a:schemeClr val="bg1"/>
                </a:solidFill>
                <a:latin typeface="Consolas" panose="020B0609020204030204" pitchFamily="49" charset="0"/>
              </a:rPr>
              <a:t>|</a:t>
            </a:r>
            <a:endParaRPr lang="zh-TW" altLang="en-US" sz="2000" dirty="0">
              <a:solidFill>
                <a:schemeClr val="bg1"/>
              </a:solidFill>
              <a:latin typeface="Consolas" panose="020B0609020204030204" pitchFamily="49" charset="0"/>
            </a:endParaRPr>
          </a:p>
        </p:txBody>
      </p:sp>
      <p:sp>
        <p:nvSpPr>
          <p:cNvPr id="38" name="文字方塊 37">
            <a:extLst>
              <a:ext uri="{FF2B5EF4-FFF2-40B4-BE49-F238E27FC236}">
                <a16:creationId xmlns:a16="http://schemas.microsoft.com/office/drawing/2014/main" id="{8B08E77A-A22E-431A-9146-981B9C69F25E}"/>
              </a:ext>
            </a:extLst>
          </p:cNvPr>
          <p:cNvSpPr txBox="1"/>
          <p:nvPr/>
        </p:nvSpPr>
        <p:spPr>
          <a:xfrm>
            <a:off x="8539755" y="4137009"/>
            <a:ext cx="325730" cy="400110"/>
          </a:xfrm>
          <a:prstGeom prst="rect">
            <a:avLst/>
          </a:prstGeom>
          <a:noFill/>
        </p:spPr>
        <p:txBody>
          <a:bodyPr wrap="none" rtlCol="0">
            <a:spAutoFit/>
          </a:bodyPr>
          <a:lstStyle/>
          <a:p>
            <a:r>
              <a:rPr lang="en-US" altLang="zh-TW" sz="2000" dirty="0">
                <a:solidFill>
                  <a:schemeClr val="bg1"/>
                </a:solidFill>
                <a:latin typeface="Consolas" panose="020B0609020204030204" pitchFamily="49" charset="0"/>
              </a:rPr>
              <a:t>|</a:t>
            </a:r>
            <a:endParaRPr lang="zh-TW" altLang="en-US" sz="2000" dirty="0">
              <a:solidFill>
                <a:schemeClr val="bg1"/>
              </a:solidFill>
              <a:latin typeface="Consolas" panose="020B0609020204030204" pitchFamily="49" charset="0"/>
            </a:endParaRPr>
          </a:p>
        </p:txBody>
      </p:sp>
      <p:sp>
        <p:nvSpPr>
          <p:cNvPr id="40" name="文字方塊 39">
            <a:extLst>
              <a:ext uri="{FF2B5EF4-FFF2-40B4-BE49-F238E27FC236}">
                <a16:creationId xmlns:a16="http://schemas.microsoft.com/office/drawing/2014/main" id="{60E25198-7857-4AB7-A26B-35D124B657F0}"/>
              </a:ext>
            </a:extLst>
          </p:cNvPr>
          <p:cNvSpPr txBox="1"/>
          <p:nvPr/>
        </p:nvSpPr>
        <p:spPr>
          <a:xfrm>
            <a:off x="8544625" y="3525703"/>
            <a:ext cx="325730" cy="400110"/>
          </a:xfrm>
          <a:prstGeom prst="rect">
            <a:avLst/>
          </a:prstGeom>
          <a:noFill/>
        </p:spPr>
        <p:txBody>
          <a:bodyPr wrap="none" rtlCol="0">
            <a:spAutoFit/>
          </a:bodyPr>
          <a:lstStyle/>
          <a:p>
            <a:r>
              <a:rPr lang="en-US" altLang="zh-TW" sz="2000" dirty="0">
                <a:solidFill>
                  <a:schemeClr val="bg1"/>
                </a:solidFill>
                <a:latin typeface="Consolas" panose="020B0609020204030204" pitchFamily="49" charset="0"/>
              </a:rPr>
              <a:t>|</a:t>
            </a:r>
            <a:endParaRPr lang="zh-TW" altLang="en-US" sz="20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66204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200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par>
                                <p:cTn id="12" presetID="1" presetClass="exit" presetSubtype="0" fill="hold" grpId="1" nodeType="withEffect">
                                  <p:stCondLst>
                                    <p:cond delay="0"/>
                                  </p:stCondLst>
                                  <p:childTnLst>
                                    <p:set>
                                      <p:cBhvr>
                                        <p:cTn id="13" dur="1" fill="hold">
                                          <p:stCondLst>
                                            <p:cond delay="0"/>
                                          </p:stCondLst>
                                        </p:cTn>
                                        <p:tgtEl>
                                          <p:spTgt spid="30"/>
                                        </p:tgtEl>
                                        <p:attrNameLst>
                                          <p:attrName>style.visibility</p:attrName>
                                        </p:attrNameLst>
                                      </p:cBhvr>
                                      <p:to>
                                        <p:strVal val="hidden"/>
                                      </p:to>
                                    </p:set>
                                  </p:childTnLst>
                                </p:cTn>
                              </p:par>
                            </p:childTnLst>
                          </p:cTn>
                        </p:par>
                        <p:par>
                          <p:cTn id="14" fill="hold">
                            <p:stCondLst>
                              <p:cond delay="1500"/>
                            </p:stCondLst>
                            <p:childTnLst>
                              <p:par>
                                <p:cTn id="15" presetID="10" presetClass="entr" presetSubtype="0" repeatCount="2000" fill="hold" grpId="0" nodeType="after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childTnLst>
                          </p:cTn>
                        </p:par>
                        <p:par>
                          <p:cTn id="18" fill="hold">
                            <p:stCondLst>
                              <p:cond delay="2500"/>
                            </p:stCondLst>
                            <p:childTnLst>
                              <p:par>
                                <p:cTn id="19" presetID="1" presetClass="exit" presetSubtype="0" fill="hold" grpId="1" nodeType="afterEffect">
                                  <p:stCondLst>
                                    <p:cond delay="0"/>
                                  </p:stCondLst>
                                  <p:childTnLst>
                                    <p:set>
                                      <p:cBhvr>
                                        <p:cTn id="20" dur="1" fill="hold">
                                          <p:stCondLst>
                                            <p:cond delay="0"/>
                                          </p:stCondLst>
                                        </p:cTn>
                                        <p:tgtEl>
                                          <p:spTgt spid="36"/>
                                        </p:tgtEl>
                                        <p:attrNameLst>
                                          <p:attrName>style.visibility</p:attrName>
                                        </p:attrNameLst>
                                      </p:cBhvr>
                                      <p:to>
                                        <p:strVal val="hidden"/>
                                      </p:to>
                                    </p:set>
                                  </p:childTnLst>
                                </p:cTn>
                              </p:par>
                              <p:par>
                                <p:cTn id="21" presetID="1" presetClass="entr" presetSubtype="0" fill="hold" grpId="0" nodeType="withEffect">
                                  <p:stCondLst>
                                    <p:cond delay="800"/>
                                  </p:stCondLst>
                                  <p:childTnLst>
                                    <p:set>
                                      <p:cBhvr>
                                        <p:cTn id="22" dur="1" fill="hold">
                                          <p:stCondLst>
                                            <p:cond delay="0"/>
                                          </p:stCondLst>
                                        </p:cTn>
                                        <p:tgtEl>
                                          <p:spTgt spid="37"/>
                                        </p:tgtEl>
                                        <p:attrNameLst>
                                          <p:attrName>style.visibility</p:attrName>
                                        </p:attrNameLst>
                                      </p:cBhvr>
                                      <p:to>
                                        <p:strVal val="visible"/>
                                      </p:to>
                                    </p:set>
                                  </p:childTnLst>
                                </p:cTn>
                              </p:par>
                              <p:par>
                                <p:cTn id="23" presetID="22" presetClass="entr" presetSubtype="8" fill="hold" grpId="0" nodeType="withEffect">
                                  <p:stCondLst>
                                    <p:cond delay="1500"/>
                                  </p:stCondLst>
                                  <p:childTnLst>
                                    <p:set>
                                      <p:cBhvr>
                                        <p:cTn id="24" dur="1" fill="hold">
                                          <p:stCondLst>
                                            <p:cond delay="0"/>
                                          </p:stCondLst>
                                        </p:cTn>
                                        <p:tgtEl>
                                          <p:spTgt spid="39"/>
                                        </p:tgtEl>
                                        <p:attrNameLst>
                                          <p:attrName>style.visibility</p:attrName>
                                        </p:attrNameLst>
                                      </p:cBhvr>
                                      <p:to>
                                        <p:strVal val="visible"/>
                                      </p:to>
                                    </p:set>
                                    <p:animEffect transition="in" filter="wipe(left)">
                                      <p:cBhvr>
                                        <p:cTn id="25" dur="500"/>
                                        <p:tgtEl>
                                          <p:spTgt spid="39"/>
                                        </p:tgtEl>
                                      </p:cBhvr>
                                    </p:animEffect>
                                  </p:childTnLst>
                                </p:cTn>
                              </p:par>
                              <p:par>
                                <p:cTn id="26" presetID="22" presetClass="entr" presetSubtype="8" fill="hold" grpId="0" nodeType="withEffect">
                                  <p:stCondLst>
                                    <p:cond delay="1500"/>
                                  </p:stCondLst>
                                  <p:childTnLst>
                                    <p:set>
                                      <p:cBhvr>
                                        <p:cTn id="27" dur="1" fill="hold">
                                          <p:stCondLst>
                                            <p:cond delay="0"/>
                                          </p:stCondLst>
                                        </p:cTn>
                                        <p:tgtEl>
                                          <p:spTgt spid="3"/>
                                        </p:tgtEl>
                                        <p:attrNameLst>
                                          <p:attrName>style.visibility</p:attrName>
                                        </p:attrNameLst>
                                      </p:cBhvr>
                                      <p:to>
                                        <p:strVal val="visible"/>
                                      </p:to>
                                    </p:set>
                                    <p:animEffect transition="in" filter="wipe(left)">
                                      <p:cBhvr>
                                        <p:cTn id="28" dur="500"/>
                                        <p:tgtEl>
                                          <p:spTgt spid="3"/>
                                        </p:tgtEl>
                                      </p:cBhvr>
                                    </p:animEffect>
                                  </p:childTnLst>
                                </p:cTn>
                              </p:par>
                              <p:par>
                                <p:cTn id="29" presetID="22" presetClass="entr" presetSubtype="8" fill="hold" grpId="0" nodeType="withEffect">
                                  <p:stCondLst>
                                    <p:cond delay="150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500"/>
                                        <p:tgtEl>
                                          <p:spTgt spid="5"/>
                                        </p:tgtEl>
                                      </p:cBhvr>
                                    </p:animEffect>
                                  </p:childTnLst>
                                </p:cTn>
                              </p:par>
                              <p:par>
                                <p:cTn id="32" presetID="22" presetClass="entr" presetSubtype="8" fill="hold" grpId="0" nodeType="withEffect">
                                  <p:stCondLst>
                                    <p:cond delay="1500"/>
                                  </p:stCondLst>
                                  <p:childTnLst>
                                    <p:set>
                                      <p:cBhvr>
                                        <p:cTn id="33" dur="1" fill="hold">
                                          <p:stCondLst>
                                            <p:cond delay="0"/>
                                          </p:stCondLst>
                                        </p:cTn>
                                        <p:tgtEl>
                                          <p:spTgt spid="40"/>
                                        </p:tgtEl>
                                        <p:attrNameLst>
                                          <p:attrName>style.visibility</p:attrName>
                                        </p:attrNameLst>
                                      </p:cBhvr>
                                      <p:to>
                                        <p:strVal val="visible"/>
                                      </p:to>
                                    </p:set>
                                    <p:animEffect transition="in" filter="wipe(left)">
                                      <p:cBhvr>
                                        <p:cTn id="34" dur="500"/>
                                        <p:tgtEl>
                                          <p:spTgt spid="40"/>
                                        </p:tgtEl>
                                      </p:cBhvr>
                                    </p:animEffect>
                                  </p:childTnLst>
                                </p:cTn>
                              </p:par>
                              <p:par>
                                <p:cTn id="35" presetID="22" presetClass="entr" presetSubtype="8" fill="hold" grpId="0" nodeType="withEffect">
                                  <p:stCondLst>
                                    <p:cond delay="1500"/>
                                  </p:stCondLst>
                                  <p:childTnLst>
                                    <p:set>
                                      <p:cBhvr>
                                        <p:cTn id="36" dur="1" fill="hold">
                                          <p:stCondLst>
                                            <p:cond delay="0"/>
                                          </p:stCondLst>
                                        </p:cTn>
                                        <p:tgtEl>
                                          <p:spTgt spid="38"/>
                                        </p:tgtEl>
                                        <p:attrNameLst>
                                          <p:attrName>style.visibility</p:attrName>
                                        </p:attrNameLst>
                                      </p:cBhvr>
                                      <p:to>
                                        <p:strVal val="visible"/>
                                      </p:to>
                                    </p:set>
                                    <p:animEffect transition="in" filter="wipe(left)">
                                      <p:cBhvr>
                                        <p:cTn id="3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3" grpId="0"/>
      <p:bldP spid="30" grpId="0"/>
      <p:bldP spid="30" grpId="1"/>
      <p:bldP spid="35" grpId="0"/>
      <p:bldP spid="36" grpId="0"/>
      <p:bldP spid="36" grpId="1"/>
      <p:bldP spid="37" grpId="0"/>
      <p:bldP spid="5" grpId="0"/>
      <p:bldP spid="38" grpId="0"/>
      <p:bldP spid="4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3">
            <a:extLst>
              <a:ext uri="{FF2B5EF4-FFF2-40B4-BE49-F238E27FC236}">
                <a16:creationId xmlns:a16="http://schemas.microsoft.com/office/drawing/2014/main" id="{AC167845-82AC-4B39-8198-B9E73F081CCD}"/>
              </a:ext>
            </a:extLst>
          </p:cNvPr>
          <p:cNvSpPr/>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23" name="矩形 4">
            <a:extLst>
              <a:ext uri="{FF2B5EF4-FFF2-40B4-BE49-F238E27FC236}">
                <a16:creationId xmlns:a16="http://schemas.microsoft.com/office/drawing/2014/main" id="{BFF19E05-7F0B-4D53-80A0-D5568C6C5E7E}"/>
              </a:ext>
            </a:extLst>
          </p:cNvPr>
          <p:cNvSpPr/>
          <p:nvPr/>
        </p:nvSpPr>
        <p:spPr>
          <a:xfrm>
            <a:off x="0" y="0"/>
            <a:ext cx="12192000" cy="369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文字方塊 5">
            <a:extLst>
              <a:ext uri="{FF2B5EF4-FFF2-40B4-BE49-F238E27FC236}">
                <a16:creationId xmlns:a16="http://schemas.microsoft.com/office/drawing/2014/main" id="{345E91AF-1F31-4DE1-ABCD-8C0326089302}"/>
              </a:ext>
            </a:extLst>
          </p:cNvPr>
          <p:cNvSpPr txBox="1"/>
          <p:nvPr/>
        </p:nvSpPr>
        <p:spPr>
          <a:xfrm>
            <a:off x="123092" y="61527"/>
            <a:ext cx="396262" cy="246221"/>
          </a:xfrm>
          <a:prstGeom prst="rect">
            <a:avLst/>
          </a:prstGeom>
          <a:solidFill>
            <a:schemeClr val="tx1">
              <a:lumMod val="85000"/>
              <a:lumOff val="15000"/>
            </a:schemeClr>
          </a:solidFill>
          <a:ln w="28575">
            <a:solidFill>
              <a:schemeClr val="bg1">
                <a:lumMod val="65000"/>
              </a:schemeClr>
            </a:solidFill>
          </a:ln>
        </p:spPr>
        <p:txBody>
          <a:bodyPr wrap="none" rtlCol="0">
            <a:spAutoFit/>
          </a:bodyPr>
          <a:lstStyle/>
          <a:p>
            <a:r>
              <a:rPr lang="en-US" altLang="zh-TW" sz="1000" dirty="0">
                <a:solidFill>
                  <a:schemeClr val="bg1"/>
                </a:solidFill>
                <a:latin typeface="Consolas" panose="020B0609020204030204" pitchFamily="49" charset="0"/>
              </a:rPr>
              <a:t>CPP</a:t>
            </a:r>
            <a:endParaRPr lang="zh-TW" altLang="en-US" sz="1000" dirty="0">
              <a:solidFill>
                <a:schemeClr val="bg1"/>
              </a:solidFill>
              <a:latin typeface="Consolas" panose="020B0609020204030204" pitchFamily="49" charset="0"/>
            </a:endParaRPr>
          </a:p>
        </p:txBody>
      </p:sp>
      <p:sp>
        <p:nvSpPr>
          <p:cNvPr id="25" name="文字方塊 6">
            <a:extLst>
              <a:ext uri="{FF2B5EF4-FFF2-40B4-BE49-F238E27FC236}">
                <a16:creationId xmlns:a16="http://schemas.microsoft.com/office/drawing/2014/main" id="{AFA5128D-FDC6-49CF-B065-490ED7618382}"/>
              </a:ext>
            </a:extLst>
          </p:cNvPr>
          <p:cNvSpPr txBox="1"/>
          <p:nvPr/>
        </p:nvSpPr>
        <p:spPr>
          <a:xfrm>
            <a:off x="525718" y="46137"/>
            <a:ext cx="4198585" cy="276999"/>
          </a:xfrm>
          <a:prstGeom prst="rect">
            <a:avLst/>
          </a:prstGeom>
          <a:noFill/>
        </p:spPr>
        <p:txBody>
          <a:bodyPr wrap="none" rtlCol="0">
            <a:spAutoFit/>
          </a:bodyPr>
          <a:lstStyle/>
          <a:p>
            <a:r>
              <a:rPr lang="en-US" altLang="zh-TW" sz="1200" b="1" dirty="0">
                <a:solidFill>
                  <a:schemeClr val="tx1">
                    <a:lumMod val="85000"/>
                    <a:lumOff val="15000"/>
                  </a:schemeClr>
                </a:solidFill>
                <a:latin typeface="Consolas" panose="020B0609020204030204" pitchFamily="49" charset="0"/>
              </a:rPr>
              <a:t>C:\NTUST\WebpagesDevelopment\Team05\</a:t>
            </a:r>
            <a:r>
              <a:rPr lang="zh-TW" altLang="en-US" sz="1200" b="1" dirty="0">
                <a:solidFill>
                  <a:schemeClr val="tx1">
                    <a:lumMod val="85000"/>
                    <a:lumOff val="15000"/>
                  </a:schemeClr>
                </a:solidFill>
                <a:latin typeface="Microsoft JhengHei UI Light" panose="020B0304030504040204" pitchFamily="34" charset="-120"/>
                <a:ea typeface="Microsoft JhengHei UI Light" panose="020B0304030504040204" pitchFamily="34" charset="-120"/>
              </a:rPr>
              <a:t>碼農天堂</a:t>
            </a:r>
            <a:r>
              <a:rPr lang="en-US" altLang="zh-TW" sz="1200" b="1" dirty="0">
                <a:solidFill>
                  <a:schemeClr val="tx1">
                    <a:lumMod val="85000"/>
                    <a:lumOff val="15000"/>
                  </a:schemeClr>
                </a:solidFill>
                <a:latin typeface="Consolas" panose="020B0609020204030204" pitchFamily="49" charset="0"/>
              </a:rPr>
              <a:t>.exe</a:t>
            </a:r>
            <a:endParaRPr lang="zh-TW" altLang="en-US" sz="1200" b="1" dirty="0">
              <a:solidFill>
                <a:schemeClr val="tx1">
                  <a:lumMod val="85000"/>
                  <a:lumOff val="15000"/>
                </a:schemeClr>
              </a:solidFill>
              <a:latin typeface="Consolas" panose="020B0609020204030204" pitchFamily="49" charset="0"/>
            </a:endParaRPr>
          </a:p>
        </p:txBody>
      </p:sp>
      <p:sp>
        <p:nvSpPr>
          <p:cNvPr id="26" name="文字方塊 7">
            <a:extLst>
              <a:ext uri="{FF2B5EF4-FFF2-40B4-BE49-F238E27FC236}">
                <a16:creationId xmlns:a16="http://schemas.microsoft.com/office/drawing/2014/main" id="{500E8BF5-A714-4F7E-B7D2-041B71BE2C03}"/>
              </a:ext>
            </a:extLst>
          </p:cNvPr>
          <p:cNvSpPr txBox="1"/>
          <p:nvPr/>
        </p:nvSpPr>
        <p:spPr>
          <a:xfrm>
            <a:off x="10598497"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27" name="文字方塊 8">
            <a:extLst>
              <a:ext uri="{FF2B5EF4-FFF2-40B4-BE49-F238E27FC236}">
                <a16:creationId xmlns:a16="http://schemas.microsoft.com/office/drawing/2014/main" id="{FFE8DD17-A16E-4199-9B5D-237044F47F7E}"/>
              </a:ext>
            </a:extLst>
          </p:cNvPr>
          <p:cNvSpPr txBox="1"/>
          <p:nvPr/>
        </p:nvSpPr>
        <p:spPr>
          <a:xfrm>
            <a:off x="11151953"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28" name="文字方塊 9">
            <a:extLst>
              <a:ext uri="{FF2B5EF4-FFF2-40B4-BE49-F238E27FC236}">
                <a16:creationId xmlns:a16="http://schemas.microsoft.com/office/drawing/2014/main" id="{8EB946F6-2EEC-44AF-B2BF-2AA8B4F2CBC4}"/>
              </a:ext>
            </a:extLst>
          </p:cNvPr>
          <p:cNvSpPr txBox="1"/>
          <p:nvPr/>
        </p:nvSpPr>
        <p:spPr>
          <a:xfrm>
            <a:off x="11705409" y="0"/>
            <a:ext cx="441146" cy="400110"/>
          </a:xfrm>
          <a:prstGeom prst="rect">
            <a:avLst/>
          </a:prstGeom>
          <a:noFill/>
        </p:spPr>
        <p:txBody>
          <a:bodyPr wrap="none" rtlCol="0">
            <a:spAutoFit/>
          </a:bodyPr>
          <a:lstStyle/>
          <a:p>
            <a:r>
              <a:rPr lang="zh-TW" altLang="en-US" sz="2000" dirty="0"/>
              <a:t>☻</a:t>
            </a:r>
          </a:p>
        </p:txBody>
      </p:sp>
      <p:sp>
        <p:nvSpPr>
          <p:cNvPr id="29" name="文字方塊 10">
            <a:extLst>
              <a:ext uri="{FF2B5EF4-FFF2-40B4-BE49-F238E27FC236}">
                <a16:creationId xmlns:a16="http://schemas.microsoft.com/office/drawing/2014/main" id="{582EF791-130E-440F-A226-EA7E4EB5AC28}"/>
              </a:ext>
            </a:extLst>
          </p:cNvPr>
          <p:cNvSpPr txBox="1"/>
          <p:nvPr/>
        </p:nvSpPr>
        <p:spPr>
          <a:xfrm>
            <a:off x="0" y="369273"/>
            <a:ext cx="4259499" cy="95410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Webpages Development</a:t>
            </a:r>
            <a:r>
              <a:rPr lang="zh-TW" altLang="en-US" sz="1400" dirty="0">
                <a:solidFill>
                  <a:schemeClr val="bg1"/>
                </a:solidFill>
                <a:latin typeface="Consolas" panose="020B0609020204030204" pitchFamily="49" charset="0"/>
              </a:rPr>
              <a:t> </a:t>
            </a:r>
            <a:r>
              <a:rPr lang="en-US" altLang="zh-TW" sz="1400" dirty="0">
                <a:solidFill>
                  <a:schemeClr val="bg1"/>
                </a:solidFill>
                <a:latin typeface="Consolas" panose="020B0609020204030204" pitchFamily="49" charset="0"/>
              </a:rPr>
              <a:t>[Version 2019.04.19]</a:t>
            </a:r>
          </a:p>
          <a:p>
            <a:r>
              <a:rPr lang="en-US" altLang="zh-TW" sz="1400" dirty="0">
                <a:solidFill>
                  <a:schemeClr val="bg1"/>
                </a:solidFill>
                <a:latin typeface="Consolas" panose="020B0609020204030204" pitchFamily="49" charset="0"/>
              </a:rPr>
              <a:t>(c) 2019 NTUST</a:t>
            </a:r>
          </a:p>
          <a:p>
            <a:endParaRPr lang="en-US" altLang="zh-TW" sz="1400" dirty="0">
              <a:solidFill>
                <a:schemeClr val="bg1"/>
              </a:solidFill>
              <a:latin typeface="Consolas" panose="020B0609020204030204" pitchFamily="49" charset="0"/>
            </a:endParaRPr>
          </a:p>
          <a:p>
            <a:r>
              <a:rPr lang="en-US" altLang="zh-TW" sz="1400" dirty="0">
                <a:solidFill>
                  <a:schemeClr val="bg1"/>
                </a:solidFill>
                <a:latin typeface="Consolas" panose="020B0609020204030204" pitchFamily="49" charset="0"/>
              </a:rPr>
              <a:t>C:\Users\student&gt;</a:t>
            </a:r>
            <a:endParaRPr lang="zh-TW" altLang="en-US" sz="1400" dirty="0">
              <a:solidFill>
                <a:schemeClr val="bg1"/>
              </a:solidFill>
              <a:latin typeface="Consolas" panose="020B0609020204030204" pitchFamily="49" charset="0"/>
            </a:endParaRPr>
          </a:p>
        </p:txBody>
      </p:sp>
      <p:sp>
        <p:nvSpPr>
          <p:cNvPr id="30" name="文字方塊 12">
            <a:extLst>
              <a:ext uri="{FF2B5EF4-FFF2-40B4-BE49-F238E27FC236}">
                <a16:creationId xmlns:a16="http://schemas.microsoft.com/office/drawing/2014/main" id="{0B05D7D0-BAE6-4995-934B-E00CFFD98FA0}"/>
              </a:ext>
            </a:extLst>
          </p:cNvPr>
          <p:cNvSpPr txBox="1"/>
          <p:nvPr/>
        </p:nvSpPr>
        <p:spPr>
          <a:xfrm>
            <a:off x="1699377" y="954048"/>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31" name="矩形 13">
            <a:extLst>
              <a:ext uri="{FF2B5EF4-FFF2-40B4-BE49-F238E27FC236}">
                <a16:creationId xmlns:a16="http://schemas.microsoft.com/office/drawing/2014/main" id="{C47076D3-12F2-455B-91A6-C3C4BA991D9D}"/>
              </a:ext>
            </a:extLst>
          </p:cNvPr>
          <p:cNvSpPr/>
          <p:nvPr/>
        </p:nvSpPr>
        <p:spPr>
          <a:xfrm>
            <a:off x="11925982" y="369273"/>
            <a:ext cx="266018" cy="64887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矩形 15">
            <a:extLst>
              <a:ext uri="{FF2B5EF4-FFF2-40B4-BE49-F238E27FC236}">
                <a16:creationId xmlns:a16="http://schemas.microsoft.com/office/drawing/2014/main" id="{14A1C11C-261E-440B-8C29-2C2422867D77}"/>
              </a:ext>
            </a:extLst>
          </p:cNvPr>
          <p:cNvSpPr/>
          <p:nvPr/>
        </p:nvSpPr>
        <p:spPr>
          <a:xfrm>
            <a:off x="11925982" y="369273"/>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p>
        </p:txBody>
      </p:sp>
      <p:sp>
        <p:nvSpPr>
          <p:cNvPr id="33" name="矩形 16">
            <a:extLst>
              <a:ext uri="{FF2B5EF4-FFF2-40B4-BE49-F238E27FC236}">
                <a16:creationId xmlns:a16="http://schemas.microsoft.com/office/drawing/2014/main" id="{1E099F5A-27A1-4829-80DF-E9BA27A29F6A}"/>
              </a:ext>
            </a:extLst>
          </p:cNvPr>
          <p:cNvSpPr/>
          <p:nvPr/>
        </p:nvSpPr>
        <p:spPr>
          <a:xfrm>
            <a:off x="11925982" y="6578047"/>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endParaRPr lang="zh-TW" altLang="en-US" sz="1100" dirty="0">
              <a:solidFill>
                <a:schemeClr val="tx1">
                  <a:lumMod val="85000"/>
                  <a:lumOff val="15000"/>
                </a:schemeClr>
              </a:solidFill>
            </a:endParaRPr>
          </a:p>
        </p:txBody>
      </p:sp>
      <p:sp>
        <p:nvSpPr>
          <p:cNvPr id="34" name="矩形 17">
            <a:extLst>
              <a:ext uri="{FF2B5EF4-FFF2-40B4-BE49-F238E27FC236}">
                <a16:creationId xmlns:a16="http://schemas.microsoft.com/office/drawing/2014/main" id="{C2F7121F-64BF-4D27-90CA-E3A5761DB752}"/>
              </a:ext>
            </a:extLst>
          </p:cNvPr>
          <p:cNvSpPr/>
          <p:nvPr/>
        </p:nvSpPr>
        <p:spPr>
          <a:xfrm>
            <a:off x="11925982" y="630936"/>
            <a:ext cx="266018" cy="5077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文字方塊 18">
            <a:extLst>
              <a:ext uri="{FF2B5EF4-FFF2-40B4-BE49-F238E27FC236}">
                <a16:creationId xmlns:a16="http://schemas.microsoft.com/office/drawing/2014/main" id="{1D29CB4A-5938-486A-9B69-1C4863EBF835}"/>
              </a:ext>
            </a:extLst>
          </p:cNvPr>
          <p:cNvSpPr txBox="1"/>
          <p:nvPr/>
        </p:nvSpPr>
        <p:spPr>
          <a:xfrm>
            <a:off x="1699377" y="1006459"/>
            <a:ext cx="2371162" cy="307777"/>
          </a:xfrm>
          <a:prstGeom prst="rect">
            <a:avLst/>
          </a:prstGeom>
          <a:noFill/>
        </p:spPr>
        <p:txBody>
          <a:bodyPr wrap="none" rtlCol="0">
            <a:spAutoFit/>
          </a:bodyPr>
          <a:lstStyle/>
          <a:p>
            <a:r>
              <a:rPr lang="en-GB" altLang="zh-TW" sz="1400" b="1" dirty="0">
                <a:solidFill>
                  <a:schemeClr val="bg1"/>
                </a:solidFill>
                <a:latin typeface="Consolas" panose="020B0609020204030204" pitchFamily="49" charset="0"/>
                <a:ea typeface="Microsoft JhengHei UI Light" panose="020B0304030504040204" pitchFamily="34" charset="-120"/>
              </a:rPr>
              <a:t>The presentation ends.</a:t>
            </a:r>
            <a:endParaRPr lang="zh-TW" altLang="en-US" sz="1400" b="1" dirty="0">
              <a:solidFill>
                <a:schemeClr val="bg1"/>
              </a:solidFill>
              <a:latin typeface="Consolas" panose="020B0609020204030204" pitchFamily="49" charset="0"/>
              <a:ea typeface="Microsoft JhengHei UI Light" panose="020B0304030504040204" pitchFamily="34" charset="-120"/>
            </a:endParaRPr>
          </a:p>
        </p:txBody>
      </p:sp>
      <p:sp>
        <p:nvSpPr>
          <p:cNvPr id="36" name="文字方塊 19">
            <a:extLst>
              <a:ext uri="{FF2B5EF4-FFF2-40B4-BE49-F238E27FC236}">
                <a16:creationId xmlns:a16="http://schemas.microsoft.com/office/drawing/2014/main" id="{5D01598A-BC8E-452D-99D7-9A19476E2209}"/>
              </a:ext>
            </a:extLst>
          </p:cNvPr>
          <p:cNvSpPr txBox="1"/>
          <p:nvPr/>
        </p:nvSpPr>
        <p:spPr>
          <a:xfrm>
            <a:off x="3901635" y="960427"/>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2" name="文字方塊 1"/>
          <p:cNvSpPr txBox="1"/>
          <p:nvPr/>
        </p:nvSpPr>
        <p:spPr>
          <a:xfrm>
            <a:off x="137959" y="2035458"/>
            <a:ext cx="11567450" cy="3046988"/>
          </a:xfrm>
          <a:prstGeom prst="rect">
            <a:avLst/>
          </a:prstGeom>
          <a:noFill/>
        </p:spPr>
        <p:txBody>
          <a:bodyPr wrap="square" rtlCol="0">
            <a:spAutoFit/>
          </a:bodyPr>
          <a:lstStyle/>
          <a:p>
            <a:r>
              <a:rPr lang="en-US" altLang="zh-TW" sz="9600" dirty="0">
                <a:solidFill>
                  <a:schemeClr val="bg1"/>
                </a:solidFill>
                <a:latin typeface="Franklin Gothic Heavy" pitchFamily="34" charset="0"/>
              </a:rPr>
              <a:t>Thanks </a:t>
            </a:r>
          </a:p>
          <a:p>
            <a:r>
              <a:rPr lang="en-US" altLang="zh-TW" sz="9600" dirty="0">
                <a:solidFill>
                  <a:schemeClr val="bg1"/>
                </a:solidFill>
                <a:latin typeface="Franklin Gothic Heavy" pitchFamily="34" charset="0"/>
              </a:rPr>
              <a:t>				For Watching</a:t>
            </a:r>
            <a:endParaRPr lang="zh-TW" altLang="en-US" sz="9600" dirty="0">
              <a:solidFill>
                <a:schemeClr val="bg1"/>
              </a:solidFill>
              <a:latin typeface="Franklin Gothic Heavy" pitchFamily="34" charset="0"/>
            </a:endParaRPr>
          </a:p>
        </p:txBody>
      </p:sp>
    </p:spTree>
    <p:extLst>
      <p:ext uri="{BB962C8B-B14F-4D97-AF65-F5344CB8AC3E}">
        <p14:creationId xmlns:p14="http://schemas.microsoft.com/office/powerpoint/2010/main" val="1329378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200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par>
                                <p:cTn id="12" presetID="1" presetClass="exit" presetSubtype="0" fill="hold" grpId="1" nodeType="withEffect">
                                  <p:stCondLst>
                                    <p:cond delay="0"/>
                                  </p:stCondLst>
                                  <p:childTnLst>
                                    <p:set>
                                      <p:cBhvr>
                                        <p:cTn id="13" dur="1" fill="hold">
                                          <p:stCondLst>
                                            <p:cond delay="0"/>
                                          </p:stCondLst>
                                        </p:cTn>
                                        <p:tgtEl>
                                          <p:spTgt spid="30"/>
                                        </p:tgtEl>
                                        <p:attrNameLst>
                                          <p:attrName>style.visibility</p:attrName>
                                        </p:attrNameLst>
                                      </p:cBhvr>
                                      <p:to>
                                        <p:strVal val="hidden"/>
                                      </p:to>
                                    </p:set>
                                  </p:childTnLst>
                                </p:cTn>
                              </p:par>
                            </p:childTnLst>
                          </p:cTn>
                        </p:par>
                        <p:par>
                          <p:cTn id="14" fill="hold">
                            <p:stCondLst>
                              <p:cond delay="1500"/>
                            </p:stCondLst>
                            <p:childTnLst>
                              <p:par>
                                <p:cTn id="15" presetID="10" presetClass="entr" presetSubtype="0" repeatCount="2000" fill="hold" grpId="0" nodeType="after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childTnLst>
                          </p:cTn>
                        </p:par>
                        <p:par>
                          <p:cTn id="18" fill="hold">
                            <p:stCondLst>
                              <p:cond delay="2500"/>
                            </p:stCondLst>
                            <p:childTnLst>
                              <p:par>
                                <p:cTn id="19" presetID="1" presetClass="exit" presetSubtype="0" fill="hold" grpId="1" nodeType="afterEffect">
                                  <p:stCondLst>
                                    <p:cond delay="0"/>
                                  </p:stCondLst>
                                  <p:childTnLst>
                                    <p:set>
                                      <p:cBhvr>
                                        <p:cTn id="20" dur="1" fill="hold">
                                          <p:stCondLst>
                                            <p:cond delay="0"/>
                                          </p:stCondLst>
                                        </p:cTn>
                                        <p:tgtEl>
                                          <p:spTgt spid="36"/>
                                        </p:tgtEl>
                                        <p:attrNameLst>
                                          <p:attrName>style.visibility</p:attrName>
                                        </p:attrNameLst>
                                      </p:cBhvr>
                                      <p:to>
                                        <p:strVal val="hidden"/>
                                      </p:to>
                                    </p:set>
                                  </p:childTnLst>
                                </p:cTn>
                              </p:par>
                            </p:childTnLst>
                          </p:cTn>
                        </p:par>
                        <p:par>
                          <p:cTn id="21" fill="hold">
                            <p:stCondLst>
                              <p:cond delay="2500"/>
                            </p:stCondLst>
                            <p:childTnLst>
                              <p:par>
                                <p:cTn id="22" presetID="22" presetClass="entr" presetSubtype="8" fill="hold" grpId="0"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left)">
                                      <p:cBhvr>
                                        <p:cTn id="2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0" grpId="1"/>
      <p:bldP spid="35" grpId="0"/>
      <p:bldP spid="36" grpId="0"/>
      <p:bldP spid="36" grpId="1"/>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 name="矩形 4"/>
          <p:cNvSpPr/>
          <p:nvPr/>
        </p:nvSpPr>
        <p:spPr>
          <a:xfrm>
            <a:off x="0" y="0"/>
            <a:ext cx="12192000" cy="369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123092" y="61527"/>
            <a:ext cx="396262" cy="246221"/>
          </a:xfrm>
          <a:prstGeom prst="rect">
            <a:avLst/>
          </a:prstGeom>
          <a:solidFill>
            <a:schemeClr val="tx1">
              <a:lumMod val="85000"/>
              <a:lumOff val="15000"/>
            </a:schemeClr>
          </a:solidFill>
          <a:ln w="28575">
            <a:solidFill>
              <a:schemeClr val="bg1">
                <a:lumMod val="65000"/>
              </a:schemeClr>
            </a:solidFill>
          </a:ln>
        </p:spPr>
        <p:txBody>
          <a:bodyPr wrap="none" rtlCol="0">
            <a:spAutoFit/>
          </a:bodyPr>
          <a:lstStyle/>
          <a:p>
            <a:r>
              <a:rPr lang="en-US" altLang="zh-TW" sz="1000" dirty="0">
                <a:solidFill>
                  <a:schemeClr val="bg1"/>
                </a:solidFill>
                <a:latin typeface="Consolas" panose="020B0609020204030204" pitchFamily="49" charset="0"/>
              </a:rPr>
              <a:t>CPP</a:t>
            </a:r>
            <a:endParaRPr lang="zh-TW" altLang="en-US" sz="1000" dirty="0">
              <a:solidFill>
                <a:schemeClr val="bg1"/>
              </a:solidFill>
              <a:latin typeface="Consolas" panose="020B0609020204030204" pitchFamily="49" charset="0"/>
            </a:endParaRPr>
          </a:p>
        </p:txBody>
      </p:sp>
      <p:sp>
        <p:nvSpPr>
          <p:cNvPr id="7" name="文字方塊 6"/>
          <p:cNvSpPr txBox="1"/>
          <p:nvPr/>
        </p:nvSpPr>
        <p:spPr>
          <a:xfrm>
            <a:off x="525718" y="46137"/>
            <a:ext cx="4198585" cy="276999"/>
          </a:xfrm>
          <a:prstGeom prst="rect">
            <a:avLst/>
          </a:prstGeom>
          <a:noFill/>
        </p:spPr>
        <p:txBody>
          <a:bodyPr wrap="none" rtlCol="0">
            <a:spAutoFit/>
          </a:bodyPr>
          <a:lstStyle/>
          <a:p>
            <a:r>
              <a:rPr lang="en-US" altLang="zh-TW" sz="1200" b="1" dirty="0">
                <a:solidFill>
                  <a:schemeClr val="tx1">
                    <a:lumMod val="85000"/>
                    <a:lumOff val="15000"/>
                  </a:schemeClr>
                </a:solidFill>
                <a:latin typeface="Consolas" panose="020B0609020204030204" pitchFamily="49" charset="0"/>
              </a:rPr>
              <a:t>C:\NTUST\WebpagesDevelopment\Team05\</a:t>
            </a:r>
            <a:r>
              <a:rPr lang="zh-TW" altLang="en-US" sz="1200" b="1" dirty="0">
                <a:solidFill>
                  <a:schemeClr val="tx1">
                    <a:lumMod val="85000"/>
                    <a:lumOff val="15000"/>
                  </a:schemeClr>
                </a:solidFill>
                <a:latin typeface="Microsoft JhengHei UI Light" panose="020B0304030504040204" pitchFamily="34" charset="-120"/>
                <a:ea typeface="Microsoft JhengHei UI Light" panose="020B0304030504040204" pitchFamily="34" charset="-120"/>
              </a:rPr>
              <a:t>碼農天堂</a:t>
            </a:r>
            <a:r>
              <a:rPr lang="en-US" altLang="zh-TW" sz="1200" b="1" dirty="0">
                <a:solidFill>
                  <a:schemeClr val="tx1">
                    <a:lumMod val="85000"/>
                    <a:lumOff val="15000"/>
                  </a:schemeClr>
                </a:solidFill>
                <a:latin typeface="Consolas" panose="020B0609020204030204" pitchFamily="49" charset="0"/>
              </a:rPr>
              <a:t>.exe</a:t>
            </a:r>
            <a:endParaRPr lang="zh-TW" altLang="en-US" sz="1200" b="1" dirty="0">
              <a:solidFill>
                <a:schemeClr val="tx1">
                  <a:lumMod val="85000"/>
                  <a:lumOff val="15000"/>
                </a:schemeClr>
              </a:solidFill>
              <a:latin typeface="Consolas" panose="020B0609020204030204" pitchFamily="49" charset="0"/>
            </a:endParaRPr>
          </a:p>
        </p:txBody>
      </p:sp>
      <p:sp>
        <p:nvSpPr>
          <p:cNvPr id="8" name="文字方塊 7"/>
          <p:cNvSpPr txBox="1"/>
          <p:nvPr/>
        </p:nvSpPr>
        <p:spPr>
          <a:xfrm>
            <a:off x="10598497"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9" name="文字方塊 8"/>
          <p:cNvSpPr txBox="1"/>
          <p:nvPr/>
        </p:nvSpPr>
        <p:spPr>
          <a:xfrm>
            <a:off x="11151953"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10" name="文字方塊 9"/>
          <p:cNvSpPr txBox="1"/>
          <p:nvPr/>
        </p:nvSpPr>
        <p:spPr>
          <a:xfrm>
            <a:off x="11705409" y="0"/>
            <a:ext cx="441146" cy="400110"/>
          </a:xfrm>
          <a:prstGeom prst="rect">
            <a:avLst/>
          </a:prstGeom>
          <a:noFill/>
        </p:spPr>
        <p:txBody>
          <a:bodyPr wrap="none" rtlCol="0">
            <a:spAutoFit/>
          </a:bodyPr>
          <a:lstStyle/>
          <a:p>
            <a:r>
              <a:rPr lang="zh-TW" altLang="en-US" sz="2000" dirty="0"/>
              <a:t>☻</a:t>
            </a:r>
          </a:p>
        </p:txBody>
      </p:sp>
      <p:sp>
        <p:nvSpPr>
          <p:cNvPr id="11" name="文字方塊 10"/>
          <p:cNvSpPr txBox="1"/>
          <p:nvPr/>
        </p:nvSpPr>
        <p:spPr>
          <a:xfrm>
            <a:off x="0" y="369273"/>
            <a:ext cx="4259499" cy="95410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Webpages Development</a:t>
            </a:r>
            <a:r>
              <a:rPr lang="zh-TW" altLang="en-US" sz="1400" dirty="0">
                <a:solidFill>
                  <a:schemeClr val="bg1"/>
                </a:solidFill>
                <a:latin typeface="Consolas" panose="020B0609020204030204" pitchFamily="49" charset="0"/>
              </a:rPr>
              <a:t> </a:t>
            </a:r>
            <a:r>
              <a:rPr lang="en-US" altLang="zh-TW" sz="1400" dirty="0">
                <a:solidFill>
                  <a:schemeClr val="bg1"/>
                </a:solidFill>
                <a:latin typeface="Consolas" panose="020B0609020204030204" pitchFamily="49" charset="0"/>
              </a:rPr>
              <a:t>[Version 2019.04.19]</a:t>
            </a:r>
          </a:p>
          <a:p>
            <a:r>
              <a:rPr lang="en-US" altLang="zh-TW" sz="1400" dirty="0">
                <a:solidFill>
                  <a:schemeClr val="bg1"/>
                </a:solidFill>
                <a:latin typeface="Consolas" panose="020B0609020204030204" pitchFamily="49" charset="0"/>
              </a:rPr>
              <a:t>(c) 2019 NTUST</a:t>
            </a:r>
          </a:p>
          <a:p>
            <a:endParaRPr lang="en-US" altLang="zh-TW" sz="1400" dirty="0">
              <a:solidFill>
                <a:schemeClr val="bg1"/>
              </a:solidFill>
              <a:latin typeface="Consolas" panose="020B0609020204030204" pitchFamily="49" charset="0"/>
            </a:endParaRPr>
          </a:p>
          <a:p>
            <a:r>
              <a:rPr lang="en-US" altLang="zh-TW" sz="1400" dirty="0">
                <a:solidFill>
                  <a:schemeClr val="bg1"/>
                </a:solidFill>
                <a:latin typeface="Consolas" panose="020B0609020204030204" pitchFamily="49" charset="0"/>
              </a:rPr>
              <a:t>C:\Users\student&gt;</a:t>
            </a:r>
            <a:endParaRPr lang="zh-TW" altLang="en-US" sz="1400" dirty="0">
              <a:solidFill>
                <a:schemeClr val="bg1"/>
              </a:solidFill>
              <a:latin typeface="Consolas" panose="020B0609020204030204" pitchFamily="49" charset="0"/>
            </a:endParaRPr>
          </a:p>
        </p:txBody>
      </p:sp>
      <p:sp>
        <p:nvSpPr>
          <p:cNvPr id="13" name="文字方塊 12"/>
          <p:cNvSpPr txBox="1"/>
          <p:nvPr/>
        </p:nvSpPr>
        <p:spPr>
          <a:xfrm>
            <a:off x="1699377" y="954048"/>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14" name="矩形 13"/>
          <p:cNvSpPr/>
          <p:nvPr/>
        </p:nvSpPr>
        <p:spPr>
          <a:xfrm>
            <a:off x="11925982" y="369273"/>
            <a:ext cx="266018" cy="64887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11925982" y="369273"/>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p>
        </p:txBody>
      </p:sp>
      <p:sp>
        <p:nvSpPr>
          <p:cNvPr id="17" name="矩形 16"/>
          <p:cNvSpPr/>
          <p:nvPr/>
        </p:nvSpPr>
        <p:spPr>
          <a:xfrm>
            <a:off x="11925982" y="6578047"/>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endParaRPr lang="zh-TW" altLang="en-US" sz="1100" dirty="0">
              <a:solidFill>
                <a:schemeClr val="tx1">
                  <a:lumMod val="85000"/>
                  <a:lumOff val="15000"/>
                </a:schemeClr>
              </a:solidFill>
            </a:endParaRPr>
          </a:p>
        </p:txBody>
      </p:sp>
      <p:sp>
        <p:nvSpPr>
          <p:cNvPr id="18" name="矩形 17"/>
          <p:cNvSpPr/>
          <p:nvPr/>
        </p:nvSpPr>
        <p:spPr>
          <a:xfrm>
            <a:off x="11925982" y="630936"/>
            <a:ext cx="266018" cy="5077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p:cNvSpPr txBox="1"/>
          <p:nvPr/>
        </p:nvSpPr>
        <p:spPr>
          <a:xfrm>
            <a:off x="1699377" y="1006459"/>
            <a:ext cx="582211"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next</a:t>
            </a:r>
            <a:endParaRPr lang="zh-TW" altLang="en-US" sz="1400" b="1"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20" name="文字方塊 19"/>
          <p:cNvSpPr txBox="1"/>
          <p:nvPr/>
        </p:nvSpPr>
        <p:spPr>
          <a:xfrm>
            <a:off x="2108645" y="936634"/>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21" name="文字方塊 20"/>
          <p:cNvSpPr txBox="1"/>
          <p:nvPr/>
        </p:nvSpPr>
        <p:spPr>
          <a:xfrm>
            <a:off x="0" y="1221872"/>
            <a:ext cx="482824"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&gt;&gt;&gt;</a:t>
            </a:r>
            <a:endParaRPr lang="zh-TW" altLang="en-US" sz="1400" dirty="0">
              <a:solidFill>
                <a:schemeClr val="bg1"/>
              </a:solidFill>
              <a:latin typeface="Consolas" panose="020B0609020204030204" pitchFamily="49" charset="0"/>
            </a:endParaRPr>
          </a:p>
        </p:txBody>
      </p:sp>
      <p:sp>
        <p:nvSpPr>
          <p:cNvPr id="22" name="文字方塊 21"/>
          <p:cNvSpPr txBox="1"/>
          <p:nvPr/>
        </p:nvSpPr>
        <p:spPr>
          <a:xfrm>
            <a:off x="123092" y="1692653"/>
            <a:ext cx="184731" cy="830997"/>
          </a:xfrm>
          <a:prstGeom prst="rect">
            <a:avLst/>
          </a:prstGeom>
          <a:noFill/>
        </p:spPr>
        <p:txBody>
          <a:bodyPr wrap="none" rtlCol="0">
            <a:spAutoFit/>
          </a:bodyPr>
          <a:lstStyle/>
          <a:p>
            <a:endParaRPr lang="zh-TW" altLang="en-US" sz="4800" b="1"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12" name="圖片 11">
            <a:extLst>
              <a:ext uri="{FF2B5EF4-FFF2-40B4-BE49-F238E27FC236}">
                <a16:creationId xmlns:a16="http://schemas.microsoft.com/office/drawing/2014/main" id="{B9DF6B5C-771F-47F3-86B1-8F20232752D4}"/>
              </a:ext>
            </a:extLst>
          </p:cNvPr>
          <p:cNvPicPr>
            <a:picLocks noChangeAspect="1"/>
          </p:cNvPicPr>
          <p:nvPr/>
        </p:nvPicPr>
        <p:blipFill rotWithShape="1">
          <a:blip r:embed="rId2">
            <a:clrChange>
              <a:clrFrom>
                <a:srgbClr val="000000"/>
              </a:clrFrom>
              <a:clrTo>
                <a:srgbClr val="000000">
                  <a:alpha val="0"/>
                </a:srgbClr>
              </a:clrTo>
            </a:clrChange>
          </a:blip>
          <a:srcRect l="5071" t="10572" r="10753" b="14642"/>
          <a:stretch/>
        </p:blipFill>
        <p:spPr>
          <a:xfrm>
            <a:off x="123092" y="1511984"/>
            <a:ext cx="4588757" cy="1258363"/>
          </a:xfrm>
          <a:prstGeom prst="rect">
            <a:avLst/>
          </a:prstGeom>
        </p:spPr>
      </p:pic>
    </p:spTree>
    <p:extLst>
      <p:ext uri="{BB962C8B-B14F-4D97-AF65-F5344CB8AC3E}">
        <p14:creationId xmlns:p14="http://schemas.microsoft.com/office/powerpoint/2010/main" val="148808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2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par>
                                <p:cTn id="12" presetID="1" presetClass="exit" presetSubtype="0" fill="hold" grpId="1" nodeType="withEffect">
                                  <p:stCondLst>
                                    <p:cond delay="0"/>
                                  </p:stCondLst>
                                  <p:childTnLst>
                                    <p:set>
                                      <p:cBhvr>
                                        <p:cTn id="13" dur="1" fill="hold">
                                          <p:stCondLst>
                                            <p:cond delay="0"/>
                                          </p:stCondLst>
                                        </p:cTn>
                                        <p:tgtEl>
                                          <p:spTgt spid="13"/>
                                        </p:tgtEl>
                                        <p:attrNameLst>
                                          <p:attrName>style.visibility</p:attrName>
                                        </p:attrNameLst>
                                      </p:cBhvr>
                                      <p:to>
                                        <p:strVal val="hidden"/>
                                      </p:to>
                                    </p:set>
                                  </p:childTnLst>
                                </p:cTn>
                              </p:par>
                            </p:childTnLst>
                          </p:cTn>
                        </p:par>
                        <p:par>
                          <p:cTn id="14" fill="hold">
                            <p:stCondLst>
                              <p:cond delay="1500"/>
                            </p:stCondLst>
                            <p:childTnLst>
                              <p:par>
                                <p:cTn id="15" presetID="10" presetClass="entr" presetSubtype="0" repeatCount="2000" fill="hold" grpId="0"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par>
                          <p:cTn id="18" fill="hold">
                            <p:stCondLst>
                              <p:cond delay="2500"/>
                            </p:stCondLst>
                            <p:childTnLst>
                              <p:par>
                                <p:cTn id="19" presetID="1" presetClass="exit" presetSubtype="0" fill="hold" grpId="1" nodeType="afterEffect">
                                  <p:stCondLst>
                                    <p:cond delay="0"/>
                                  </p:stCondLst>
                                  <p:childTnLst>
                                    <p:set>
                                      <p:cBhvr>
                                        <p:cTn id="20" dur="1" fill="hold">
                                          <p:stCondLst>
                                            <p:cond delay="0"/>
                                          </p:stCondLst>
                                        </p:cTn>
                                        <p:tgtEl>
                                          <p:spTgt spid="20"/>
                                        </p:tgtEl>
                                        <p:attrNameLst>
                                          <p:attrName>style.visibility</p:attrName>
                                        </p:attrNameLst>
                                      </p:cBhvr>
                                      <p:to>
                                        <p:strVal val="hidden"/>
                                      </p:to>
                                    </p:set>
                                  </p:childTnLst>
                                </p:cTn>
                              </p:par>
                              <p:par>
                                <p:cTn id="21" presetID="1" presetClass="entr" presetSubtype="0" fill="hold" grpId="0" nodeType="withEffect">
                                  <p:stCondLst>
                                    <p:cond delay="800"/>
                                  </p:stCondLst>
                                  <p:childTnLst>
                                    <p:set>
                                      <p:cBhvr>
                                        <p:cTn id="22" dur="1" fill="hold">
                                          <p:stCondLst>
                                            <p:cond delay="0"/>
                                          </p:stCondLst>
                                        </p:cTn>
                                        <p:tgtEl>
                                          <p:spTgt spid="21"/>
                                        </p:tgtEl>
                                        <p:attrNameLst>
                                          <p:attrName>style.visibility</p:attrName>
                                        </p:attrNameLst>
                                      </p:cBhvr>
                                      <p:to>
                                        <p:strVal val="visible"/>
                                      </p:to>
                                    </p:set>
                                  </p:childTnLst>
                                </p:cTn>
                              </p:par>
                            </p:childTnLst>
                          </p:cTn>
                        </p:par>
                        <p:par>
                          <p:cTn id="23" fill="hold">
                            <p:stCondLst>
                              <p:cond delay="3300"/>
                            </p:stCondLst>
                            <p:childTnLst>
                              <p:par>
                                <p:cTn id="24" presetID="22" presetClass="entr" presetSubtype="8" fill="hold" nodeType="afterEffect">
                                  <p:stCondLst>
                                    <p:cond delay="700"/>
                                  </p:stCondLst>
                                  <p:childTnLst>
                                    <p:set>
                                      <p:cBhvr>
                                        <p:cTn id="25" dur="1" fill="hold">
                                          <p:stCondLst>
                                            <p:cond delay="0"/>
                                          </p:stCondLst>
                                        </p:cTn>
                                        <p:tgtEl>
                                          <p:spTgt spid="12"/>
                                        </p:tgtEl>
                                        <p:attrNameLst>
                                          <p:attrName>style.visibility</p:attrName>
                                        </p:attrNameLst>
                                      </p:cBhvr>
                                      <p:to>
                                        <p:strVal val="visible"/>
                                      </p:to>
                                    </p:set>
                                    <p:animEffect transition="in" filter="wipe(left)">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9" grpId="0"/>
      <p:bldP spid="20" grpId="0"/>
      <p:bldP spid="20" grpId="1"/>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3">
            <a:extLst>
              <a:ext uri="{FF2B5EF4-FFF2-40B4-BE49-F238E27FC236}">
                <a16:creationId xmlns:a16="http://schemas.microsoft.com/office/drawing/2014/main" id="{AC167845-82AC-4B39-8198-B9E73F081CCD}"/>
              </a:ext>
            </a:extLst>
          </p:cNvPr>
          <p:cNvSpPr/>
          <p:nvPr/>
        </p:nvSpPr>
        <p:spPr>
          <a:xfrm>
            <a:off x="0" y="8878"/>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23" name="矩形 4">
            <a:extLst>
              <a:ext uri="{FF2B5EF4-FFF2-40B4-BE49-F238E27FC236}">
                <a16:creationId xmlns:a16="http://schemas.microsoft.com/office/drawing/2014/main" id="{BFF19E05-7F0B-4D53-80A0-D5568C6C5E7E}"/>
              </a:ext>
            </a:extLst>
          </p:cNvPr>
          <p:cNvSpPr/>
          <p:nvPr/>
        </p:nvSpPr>
        <p:spPr>
          <a:xfrm>
            <a:off x="0" y="0"/>
            <a:ext cx="12192000" cy="369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文字方塊 5">
            <a:extLst>
              <a:ext uri="{FF2B5EF4-FFF2-40B4-BE49-F238E27FC236}">
                <a16:creationId xmlns:a16="http://schemas.microsoft.com/office/drawing/2014/main" id="{345E91AF-1F31-4DE1-ABCD-8C0326089302}"/>
              </a:ext>
            </a:extLst>
          </p:cNvPr>
          <p:cNvSpPr txBox="1"/>
          <p:nvPr/>
        </p:nvSpPr>
        <p:spPr>
          <a:xfrm>
            <a:off x="123092" y="61527"/>
            <a:ext cx="396262" cy="246221"/>
          </a:xfrm>
          <a:prstGeom prst="rect">
            <a:avLst/>
          </a:prstGeom>
          <a:solidFill>
            <a:schemeClr val="tx1">
              <a:lumMod val="85000"/>
              <a:lumOff val="15000"/>
            </a:schemeClr>
          </a:solidFill>
          <a:ln w="28575">
            <a:solidFill>
              <a:schemeClr val="bg1">
                <a:lumMod val="65000"/>
              </a:schemeClr>
            </a:solidFill>
          </a:ln>
        </p:spPr>
        <p:txBody>
          <a:bodyPr wrap="none" rtlCol="0">
            <a:spAutoFit/>
          </a:bodyPr>
          <a:lstStyle/>
          <a:p>
            <a:r>
              <a:rPr lang="en-US" altLang="zh-TW" sz="1000" dirty="0">
                <a:solidFill>
                  <a:schemeClr val="bg1"/>
                </a:solidFill>
                <a:latin typeface="Consolas" panose="020B0609020204030204" pitchFamily="49" charset="0"/>
              </a:rPr>
              <a:t>CPP</a:t>
            </a:r>
            <a:endParaRPr lang="zh-TW" altLang="en-US" sz="1000" dirty="0">
              <a:solidFill>
                <a:schemeClr val="bg1"/>
              </a:solidFill>
              <a:latin typeface="Consolas" panose="020B0609020204030204" pitchFamily="49" charset="0"/>
            </a:endParaRPr>
          </a:p>
        </p:txBody>
      </p:sp>
      <p:sp>
        <p:nvSpPr>
          <p:cNvPr id="25" name="文字方塊 6">
            <a:extLst>
              <a:ext uri="{FF2B5EF4-FFF2-40B4-BE49-F238E27FC236}">
                <a16:creationId xmlns:a16="http://schemas.microsoft.com/office/drawing/2014/main" id="{AFA5128D-FDC6-49CF-B065-490ED7618382}"/>
              </a:ext>
            </a:extLst>
          </p:cNvPr>
          <p:cNvSpPr txBox="1"/>
          <p:nvPr/>
        </p:nvSpPr>
        <p:spPr>
          <a:xfrm>
            <a:off x="525718" y="46137"/>
            <a:ext cx="4198585" cy="276999"/>
          </a:xfrm>
          <a:prstGeom prst="rect">
            <a:avLst/>
          </a:prstGeom>
          <a:noFill/>
        </p:spPr>
        <p:txBody>
          <a:bodyPr wrap="none" rtlCol="0">
            <a:spAutoFit/>
          </a:bodyPr>
          <a:lstStyle/>
          <a:p>
            <a:r>
              <a:rPr lang="en-US" altLang="zh-TW" sz="1200" b="1" dirty="0">
                <a:solidFill>
                  <a:schemeClr val="tx1">
                    <a:lumMod val="85000"/>
                    <a:lumOff val="15000"/>
                  </a:schemeClr>
                </a:solidFill>
                <a:latin typeface="Consolas" panose="020B0609020204030204" pitchFamily="49" charset="0"/>
              </a:rPr>
              <a:t>C:\NTUST\WebpagesDevelopment\Team05\</a:t>
            </a:r>
            <a:r>
              <a:rPr lang="zh-TW" altLang="en-US" sz="1200" b="1" dirty="0">
                <a:solidFill>
                  <a:schemeClr val="tx1">
                    <a:lumMod val="85000"/>
                    <a:lumOff val="15000"/>
                  </a:schemeClr>
                </a:solidFill>
                <a:latin typeface="Microsoft JhengHei UI Light" panose="020B0304030504040204" pitchFamily="34" charset="-120"/>
                <a:ea typeface="Microsoft JhengHei UI Light" panose="020B0304030504040204" pitchFamily="34" charset="-120"/>
              </a:rPr>
              <a:t>碼農天堂</a:t>
            </a:r>
            <a:r>
              <a:rPr lang="en-US" altLang="zh-TW" sz="1200" b="1" dirty="0">
                <a:solidFill>
                  <a:schemeClr val="tx1">
                    <a:lumMod val="85000"/>
                    <a:lumOff val="15000"/>
                  </a:schemeClr>
                </a:solidFill>
                <a:latin typeface="Consolas" panose="020B0609020204030204" pitchFamily="49" charset="0"/>
              </a:rPr>
              <a:t>.exe</a:t>
            </a:r>
            <a:endParaRPr lang="zh-TW" altLang="en-US" sz="1200" b="1" dirty="0">
              <a:solidFill>
                <a:schemeClr val="tx1">
                  <a:lumMod val="85000"/>
                  <a:lumOff val="15000"/>
                </a:schemeClr>
              </a:solidFill>
              <a:latin typeface="Consolas" panose="020B0609020204030204" pitchFamily="49" charset="0"/>
            </a:endParaRPr>
          </a:p>
        </p:txBody>
      </p:sp>
      <p:sp>
        <p:nvSpPr>
          <p:cNvPr id="26" name="文字方塊 7">
            <a:extLst>
              <a:ext uri="{FF2B5EF4-FFF2-40B4-BE49-F238E27FC236}">
                <a16:creationId xmlns:a16="http://schemas.microsoft.com/office/drawing/2014/main" id="{500E8BF5-A714-4F7E-B7D2-041B71BE2C03}"/>
              </a:ext>
            </a:extLst>
          </p:cNvPr>
          <p:cNvSpPr txBox="1"/>
          <p:nvPr/>
        </p:nvSpPr>
        <p:spPr>
          <a:xfrm>
            <a:off x="10598497"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27" name="文字方塊 8">
            <a:extLst>
              <a:ext uri="{FF2B5EF4-FFF2-40B4-BE49-F238E27FC236}">
                <a16:creationId xmlns:a16="http://schemas.microsoft.com/office/drawing/2014/main" id="{FFE8DD17-A16E-4199-9B5D-237044F47F7E}"/>
              </a:ext>
            </a:extLst>
          </p:cNvPr>
          <p:cNvSpPr txBox="1"/>
          <p:nvPr/>
        </p:nvSpPr>
        <p:spPr>
          <a:xfrm>
            <a:off x="11151953"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28" name="文字方塊 9">
            <a:extLst>
              <a:ext uri="{FF2B5EF4-FFF2-40B4-BE49-F238E27FC236}">
                <a16:creationId xmlns:a16="http://schemas.microsoft.com/office/drawing/2014/main" id="{8EB946F6-2EEC-44AF-B2BF-2AA8B4F2CBC4}"/>
              </a:ext>
            </a:extLst>
          </p:cNvPr>
          <p:cNvSpPr txBox="1"/>
          <p:nvPr/>
        </p:nvSpPr>
        <p:spPr>
          <a:xfrm>
            <a:off x="11705409" y="0"/>
            <a:ext cx="441146" cy="400110"/>
          </a:xfrm>
          <a:prstGeom prst="rect">
            <a:avLst/>
          </a:prstGeom>
          <a:noFill/>
        </p:spPr>
        <p:txBody>
          <a:bodyPr wrap="none" rtlCol="0">
            <a:spAutoFit/>
          </a:bodyPr>
          <a:lstStyle/>
          <a:p>
            <a:r>
              <a:rPr lang="zh-TW" altLang="en-US" sz="2000" dirty="0"/>
              <a:t>☻</a:t>
            </a:r>
          </a:p>
        </p:txBody>
      </p:sp>
      <p:sp>
        <p:nvSpPr>
          <p:cNvPr id="29" name="文字方塊 10">
            <a:extLst>
              <a:ext uri="{FF2B5EF4-FFF2-40B4-BE49-F238E27FC236}">
                <a16:creationId xmlns:a16="http://schemas.microsoft.com/office/drawing/2014/main" id="{582EF791-130E-440F-A226-EA7E4EB5AC28}"/>
              </a:ext>
            </a:extLst>
          </p:cNvPr>
          <p:cNvSpPr txBox="1"/>
          <p:nvPr/>
        </p:nvSpPr>
        <p:spPr>
          <a:xfrm>
            <a:off x="0" y="369273"/>
            <a:ext cx="4259499" cy="95410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Webpages Development</a:t>
            </a:r>
            <a:r>
              <a:rPr lang="zh-TW" altLang="en-US" sz="1400" dirty="0">
                <a:solidFill>
                  <a:schemeClr val="bg1"/>
                </a:solidFill>
                <a:latin typeface="Consolas" panose="020B0609020204030204" pitchFamily="49" charset="0"/>
              </a:rPr>
              <a:t> </a:t>
            </a:r>
            <a:r>
              <a:rPr lang="en-US" altLang="zh-TW" sz="1400" dirty="0">
                <a:solidFill>
                  <a:schemeClr val="bg1"/>
                </a:solidFill>
                <a:latin typeface="Consolas" panose="020B0609020204030204" pitchFamily="49" charset="0"/>
              </a:rPr>
              <a:t>[Version 2019.04.19]</a:t>
            </a:r>
          </a:p>
          <a:p>
            <a:r>
              <a:rPr lang="en-US" altLang="zh-TW" sz="1400" dirty="0">
                <a:solidFill>
                  <a:schemeClr val="bg1"/>
                </a:solidFill>
                <a:latin typeface="Consolas" panose="020B0609020204030204" pitchFamily="49" charset="0"/>
              </a:rPr>
              <a:t>(c) 2019 NTUST</a:t>
            </a:r>
          </a:p>
          <a:p>
            <a:endParaRPr lang="en-US" altLang="zh-TW" sz="1400" dirty="0">
              <a:solidFill>
                <a:schemeClr val="bg1"/>
              </a:solidFill>
              <a:latin typeface="Consolas" panose="020B0609020204030204" pitchFamily="49" charset="0"/>
            </a:endParaRPr>
          </a:p>
          <a:p>
            <a:r>
              <a:rPr lang="en-US" altLang="zh-TW" sz="1400" dirty="0">
                <a:solidFill>
                  <a:schemeClr val="bg1"/>
                </a:solidFill>
                <a:latin typeface="Consolas" panose="020B0609020204030204" pitchFamily="49" charset="0"/>
              </a:rPr>
              <a:t>C:\Users\student&gt;</a:t>
            </a:r>
            <a:endParaRPr lang="zh-TW" altLang="en-US" sz="1400" dirty="0">
              <a:solidFill>
                <a:schemeClr val="bg1"/>
              </a:solidFill>
              <a:latin typeface="Consolas" panose="020B0609020204030204" pitchFamily="49" charset="0"/>
            </a:endParaRPr>
          </a:p>
        </p:txBody>
      </p:sp>
      <p:sp>
        <p:nvSpPr>
          <p:cNvPr id="30" name="文字方塊 12">
            <a:extLst>
              <a:ext uri="{FF2B5EF4-FFF2-40B4-BE49-F238E27FC236}">
                <a16:creationId xmlns:a16="http://schemas.microsoft.com/office/drawing/2014/main" id="{0B05D7D0-BAE6-4995-934B-E00CFFD98FA0}"/>
              </a:ext>
            </a:extLst>
          </p:cNvPr>
          <p:cNvSpPr txBox="1"/>
          <p:nvPr/>
        </p:nvSpPr>
        <p:spPr>
          <a:xfrm>
            <a:off x="1699377" y="954048"/>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31" name="矩形 13">
            <a:extLst>
              <a:ext uri="{FF2B5EF4-FFF2-40B4-BE49-F238E27FC236}">
                <a16:creationId xmlns:a16="http://schemas.microsoft.com/office/drawing/2014/main" id="{C47076D3-12F2-455B-91A6-C3C4BA991D9D}"/>
              </a:ext>
            </a:extLst>
          </p:cNvPr>
          <p:cNvSpPr/>
          <p:nvPr/>
        </p:nvSpPr>
        <p:spPr>
          <a:xfrm>
            <a:off x="11925982" y="369273"/>
            <a:ext cx="266018" cy="64887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矩形 15">
            <a:extLst>
              <a:ext uri="{FF2B5EF4-FFF2-40B4-BE49-F238E27FC236}">
                <a16:creationId xmlns:a16="http://schemas.microsoft.com/office/drawing/2014/main" id="{14A1C11C-261E-440B-8C29-2C2422867D77}"/>
              </a:ext>
            </a:extLst>
          </p:cNvPr>
          <p:cNvSpPr/>
          <p:nvPr/>
        </p:nvSpPr>
        <p:spPr>
          <a:xfrm>
            <a:off x="11925982" y="369273"/>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p>
        </p:txBody>
      </p:sp>
      <p:sp>
        <p:nvSpPr>
          <p:cNvPr id="33" name="矩形 16">
            <a:extLst>
              <a:ext uri="{FF2B5EF4-FFF2-40B4-BE49-F238E27FC236}">
                <a16:creationId xmlns:a16="http://schemas.microsoft.com/office/drawing/2014/main" id="{1E099F5A-27A1-4829-80DF-E9BA27A29F6A}"/>
              </a:ext>
            </a:extLst>
          </p:cNvPr>
          <p:cNvSpPr/>
          <p:nvPr/>
        </p:nvSpPr>
        <p:spPr>
          <a:xfrm>
            <a:off x="11925982" y="6578047"/>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endParaRPr lang="zh-TW" altLang="en-US" sz="1100" dirty="0">
              <a:solidFill>
                <a:schemeClr val="tx1">
                  <a:lumMod val="85000"/>
                  <a:lumOff val="15000"/>
                </a:schemeClr>
              </a:solidFill>
            </a:endParaRPr>
          </a:p>
        </p:txBody>
      </p:sp>
      <p:sp>
        <p:nvSpPr>
          <p:cNvPr id="34" name="矩形 17">
            <a:extLst>
              <a:ext uri="{FF2B5EF4-FFF2-40B4-BE49-F238E27FC236}">
                <a16:creationId xmlns:a16="http://schemas.microsoft.com/office/drawing/2014/main" id="{C2F7121F-64BF-4D27-90CA-E3A5761DB752}"/>
              </a:ext>
            </a:extLst>
          </p:cNvPr>
          <p:cNvSpPr/>
          <p:nvPr/>
        </p:nvSpPr>
        <p:spPr>
          <a:xfrm>
            <a:off x="11925982" y="630936"/>
            <a:ext cx="266018" cy="5077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文字方塊 18">
            <a:extLst>
              <a:ext uri="{FF2B5EF4-FFF2-40B4-BE49-F238E27FC236}">
                <a16:creationId xmlns:a16="http://schemas.microsoft.com/office/drawing/2014/main" id="{1D29CB4A-5938-486A-9B69-1C4863EBF835}"/>
              </a:ext>
            </a:extLst>
          </p:cNvPr>
          <p:cNvSpPr txBox="1"/>
          <p:nvPr/>
        </p:nvSpPr>
        <p:spPr>
          <a:xfrm>
            <a:off x="1699377" y="1006459"/>
            <a:ext cx="1874231" cy="307777"/>
          </a:xfrm>
          <a:prstGeom prst="rect">
            <a:avLst/>
          </a:prstGeom>
          <a:noFill/>
        </p:spPr>
        <p:txBody>
          <a:bodyPr wrap="none" rtlCol="0">
            <a:spAutoFit/>
          </a:bodyPr>
          <a:lstStyle/>
          <a:p>
            <a:r>
              <a:rPr lang="en-US" altLang="zh-TW" sz="1400" dirty="0" err="1">
                <a:solidFill>
                  <a:schemeClr val="bg1"/>
                </a:solidFill>
                <a:latin typeface="Consolas" panose="020B0609020204030204" pitchFamily="49" charset="0"/>
              </a:rPr>
              <a:t>Why_do_we_make_it</a:t>
            </a:r>
            <a:endParaRPr lang="zh-TW" altLang="en-US" sz="1400" b="1"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6" name="文字方塊 19">
            <a:extLst>
              <a:ext uri="{FF2B5EF4-FFF2-40B4-BE49-F238E27FC236}">
                <a16:creationId xmlns:a16="http://schemas.microsoft.com/office/drawing/2014/main" id="{5D01598A-BC8E-452D-99D7-9A19476E2209}"/>
              </a:ext>
            </a:extLst>
          </p:cNvPr>
          <p:cNvSpPr txBox="1"/>
          <p:nvPr/>
        </p:nvSpPr>
        <p:spPr>
          <a:xfrm>
            <a:off x="3404788" y="936367"/>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37" name="文字方塊 20">
            <a:extLst>
              <a:ext uri="{FF2B5EF4-FFF2-40B4-BE49-F238E27FC236}">
                <a16:creationId xmlns:a16="http://schemas.microsoft.com/office/drawing/2014/main" id="{710C7FF3-F020-484B-AE3E-C742E1A1ECA1}"/>
              </a:ext>
            </a:extLst>
          </p:cNvPr>
          <p:cNvSpPr txBox="1"/>
          <p:nvPr/>
        </p:nvSpPr>
        <p:spPr>
          <a:xfrm>
            <a:off x="0" y="1221872"/>
            <a:ext cx="482824"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&gt;&gt;&gt;</a:t>
            </a:r>
            <a:endParaRPr lang="zh-TW" altLang="en-US" sz="1400" dirty="0">
              <a:solidFill>
                <a:schemeClr val="bg1"/>
              </a:solidFill>
              <a:latin typeface="Consolas" panose="020B0609020204030204" pitchFamily="49" charset="0"/>
            </a:endParaRPr>
          </a:p>
        </p:txBody>
      </p:sp>
      <p:sp>
        <p:nvSpPr>
          <p:cNvPr id="41" name="文字方塊 21">
            <a:extLst>
              <a:ext uri="{FF2B5EF4-FFF2-40B4-BE49-F238E27FC236}">
                <a16:creationId xmlns:a16="http://schemas.microsoft.com/office/drawing/2014/main" id="{E44FE225-C03F-4FC4-AF79-884B9E2A38A6}"/>
              </a:ext>
            </a:extLst>
          </p:cNvPr>
          <p:cNvSpPr txBox="1"/>
          <p:nvPr/>
        </p:nvSpPr>
        <p:spPr>
          <a:xfrm>
            <a:off x="246897" y="1692653"/>
            <a:ext cx="9385376" cy="1323439"/>
          </a:xfrm>
          <a:prstGeom prst="rect">
            <a:avLst/>
          </a:prstGeom>
          <a:noFill/>
        </p:spPr>
        <p:txBody>
          <a:bodyPr wrap="square" rtlCol="0">
            <a:spAutoFit/>
          </a:bodyPr>
          <a:lstStyle/>
          <a:p>
            <a:r>
              <a:rPr lang="en-US" altLang="zh-TW" sz="2000" dirty="0">
                <a:solidFill>
                  <a:schemeClr val="bg1"/>
                </a:solidFill>
                <a:latin typeface="Consolas" panose="020B0609020204030204" pitchFamily="49" charset="0"/>
                <a:ea typeface="Microsoft JhengHei UI Light" panose="020B0304030504040204" pitchFamily="34" charset="-120"/>
              </a:rPr>
              <a:t>『</a:t>
            </a:r>
            <a:r>
              <a:rPr lang="zh-TW" altLang="en-US" sz="2000" dirty="0">
                <a:solidFill>
                  <a:schemeClr val="bg1"/>
                </a:solidFill>
                <a:latin typeface="Consolas" panose="020B0609020204030204" pitchFamily="49" charset="0"/>
                <a:ea typeface="Microsoft JhengHei UI Light" panose="020B0304030504040204" pitchFamily="34" charset="-120"/>
              </a:rPr>
              <a:t>碼農</a:t>
            </a:r>
            <a:r>
              <a:rPr lang="en-US" altLang="zh-TW" sz="2000" dirty="0">
                <a:solidFill>
                  <a:schemeClr val="bg1"/>
                </a:solidFill>
                <a:latin typeface="Consolas" panose="020B0609020204030204" pitchFamily="49" charset="0"/>
                <a:ea typeface="Microsoft JhengHei UI Light" panose="020B0304030504040204" pitchFamily="34" charset="-120"/>
              </a:rPr>
              <a:t>』</a:t>
            </a:r>
            <a:r>
              <a:rPr lang="zh-TW" altLang="en-US" sz="2000" dirty="0">
                <a:solidFill>
                  <a:schemeClr val="bg1"/>
                </a:solidFill>
                <a:latin typeface="Consolas" panose="020B0609020204030204" pitchFamily="49" charset="0"/>
                <a:ea typeface="Microsoft JhengHei UI Light" panose="020B0304030504040204" pitchFamily="34" charset="-120"/>
              </a:rPr>
              <a:t>在現今社會中被當作一個貶義詞，但是在成為一個專業的程式設計師之前誰不是碼農呢？於是我們希望能打造一個讓初學者</a:t>
            </a:r>
            <a:r>
              <a:rPr lang="en-GB" altLang="zh-TW" sz="2000" dirty="0">
                <a:solidFill>
                  <a:schemeClr val="bg1"/>
                </a:solidFill>
                <a:latin typeface="Consolas" panose="020B0609020204030204" pitchFamily="49" charset="0"/>
                <a:ea typeface="Microsoft JhengHei UI Light" panose="020B0304030504040204" pitchFamily="34" charset="-120"/>
              </a:rPr>
              <a:t>or</a:t>
            </a:r>
            <a:r>
              <a:rPr lang="zh-TW" altLang="en-US" sz="2000" dirty="0">
                <a:solidFill>
                  <a:schemeClr val="bg1"/>
                </a:solidFill>
                <a:latin typeface="Consolas" panose="020B0609020204030204" pitchFamily="49" charset="0"/>
                <a:ea typeface="Microsoft JhengHei UI Light" panose="020B0304030504040204" pitchFamily="34" charset="-120"/>
              </a:rPr>
              <a:t>有興趣之人方便查詢或是學習的碼農天堂。</a:t>
            </a:r>
            <a:endParaRPr lang="en-GB" altLang="zh-TW" sz="2000" dirty="0">
              <a:solidFill>
                <a:schemeClr val="bg1"/>
              </a:solidFill>
              <a:latin typeface="Consolas" panose="020B0609020204030204" pitchFamily="49" charset="0"/>
              <a:ea typeface="Microsoft JhengHei UI Light" panose="020B0304030504040204" pitchFamily="34" charset="-120"/>
            </a:endParaRPr>
          </a:p>
          <a:p>
            <a:endParaRPr lang="en-GB" altLang="zh-TW" sz="2000" dirty="0">
              <a:solidFill>
                <a:schemeClr val="bg1"/>
              </a:solidFill>
              <a:latin typeface="Consolas" panose="020B0609020204030204" pitchFamily="49" charset="0"/>
              <a:ea typeface="Microsoft JhengHei UI Light" panose="020B0304030504040204" pitchFamily="34" charset="-120"/>
            </a:endParaRPr>
          </a:p>
        </p:txBody>
      </p:sp>
      <p:sp>
        <p:nvSpPr>
          <p:cNvPr id="42" name="文字方塊 20">
            <a:extLst>
              <a:ext uri="{FF2B5EF4-FFF2-40B4-BE49-F238E27FC236}">
                <a16:creationId xmlns:a16="http://schemas.microsoft.com/office/drawing/2014/main" id="{4A52D2E5-6117-4902-9AC4-728FF7B5C906}"/>
              </a:ext>
            </a:extLst>
          </p:cNvPr>
          <p:cNvSpPr txBox="1"/>
          <p:nvPr/>
        </p:nvSpPr>
        <p:spPr>
          <a:xfrm>
            <a:off x="72007" y="2862203"/>
            <a:ext cx="482824"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&gt;&gt;&gt;</a:t>
            </a:r>
            <a:endParaRPr lang="zh-TW" altLang="en-US" sz="14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2270543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200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par>
                                <p:cTn id="12" presetID="1" presetClass="exit" presetSubtype="0" fill="hold" grpId="1" nodeType="withEffect">
                                  <p:stCondLst>
                                    <p:cond delay="0"/>
                                  </p:stCondLst>
                                  <p:childTnLst>
                                    <p:set>
                                      <p:cBhvr>
                                        <p:cTn id="13" dur="1" fill="hold">
                                          <p:stCondLst>
                                            <p:cond delay="0"/>
                                          </p:stCondLst>
                                        </p:cTn>
                                        <p:tgtEl>
                                          <p:spTgt spid="30"/>
                                        </p:tgtEl>
                                        <p:attrNameLst>
                                          <p:attrName>style.visibility</p:attrName>
                                        </p:attrNameLst>
                                      </p:cBhvr>
                                      <p:to>
                                        <p:strVal val="hidden"/>
                                      </p:to>
                                    </p:set>
                                  </p:childTnLst>
                                </p:cTn>
                              </p:par>
                            </p:childTnLst>
                          </p:cTn>
                        </p:par>
                        <p:par>
                          <p:cTn id="14" fill="hold">
                            <p:stCondLst>
                              <p:cond delay="1500"/>
                            </p:stCondLst>
                            <p:childTnLst>
                              <p:par>
                                <p:cTn id="15" presetID="10" presetClass="entr" presetSubtype="0" repeatCount="2000" fill="hold" grpId="0" nodeType="after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childTnLst>
                          </p:cTn>
                        </p:par>
                        <p:par>
                          <p:cTn id="18" fill="hold">
                            <p:stCondLst>
                              <p:cond delay="2500"/>
                            </p:stCondLst>
                            <p:childTnLst>
                              <p:par>
                                <p:cTn id="19" presetID="1" presetClass="exit" presetSubtype="0" fill="hold" grpId="1" nodeType="afterEffect">
                                  <p:stCondLst>
                                    <p:cond delay="0"/>
                                  </p:stCondLst>
                                  <p:childTnLst>
                                    <p:set>
                                      <p:cBhvr>
                                        <p:cTn id="20" dur="1" fill="hold">
                                          <p:stCondLst>
                                            <p:cond delay="0"/>
                                          </p:stCondLst>
                                        </p:cTn>
                                        <p:tgtEl>
                                          <p:spTgt spid="36"/>
                                        </p:tgtEl>
                                        <p:attrNameLst>
                                          <p:attrName>style.visibility</p:attrName>
                                        </p:attrNameLst>
                                      </p:cBhvr>
                                      <p:to>
                                        <p:strVal val="hidden"/>
                                      </p:to>
                                    </p:set>
                                  </p:childTnLst>
                                </p:cTn>
                              </p:par>
                              <p:par>
                                <p:cTn id="21" presetID="1" presetClass="entr" presetSubtype="0" fill="hold" grpId="0" nodeType="withEffect">
                                  <p:stCondLst>
                                    <p:cond delay="800"/>
                                  </p:stCondLst>
                                  <p:childTnLst>
                                    <p:set>
                                      <p:cBhvr>
                                        <p:cTn id="22" dur="1" fill="hold">
                                          <p:stCondLst>
                                            <p:cond delay="0"/>
                                          </p:stCondLst>
                                        </p:cTn>
                                        <p:tgtEl>
                                          <p:spTgt spid="37"/>
                                        </p:tgtEl>
                                        <p:attrNameLst>
                                          <p:attrName>style.visibility</p:attrName>
                                        </p:attrNameLst>
                                      </p:cBhvr>
                                      <p:to>
                                        <p:strVal val="visible"/>
                                      </p:to>
                                    </p:set>
                                  </p:childTnLst>
                                </p:cTn>
                              </p:par>
                              <p:par>
                                <p:cTn id="23" presetID="22" presetClass="entr" presetSubtype="8" fill="hold" grpId="0" nodeType="withEffect">
                                  <p:stCondLst>
                                    <p:cond delay="1500"/>
                                  </p:stCondLst>
                                  <p:childTnLst>
                                    <p:set>
                                      <p:cBhvr>
                                        <p:cTn id="24" dur="1" fill="hold">
                                          <p:stCondLst>
                                            <p:cond delay="0"/>
                                          </p:stCondLst>
                                        </p:cTn>
                                        <p:tgtEl>
                                          <p:spTgt spid="41"/>
                                        </p:tgtEl>
                                        <p:attrNameLst>
                                          <p:attrName>style.visibility</p:attrName>
                                        </p:attrNameLst>
                                      </p:cBhvr>
                                      <p:to>
                                        <p:strVal val="visible"/>
                                      </p:to>
                                    </p:set>
                                    <p:animEffect transition="in" filter="wipe(left)">
                                      <p:cBhvr>
                                        <p:cTn id="25" dur="500"/>
                                        <p:tgtEl>
                                          <p:spTgt spid="41"/>
                                        </p:tgtEl>
                                      </p:cBhvr>
                                    </p:animEffect>
                                  </p:childTnLst>
                                </p:cTn>
                              </p:par>
                            </p:childTnLst>
                          </p:cTn>
                        </p:par>
                        <p:par>
                          <p:cTn id="26" fill="hold">
                            <p:stCondLst>
                              <p:cond delay="4500"/>
                            </p:stCondLst>
                            <p:childTnLst>
                              <p:par>
                                <p:cTn id="27" presetID="1" presetClass="entr" presetSubtype="0" fill="hold" grpId="0" nodeType="after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0" grpId="1"/>
      <p:bldP spid="35" grpId="0"/>
      <p:bldP spid="36" grpId="0"/>
      <p:bldP spid="36" grpId="1"/>
      <p:bldP spid="37" grpId="0"/>
      <p:bldP spid="41" grpId="0"/>
      <p:bldP spid="4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563" y="18412"/>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 name="矩形 4"/>
          <p:cNvSpPr/>
          <p:nvPr/>
        </p:nvSpPr>
        <p:spPr>
          <a:xfrm>
            <a:off x="0" y="0"/>
            <a:ext cx="12192000" cy="369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123092" y="61527"/>
            <a:ext cx="396262" cy="246221"/>
          </a:xfrm>
          <a:prstGeom prst="rect">
            <a:avLst/>
          </a:prstGeom>
          <a:solidFill>
            <a:schemeClr val="tx1">
              <a:lumMod val="85000"/>
              <a:lumOff val="15000"/>
            </a:schemeClr>
          </a:solidFill>
          <a:ln w="28575">
            <a:solidFill>
              <a:schemeClr val="bg1">
                <a:lumMod val="65000"/>
              </a:schemeClr>
            </a:solidFill>
          </a:ln>
        </p:spPr>
        <p:txBody>
          <a:bodyPr wrap="none" rtlCol="0">
            <a:spAutoFit/>
          </a:bodyPr>
          <a:lstStyle/>
          <a:p>
            <a:r>
              <a:rPr lang="en-US" altLang="zh-TW" sz="1000" dirty="0">
                <a:solidFill>
                  <a:schemeClr val="bg1"/>
                </a:solidFill>
                <a:latin typeface="Consolas" panose="020B0609020204030204" pitchFamily="49" charset="0"/>
              </a:rPr>
              <a:t>CPP</a:t>
            </a:r>
            <a:endParaRPr lang="zh-TW" altLang="en-US" sz="1000" dirty="0">
              <a:solidFill>
                <a:schemeClr val="bg1"/>
              </a:solidFill>
              <a:latin typeface="Consolas" panose="020B0609020204030204" pitchFamily="49" charset="0"/>
            </a:endParaRPr>
          </a:p>
        </p:txBody>
      </p:sp>
      <p:sp>
        <p:nvSpPr>
          <p:cNvPr id="7" name="文字方塊 6"/>
          <p:cNvSpPr txBox="1"/>
          <p:nvPr/>
        </p:nvSpPr>
        <p:spPr>
          <a:xfrm>
            <a:off x="525718" y="46137"/>
            <a:ext cx="4198585" cy="276999"/>
          </a:xfrm>
          <a:prstGeom prst="rect">
            <a:avLst/>
          </a:prstGeom>
          <a:noFill/>
        </p:spPr>
        <p:txBody>
          <a:bodyPr wrap="none" rtlCol="0">
            <a:spAutoFit/>
          </a:bodyPr>
          <a:lstStyle/>
          <a:p>
            <a:r>
              <a:rPr lang="en-US" altLang="zh-TW" sz="1200" b="1" dirty="0">
                <a:solidFill>
                  <a:schemeClr val="tx1">
                    <a:lumMod val="85000"/>
                    <a:lumOff val="15000"/>
                  </a:schemeClr>
                </a:solidFill>
                <a:latin typeface="Consolas" panose="020B0609020204030204" pitchFamily="49" charset="0"/>
              </a:rPr>
              <a:t>C:\NTUST\WebpagesDevelopment\Team05\</a:t>
            </a:r>
            <a:r>
              <a:rPr lang="zh-TW" altLang="en-US" sz="1200" b="1" dirty="0">
                <a:solidFill>
                  <a:schemeClr val="tx1">
                    <a:lumMod val="85000"/>
                    <a:lumOff val="15000"/>
                  </a:schemeClr>
                </a:solidFill>
                <a:latin typeface="Microsoft JhengHei UI Light" panose="020B0304030504040204" pitchFamily="34" charset="-120"/>
                <a:ea typeface="Microsoft JhengHei UI Light" panose="020B0304030504040204" pitchFamily="34" charset="-120"/>
              </a:rPr>
              <a:t>碼農天堂</a:t>
            </a:r>
            <a:r>
              <a:rPr lang="en-US" altLang="zh-TW" sz="1200" b="1" dirty="0">
                <a:solidFill>
                  <a:schemeClr val="tx1">
                    <a:lumMod val="85000"/>
                    <a:lumOff val="15000"/>
                  </a:schemeClr>
                </a:solidFill>
                <a:latin typeface="Consolas" panose="020B0609020204030204" pitchFamily="49" charset="0"/>
              </a:rPr>
              <a:t>.exe</a:t>
            </a:r>
            <a:endParaRPr lang="zh-TW" altLang="en-US" sz="1200" b="1" dirty="0">
              <a:solidFill>
                <a:schemeClr val="tx1">
                  <a:lumMod val="85000"/>
                  <a:lumOff val="15000"/>
                </a:schemeClr>
              </a:solidFill>
              <a:latin typeface="Consolas" panose="020B0609020204030204" pitchFamily="49" charset="0"/>
            </a:endParaRPr>
          </a:p>
        </p:txBody>
      </p:sp>
      <p:sp>
        <p:nvSpPr>
          <p:cNvPr id="8" name="文字方塊 7"/>
          <p:cNvSpPr txBox="1"/>
          <p:nvPr/>
        </p:nvSpPr>
        <p:spPr>
          <a:xfrm>
            <a:off x="10598497"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9" name="文字方塊 8"/>
          <p:cNvSpPr txBox="1"/>
          <p:nvPr/>
        </p:nvSpPr>
        <p:spPr>
          <a:xfrm>
            <a:off x="11151953"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10" name="文字方塊 9"/>
          <p:cNvSpPr txBox="1"/>
          <p:nvPr/>
        </p:nvSpPr>
        <p:spPr>
          <a:xfrm>
            <a:off x="11705409" y="0"/>
            <a:ext cx="441146" cy="400110"/>
          </a:xfrm>
          <a:prstGeom prst="rect">
            <a:avLst/>
          </a:prstGeom>
          <a:noFill/>
        </p:spPr>
        <p:txBody>
          <a:bodyPr wrap="none" rtlCol="0">
            <a:spAutoFit/>
          </a:bodyPr>
          <a:lstStyle/>
          <a:p>
            <a:r>
              <a:rPr lang="zh-TW" altLang="en-US" sz="2000" dirty="0"/>
              <a:t>☻</a:t>
            </a:r>
          </a:p>
        </p:txBody>
      </p:sp>
      <p:sp>
        <p:nvSpPr>
          <p:cNvPr id="11" name="文字方塊 10"/>
          <p:cNvSpPr txBox="1"/>
          <p:nvPr/>
        </p:nvSpPr>
        <p:spPr>
          <a:xfrm>
            <a:off x="0" y="369273"/>
            <a:ext cx="4259499" cy="95410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Webpages Development</a:t>
            </a:r>
            <a:r>
              <a:rPr lang="zh-TW" altLang="en-US" sz="1400" dirty="0">
                <a:solidFill>
                  <a:schemeClr val="bg1"/>
                </a:solidFill>
                <a:latin typeface="Consolas" panose="020B0609020204030204" pitchFamily="49" charset="0"/>
              </a:rPr>
              <a:t> </a:t>
            </a:r>
            <a:r>
              <a:rPr lang="en-US" altLang="zh-TW" sz="1400" dirty="0">
                <a:solidFill>
                  <a:schemeClr val="bg1"/>
                </a:solidFill>
                <a:latin typeface="Consolas" panose="020B0609020204030204" pitchFamily="49" charset="0"/>
              </a:rPr>
              <a:t>[Version 2019.04.19]</a:t>
            </a:r>
          </a:p>
          <a:p>
            <a:r>
              <a:rPr lang="en-US" altLang="zh-TW" sz="1400" dirty="0">
                <a:solidFill>
                  <a:schemeClr val="bg1"/>
                </a:solidFill>
                <a:latin typeface="Consolas" panose="020B0609020204030204" pitchFamily="49" charset="0"/>
              </a:rPr>
              <a:t>(c) 2019 NTUST</a:t>
            </a:r>
          </a:p>
          <a:p>
            <a:endParaRPr lang="en-US" altLang="zh-TW" sz="1400" dirty="0">
              <a:solidFill>
                <a:schemeClr val="bg1"/>
              </a:solidFill>
              <a:latin typeface="Consolas" panose="020B0609020204030204" pitchFamily="49" charset="0"/>
            </a:endParaRPr>
          </a:p>
          <a:p>
            <a:r>
              <a:rPr lang="en-US" altLang="zh-TW" sz="1400" dirty="0">
                <a:solidFill>
                  <a:schemeClr val="bg1"/>
                </a:solidFill>
                <a:latin typeface="Consolas" panose="020B0609020204030204" pitchFamily="49" charset="0"/>
              </a:rPr>
              <a:t>C:\Users\student&gt;</a:t>
            </a:r>
            <a:endParaRPr lang="zh-TW" altLang="en-US" sz="1400" dirty="0">
              <a:solidFill>
                <a:schemeClr val="bg1"/>
              </a:solidFill>
              <a:latin typeface="Consolas" panose="020B0609020204030204" pitchFamily="49" charset="0"/>
            </a:endParaRPr>
          </a:p>
        </p:txBody>
      </p:sp>
      <p:sp>
        <p:nvSpPr>
          <p:cNvPr id="13" name="文字方塊 12"/>
          <p:cNvSpPr txBox="1"/>
          <p:nvPr/>
        </p:nvSpPr>
        <p:spPr>
          <a:xfrm>
            <a:off x="1699377" y="954048"/>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14" name="矩形 13"/>
          <p:cNvSpPr/>
          <p:nvPr/>
        </p:nvSpPr>
        <p:spPr>
          <a:xfrm>
            <a:off x="11925982" y="369273"/>
            <a:ext cx="266018" cy="64887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11925982" y="369273"/>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p>
        </p:txBody>
      </p:sp>
      <p:sp>
        <p:nvSpPr>
          <p:cNvPr id="17" name="矩形 16"/>
          <p:cNvSpPr/>
          <p:nvPr/>
        </p:nvSpPr>
        <p:spPr>
          <a:xfrm>
            <a:off x="11925982" y="6578047"/>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endParaRPr lang="zh-TW" altLang="en-US" sz="1100" dirty="0">
              <a:solidFill>
                <a:schemeClr val="tx1">
                  <a:lumMod val="85000"/>
                  <a:lumOff val="15000"/>
                </a:schemeClr>
              </a:solidFill>
            </a:endParaRPr>
          </a:p>
        </p:txBody>
      </p:sp>
      <p:sp>
        <p:nvSpPr>
          <p:cNvPr id="18" name="矩形 17"/>
          <p:cNvSpPr/>
          <p:nvPr/>
        </p:nvSpPr>
        <p:spPr>
          <a:xfrm>
            <a:off x="11925982" y="630936"/>
            <a:ext cx="266018" cy="5077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p:cNvSpPr txBox="1"/>
          <p:nvPr/>
        </p:nvSpPr>
        <p:spPr>
          <a:xfrm>
            <a:off x="1699377" y="1006459"/>
            <a:ext cx="582211"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next</a:t>
            </a:r>
            <a:endParaRPr lang="zh-TW" altLang="en-US" sz="1400" b="1"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20" name="文字方塊 19"/>
          <p:cNvSpPr txBox="1"/>
          <p:nvPr/>
        </p:nvSpPr>
        <p:spPr>
          <a:xfrm>
            <a:off x="2108645" y="936634"/>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21" name="文字方塊 20"/>
          <p:cNvSpPr txBox="1"/>
          <p:nvPr/>
        </p:nvSpPr>
        <p:spPr>
          <a:xfrm>
            <a:off x="0" y="1221872"/>
            <a:ext cx="482824"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&gt;&gt;&gt;</a:t>
            </a:r>
            <a:endParaRPr lang="zh-TW" altLang="en-US" sz="1400" dirty="0">
              <a:solidFill>
                <a:schemeClr val="bg1"/>
              </a:solidFill>
              <a:latin typeface="Consolas" panose="020B0609020204030204" pitchFamily="49" charset="0"/>
            </a:endParaRPr>
          </a:p>
        </p:txBody>
      </p:sp>
      <p:sp>
        <p:nvSpPr>
          <p:cNvPr id="22" name="文字方塊 21"/>
          <p:cNvSpPr txBox="1"/>
          <p:nvPr/>
        </p:nvSpPr>
        <p:spPr>
          <a:xfrm>
            <a:off x="123092" y="1692653"/>
            <a:ext cx="184731" cy="830997"/>
          </a:xfrm>
          <a:prstGeom prst="rect">
            <a:avLst/>
          </a:prstGeom>
          <a:noFill/>
        </p:spPr>
        <p:txBody>
          <a:bodyPr wrap="none" rtlCol="0">
            <a:spAutoFit/>
          </a:bodyPr>
          <a:lstStyle/>
          <a:p>
            <a:endParaRPr lang="zh-TW" altLang="en-US" sz="4800" b="1"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2" name="圖片 1">
            <a:extLst>
              <a:ext uri="{FF2B5EF4-FFF2-40B4-BE49-F238E27FC236}">
                <a16:creationId xmlns:a16="http://schemas.microsoft.com/office/drawing/2014/main" id="{0A0B0DF2-D706-4ED8-BD06-723163A1E969}"/>
              </a:ext>
            </a:extLst>
          </p:cNvPr>
          <p:cNvPicPr>
            <a:picLocks noChangeAspect="1"/>
          </p:cNvPicPr>
          <p:nvPr/>
        </p:nvPicPr>
        <p:blipFill>
          <a:blip r:embed="rId2">
            <a:clrChange>
              <a:clrFrom>
                <a:srgbClr val="000000"/>
              </a:clrFrom>
              <a:clrTo>
                <a:srgbClr val="000000">
                  <a:alpha val="0"/>
                </a:srgbClr>
              </a:clrTo>
            </a:clrChange>
          </a:blip>
          <a:stretch>
            <a:fillRect/>
          </a:stretch>
        </p:blipFill>
        <p:spPr>
          <a:xfrm>
            <a:off x="80399" y="1476241"/>
            <a:ext cx="4581525" cy="1104900"/>
          </a:xfrm>
          <a:prstGeom prst="rect">
            <a:avLst/>
          </a:prstGeom>
        </p:spPr>
      </p:pic>
    </p:spTree>
    <p:extLst>
      <p:ext uri="{BB962C8B-B14F-4D97-AF65-F5344CB8AC3E}">
        <p14:creationId xmlns:p14="http://schemas.microsoft.com/office/powerpoint/2010/main" val="2660498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2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par>
                                <p:cTn id="12" presetID="1" presetClass="exit" presetSubtype="0" fill="hold" grpId="1" nodeType="withEffect">
                                  <p:stCondLst>
                                    <p:cond delay="0"/>
                                  </p:stCondLst>
                                  <p:childTnLst>
                                    <p:set>
                                      <p:cBhvr>
                                        <p:cTn id="13" dur="1" fill="hold">
                                          <p:stCondLst>
                                            <p:cond delay="0"/>
                                          </p:stCondLst>
                                        </p:cTn>
                                        <p:tgtEl>
                                          <p:spTgt spid="13"/>
                                        </p:tgtEl>
                                        <p:attrNameLst>
                                          <p:attrName>style.visibility</p:attrName>
                                        </p:attrNameLst>
                                      </p:cBhvr>
                                      <p:to>
                                        <p:strVal val="hidden"/>
                                      </p:to>
                                    </p:set>
                                  </p:childTnLst>
                                </p:cTn>
                              </p:par>
                            </p:childTnLst>
                          </p:cTn>
                        </p:par>
                        <p:par>
                          <p:cTn id="14" fill="hold">
                            <p:stCondLst>
                              <p:cond delay="1500"/>
                            </p:stCondLst>
                            <p:childTnLst>
                              <p:par>
                                <p:cTn id="15" presetID="10" presetClass="entr" presetSubtype="0" repeatCount="2000" fill="hold" grpId="0"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par>
                          <p:cTn id="18" fill="hold">
                            <p:stCondLst>
                              <p:cond delay="2500"/>
                            </p:stCondLst>
                            <p:childTnLst>
                              <p:par>
                                <p:cTn id="19" presetID="1" presetClass="exit" presetSubtype="0" fill="hold" grpId="1" nodeType="afterEffect">
                                  <p:stCondLst>
                                    <p:cond delay="0"/>
                                  </p:stCondLst>
                                  <p:childTnLst>
                                    <p:set>
                                      <p:cBhvr>
                                        <p:cTn id="20" dur="1" fill="hold">
                                          <p:stCondLst>
                                            <p:cond delay="0"/>
                                          </p:stCondLst>
                                        </p:cTn>
                                        <p:tgtEl>
                                          <p:spTgt spid="20"/>
                                        </p:tgtEl>
                                        <p:attrNameLst>
                                          <p:attrName>style.visibility</p:attrName>
                                        </p:attrNameLst>
                                      </p:cBhvr>
                                      <p:to>
                                        <p:strVal val="hidden"/>
                                      </p:to>
                                    </p:set>
                                  </p:childTnLst>
                                </p:cTn>
                              </p:par>
                              <p:par>
                                <p:cTn id="21" presetID="1" presetClass="entr" presetSubtype="0" fill="hold" grpId="0" nodeType="withEffect">
                                  <p:stCondLst>
                                    <p:cond delay="800"/>
                                  </p:stCondLst>
                                  <p:childTnLst>
                                    <p:set>
                                      <p:cBhvr>
                                        <p:cTn id="22" dur="1" fill="hold">
                                          <p:stCondLst>
                                            <p:cond delay="0"/>
                                          </p:stCondLst>
                                        </p:cTn>
                                        <p:tgtEl>
                                          <p:spTgt spid="21"/>
                                        </p:tgtEl>
                                        <p:attrNameLst>
                                          <p:attrName>style.visibility</p:attrName>
                                        </p:attrNameLst>
                                      </p:cBhvr>
                                      <p:to>
                                        <p:strVal val="visible"/>
                                      </p:to>
                                    </p:set>
                                  </p:childTnLst>
                                </p:cTn>
                              </p:par>
                              <p:par>
                                <p:cTn id="23" presetID="22" presetClass="entr" presetSubtype="8" fill="hold" nodeType="withEffect">
                                  <p:stCondLst>
                                    <p:cond delay="1500"/>
                                  </p:stCondLst>
                                  <p:childTnLst>
                                    <p:set>
                                      <p:cBhvr>
                                        <p:cTn id="24" dur="1" fill="hold">
                                          <p:stCondLst>
                                            <p:cond delay="0"/>
                                          </p:stCondLst>
                                        </p:cTn>
                                        <p:tgtEl>
                                          <p:spTgt spid="2"/>
                                        </p:tgtEl>
                                        <p:attrNameLst>
                                          <p:attrName>style.visibility</p:attrName>
                                        </p:attrNameLst>
                                      </p:cBhvr>
                                      <p:to>
                                        <p:strVal val="visible"/>
                                      </p:to>
                                    </p:set>
                                    <p:animEffect transition="in" filter="wipe(left)">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9" grpId="0"/>
      <p:bldP spid="20" grpId="0"/>
      <p:bldP spid="20" grpId="1"/>
      <p:bldP spid="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3">
            <a:extLst>
              <a:ext uri="{FF2B5EF4-FFF2-40B4-BE49-F238E27FC236}">
                <a16:creationId xmlns:a16="http://schemas.microsoft.com/office/drawing/2014/main" id="{AC167845-82AC-4B39-8198-B9E73F081CCD}"/>
              </a:ext>
            </a:extLst>
          </p:cNvPr>
          <p:cNvSpPr/>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23" name="矩形 4">
            <a:extLst>
              <a:ext uri="{FF2B5EF4-FFF2-40B4-BE49-F238E27FC236}">
                <a16:creationId xmlns:a16="http://schemas.microsoft.com/office/drawing/2014/main" id="{BFF19E05-7F0B-4D53-80A0-D5568C6C5E7E}"/>
              </a:ext>
            </a:extLst>
          </p:cNvPr>
          <p:cNvSpPr/>
          <p:nvPr/>
        </p:nvSpPr>
        <p:spPr>
          <a:xfrm>
            <a:off x="0" y="0"/>
            <a:ext cx="12192000" cy="369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文字方塊 5">
            <a:extLst>
              <a:ext uri="{FF2B5EF4-FFF2-40B4-BE49-F238E27FC236}">
                <a16:creationId xmlns:a16="http://schemas.microsoft.com/office/drawing/2014/main" id="{345E91AF-1F31-4DE1-ABCD-8C0326089302}"/>
              </a:ext>
            </a:extLst>
          </p:cNvPr>
          <p:cNvSpPr txBox="1"/>
          <p:nvPr/>
        </p:nvSpPr>
        <p:spPr>
          <a:xfrm>
            <a:off x="123092" y="61527"/>
            <a:ext cx="396262" cy="246221"/>
          </a:xfrm>
          <a:prstGeom prst="rect">
            <a:avLst/>
          </a:prstGeom>
          <a:solidFill>
            <a:schemeClr val="tx1">
              <a:lumMod val="85000"/>
              <a:lumOff val="15000"/>
            </a:schemeClr>
          </a:solidFill>
          <a:ln w="28575">
            <a:solidFill>
              <a:schemeClr val="bg1">
                <a:lumMod val="65000"/>
              </a:schemeClr>
            </a:solidFill>
          </a:ln>
        </p:spPr>
        <p:txBody>
          <a:bodyPr wrap="none" rtlCol="0">
            <a:spAutoFit/>
          </a:bodyPr>
          <a:lstStyle/>
          <a:p>
            <a:r>
              <a:rPr lang="en-US" altLang="zh-TW" sz="1000" dirty="0">
                <a:solidFill>
                  <a:schemeClr val="bg1"/>
                </a:solidFill>
                <a:latin typeface="Consolas" panose="020B0609020204030204" pitchFamily="49" charset="0"/>
              </a:rPr>
              <a:t>CPP</a:t>
            </a:r>
            <a:endParaRPr lang="zh-TW" altLang="en-US" sz="1000" dirty="0">
              <a:solidFill>
                <a:schemeClr val="bg1"/>
              </a:solidFill>
              <a:latin typeface="Consolas" panose="020B0609020204030204" pitchFamily="49" charset="0"/>
            </a:endParaRPr>
          </a:p>
        </p:txBody>
      </p:sp>
      <p:sp>
        <p:nvSpPr>
          <p:cNvPr id="25" name="文字方塊 6">
            <a:extLst>
              <a:ext uri="{FF2B5EF4-FFF2-40B4-BE49-F238E27FC236}">
                <a16:creationId xmlns:a16="http://schemas.microsoft.com/office/drawing/2014/main" id="{AFA5128D-FDC6-49CF-B065-490ED7618382}"/>
              </a:ext>
            </a:extLst>
          </p:cNvPr>
          <p:cNvSpPr txBox="1"/>
          <p:nvPr/>
        </p:nvSpPr>
        <p:spPr>
          <a:xfrm>
            <a:off x="525718" y="46137"/>
            <a:ext cx="4198585" cy="276999"/>
          </a:xfrm>
          <a:prstGeom prst="rect">
            <a:avLst/>
          </a:prstGeom>
          <a:noFill/>
        </p:spPr>
        <p:txBody>
          <a:bodyPr wrap="none" rtlCol="0">
            <a:spAutoFit/>
          </a:bodyPr>
          <a:lstStyle/>
          <a:p>
            <a:r>
              <a:rPr lang="en-US" altLang="zh-TW" sz="1200" b="1" dirty="0">
                <a:solidFill>
                  <a:schemeClr val="tx1">
                    <a:lumMod val="85000"/>
                    <a:lumOff val="15000"/>
                  </a:schemeClr>
                </a:solidFill>
                <a:latin typeface="Consolas" panose="020B0609020204030204" pitchFamily="49" charset="0"/>
              </a:rPr>
              <a:t>C:\NTUST\WebpagesDevelopment\Team05\</a:t>
            </a:r>
            <a:r>
              <a:rPr lang="zh-TW" altLang="en-US" sz="1200" b="1" dirty="0">
                <a:solidFill>
                  <a:schemeClr val="tx1">
                    <a:lumMod val="85000"/>
                    <a:lumOff val="15000"/>
                  </a:schemeClr>
                </a:solidFill>
                <a:latin typeface="Microsoft JhengHei UI Light" panose="020B0304030504040204" pitchFamily="34" charset="-120"/>
                <a:ea typeface="Microsoft JhengHei UI Light" panose="020B0304030504040204" pitchFamily="34" charset="-120"/>
              </a:rPr>
              <a:t>碼農天堂</a:t>
            </a:r>
            <a:r>
              <a:rPr lang="en-US" altLang="zh-TW" sz="1200" b="1" dirty="0">
                <a:solidFill>
                  <a:schemeClr val="tx1">
                    <a:lumMod val="85000"/>
                    <a:lumOff val="15000"/>
                  </a:schemeClr>
                </a:solidFill>
                <a:latin typeface="Consolas" panose="020B0609020204030204" pitchFamily="49" charset="0"/>
              </a:rPr>
              <a:t>.exe</a:t>
            </a:r>
            <a:endParaRPr lang="zh-TW" altLang="en-US" sz="1200" b="1" dirty="0">
              <a:solidFill>
                <a:schemeClr val="tx1">
                  <a:lumMod val="85000"/>
                  <a:lumOff val="15000"/>
                </a:schemeClr>
              </a:solidFill>
              <a:latin typeface="Consolas" panose="020B0609020204030204" pitchFamily="49" charset="0"/>
            </a:endParaRPr>
          </a:p>
        </p:txBody>
      </p:sp>
      <p:sp>
        <p:nvSpPr>
          <p:cNvPr id="26" name="文字方塊 7">
            <a:extLst>
              <a:ext uri="{FF2B5EF4-FFF2-40B4-BE49-F238E27FC236}">
                <a16:creationId xmlns:a16="http://schemas.microsoft.com/office/drawing/2014/main" id="{500E8BF5-A714-4F7E-B7D2-041B71BE2C03}"/>
              </a:ext>
            </a:extLst>
          </p:cNvPr>
          <p:cNvSpPr txBox="1"/>
          <p:nvPr/>
        </p:nvSpPr>
        <p:spPr>
          <a:xfrm>
            <a:off x="10598497"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27" name="文字方塊 8">
            <a:extLst>
              <a:ext uri="{FF2B5EF4-FFF2-40B4-BE49-F238E27FC236}">
                <a16:creationId xmlns:a16="http://schemas.microsoft.com/office/drawing/2014/main" id="{FFE8DD17-A16E-4199-9B5D-237044F47F7E}"/>
              </a:ext>
            </a:extLst>
          </p:cNvPr>
          <p:cNvSpPr txBox="1"/>
          <p:nvPr/>
        </p:nvSpPr>
        <p:spPr>
          <a:xfrm>
            <a:off x="11151953"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28" name="文字方塊 9">
            <a:extLst>
              <a:ext uri="{FF2B5EF4-FFF2-40B4-BE49-F238E27FC236}">
                <a16:creationId xmlns:a16="http://schemas.microsoft.com/office/drawing/2014/main" id="{8EB946F6-2EEC-44AF-B2BF-2AA8B4F2CBC4}"/>
              </a:ext>
            </a:extLst>
          </p:cNvPr>
          <p:cNvSpPr txBox="1"/>
          <p:nvPr/>
        </p:nvSpPr>
        <p:spPr>
          <a:xfrm>
            <a:off x="11705409" y="0"/>
            <a:ext cx="441146" cy="400110"/>
          </a:xfrm>
          <a:prstGeom prst="rect">
            <a:avLst/>
          </a:prstGeom>
          <a:noFill/>
        </p:spPr>
        <p:txBody>
          <a:bodyPr wrap="none" rtlCol="0">
            <a:spAutoFit/>
          </a:bodyPr>
          <a:lstStyle/>
          <a:p>
            <a:r>
              <a:rPr lang="zh-TW" altLang="en-US" sz="2000" dirty="0"/>
              <a:t>☻</a:t>
            </a:r>
          </a:p>
        </p:txBody>
      </p:sp>
      <p:sp>
        <p:nvSpPr>
          <p:cNvPr id="29" name="文字方塊 10">
            <a:extLst>
              <a:ext uri="{FF2B5EF4-FFF2-40B4-BE49-F238E27FC236}">
                <a16:creationId xmlns:a16="http://schemas.microsoft.com/office/drawing/2014/main" id="{582EF791-130E-440F-A226-EA7E4EB5AC28}"/>
              </a:ext>
            </a:extLst>
          </p:cNvPr>
          <p:cNvSpPr txBox="1"/>
          <p:nvPr/>
        </p:nvSpPr>
        <p:spPr>
          <a:xfrm>
            <a:off x="0" y="369273"/>
            <a:ext cx="4259499" cy="95410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Webpages Development</a:t>
            </a:r>
            <a:r>
              <a:rPr lang="zh-TW" altLang="en-US" sz="1400" dirty="0">
                <a:solidFill>
                  <a:schemeClr val="bg1"/>
                </a:solidFill>
                <a:latin typeface="Consolas" panose="020B0609020204030204" pitchFamily="49" charset="0"/>
              </a:rPr>
              <a:t> </a:t>
            </a:r>
            <a:r>
              <a:rPr lang="en-US" altLang="zh-TW" sz="1400" dirty="0">
                <a:solidFill>
                  <a:schemeClr val="bg1"/>
                </a:solidFill>
                <a:latin typeface="Consolas" panose="020B0609020204030204" pitchFamily="49" charset="0"/>
              </a:rPr>
              <a:t>[Version 2019.04.19]</a:t>
            </a:r>
          </a:p>
          <a:p>
            <a:r>
              <a:rPr lang="en-US" altLang="zh-TW" sz="1400" dirty="0">
                <a:solidFill>
                  <a:schemeClr val="bg1"/>
                </a:solidFill>
                <a:latin typeface="Consolas" panose="020B0609020204030204" pitchFamily="49" charset="0"/>
              </a:rPr>
              <a:t>(c) 2019 NTUST</a:t>
            </a:r>
          </a:p>
          <a:p>
            <a:endParaRPr lang="en-US" altLang="zh-TW" sz="1400" dirty="0">
              <a:solidFill>
                <a:schemeClr val="bg1"/>
              </a:solidFill>
              <a:latin typeface="Consolas" panose="020B0609020204030204" pitchFamily="49" charset="0"/>
            </a:endParaRPr>
          </a:p>
          <a:p>
            <a:r>
              <a:rPr lang="en-US" altLang="zh-TW" sz="1400" dirty="0">
                <a:solidFill>
                  <a:schemeClr val="bg1"/>
                </a:solidFill>
                <a:latin typeface="Consolas" panose="020B0609020204030204" pitchFamily="49" charset="0"/>
              </a:rPr>
              <a:t>C:\Users\student&gt;</a:t>
            </a:r>
            <a:endParaRPr lang="zh-TW" altLang="en-US" sz="1400" dirty="0">
              <a:solidFill>
                <a:schemeClr val="bg1"/>
              </a:solidFill>
              <a:latin typeface="Consolas" panose="020B0609020204030204" pitchFamily="49" charset="0"/>
            </a:endParaRPr>
          </a:p>
        </p:txBody>
      </p:sp>
      <p:sp>
        <p:nvSpPr>
          <p:cNvPr id="30" name="文字方塊 12">
            <a:extLst>
              <a:ext uri="{FF2B5EF4-FFF2-40B4-BE49-F238E27FC236}">
                <a16:creationId xmlns:a16="http://schemas.microsoft.com/office/drawing/2014/main" id="{0B05D7D0-BAE6-4995-934B-E00CFFD98FA0}"/>
              </a:ext>
            </a:extLst>
          </p:cNvPr>
          <p:cNvSpPr txBox="1"/>
          <p:nvPr/>
        </p:nvSpPr>
        <p:spPr>
          <a:xfrm>
            <a:off x="1699377" y="954048"/>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31" name="矩形 13">
            <a:extLst>
              <a:ext uri="{FF2B5EF4-FFF2-40B4-BE49-F238E27FC236}">
                <a16:creationId xmlns:a16="http://schemas.microsoft.com/office/drawing/2014/main" id="{C47076D3-12F2-455B-91A6-C3C4BA991D9D}"/>
              </a:ext>
            </a:extLst>
          </p:cNvPr>
          <p:cNvSpPr/>
          <p:nvPr/>
        </p:nvSpPr>
        <p:spPr>
          <a:xfrm>
            <a:off x="11925982" y="369273"/>
            <a:ext cx="266018" cy="64887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矩形 15">
            <a:extLst>
              <a:ext uri="{FF2B5EF4-FFF2-40B4-BE49-F238E27FC236}">
                <a16:creationId xmlns:a16="http://schemas.microsoft.com/office/drawing/2014/main" id="{14A1C11C-261E-440B-8C29-2C2422867D77}"/>
              </a:ext>
            </a:extLst>
          </p:cNvPr>
          <p:cNvSpPr/>
          <p:nvPr/>
        </p:nvSpPr>
        <p:spPr>
          <a:xfrm>
            <a:off x="11925982" y="369273"/>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p>
        </p:txBody>
      </p:sp>
      <p:sp>
        <p:nvSpPr>
          <p:cNvPr id="33" name="矩形 16">
            <a:extLst>
              <a:ext uri="{FF2B5EF4-FFF2-40B4-BE49-F238E27FC236}">
                <a16:creationId xmlns:a16="http://schemas.microsoft.com/office/drawing/2014/main" id="{1E099F5A-27A1-4829-80DF-E9BA27A29F6A}"/>
              </a:ext>
            </a:extLst>
          </p:cNvPr>
          <p:cNvSpPr/>
          <p:nvPr/>
        </p:nvSpPr>
        <p:spPr>
          <a:xfrm>
            <a:off x="11925982" y="6578047"/>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endParaRPr lang="zh-TW" altLang="en-US" sz="1100" dirty="0">
              <a:solidFill>
                <a:schemeClr val="tx1">
                  <a:lumMod val="85000"/>
                  <a:lumOff val="15000"/>
                </a:schemeClr>
              </a:solidFill>
            </a:endParaRPr>
          </a:p>
        </p:txBody>
      </p:sp>
      <p:sp>
        <p:nvSpPr>
          <p:cNvPr id="34" name="矩形 17">
            <a:extLst>
              <a:ext uri="{FF2B5EF4-FFF2-40B4-BE49-F238E27FC236}">
                <a16:creationId xmlns:a16="http://schemas.microsoft.com/office/drawing/2014/main" id="{C2F7121F-64BF-4D27-90CA-E3A5761DB752}"/>
              </a:ext>
            </a:extLst>
          </p:cNvPr>
          <p:cNvSpPr/>
          <p:nvPr/>
        </p:nvSpPr>
        <p:spPr>
          <a:xfrm>
            <a:off x="11925982" y="630936"/>
            <a:ext cx="266018" cy="5077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文字方塊 18">
            <a:extLst>
              <a:ext uri="{FF2B5EF4-FFF2-40B4-BE49-F238E27FC236}">
                <a16:creationId xmlns:a16="http://schemas.microsoft.com/office/drawing/2014/main" id="{1D29CB4A-5938-486A-9B69-1C4863EBF835}"/>
              </a:ext>
            </a:extLst>
          </p:cNvPr>
          <p:cNvSpPr txBox="1"/>
          <p:nvPr/>
        </p:nvSpPr>
        <p:spPr>
          <a:xfrm>
            <a:off x="1699377" y="1006459"/>
            <a:ext cx="979755" cy="307777"/>
          </a:xfrm>
          <a:prstGeom prst="rect">
            <a:avLst/>
          </a:prstGeom>
          <a:noFill/>
        </p:spPr>
        <p:txBody>
          <a:bodyPr wrap="none" rtlCol="0">
            <a:spAutoFit/>
          </a:bodyPr>
          <a:lstStyle/>
          <a:p>
            <a:r>
              <a:rPr lang="en-US" altLang="zh-TW" sz="1400" dirty="0" err="1">
                <a:solidFill>
                  <a:schemeClr val="bg1"/>
                </a:solidFill>
                <a:latin typeface="Consolas" panose="020B0609020204030204" pitchFamily="49" charset="0"/>
              </a:rPr>
              <a:t>Use_case</a:t>
            </a:r>
            <a:endParaRPr lang="zh-TW" altLang="en-US" sz="1400" b="1"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6" name="文字方塊 19">
            <a:extLst>
              <a:ext uri="{FF2B5EF4-FFF2-40B4-BE49-F238E27FC236}">
                <a16:creationId xmlns:a16="http://schemas.microsoft.com/office/drawing/2014/main" id="{5D01598A-BC8E-452D-99D7-9A19476E2209}"/>
              </a:ext>
            </a:extLst>
          </p:cNvPr>
          <p:cNvSpPr txBox="1"/>
          <p:nvPr/>
        </p:nvSpPr>
        <p:spPr>
          <a:xfrm>
            <a:off x="2517016" y="936367"/>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37" name="文字方塊 20">
            <a:extLst>
              <a:ext uri="{FF2B5EF4-FFF2-40B4-BE49-F238E27FC236}">
                <a16:creationId xmlns:a16="http://schemas.microsoft.com/office/drawing/2014/main" id="{710C7FF3-F020-484B-AE3E-C742E1A1ECA1}"/>
              </a:ext>
            </a:extLst>
          </p:cNvPr>
          <p:cNvSpPr txBox="1"/>
          <p:nvPr/>
        </p:nvSpPr>
        <p:spPr>
          <a:xfrm>
            <a:off x="0" y="1221872"/>
            <a:ext cx="482824"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&gt;&gt;&gt;</a:t>
            </a:r>
            <a:endParaRPr lang="zh-TW" altLang="en-US" sz="1400" dirty="0">
              <a:solidFill>
                <a:schemeClr val="bg1"/>
              </a:solidFill>
              <a:latin typeface="Consolas" panose="020B0609020204030204" pitchFamily="49" charset="0"/>
            </a:endParaRPr>
          </a:p>
        </p:txBody>
      </p:sp>
      <p:grpSp>
        <p:nvGrpSpPr>
          <p:cNvPr id="5" name="Group 4">
            <a:extLst>
              <a:ext uri="{FF2B5EF4-FFF2-40B4-BE49-F238E27FC236}">
                <a16:creationId xmlns:a16="http://schemas.microsoft.com/office/drawing/2014/main" id="{046CB3DE-0C4C-4AA2-8F91-9AC21EE8EC24}"/>
              </a:ext>
            </a:extLst>
          </p:cNvPr>
          <p:cNvGrpSpPr/>
          <p:nvPr/>
        </p:nvGrpSpPr>
        <p:grpSpPr>
          <a:xfrm>
            <a:off x="2999839" y="852595"/>
            <a:ext cx="8452353" cy="369277"/>
            <a:chOff x="2999839" y="852595"/>
            <a:chExt cx="8452353" cy="369277"/>
          </a:xfrm>
        </p:grpSpPr>
        <p:sp>
          <p:nvSpPr>
            <p:cNvPr id="38" name="矩形 4">
              <a:extLst>
                <a:ext uri="{FF2B5EF4-FFF2-40B4-BE49-F238E27FC236}">
                  <a16:creationId xmlns:a16="http://schemas.microsoft.com/office/drawing/2014/main" id="{81712B43-F474-4202-9B8A-E15A20669DAA}"/>
                </a:ext>
              </a:extLst>
            </p:cNvPr>
            <p:cNvSpPr/>
            <p:nvPr/>
          </p:nvSpPr>
          <p:spPr>
            <a:xfrm>
              <a:off x="2999839" y="852595"/>
              <a:ext cx="8452353" cy="36927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0" name="文字方塊 6">
              <a:extLst>
                <a:ext uri="{FF2B5EF4-FFF2-40B4-BE49-F238E27FC236}">
                  <a16:creationId xmlns:a16="http://schemas.microsoft.com/office/drawing/2014/main" id="{01D20FCD-BA91-4B70-835D-3E1BDE452024}"/>
                </a:ext>
              </a:extLst>
            </p:cNvPr>
            <p:cNvSpPr txBox="1"/>
            <p:nvPr/>
          </p:nvSpPr>
          <p:spPr>
            <a:xfrm>
              <a:off x="3305105" y="898732"/>
              <a:ext cx="4262705" cy="276999"/>
            </a:xfrm>
            <a:prstGeom prst="rect">
              <a:avLst/>
            </a:prstGeom>
            <a:noFill/>
          </p:spPr>
          <p:txBody>
            <a:bodyPr wrap="square" rtlCol="0">
              <a:spAutoFit/>
            </a:bodyPr>
            <a:lstStyle/>
            <a:p>
              <a:r>
                <a:rPr lang="en-US" altLang="zh-TW" sz="1200" b="1" dirty="0">
                  <a:solidFill>
                    <a:schemeClr val="tx1">
                      <a:lumMod val="85000"/>
                      <a:lumOff val="15000"/>
                    </a:schemeClr>
                  </a:solidFill>
                  <a:latin typeface="Consolas" panose="020B0609020204030204" pitchFamily="49" charset="0"/>
                </a:rPr>
                <a:t>C:\NTUST\WebpagesDevelopment\Team05\use_case.jpg</a:t>
              </a:r>
              <a:endParaRPr lang="zh-TW" altLang="en-US" sz="1200" b="1" dirty="0">
                <a:solidFill>
                  <a:schemeClr val="tx1">
                    <a:lumMod val="85000"/>
                    <a:lumOff val="15000"/>
                  </a:schemeClr>
                </a:solidFill>
                <a:latin typeface="Consolas" panose="020B0609020204030204" pitchFamily="49" charset="0"/>
              </a:endParaRPr>
            </a:p>
          </p:txBody>
        </p:sp>
        <p:pic>
          <p:nvPicPr>
            <p:cNvPr id="4" name="Picture 3">
              <a:extLst>
                <a:ext uri="{FF2B5EF4-FFF2-40B4-BE49-F238E27FC236}">
                  <a16:creationId xmlns:a16="http://schemas.microsoft.com/office/drawing/2014/main" id="{EF5B2090-F61C-4DC1-89B6-18D641C29427}"/>
                </a:ext>
              </a:extLst>
            </p:cNvPr>
            <p:cNvPicPr>
              <a:picLocks noChangeAspect="1"/>
            </p:cNvPicPr>
            <p:nvPr/>
          </p:nvPicPr>
          <p:blipFill>
            <a:blip r:embed="rId2"/>
            <a:stretch>
              <a:fillRect/>
            </a:stretch>
          </p:blipFill>
          <p:spPr>
            <a:xfrm>
              <a:off x="3070396" y="904330"/>
              <a:ext cx="236506" cy="240145"/>
            </a:xfrm>
            <a:prstGeom prst="rect">
              <a:avLst/>
            </a:prstGeom>
          </p:spPr>
        </p:pic>
      </p:grpSp>
      <p:pic>
        <p:nvPicPr>
          <p:cNvPr id="7" name="圖片 6">
            <a:extLst>
              <a:ext uri="{FF2B5EF4-FFF2-40B4-BE49-F238E27FC236}">
                <a16:creationId xmlns:a16="http://schemas.microsoft.com/office/drawing/2014/main" id="{3652AA9F-277F-4E76-A4F7-08FAE445A0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9839" y="1221868"/>
            <a:ext cx="8452353" cy="5286375"/>
          </a:xfrm>
          <a:prstGeom prst="rect">
            <a:avLst/>
          </a:prstGeom>
        </p:spPr>
      </p:pic>
    </p:spTree>
    <p:extLst>
      <p:ext uri="{BB962C8B-B14F-4D97-AF65-F5344CB8AC3E}">
        <p14:creationId xmlns:p14="http://schemas.microsoft.com/office/powerpoint/2010/main" val="1580093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200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par>
                                <p:cTn id="12" presetID="1" presetClass="exit" presetSubtype="0" fill="hold" grpId="1" nodeType="withEffect">
                                  <p:stCondLst>
                                    <p:cond delay="0"/>
                                  </p:stCondLst>
                                  <p:childTnLst>
                                    <p:set>
                                      <p:cBhvr>
                                        <p:cTn id="13" dur="1" fill="hold">
                                          <p:stCondLst>
                                            <p:cond delay="0"/>
                                          </p:stCondLst>
                                        </p:cTn>
                                        <p:tgtEl>
                                          <p:spTgt spid="30"/>
                                        </p:tgtEl>
                                        <p:attrNameLst>
                                          <p:attrName>style.visibility</p:attrName>
                                        </p:attrNameLst>
                                      </p:cBhvr>
                                      <p:to>
                                        <p:strVal val="hidden"/>
                                      </p:to>
                                    </p:set>
                                  </p:childTnLst>
                                </p:cTn>
                              </p:par>
                            </p:childTnLst>
                          </p:cTn>
                        </p:par>
                        <p:par>
                          <p:cTn id="14" fill="hold">
                            <p:stCondLst>
                              <p:cond delay="1500"/>
                            </p:stCondLst>
                            <p:childTnLst>
                              <p:par>
                                <p:cTn id="15" presetID="10" presetClass="entr" presetSubtype="0" repeatCount="2000" fill="hold" grpId="0" nodeType="after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childTnLst>
                          </p:cTn>
                        </p:par>
                        <p:par>
                          <p:cTn id="18" fill="hold">
                            <p:stCondLst>
                              <p:cond delay="2500"/>
                            </p:stCondLst>
                            <p:childTnLst>
                              <p:par>
                                <p:cTn id="19" presetID="1" presetClass="exit" presetSubtype="0" fill="hold" grpId="1" nodeType="afterEffect">
                                  <p:stCondLst>
                                    <p:cond delay="0"/>
                                  </p:stCondLst>
                                  <p:childTnLst>
                                    <p:set>
                                      <p:cBhvr>
                                        <p:cTn id="20" dur="1" fill="hold">
                                          <p:stCondLst>
                                            <p:cond delay="0"/>
                                          </p:stCondLst>
                                        </p:cTn>
                                        <p:tgtEl>
                                          <p:spTgt spid="36"/>
                                        </p:tgtEl>
                                        <p:attrNameLst>
                                          <p:attrName>style.visibility</p:attrName>
                                        </p:attrNameLst>
                                      </p:cBhvr>
                                      <p:to>
                                        <p:strVal val="hidden"/>
                                      </p:to>
                                    </p:set>
                                  </p:childTnLst>
                                </p:cTn>
                              </p:par>
                              <p:par>
                                <p:cTn id="21" presetID="1" presetClass="entr" presetSubtype="0" fill="hold" grpId="0" nodeType="withEffect">
                                  <p:stCondLst>
                                    <p:cond delay="800"/>
                                  </p:stCondLst>
                                  <p:childTnLst>
                                    <p:set>
                                      <p:cBhvr>
                                        <p:cTn id="22" dur="1" fill="hold">
                                          <p:stCondLst>
                                            <p:cond delay="0"/>
                                          </p:stCondLst>
                                        </p:cTn>
                                        <p:tgtEl>
                                          <p:spTgt spid="37"/>
                                        </p:tgtEl>
                                        <p:attrNameLst>
                                          <p:attrName>style.visibility</p:attrName>
                                        </p:attrNameLst>
                                      </p:cBhvr>
                                      <p:to>
                                        <p:strVal val="visible"/>
                                      </p:to>
                                    </p:set>
                                  </p:childTnLst>
                                </p:cTn>
                              </p:par>
                            </p:childTnLst>
                          </p:cTn>
                        </p:par>
                        <p:par>
                          <p:cTn id="23" fill="hold">
                            <p:stCondLst>
                              <p:cond delay="3300"/>
                            </p:stCondLst>
                            <p:childTnLst>
                              <p:par>
                                <p:cTn id="24" presetID="10" presetClass="entr" presetSubtype="0"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0" grpId="1"/>
      <p:bldP spid="35" grpId="0"/>
      <p:bldP spid="36" grpId="0"/>
      <p:bldP spid="36" grpId="1"/>
      <p:bldP spid="3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3">
            <a:extLst>
              <a:ext uri="{FF2B5EF4-FFF2-40B4-BE49-F238E27FC236}">
                <a16:creationId xmlns:a16="http://schemas.microsoft.com/office/drawing/2014/main" id="{AC167845-82AC-4B39-8198-B9E73F081CCD}"/>
              </a:ext>
            </a:extLst>
          </p:cNvPr>
          <p:cNvSpPr/>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23" name="矩形 4">
            <a:extLst>
              <a:ext uri="{FF2B5EF4-FFF2-40B4-BE49-F238E27FC236}">
                <a16:creationId xmlns:a16="http://schemas.microsoft.com/office/drawing/2014/main" id="{BFF19E05-7F0B-4D53-80A0-D5568C6C5E7E}"/>
              </a:ext>
            </a:extLst>
          </p:cNvPr>
          <p:cNvSpPr/>
          <p:nvPr/>
        </p:nvSpPr>
        <p:spPr>
          <a:xfrm>
            <a:off x="0" y="0"/>
            <a:ext cx="12192000" cy="369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文字方塊 5">
            <a:extLst>
              <a:ext uri="{FF2B5EF4-FFF2-40B4-BE49-F238E27FC236}">
                <a16:creationId xmlns:a16="http://schemas.microsoft.com/office/drawing/2014/main" id="{345E91AF-1F31-4DE1-ABCD-8C0326089302}"/>
              </a:ext>
            </a:extLst>
          </p:cNvPr>
          <p:cNvSpPr txBox="1"/>
          <p:nvPr/>
        </p:nvSpPr>
        <p:spPr>
          <a:xfrm>
            <a:off x="123092" y="61527"/>
            <a:ext cx="396262" cy="246221"/>
          </a:xfrm>
          <a:prstGeom prst="rect">
            <a:avLst/>
          </a:prstGeom>
          <a:solidFill>
            <a:schemeClr val="tx1">
              <a:lumMod val="85000"/>
              <a:lumOff val="15000"/>
            </a:schemeClr>
          </a:solidFill>
          <a:ln w="28575">
            <a:solidFill>
              <a:schemeClr val="bg1">
                <a:lumMod val="65000"/>
              </a:schemeClr>
            </a:solidFill>
          </a:ln>
        </p:spPr>
        <p:txBody>
          <a:bodyPr wrap="none" rtlCol="0">
            <a:spAutoFit/>
          </a:bodyPr>
          <a:lstStyle/>
          <a:p>
            <a:r>
              <a:rPr lang="en-US" altLang="zh-TW" sz="1000" dirty="0">
                <a:solidFill>
                  <a:schemeClr val="bg1"/>
                </a:solidFill>
                <a:latin typeface="Consolas" panose="020B0609020204030204" pitchFamily="49" charset="0"/>
              </a:rPr>
              <a:t>CPP</a:t>
            </a:r>
            <a:endParaRPr lang="zh-TW" altLang="en-US" sz="1000" dirty="0">
              <a:solidFill>
                <a:schemeClr val="bg1"/>
              </a:solidFill>
              <a:latin typeface="Consolas" panose="020B0609020204030204" pitchFamily="49" charset="0"/>
            </a:endParaRPr>
          </a:p>
        </p:txBody>
      </p:sp>
      <p:sp>
        <p:nvSpPr>
          <p:cNvPr id="25" name="文字方塊 6">
            <a:extLst>
              <a:ext uri="{FF2B5EF4-FFF2-40B4-BE49-F238E27FC236}">
                <a16:creationId xmlns:a16="http://schemas.microsoft.com/office/drawing/2014/main" id="{AFA5128D-FDC6-49CF-B065-490ED7618382}"/>
              </a:ext>
            </a:extLst>
          </p:cNvPr>
          <p:cNvSpPr txBox="1"/>
          <p:nvPr/>
        </p:nvSpPr>
        <p:spPr>
          <a:xfrm>
            <a:off x="525718" y="46137"/>
            <a:ext cx="4198585" cy="276999"/>
          </a:xfrm>
          <a:prstGeom prst="rect">
            <a:avLst/>
          </a:prstGeom>
          <a:noFill/>
        </p:spPr>
        <p:txBody>
          <a:bodyPr wrap="none" rtlCol="0">
            <a:spAutoFit/>
          </a:bodyPr>
          <a:lstStyle/>
          <a:p>
            <a:r>
              <a:rPr lang="en-US" altLang="zh-TW" sz="1200" b="1" dirty="0">
                <a:solidFill>
                  <a:schemeClr val="tx1">
                    <a:lumMod val="85000"/>
                    <a:lumOff val="15000"/>
                  </a:schemeClr>
                </a:solidFill>
                <a:latin typeface="Consolas" panose="020B0609020204030204" pitchFamily="49" charset="0"/>
              </a:rPr>
              <a:t>C:\NTUST\WebpagesDevelopment\Team05\</a:t>
            </a:r>
            <a:r>
              <a:rPr lang="zh-TW" altLang="en-US" sz="1200" b="1" dirty="0">
                <a:solidFill>
                  <a:schemeClr val="tx1">
                    <a:lumMod val="85000"/>
                    <a:lumOff val="15000"/>
                  </a:schemeClr>
                </a:solidFill>
                <a:latin typeface="Microsoft JhengHei UI Light" panose="020B0304030504040204" pitchFamily="34" charset="-120"/>
                <a:ea typeface="Microsoft JhengHei UI Light" panose="020B0304030504040204" pitchFamily="34" charset="-120"/>
              </a:rPr>
              <a:t>碼農天堂</a:t>
            </a:r>
            <a:r>
              <a:rPr lang="en-US" altLang="zh-TW" sz="1200" b="1" dirty="0">
                <a:solidFill>
                  <a:schemeClr val="tx1">
                    <a:lumMod val="85000"/>
                    <a:lumOff val="15000"/>
                  </a:schemeClr>
                </a:solidFill>
                <a:latin typeface="Consolas" panose="020B0609020204030204" pitchFamily="49" charset="0"/>
              </a:rPr>
              <a:t>.exe</a:t>
            </a:r>
            <a:endParaRPr lang="zh-TW" altLang="en-US" sz="1200" b="1" dirty="0">
              <a:solidFill>
                <a:schemeClr val="tx1">
                  <a:lumMod val="85000"/>
                  <a:lumOff val="15000"/>
                </a:schemeClr>
              </a:solidFill>
              <a:latin typeface="Consolas" panose="020B0609020204030204" pitchFamily="49" charset="0"/>
            </a:endParaRPr>
          </a:p>
        </p:txBody>
      </p:sp>
      <p:sp>
        <p:nvSpPr>
          <p:cNvPr id="26" name="文字方塊 7">
            <a:extLst>
              <a:ext uri="{FF2B5EF4-FFF2-40B4-BE49-F238E27FC236}">
                <a16:creationId xmlns:a16="http://schemas.microsoft.com/office/drawing/2014/main" id="{500E8BF5-A714-4F7E-B7D2-041B71BE2C03}"/>
              </a:ext>
            </a:extLst>
          </p:cNvPr>
          <p:cNvSpPr txBox="1"/>
          <p:nvPr/>
        </p:nvSpPr>
        <p:spPr>
          <a:xfrm>
            <a:off x="10598497"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27" name="文字方塊 8">
            <a:extLst>
              <a:ext uri="{FF2B5EF4-FFF2-40B4-BE49-F238E27FC236}">
                <a16:creationId xmlns:a16="http://schemas.microsoft.com/office/drawing/2014/main" id="{FFE8DD17-A16E-4199-9B5D-237044F47F7E}"/>
              </a:ext>
            </a:extLst>
          </p:cNvPr>
          <p:cNvSpPr txBox="1"/>
          <p:nvPr/>
        </p:nvSpPr>
        <p:spPr>
          <a:xfrm>
            <a:off x="11151953"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28" name="文字方塊 9">
            <a:extLst>
              <a:ext uri="{FF2B5EF4-FFF2-40B4-BE49-F238E27FC236}">
                <a16:creationId xmlns:a16="http://schemas.microsoft.com/office/drawing/2014/main" id="{8EB946F6-2EEC-44AF-B2BF-2AA8B4F2CBC4}"/>
              </a:ext>
            </a:extLst>
          </p:cNvPr>
          <p:cNvSpPr txBox="1"/>
          <p:nvPr/>
        </p:nvSpPr>
        <p:spPr>
          <a:xfrm>
            <a:off x="11705409" y="0"/>
            <a:ext cx="441146" cy="400110"/>
          </a:xfrm>
          <a:prstGeom prst="rect">
            <a:avLst/>
          </a:prstGeom>
          <a:noFill/>
        </p:spPr>
        <p:txBody>
          <a:bodyPr wrap="none" rtlCol="0">
            <a:spAutoFit/>
          </a:bodyPr>
          <a:lstStyle/>
          <a:p>
            <a:r>
              <a:rPr lang="zh-TW" altLang="en-US" sz="2000" dirty="0"/>
              <a:t>☻</a:t>
            </a:r>
          </a:p>
        </p:txBody>
      </p:sp>
      <p:sp>
        <p:nvSpPr>
          <p:cNvPr id="29" name="文字方塊 10">
            <a:extLst>
              <a:ext uri="{FF2B5EF4-FFF2-40B4-BE49-F238E27FC236}">
                <a16:creationId xmlns:a16="http://schemas.microsoft.com/office/drawing/2014/main" id="{582EF791-130E-440F-A226-EA7E4EB5AC28}"/>
              </a:ext>
            </a:extLst>
          </p:cNvPr>
          <p:cNvSpPr txBox="1"/>
          <p:nvPr/>
        </p:nvSpPr>
        <p:spPr>
          <a:xfrm>
            <a:off x="0" y="369273"/>
            <a:ext cx="4259499" cy="95410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Webpages Development</a:t>
            </a:r>
            <a:r>
              <a:rPr lang="zh-TW" altLang="en-US" sz="1400" dirty="0">
                <a:solidFill>
                  <a:schemeClr val="bg1"/>
                </a:solidFill>
                <a:latin typeface="Consolas" panose="020B0609020204030204" pitchFamily="49" charset="0"/>
              </a:rPr>
              <a:t> </a:t>
            </a:r>
            <a:r>
              <a:rPr lang="en-US" altLang="zh-TW" sz="1400" dirty="0">
                <a:solidFill>
                  <a:schemeClr val="bg1"/>
                </a:solidFill>
                <a:latin typeface="Consolas" panose="020B0609020204030204" pitchFamily="49" charset="0"/>
              </a:rPr>
              <a:t>[Version 2019.04.19]</a:t>
            </a:r>
          </a:p>
          <a:p>
            <a:r>
              <a:rPr lang="en-US" altLang="zh-TW" sz="1400" dirty="0">
                <a:solidFill>
                  <a:schemeClr val="bg1"/>
                </a:solidFill>
                <a:latin typeface="Consolas" panose="020B0609020204030204" pitchFamily="49" charset="0"/>
              </a:rPr>
              <a:t>(c) 2019 NTUST</a:t>
            </a:r>
          </a:p>
          <a:p>
            <a:endParaRPr lang="en-US" altLang="zh-TW" sz="1400" dirty="0">
              <a:solidFill>
                <a:schemeClr val="bg1"/>
              </a:solidFill>
              <a:latin typeface="Consolas" panose="020B0609020204030204" pitchFamily="49" charset="0"/>
            </a:endParaRPr>
          </a:p>
          <a:p>
            <a:r>
              <a:rPr lang="en-US" altLang="zh-TW" sz="1400" dirty="0">
                <a:solidFill>
                  <a:schemeClr val="bg1"/>
                </a:solidFill>
                <a:latin typeface="Consolas" panose="020B0609020204030204" pitchFamily="49" charset="0"/>
              </a:rPr>
              <a:t>C:\Users\student&gt;</a:t>
            </a:r>
            <a:endParaRPr lang="zh-TW" altLang="en-US" sz="1400" dirty="0">
              <a:solidFill>
                <a:schemeClr val="bg1"/>
              </a:solidFill>
              <a:latin typeface="Consolas" panose="020B0609020204030204" pitchFamily="49" charset="0"/>
            </a:endParaRPr>
          </a:p>
        </p:txBody>
      </p:sp>
      <p:sp>
        <p:nvSpPr>
          <p:cNvPr id="30" name="文字方塊 12">
            <a:extLst>
              <a:ext uri="{FF2B5EF4-FFF2-40B4-BE49-F238E27FC236}">
                <a16:creationId xmlns:a16="http://schemas.microsoft.com/office/drawing/2014/main" id="{0B05D7D0-BAE6-4995-934B-E00CFFD98FA0}"/>
              </a:ext>
            </a:extLst>
          </p:cNvPr>
          <p:cNvSpPr txBox="1"/>
          <p:nvPr/>
        </p:nvSpPr>
        <p:spPr>
          <a:xfrm>
            <a:off x="1699377" y="954048"/>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31" name="矩形 13">
            <a:extLst>
              <a:ext uri="{FF2B5EF4-FFF2-40B4-BE49-F238E27FC236}">
                <a16:creationId xmlns:a16="http://schemas.microsoft.com/office/drawing/2014/main" id="{C47076D3-12F2-455B-91A6-C3C4BA991D9D}"/>
              </a:ext>
            </a:extLst>
          </p:cNvPr>
          <p:cNvSpPr/>
          <p:nvPr/>
        </p:nvSpPr>
        <p:spPr>
          <a:xfrm>
            <a:off x="11925982" y="369273"/>
            <a:ext cx="266018" cy="64887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矩形 15">
            <a:extLst>
              <a:ext uri="{FF2B5EF4-FFF2-40B4-BE49-F238E27FC236}">
                <a16:creationId xmlns:a16="http://schemas.microsoft.com/office/drawing/2014/main" id="{14A1C11C-261E-440B-8C29-2C2422867D77}"/>
              </a:ext>
            </a:extLst>
          </p:cNvPr>
          <p:cNvSpPr/>
          <p:nvPr/>
        </p:nvSpPr>
        <p:spPr>
          <a:xfrm>
            <a:off x="11925982" y="369273"/>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p>
        </p:txBody>
      </p:sp>
      <p:sp>
        <p:nvSpPr>
          <p:cNvPr id="33" name="矩形 16">
            <a:extLst>
              <a:ext uri="{FF2B5EF4-FFF2-40B4-BE49-F238E27FC236}">
                <a16:creationId xmlns:a16="http://schemas.microsoft.com/office/drawing/2014/main" id="{1E099F5A-27A1-4829-80DF-E9BA27A29F6A}"/>
              </a:ext>
            </a:extLst>
          </p:cNvPr>
          <p:cNvSpPr/>
          <p:nvPr/>
        </p:nvSpPr>
        <p:spPr>
          <a:xfrm>
            <a:off x="11925982" y="6578047"/>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endParaRPr lang="zh-TW" altLang="en-US" sz="1100" dirty="0">
              <a:solidFill>
                <a:schemeClr val="tx1">
                  <a:lumMod val="85000"/>
                  <a:lumOff val="15000"/>
                </a:schemeClr>
              </a:solidFill>
            </a:endParaRPr>
          </a:p>
        </p:txBody>
      </p:sp>
      <p:sp>
        <p:nvSpPr>
          <p:cNvPr id="34" name="矩形 17">
            <a:extLst>
              <a:ext uri="{FF2B5EF4-FFF2-40B4-BE49-F238E27FC236}">
                <a16:creationId xmlns:a16="http://schemas.microsoft.com/office/drawing/2014/main" id="{C2F7121F-64BF-4D27-90CA-E3A5761DB752}"/>
              </a:ext>
            </a:extLst>
          </p:cNvPr>
          <p:cNvSpPr/>
          <p:nvPr/>
        </p:nvSpPr>
        <p:spPr>
          <a:xfrm>
            <a:off x="11925982" y="630936"/>
            <a:ext cx="266018" cy="5077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文字方塊 18">
            <a:extLst>
              <a:ext uri="{FF2B5EF4-FFF2-40B4-BE49-F238E27FC236}">
                <a16:creationId xmlns:a16="http://schemas.microsoft.com/office/drawing/2014/main" id="{1D29CB4A-5938-486A-9B69-1C4863EBF835}"/>
              </a:ext>
            </a:extLst>
          </p:cNvPr>
          <p:cNvSpPr txBox="1"/>
          <p:nvPr/>
        </p:nvSpPr>
        <p:spPr>
          <a:xfrm>
            <a:off x="1705885" y="971573"/>
            <a:ext cx="2172390" cy="307777"/>
          </a:xfrm>
          <a:prstGeom prst="rect">
            <a:avLst/>
          </a:prstGeom>
          <a:noFill/>
        </p:spPr>
        <p:txBody>
          <a:bodyPr wrap="none" rtlCol="0">
            <a:spAutoFit/>
          </a:bodyPr>
          <a:lstStyle/>
          <a:p>
            <a:r>
              <a:rPr lang="en-US" altLang="zh-TW" sz="1400" dirty="0" err="1">
                <a:solidFill>
                  <a:schemeClr val="bg1"/>
                </a:solidFill>
                <a:latin typeface="Consolas" panose="020B0609020204030204" pitchFamily="49" charset="0"/>
              </a:rPr>
              <a:t>Website_architecture</a:t>
            </a:r>
            <a:endParaRPr lang="zh-TW" altLang="en-US" sz="1400" b="1"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6" name="文字方塊 19">
            <a:extLst>
              <a:ext uri="{FF2B5EF4-FFF2-40B4-BE49-F238E27FC236}">
                <a16:creationId xmlns:a16="http://schemas.microsoft.com/office/drawing/2014/main" id="{5D01598A-BC8E-452D-99D7-9A19476E2209}"/>
              </a:ext>
            </a:extLst>
          </p:cNvPr>
          <p:cNvSpPr txBox="1"/>
          <p:nvPr/>
        </p:nvSpPr>
        <p:spPr>
          <a:xfrm>
            <a:off x="3680645" y="936180"/>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37" name="文字方塊 20">
            <a:extLst>
              <a:ext uri="{FF2B5EF4-FFF2-40B4-BE49-F238E27FC236}">
                <a16:creationId xmlns:a16="http://schemas.microsoft.com/office/drawing/2014/main" id="{710C7FF3-F020-484B-AE3E-C742E1A1ECA1}"/>
              </a:ext>
            </a:extLst>
          </p:cNvPr>
          <p:cNvSpPr txBox="1"/>
          <p:nvPr/>
        </p:nvSpPr>
        <p:spPr>
          <a:xfrm>
            <a:off x="0" y="1221872"/>
            <a:ext cx="482824"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&gt;&gt;&gt;</a:t>
            </a:r>
            <a:endParaRPr lang="zh-TW" altLang="en-US" sz="1400" dirty="0">
              <a:solidFill>
                <a:schemeClr val="bg1"/>
              </a:solidFill>
              <a:latin typeface="Consolas" panose="020B0609020204030204" pitchFamily="49" charset="0"/>
            </a:endParaRPr>
          </a:p>
        </p:txBody>
      </p:sp>
      <p:grpSp>
        <p:nvGrpSpPr>
          <p:cNvPr id="6" name="群組 5"/>
          <p:cNvGrpSpPr/>
          <p:nvPr/>
        </p:nvGrpSpPr>
        <p:grpSpPr>
          <a:xfrm>
            <a:off x="532081" y="1601324"/>
            <a:ext cx="11308217" cy="5107553"/>
            <a:chOff x="532081" y="1862988"/>
            <a:chExt cx="11308217" cy="4976722"/>
          </a:xfrm>
        </p:grpSpPr>
        <p:grpSp>
          <p:nvGrpSpPr>
            <p:cNvPr id="5" name="Group 4">
              <a:extLst>
                <a:ext uri="{FF2B5EF4-FFF2-40B4-BE49-F238E27FC236}">
                  <a16:creationId xmlns:a16="http://schemas.microsoft.com/office/drawing/2014/main" id="{046CB3DE-0C4C-4AA2-8F91-9AC21EE8EC24}"/>
                </a:ext>
              </a:extLst>
            </p:cNvPr>
            <p:cNvGrpSpPr/>
            <p:nvPr/>
          </p:nvGrpSpPr>
          <p:grpSpPr>
            <a:xfrm>
              <a:off x="532081" y="1862988"/>
              <a:ext cx="11308217" cy="327322"/>
              <a:chOff x="-491558" y="1577285"/>
              <a:chExt cx="9988365" cy="369277"/>
            </a:xfrm>
          </p:grpSpPr>
          <p:sp>
            <p:nvSpPr>
              <p:cNvPr id="38" name="矩形 4">
                <a:extLst>
                  <a:ext uri="{FF2B5EF4-FFF2-40B4-BE49-F238E27FC236}">
                    <a16:creationId xmlns:a16="http://schemas.microsoft.com/office/drawing/2014/main" id="{81712B43-F474-4202-9B8A-E15A20669DAA}"/>
                  </a:ext>
                </a:extLst>
              </p:cNvPr>
              <p:cNvSpPr/>
              <p:nvPr/>
            </p:nvSpPr>
            <p:spPr>
              <a:xfrm>
                <a:off x="-491558" y="1577285"/>
                <a:ext cx="9988365" cy="36927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0" name="文字方塊 6">
                <a:extLst>
                  <a:ext uri="{FF2B5EF4-FFF2-40B4-BE49-F238E27FC236}">
                    <a16:creationId xmlns:a16="http://schemas.microsoft.com/office/drawing/2014/main" id="{01D20FCD-BA91-4B70-835D-3E1BDE452024}"/>
                  </a:ext>
                </a:extLst>
              </p:cNvPr>
              <p:cNvSpPr txBox="1"/>
              <p:nvPr/>
            </p:nvSpPr>
            <p:spPr>
              <a:xfrm>
                <a:off x="-186292" y="1634058"/>
                <a:ext cx="6191704" cy="312504"/>
              </a:xfrm>
              <a:prstGeom prst="rect">
                <a:avLst/>
              </a:prstGeom>
              <a:noFill/>
            </p:spPr>
            <p:txBody>
              <a:bodyPr wrap="square" rtlCol="0">
                <a:spAutoFit/>
              </a:bodyPr>
              <a:lstStyle/>
              <a:p>
                <a:r>
                  <a:rPr lang="en-US" altLang="zh-TW" sz="1200" b="1" dirty="0">
                    <a:solidFill>
                      <a:schemeClr val="tx1">
                        <a:lumMod val="85000"/>
                        <a:lumOff val="15000"/>
                      </a:schemeClr>
                    </a:solidFill>
                    <a:latin typeface="Consolas" panose="020B0609020204030204" pitchFamily="49" charset="0"/>
                  </a:rPr>
                  <a:t>C:\NTUST\WebpagesDevelopment\Team05\Website_architecture.jpg</a:t>
                </a:r>
                <a:endParaRPr lang="zh-TW" altLang="en-US" sz="1200" b="1" dirty="0">
                  <a:solidFill>
                    <a:schemeClr val="tx1">
                      <a:lumMod val="85000"/>
                      <a:lumOff val="15000"/>
                    </a:schemeClr>
                  </a:solidFill>
                  <a:latin typeface="Consolas" panose="020B0609020204030204" pitchFamily="49" charset="0"/>
                </a:endParaRPr>
              </a:p>
            </p:txBody>
          </p:sp>
          <p:pic>
            <p:nvPicPr>
              <p:cNvPr id="4" name="Picture 3">
                <a:extLst>
                  <a:ext uri="{FF2B5EF4-FFF2-40B4-BE49-F238E27FC236}">
                    <a16:creationId xmlns:a16="http://schemas.microsoft.com/office/drawing/2014/main" id="{EF5B2090-F61C-4DC1-89B6-18D641C29427}"/>
                  </a:ext>
                </a:extLst>
              </p:cNvPr>
              <p:cNvPicPr>
                <a:picLocks noChangeAspect="1"/>
              </p:cNvPicPr>
              <p:nvPr/>
            </p:nvPicPr>
            <p:blipFill>
              <a:blip r:embed="rId2"/>
              <a:stretch>
                <a:fillRect/>
              </a:stretch>
            </p:blipFill>
            <p:spPr>
              <a:xfrm>
                <a:off x="-420999" y="1639656"/>
                <a:ext cx="236506" cy="240145"/>
              </a:xfrm>
              <a:prstGeom prst="rect">
                <a:avLst/>
              </a:prstGeom>
            </p:spPr>
          </p:pic>
        </p:gr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081" y="2199737"/>
              <a:ext cx="11308217" cy="4639973"/>
            </a:xfrm>
            <a:prstGeom prst="rect">
              <a:avLst/>
            </a:prstGeom>
          </p:spPr>
        </p:pic>
      </p:grpSp>
    </p:spTree>
    <p:extLst>
      <p:ext uri="{BB962C8B-B14F-4D97-AF65-F5344CB8AC3E}">
        <p14:creationId xmlns:p14="http://schemas.microsoft.com/office/powerpoint/2010/main" val="1676147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200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par>
                                <p:cTn id="12" presetID="1" presetClass="exit" presetSubtype="0" fill="hold" grpId="1" nodeType="withEffect">
                                  <p:stCondLst>
                                    <p:cond delay="0"/>
                                  </p:stCondLst>
                                  <p:childTnLst>
                                    <p:set>
                                      <p:cBhvr>
                                        <p:cTn id="13" dur="1" fill="hold">
                                          <p:stCondLst>
                                            <p:cond delay="0"/>
                                          </p:stCondLst>
                                        </p:cTn>
                                        <p:tgtEl>
                                          <p:spTgt spid="30"/>
                                        </p:tgtEl>
                                        <p:attrNameLst>
                                          <p:attrName>style.visibility</p:attrName>
                                        </p:attrNameLst>
                                      </p:cBhvr>
                                      <p:to>
                                        <p:strVal val="hidden"/>
                                      </p:to>
                                    </p:set>
                                  </p:childTnLst>
                                </p:cTn>
                              </p:par>
                            </p:childTnLst>
                          </p:cTn>
                        </p:par>
                        <p:par>
                          <p:cTn id="14" fill="hold">
                            <p:stCondLst>
                              <p:cond delay="1500"/>
                            </p:stCondLst>
                            <p:childTnLst>
                              <p:par>
                                <p:cTn id="15" presetID="10" presetClass="entr" presetSubtype="0" repeatCount="2000" fill="hold" grpId="0" nodeType="after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childTnLst>
                          </p:cTn>
                        </p:par>
                        <p:par>
                          <p:cTn id="18" fill="hold">
                            <p:stCondLst>
                              <p:cond delay="2500"/>
                            </p:stCondLst>
                            <p:childTnLst>
                              <p:par>
                                <p:cTn id="19" presetID="1" presetClass="exit" presetSubtype="0" fill="hold" grpId="1" nodeType="afterEffect">
                                  <p:stCondLst>
                                    <p:cond delay="0"/>
                                  </p:stCondLst>
                                  <p:childTnLst>
                                    <p:set>
                                      <p:cBhvr>
                                        <p:cTn id="20" dur="1" fill="hold">
                                          <p:stCondLst>
                                            <p:cond delay="0"/>
                                          </p:stCondLst>
                                        </p:cTn>
                                        <p:tgtEl>
                                          <p:spTgt spid="36"/>
                                        </p:tgtEl>
                                        <p:attrNameLst>
                                          <p:attrName>style.visibility</p:attrName>
                                        </p:attrNameLst>
                                      </p:cBhvr>
                                      <p:to>
                                        <p:strVal val="hidden"/>
                                      </p:to>
                                    </p:set>
                                  </p:childTnLst>
                                </p:cTn>
                              </p:par>
                              <p:par>
                                <p:cTn id="21" presetID="1" presetClass="entr" presetSubtype="0" fill="hold" grpId="0" nodeType="withEffect">
                                  <p:stCondLst>
                                    <p:cond delay="800"/>
                                  </p:stCondLst>
                                  <p:childTnLst>
                                    <p:set>
                                      <p:cBhvr>
                                        <p:cTn id="22" dur="1" fill="hold">
                                          <p:stCondLst>
                                            <p:cond delay="0"/>
                                          </p:stCondLst>
                                        </p:cTn>
                                        <p:tgtEl>
                                          <p:spTgt spid="37"/>
                                        </p:tgtEl>
                                        <p:attrNameLst>
                                          <p:attrName>style.visibility</p:attrName>
                                        </p:attrNameLst>
                                      </p:cBhvr>
                                      <p:to>
                                        <p:strVal val="visible"/>
                                      </p:to>
                                    </p:set>
                                  </p:childTnLst>
                                </p:cTn>
                              </p:par>
                            </p:childTnLst>
                          </p:cTn>
                        </p:par>
                        <p:par>
                          <p:cTn id="23" fill="hold">
                            <p:stCondLst>
                              <p:cond delay="3300"/>
                            </p:stCondLst>
                            <p:childTnLst>
                              <p:par>
                                <p:cTn id="24" presetID="10" presetClass="entr" presetSubtype="0"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0" grpId="1"/>
      <p:bldP spid="35" grpId="0"/>
      <p:bldP spid="36" grpId="0"/>
      <p:bldP spid="36" grpId="1"/>
      <p:bldP spid="3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689" y="16552"/>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 name="矩形 4"/>
          <p:cNvSpPr/>
          <p:nvPr/>
        </p:nvSpPr>
        <p:spPr>
          <a:xfrm>
            <a:off x="0" y="0"/>
            <a:ext cx="12192000" cy="369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123092" y="61527"/>
            <a:ext cx="396262" cy="246221"/>
          </a:xfrm>
          <a:prstGeom prst="rect">
            <a:avLst/>
          </a:prstGeom>
          <a:solidFill>
            <a:schemeClr val="tx1">
              <a:lumMod val="85000"/>
              <a:lumOff val="15000"/>
            </a:schemeClr>
          </a:solidFill>
          <a:ln w="28575">
            <a:solidFill>
              <a:schemeClr val="bg1">
                <a:lumMod val="65000"/>
              </a:schemeClr>
            </a:solidFill>
          </a:ln>
        </p:spPr>
        <p:txBody>
          <a:bodyPr wrap="none" rtlCol="0">
            <a:spAutoFit/>
          </a:bodyPr>
          <a:lstStyle/>
          <a:p>
            <a:r>
              <a:rPr lang="en-US" altLang="zh-TW" sz="1000" dirty="0">
                <a:solidFill>
                  <a:schemeClr val="bg1"/>
                </a:solidFill>
                <a:latin typeface="Consolas" panose="020B0609020204030204" pitchFamily="49" charset="0"/>
              </a:rPr>
              <a:t>CPP</a:t>
            </a:r>
            <a:endParaRPr lang="zh-TW" altLang="en-US" sz="1000" dirty="0">
              <a:solidFill>
                <a:schemeClr val="bg1"/>
              </a:solidFill>
              <a:latin typeface="Consolas" panose="020B0609020204030204" pitchFamily="49" charset="0"/>
            </a:endParaRPr>
          </a:p>
        </p:txBody>
      </p:sp>
      <p:sp>
        <p:nvSpPr>
          <p:cNvPr id="7" name="文字方塊 6"/>
          <p:cNvSpPr txBox="1"/>
          <p:nvPr/>
        </p:nvSpPr>
        <p:spPr>
          <a:xfrm>
            <a:off x="525718" y="46137"/>
            <a:ext cx="4198585" cy="276999"/>
          </a:xfrm>
          <a:prstGeom prst="rect">
            <a:avLst/>
          </a:prstGeom>
          <a:noFill/>
        </p:spPr>
        <p:txBody>
          <a:bodyPr wrap="none" rtlCol="0">
            <a:spAutoFit/>
          </a:bodyPr>
          <a:lstStyle/>
          <a:p>
            <a:r>
              <a:rPr lang="en-US" altLang="zh-TW" sz="1200" b="1" dirty="0">
                <a:solidFill>
                  <a:schemeClr val="tx1">
                    <a:lumMod val="85000"/>
                    <a:lumOff val="15000"/>
                  </a:schemeClr>
                </a:solidFill>
                <a:latin typeface="Consolas" panose="020B0609020204030204" pitchFamily="49" charset="0"/>
              </a:rPr>
              <a:t>C:\NTUST\WebpagesDevelopment\Team05\</a:t>
            </a:r>
            <a:r>
              <a:rPr lang="zh-TW" altLang="en-US" sz="1200" b="1" dirty="0">
                <a:solidFill>
                  <a:schemeClr val="tx1">
                    <a:lumMod val="85000"/>
                    <a:lumOff val="15000"/>
                  </a:schemeClr>
                </a:solidFill>
                <a:latin typeface="Microsoft JhengHei UI Light" panose="020B0304030504040204" pitchFamily="34" charset="-120"/>
                <a:ea typeface="Microsoft JhengHei UI Light" panose="020B0304030504040204" pitchFamily="34" charset="-120"/>
              </a:rPr>
              <a:t>碼農天堂</a:t>
            </a:r>
            <a:r>
              <a:rPr lang="en-US" altLang="zh-TW" sz="1200" b="1" dirty="0">
                <a:solidFill>
                  <a:schemeClr val="tx1">
                    <a:lumMod val="85000"/>
                    <a:lumOff val="15000"/>
                  </a:schemeClr>
                </a:solidFill>
                <a:latin typeface="Consolas" panose="020B0609020204030204" pitchFamily="49" charset="0"/>
              </a:rPr>
              <a:t>.exe</a:t>
            </a:r>
            <a:endParaRPr lang="zh-TW" altLang="en-US" sz="1200" b="1" dirty="0">
              <a:solidFill>
                <a:schemeClr val="tx1">
                  <a:lumMod val="85000"/>
                  <a:lumOff val="15000"/>
                </a:schemeClr>
              </a:solidFill>
              <a:latin typeface="Consolas" panose="020B0609020204030204" pitchFamily="49" charset="0"/>
            </a:endParaRPr>
          </a:p>
        </p:txBody>
      </p:sp>
      <p:sp>
        <p:nvSpPr>
          <p:cNvPr id="8" name="文字方塊 7"/>
          <p:cNvSpPr txBox="1"/>
          <p:nvPr/>
        </p:nvSpPr>
        <p:spPr>
          <a:xfrm>
            <a:off x="10598497"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9" name="文字方塊 8"/>
          <p:cNvSpPr txBox="1"/>
          <p:nvPr/>
        </p:nvSpPr>
        <p:spPr>
          <a:xfrm>
            <a:off x="11151953"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10" name="文字方塊 9"/>
          <p:cNvSpPr txBox="1"/>
          <p:nvPr/>
        </p:nvSpPr>
        <p:spPr>
          <a:xfrm>
            <a:off x="11705409" y="0"/>
            <a:ext cx="441146" cy="400110"/>
          </a:xfrm>
          <a:prstGeom prst="rect">
            <a:avLst/>
          </a:prstGeom>
          <a:noFill/>
        </p:spPr>
        <p:txBody>
          <a:bodyPr wrap="none" rtlCol="0">
            <a:spAutoFit/>
          </a:bodyPr>
          <a:lstStyle/>
          <a:p>
            <a:r>
              <a:rPr lang="zh-TW" altLang="en-US" sz="2000" dirty="0"/>
              <a:t>☻</a:t>
            </a:r>
          </a:p>
        </p:txBody>
      </p:sp>
      <p:sp>
        <p:nvSpPr>
          <p:cNvPr id="11" name="文字方塊 10"/>
          <p:cNvSpPr txBox="1"/>
          <p:nvPr/>
        </p:nvSpPr>
        <p:spPr>
          <a:xfrm>
            <a:off x="0" y="369273"/>
            <a:ext cx="4259499" cy="95410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Webpages Development</a:t>
            </a:r>
            <a:r>
              <a:rPr lang="zh-TW" altLang="en-US" sz="1400" dirty="0">
                <a:solidFill>
                  <a:schemeClr val="bg1"/>
                </a:solidFill>
                <a:latin typeface="Consolas" panose="020B0609020204030204" pitchFamily="49" charset="0"/>
              </a:rPr>
              <a:t> </a:t>
            </a:r>
            <a:r>
              <a:rPr lang="en-US" altLang="zh-TW" sz="1400" dirty="0">
                <a:solidFill>
                  <a:schemeClr val="bg1"/>
                </a:solidFill>
                <a:latin typeface="Consolas" panose="020B0609020204030204" pitchFamily="49" charset="0"/>
              </a:rPr>
              <a:t>[Version 2019.04.19]</a:t>
            </a:r>
          </a:p>
          <a:p>
            <a:r>
              <a:rPr lang="en-US" altLang="zh-TW" sz="1400" dirty="0">
                <a:solidFill>
                  <a:schemeClr val="bg1"/>
                </a:solidFill>
                <a:latin typeface="Consolas" panose="020B0609020204030204" pitchFamily="49" charset="0"/>
              </a:rPr>
              <a:t>(c) 2019 NTUST</a:t>
            </a:r>
          </a:p>
          <a:p>
            <a:endParaRPr lang="en-US" altLang="zh-TW" sz="1400" dirty="0">
              <a:solidFill>
                <a:schemeClr val="bg1"/>
              </a:solidFill>
              <a:latin typeface="Consolas" panose="020B0609020204030204" pitchFamily="49" charset="0"/>
            </a:endParaRPr>
          </a:p>
          <a:p>
            <a:r>
              <a:rPr lang="en-US" altLang="zh-TW" sz="1400" dirty="0">
                <a:solidFill>
                  <a:schemeClr val="bg1"/>
                </a:solidFill>
                <a:latin typeface="Consolas" panose="020B0609020204030204" pitchFamily="49" charset="0"/>
              </a:rPr>
              <a:t>C:\Users\student&gt;</a:t>
            </a:r>
            <a:endParaRPr lang="zh-TW" altLang="en-US" sz="1400" dirty="0">
              <a:solidFill>
                <a:schemeClr val="bg1"/>
              </a:solidFill>
              <a:latin typeface="Consolas" panose="020B0609020204030204" pitchFamily="49" charset="0"/>
            </a:endParaRPr>
          </a:p>
        </p:txBody>
      </p:sp>
      <p:sp>
        <p:nvSpPr>
          <p:cNvPr id="13" name="文字方塊 12"/>
          <p:cNvSpPr txBox="1"/>
          <p:nvPr/>
        </p:nvSpPr>
        <p:spPr>
          <a:xfrm>
            <a:off x="1699377" y="954048"/>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14" name="矩形 13"/>
          <p:cNvSpPr/>
          <p:nvPr/>
        </p:nvSpPr>
        <p:spPr>
          <a:xfrm>
            <a:off x="11925982" y="369273"/>
            <a:ext cx="266018" cy="64887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11925982" y="369273"/>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p>
        </p:txBody>
      </p:sp>
      <p:sp>
        <p:nvSpPr>
          <p:cNvPr id="17" name="矩形 16"/>
          <p:cNvSpPr/>
          <p:nvPr/>
        </p:nvSpPr>
        <p:spPr>
          <a:xfrm>
            <a:off x="11925982" y="6578047"/>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endParaRPr lang="zh-TW" altLang="en-US" sz="1100" dirty="0">
              <a:solidFill>
                <a:schemeClr val="tx1">
                  <a:lumMod val="85000"/>
                  <a:lumOff val="15000"/>
                </a:schemeClr>
              </a:solidFill>
            </a:endParaRPr>
          </a:p>
        </p:txBody>
      </p:sp>
      <p:sp>
        <p:nvSpPr>
          <p:cNvPr id="18" name="矩形 17"/>
          <p:cNvSpPr/>
          <p:nvPr/>
        </p:nvSpPr>
        <p:spPr>
          <a:xfrm>
            <a:off x="11925982" y="630936"/>
            <a:ext cx="266018" cy="5077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p:cNvSpPr txBox="1"/>
          <p:nvPr/>
        </p:nvSpPr>
        <p:spPr>
          <a:xfrm>
            <a:off x="1699377" y="1006459"/>
            <a:ext cx="582211"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next</a:t>
            </a:r>
            <a:endParaRPr lang="zh-TW" altLang="en-US" sz="1400" b="1"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20" name="文字方塊 19"/>
          <p:cNvSpPr txBox="1"/>
          <p:nvPr/>
        </p:nvSpPr>
        <p:spPr>
          <a:xfrm>
            <a:off x="2108645" y="936634"/>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21" name="文字方塊 20"/>
          <p:cNvSpPr txBox="1"/>
          <p:nvPr/>
        </p:nvSpPr>
        <p:spPr>
          <a:xfrm>
            <a:off x="0" y="1221872"/>
            <a:ext cx="482824"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&gt;&gt;&gt;</a:t>
            </a:r>
            <a:endParaRPr lang="zh-TW" altLang="en-US" sz="1400" dirty="0">
              <a:solidFill>
                <a:schemeClr val="bg1"/>
              </a:solidFill>
              <a:latin typeface="Consolas" panose="020B0609020204030204" pitchFamily="49" charset="0"/>
            </a:endParaRPr>
          </a:p>
        </p:txBody>
      </p:sp>
      <p:sp>
        <p:nvSpPr>
          <p:cNvPr id="22" name="文字方塊 21"/>
          <p:cNvSpPr txBox="1"/>
          <p:nvPr/>
        </p:nvSpPr>
        <p:spPr>
          <a:xfrm>
            <a:off x="123092" y="1692653"/>
            <a:ext cx="184731" cy="830997"/>
          </a:xfrm>
          <a:prstGeom prst="rect">
            <a:avLst/>
          </a:prstGeom>
          <a:noFill/>
        </p:spPr>
        <p:txBody>
          <a:bodyPr wrap="none" rtlCol="0">
            <a:spAutoFit/>
          </a:bodyPr>
          <a:lstStyle/>
          <a:p>
            <a:endParaRPr lang="zh-TW" altLang="en-US" sz="4800" b="1"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3" name="圖片 2">
            <a:extLst>
              <a:ext uri="{FF2B5EF4-FFF2-40B4-BE49-F238E27FC236}">
                <a16:creationId xmlns:a16="http://schemas.microsoft.com/office/drawing/2014/main" id="{1745B14B-7C22-4B69-A242-D95F10627C71}"/>
              </a:ext>
            </a:extLst>
          </p:cNvPr>
          <p:cNvPicPr>
            <a:picLocks noChangeAspect="1"/>
          </p:cNvPicPr>
          <p:nvPr/>
        </p:nvPicPr>
        <p:blipFill>
          <a:blip r:embed="rId2">
            <a:clrChange>
              <a:clrFrom>
                <a:srgbClr val="000000"/>
              </a:clrFrom>
              <a:clrTo>
                <a:srgbClr val="000000">
                  <a:alpha val="0"/>
                </a:srgbClr>
              </a:clrTo>
            </a:clrChange>
          </a:blip>
          <a:stretch>
            <a:fillRect/>
          </a:stretch>
        </p:blipFill>
        <p:spPr>
          <a:xfrm>
            <a:off x="123092" y="1529649"/>
            <a:ext cx="4495800" cy="1190625"/>
          </a:xfrm>
          <a:prstGeom prst="rect">
            <a:avLst/>
          </a:prstGeom>
        </p:spPr>
      </p:pic>
    </p:spTree>
    <p:extLst>
      <p:ext uri="{BB962C8B-B14F-4D97-AF65-F5344CB8AC3E}">
        <p14:creationId xmlns:p14="http://schemas.microsoft.com/office/powerpoint/2010/main" val="3026392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2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par>
                                <p:cTn id="12" presetID="1" presetClass="exit" presetSubtype="0" fill="hold" grpId="1" nodeType="withEffect">
                                  <p:stCondLst>
                                    <p:cond delay="0"/>
                                  </p:stCondLst>
                                  <p:childTnLst>
                                    <p:set>
                                      <p:cBhvr>
                                        <p:cTn id="13" dur="1" fill="hold">
                                          <p:stCondLst>
                                            <p:cond delay="0"/>
                                          </p:stCondLst>
                                        </p:cTn>
                                        <p:tgtEl>
                                          <p:spTgt spid="13"/>
                                        </p:tgtEl>
                                        <p:attrNameLst>
                                          <p:attrName>style.visibility</p:attrName>
                                        </p:attrNameLst>
                                      </p:cBhvr>
                                      <p:to>
                                        <p:strVal val="hidden"/>
                                      </p:to>
                                    </p:set>
                                  </p:childTnLst>
                                </p:cTn>
                              </p:par>
                            </p:childTnLst>
                          </p:cTn>
                        </p:par>
                        <p:par>
                          <p:cTn id="14" fill="hold">
                            <p:stCondLst>
                              <p:cond delay="1500"/>
                            </p:stCondLst>
                            <p:childTnLst>
                              <p:par>
                                <p:cTn id="15" presetID="10" presetClass="entr" presetSubtype="0" repeatCount="2000" fill="hold" grpId="0"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par>
                          <p:cTn id="18" fill="hold">
                            <p:stCondLst>
                              <p:cond delay="2500"/>
                            </p:stCondLst>
                            <p:childTnLst>
                              <p:par>
                                <p:cTn id="19" presetID="1" presetClass="exit" presetSubtype="0" fill="hold" grpId="1" nodeType="afterEffect">
                                  <p:stCondLst>
                                    <p:cond delay="0"/>
                                  </p:stCondLst>
                                  <p:childTnLst>
                                    <p:set>
                                      <p:cBhvr>
                                        <p:cTn id="20" dur="1" fill="hold">
                                          <p:stCondLst>
                                            <p:cond delay="0"/>
                                          </p:stCondLst>
                                        </p:cTn>
                                        <p:tgtEl>
                                          <p:spTgt spid="20"/>
                                        </p:tgtEl>
                                        <p:attrNameLst>
                                          <p:attrName>style.visibility</p:attrName>
                                        </p:attrNameLst>
                                      </p:cBhvr>
                                      <p:to>
                                        <p:strVal val="hidden"/>
                                      </p:to>
                                    </p:set>
                                  </p:childTnLst>
                                </p:cTn>
                              </p:par>
                              <p:par>
                                <p:cTn id="21" presetID="1" presetClass="entr" presetSubtype="0" fill="hold" grpId="0" nodeType="withEffect">
                                  <p:stCondLst>
                                    <p:cond delay="800"/>
                                  </p:stCondLst>
                                  <p:childTnLst>
                                    <p:set>
                                      <p:cBhvr>
                                        <p:cTn id="22" dur="1" fill="hold">
                                          <p:stCondLst>
                                            <p:cond delay="0"/>
                                          </p:stCondLst>
                                        </p:cTn>
                                        <p:tgtEl>
                                          <p:spTgt spid="21"/>
                                        </p:tgtEl>
                                        <p:attrNameLst>
                                          <p:attrName>style.visibility</p:attrName>
                                        </p:attrNameLst>
                                      </p:cBhvr>
                                      <p:to>
                                        <p:strVal val="visible"/>
                                      </p:to>
                                    </p:set>
                                  </p:childTnLst>
                                </p:cTn>
                              </p:par>
                            </p:childTnLst>
                          </p:cTn>
                        </p:par>
                        <p:par>
                          <p:cTn id="23" fill="hold">
                            <p:stCondLst>
                              <p:cond delay="3300"/>
                            </p:stCondLst>
                            <p:childTnLst>
                              <p:par>
                                <p:cTn id="24" presetID="22" presetClass="entr" presetSubtype="8" fill="hold" nodeType="afterEffect">
                                  <p:stCondLst>
                                    <p:cond delay="700"/>
                                  </p:stCondLst>
                                  <p:childTnLst>
                                    <p:set>
                                      <p:cBhvr>
                                        <p:cTn id="25" dur="1" fill="hold">
                                          <p:stCondLst>
                                            <p:cond delay="0"/>
                                          </p:stCondLst>
                                        </p:cTn>
                                        <p:tgtEl>
                                          <p:spTgt spid="3"/>
                                        </p:tgtEl>
                                        <p:attrNameLst>
                                          <p:attrName>style.visibility</p:attrName>
                                        </p:attrNameLst>
                                      </p:cBhvr>
                                      <p:to>
                                        <p:strVal val="visible"/>
                                      </p:to>
                                    </p:set>
                                    <p:animEffect transition="in" filter="wipe(left)">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9" grpId="0"/>
      <p:bldP spid="20" grpId="0"/>
      <p:bldP spid="20" grpId="1"/>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3">
            <a:extLst>
              <a:ext uri="{FF2B5EF4-FFF2-40B4-BE49-F238E27FC236}">
                <a16:creationId xmlns:a16="http://schemas.microsoft.com/office/drawing/2014/main" id="{AC167845-82AC-4B39-8198-B9E73F081CCD}"/>
              </a:ext>
            </a:extLst>
          </p:cNvPr>
          <p:cNvSpPr/>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23" name="矩形 4">
            <a:extLst>
              <a:ext uri="{FF2B5EF4-FFF2-40B4-BE49-F238E27FC236}">
                <a16:creationId xmlns:a16="http://schemas.microsoft.com/office/drawing/2014/main" id="{BFF19E05-7F0B-4D53-80A0-D5568C6C5E7E}"/>
              </a:ext>
            </a:extLst>
          </p:cNvPr>
          <p:cNvSpPr/>
          <p:nvPr/>
        </p:nvSpPr>
        <p:spPr>
          <a:xfrm>
            <a:off x="0" y="0"/>
            <a:ext cx="12192000" cy="369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文字方塊 5">
            <a:extLst>
              <a:ext uri="{FF2B5EF4-FFF2-40B4-BE49-F238E27FC236}">
                <a16:creationId xmlns:a16="http://schemas.microsoft.com/office/drawing/2014/main" id="{345E91AF-1F31-4DE1-ABCD-8C0326089302}"/>
              </a:ext>
            </a:extLst>
          </p:cNvPr>
          <p:cNvSpPr txBox="1"/>
          <p:nvPr/>
        </p:nvSpPr>
        <p:spPr>
          <a:xfrm>
            <a:off x="123092" y="61527"/>
            <a:ext cx="396262" cy="246221"/>
          </a:xfrm>
          <a:prstGeom prst="rect">
            <a:avLst/>
          </a:prstGeom>
          <a:solidFill>
            <a:schemeClr val="tx1">
              <a:lumMod val="85000"/>
              <a:lumOff val="15000"/>
            </a:schemeClr>
          </a:solidFill>
          <a:ln w="28575">
            <a:solidFill>
              <a:schemeClr val="bg1">
                <a:lumMod val="65000"/>
              </a:schemeClr>
            </a:solidFill>
          </a:ln>
        </p:spPr>
        <p:txBody>
          <a:bodyPr wrap="none" rtlCol="0">
            <a:spAutoFit/>
          </a:bodyPr>
          <a:lstStyle/>
          <a:p>
            <a:r>
              <a:rPr lang="en-US" altLang="zh-TW" sz="1000" dirty="0">
                <a:solidFill>
                  <a:schemeClr val="bg1"/>
                </a:solidFill>
                <a:latin typeface="Consolas" panose="020B0609020204030204" pitchFamily="49" charset="0"/>
              </a:rPr>
              <a:t>CPP</a:t>
            </a:r>
            <a:endParaRPr lang="zh-TW" altLang="en-US" sz="1000" dirty="0">
              <a:solidFill>
                <a:schemeClr val="bg1"/>
              </a:solidFill>
              <a:latin typeface="Consolas" panose="020B0609020204030204" pitchFamily="49" charset="0"/>
            </a:endParaRPr>
          </a:p>
        </p:txBody>
      </p:sp>
      <p:sp>
        <p:nvSpPr>
          <p:cNvPr id="25" name="文字方塊 6">
            <a:extLst>
              <a:ext uri="{FF2B5EF4-FFF2-40B4-BE49-F238E27FC236}">
                <a16:creationId xmlns:a16="http://schemas.microsoft.com/office/drawing/2014/main" id="{AFA5128D-FDC6-49CF-B065-490ED7618382}"/>
              </a:ext>
            </a:extLst>
          </p:cNvPr>
          <p:cNvSpPr txBox="1"/>
          <p:nvPr/>
        </p:nvSpPr>
        <p:spPr>
          <a:xfrm>
            <a:off x="525718" y="46137"/>
            <a:ext cx="4198585" cy="276999"/>
          </a:xfrm>
          <a:prstGeom prst="rect">
            <a:avLst/>
          </a:prstGeom>
          <a:noFill/>
        </p:spPr>
        <p:txBody>
          <a:bodyPr wrap="none" rtlCol="0">
            <a:spAutoFit/>
          </a:bodyPr>
          <a:lstStyle/>
          <a:p>
            <a:r>
              <a:rPr lang="en-US" altLang="zh-TW" sz="1200" b="1" dirty="0">
                <a:solidFill>
                  <a:schemeClr val="tx1">
                    <a:lumMod val="85000"/>
                    <a:lumOff val="15000"/>
                  </a:schemeClr>
                </a:solidFill>
                <a:latin typeface="Consolas" panose="020B0609020204030204" pitchFamily="49" charset="0"/>
              </a:rPr>
              <a:t>C:\NTUST\WebpagesDevelopment\Team05\</a:t>
            </a:r>
            <a:r>
              <a:rPr lang="zh-TW" altLang="en-US" sz="1200" b="1" dirty="0">
                <a:solidFill>
                  <a:schemeClr val="tx1">
                    <a:lumMod val="85000"/>
                    <a:lumOff val="15000"/>
                  </a:schemeClr>
                </a:solidFill>
                <a:latin typeface="Microsoft JhengHei UI Light" panose="020B0304030504040204" pitchFamily="34" charset="-120"/>
                <a:ea typeface="Microsoft JhengHei UI Light" panose="020B0304030504040204" pitchFamily="34" charset="-120"/>
              </a:rPr>
              <a:t>碼農天堂</a:t>
            </a:r>
            <a:r>
              <a:rPr lang="en-US" altLang="zh-TW" sz="1200" b="1" dirty="0">
                <a:solidFill>
                  <a:schemeClr val="tx1">
                    <a:lumMod val="85000"/>
                    <a:lumOff val="15000"/>
                  </a:schemeClr>
                </a:solidFill>
                <a:latin typeface="Consolas" panose="020B0609020204030204" pitchFamily="49" charset="0"/>
              </a:rPr>
              <a:t>.exe</a:t>
            </a:r>
            <a:endParaRPr lang="zh-TW" altLang="en-US" sz="1200" b="1" dirty="0">
              <a:solidFill>
                <a:schemeClr val="tx1">
                  <a:lumMod val="85000"/>
                  <a:lumOff val="15000"/>
                </a:schemeClr>
              </a:solidFill>
              <a:latin typeface="Consolas" panose="020B0609020204030204" pitchFamily="49" charset="0"/>
            </a:endParaRPr>
          </a:p>
        </p:txBody>
      </p:sp>
      <p:sp>
        <p:nvSpPr>
          <p:cNvPr id="26" name="文字方塊 7">
            <a:extLst>
              <a:ext uri="{FF2B5EF4-FFF2-40B4-BE49-F238E27FC236}">
                <a16:creationId xmlns:a16="http://schemas.microsoft.com/office/drawing/2014/main" id="{500E8BF5-A714-4F7E-B7D2-041B71BE2C03}"/>
              </a:ext>
            </a:extLst>
          </p:cNvPr>
          <p:cNvSpPr txBox="1"/>
          <p:nvPr/>
        </p:nvSpPr>
        <p:spPr>
          <a:xfrm>
            <a:off x="10598497"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27" name="文字方塊 8">
            <a:extLst>
              <a:ext uri="{FF2B5EF4-FFF2-40B4-BE49-F238E27FC236}">
                <a16:creationId xmlns:a16="http://schemas.microsoft.com/office/drawing/2014/main" id="{FFE8DD17-A16E-4199-9B5D-237044F47F7E}"/>
              </a:ext>
            </a:extLst>
          </p:cNvPr>
          <p:cNvSpPr txBox="1"/>
          <p:nvPr/>
        </p:nvSpPr>
        <p:spPr>
          <a:xfrm>
            <a:off x="11151953"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28" name="文字方塊 9">
            <a:extLst>
              <a:ext uri="{FF2B5EF4-FFF2-40B4-BE49-F238E27FC236}">
                <a16:creationId xmlns:a16="http://schemas.microsoft.com/office/drawing/2014/main" id="{8EB946F6-2EEC-44AF-B2BF-2AA8B4F2CBC4}"/>
              </a:ext>
            </a:extLst>
          </p:cNvPr>
          <p:cNvSpPr txBox="1"/>
          <p:nvPr/>
        </p:nvSpPr>
        <p:spPr>
          <a:xfrm>
            <a:off x="11705409" y="0"/>
            <a:ext cx="441146" cy="400110"/>
          </a:xfrm>
          <a:prstGeom prst="rect">
            <a:avLst/>
          </a:prstGeom>
          <a:noFill/>
        </p:spPr>
        <p:txBody>
          <a:bodyPr wrap="none" rtlCol="0">
            <a:spAutoFit/>
          </a:bodyPr>
          <a:lstStyle/>
          <a:p>
            <a:r>
              <a:rPr lang="zh-TW" altLang="en-US" sz="2000" dirty="0"/>
              <a:t>☻</a:t>
            </a:r>
          </a:p>
        </p:txBody>
      </p:sp>
      <p:sp>
        <p:nvSpPr>
          <p:cNvPr id="29" name="文字方塊 10">
            <a:extLst>
              <a:ext uri="{FF2B5EF4-FFF2-40B4-BE49-F238E27FC236}">
                <a16:creationId xmlns:a16="http://schemas.microsoft.com/office/drawing/2014/main" id="{582EF791-130E-440F-A226-EA7E4EB5AC28}"/>
              </a:ext>
            </a:extLst>
          </p:cNvPr>
          <p:cNvSpPr txBox="1"/>
          <p:nvPr/>
        </p:nvSpPr>
        <p:spPr>
          <a:xfrm>
            <a:off x="0" y="369273"/>
            <a:ext cx="4259499" cy="95410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Webpages Development</a:t>
            </a:r>
            <a:r>
              <a:rPr lang="zh-TW" altLang="en-US" sz="1400" dirty="0">
                <a:solidFill>
                  <a:schemeClr val="bg1"/>
                </a:solidFill>
                <a:latin typeface="Consolas" panose="020B0609020204030204" pitchFamily="49" charset="0"/>
              </a:rPr>
              <a:t> </a:t>
            </a:r>
            <a:r>
              <a:rPr lang="en-US" altLang="zh-TW" sz="1400" dirty="0">
                <a:solidFill>
                  <a:schemeClr val="bg1"/>
                </a:solidFill>
                <a:latin typeface="Consolas" panose="020B0609020204030204" pitchFamily="49" charset="0"/>
              </a:rPr>
              <a:t>[Version 2019.04.19]</a:t>
            </a:r>
          </a:p>
          <a:p>
            <a:r>
              <a:rPr lang="en-US" altLang="zh-TW" sz="1400" dirty="0">
                <a:solidFill>
                  <a:schemeClr val="bg1"/>
                </a:solidFill>
                <a:latin typeface="Consolas" panose="020B0609020204030204" pitchFamily="49" charset="0"/>
              </a:rPr>
              <a:t>(c) 2019 NTUST</a:t>
            </a:r>
          </a:p>
          <a:p>
            <a:endParaRPr lang="en-US" altLang="zh-TW" sz="1400" dirty="0">
              <a:solidFill>
                <a:schemeClr val="bg1"/>
              </a:solidFill>
              <a:latin typeface="Consolas" panose="020B0609020204030204" pitchFamily="49" charset="0"/>
            </a:endParaRPr>
          </a:p>
          <a:p>
            <a:r>
              <a:rPr lang="en-US" altLang="zh-TW" sz="1400" dirty="0">
                <a:solidFill>
                  <a:schemeClr val="bg1"/>
                </a:solidFill>
                <a:latin typeface="Consolas" panose="020B0609020204030204" pitchFamily="49" charset="0"/>
              </a:rPr>
              <a:t>C:\Users\student&gt;</a:t>
            </a:r>
            <a:endParaRPr lang="zh-TW" altLang="en-US" sz="1400" dirty="0">
              <a:solidFill>
                <a:schemeClr val="bg1"/>
              </a:solidFill>
              <a:latin typeface="Consolas" panose="020B0609020204030204" pitchFamily="49" charset="0"/>
            </a:endParaRPr>
          </a:p>
        </p:txBody>
      </p:sp>
      <p:sp>
        <p:nvSpPr>
          <p:cNvPr id="31" name="矩形 13">
            <a:extLst>
              <a:ext uri="{FF2B5EF4-FFF2-40B4-BE49-F238E27FC236}">
                <a16:creationId xmlns:a16="http://schemas.microsoft.com/office/drawing/2014/main" id="{C47076D3-12F2-455B-91A6-C3C4BA991D9D}"/>
              </a:ext>
            </a:extLst>
          </p:cNvPr>
          <p:cNvSpPr/>
          <p:nvPr/>
        </p:nvSpPr>
        <p:spPr>
          <a:xfrm>
            <a:off x="11925982" y="369273"/>
            <a:ext cx="266018" cy="64887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矩形 15">
            <a:extLst>
              <a:ext uri="{FF2B5EF4-FFF2-40B4-BE49-F238E27FC236}">
                <a16:creationId xmlns:a16="http://schemas.microsoft.com/office/drawing/2014/main" id="{14A1C11C-261E-440B-8C29-2C2422867D77}"/>
              </a:ext>
            </a:extLst>
          </p:cNvPr>
          <p:cNvSpPr/>
          <p:nvPr/>
        </p:nvSpPr>
        <p:spPr>
          <a:xfrm>
            <a:off x="11925982" y="369273"/>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p>
        </p:txBody>
      </p:sp>
      <p:sp>
        <p:nvSpPr>
          <p:cNvPr id="33" name="矩形 16">
            <a:extLst>
              <a:ext uri="{FF2B5EF4-FFF2-40B4-BE49-F238E27FC236}">
                <a16:creationId xmlns:a16="http://schemas.microsoft.com/office/drawing/2014/main" id="{1E099F5A-27A1-4829-80DF-E9BA27A29F6A}"/>
              </a:ext>
            </a:extLst>
          </p:cNvPr>
          <p:cNvSpPr/>
          <p:nvPr/>
        </p:nvSpPr>
        <p:spPr>
          <a:xfrm>
            <a:off x="11925982" y="6578047"/>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endParaRPr lang="zh-TW" altLang="en-US" sz="1100" dirty="0">
              <a:solidFill>
                <a:schemeClr val="tx1">
                  <a:lumMod val="85000"/>
                  <a:lumOff val="15000"/>
                </a:schemeClr>
              </a:solidFill>
            </a:endParaRPr>
          </a:p>
        </p:txBody>
      </p:sp>
      <p:sp>
        <p:nvSpPr>
          <p:cNvPr id="34" name="矩形 17">
            <a:extLst>
              <a:ext uri="{FF2B5EF4-FFF2-40B4-BE49-F238E27FC236}">
                <a16:creationId xmlns:a16="http://schemas.microsoft.com/office/drawing/2014/main" id="{C2F7121F-64BF-4D27-90CA-E3A5761DB752}"/>
              </a:ext>
            </a:extLst>
          </p:cNvPr>
          <p:cNvSpPr/>
          <p:nvPr/>
        </p:nvSpPr>
        <p:spPr>
          <a:xfrm>
            <a:off x="11925982" y="630936"/>
            <a:ext cx="266018" cy="5077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文字方塊 18">
            <a:extLst>
              <a:ext uri="{FF2B5EF4-FFF2-40B4-BE49-F238E27FC236}">
                <a16:creationId xmlns:a16="http://schemas.microsoft.com/office/drawing/2014/main" id="{1D29CB4A-5938-486A-9B69-1C4863EBF835}"/>
              </a:ext>
            </a:extLst>
          </p:cNvPr>
          <p:cNvSpPr txBox="1"/>
          <p:nvPr/>
        </p:nvSpPr>
        <p:spPr>
          <a:xfrm>
            <a:off x="1732625" y="1006154"/>
            <a:ext cx="582211" cy="307777"/>
          </a:xfrm>
          <a:prstGeom prst="rect">
            <a:avLst/>
          </a:prstGeom>
          <a:noFill/>
        </p:spPr>
        <p:txBody>
          <a:bodyPr wrap="none" rtlCol="0">
            <a:spAutoFit/>
          </a:bodyPr>
          <a:lstStyle/>
          <a:p>
            <a:r>
              <a:rPr lang="en-US" altLang="zh-TW" sz="1400" b="1" dirty="0">
                <a:solidFill>
                  <a:schemeClr val="bg1"/>
                </a:solidFill>
                <a:latin typeface="Consolas" panose="020B0609020204030204" pitchFamily="49" charset="0"/>
              </a:rPr>
              <a:t>cd..</a:t>
            </a:r>
            <a:endParaRPr lang="zh-TW" altLang="en-US" sz="1400" b="1"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6" name="文字方塊 19">
            <a:extLst>
              <a:ext uri="{FF2B5EF4-FFF2-40B4-BE49-F238E27FC236}">
                <a16:creationId xmlns:a16="http://schemas.microsoft.com/office/drawing/2014/main" id="{5D01598A-BC8E-452D-99D7-9A19476E2209}"/>
              </a:ext>
            </a:extLst>
          </p:cNvPr>
          <p:cNvSpPr txBox="1"/>
          <p:nvPr/>
        </p:nvSpPr>
        <p:spPr>
          <a:xfrm>
            <a:off x="2189181" y="962576"/>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3" name="文字方塊 2"/>
          <p:cNvSpPr txBox="1"/>
          <p:nvPr/>
        </p:nvSpPr>
        <p:spPr>
          <a:xfrm>
            <a:off x="13196" y="1576169"/>
            <a:ext cx="1241882" cy="584775"/>
          </a:xfrm>
          <a:prstGeom prst="rect">
            <a:avLst/>
          </a:prstGeom>
          <a:noFill/>
        </p:spPr>
        <p:txBody>
          <a:bodyPr wrap="square" rtlCol="0">
            <a:spAutoFit/>
          </a:bodyPr>
          <a:lstStyle/>
          <a:p>
            <a:r>
              <a:rPr lang="en-US" altLang="zh-TW" sz="1400" dirty="0">
                <a:solidFill>
                  <a:schemeClr val="bg1"/>
                </a:solidFill>
                <a:latin typeface="Consolas" panose="020B0609020204030204" pitchFamily="49" charset="0"/>
              </a:rPr>
              <a:t>C:\Users&gt;</a:t>
            </a:r>
            <a:endParaRPr lang="zh-TW" altLang="en-US" sz="1400" dirty="0">
              <a:solidFill>
                <a:schemeClr val="bg1"/>
              </a:solidFill>
              <a:latin typeface="Consolas" panose="020B0609020204030204" pitchFamily="49" charset="0"/>
            </a:endParaRPr>
          </a:p>
          <a:p>
            <a:endParaRPr lang="zh-TW" altLang="en-US" dirty="0"/>
          </a:p>
        </p:txBody>
      </p:sp>
      <p:sp>
        <p:nvSpPr>
          <p:cNvPr id="6" name="文字方塊 5"/>
          <p:cNvSpPr txBox="1"/>
          <p:nvPr/>
        </p:nvSpPr>
        <p:spPr>
          <a:xfrm>
            <a:off x="943774" y="1574031"/>
            <a:ext cx="1245407" cy="307777"/>
          </a:xfrm>
          <a:prstGeom prst="rect">
            <a:avLst/>
          </a:prstGeom>
          <a:noFill/>
        </p:spPr>
        <p:txBody>
          <a:bodyPr wrap="square" rtlCol="0">
            <a:spAutoFit/>
          </a:bodyPr>
          <a:lstStyle/>
          <a:p>
            <a:r>
              <a:rPr lang="en-US" altLang="zh-TW" sz="1400" b="1" dirty="0">
                <a:solidFill>
                  <a:schemeClr val="bg1"/>
                </a:solidFill>
                <a:latin typeface="Consolas" panose="020B0609020204030204" pitchFamily="49" charset="0"/>
              </a:rPr>
              <a:t>cd desktop</a:t>
            </a:r>
            <a:endParaRPr lang="zh-TW" altLang="en-US" sz="1400" b="1" dirty="0">
              <a:solidFill>
                <a:schemeClr val="bg1"/>
              </a:solidFill>
              <a:latin typeface="Consolas" panose="020B0609020204030204" pitchFamily="49" charset="0"/>
            </a:endParaRPr>
          </a:p>
        </p:txBody>
      </p:sp>
      <p:sp>
        <p:nvSpPr>
          <p:cNvPr id="39" name="文字方塊 19">
            <a:extLst>
              <a:ext uri="{FF2B5EF4-FFF2-40B4-BE49-F238E27FC236}">
                <a16:creationId xmlns:a16="http://schemas.microsoft.com/office/drawing/2014/main" id="{5D01598A-BC8E-452D-99D7-9A19476E2209}"/>
              </a:ext>
            </a:extLst>
          </p:cNvPr>
          <p:cNvSpPr txBox="1"/>
          <p:nvPr/>
        </p:nvSpPr>
        <p:spPr>
          <a:xfrm>
            <a:off x="1970525" y="1525788"/>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42" name="文字方塊 41"/>
          <p:cNvSpPr txBox="1"/>
          <p:nvPr/>
        </p:nvSpPr>
        <p:spPr>
          <a:xfrm>
            <a:off x="-1" y="2188372"/>
            <a:ext cx="1970526" cy="307777"/>
          </a:xfrm>
          <a:prstGeom prst="rect">
            <a:avLst/>
          </a:prstGeom>
          <a:noFill/>
        </p:spPr>
        <p:txBody>
          <a:bodyPr wrap="square" rtlCol="0">
            <a:spAutoFit/>
          </a:bodyPr>
          <a:lstStyle/>
          <a:p>
            <a:r>
              <a:rPr lang="en-US" altLang="zh-TW" sz="1400" dirty="0">
                <a:solidFill>
                  <a:schemeClr val="bg1"/>
                </a:solidFill>
                <a:latin typeface="Consolas" panose="020B0609020204030204" pitchFamily="49" charset="0"/>
              </a:rPr>
              <a:t>C:\Users\desktop&gt;</a:t>
            </a:r>
            <a:endParaRPr lang="zh-TW" altLang="en-US" dirty="0"/>
          </a:p>
        </p:txBody>
      </p:sp>
      <p:sp>
        <p:nvSpPr>
          <p:cNvPr id="43" name="文字方塊 42"/>
          <p:cNvSpPr txBox="1"/>
          <p:nvPr/>
        </p:nvSpPr>
        <p:spPr>
          <a:xfrm>
            <a:off x="1732270" y="2190251"/>
            <a:ext cx="1381991" cy="523220"/>
          </a:xfrm>
          <a:prstGeom prst="rect">
            <a:avLst/>
          </a:prstGeom>
          <a:noFill/>
        </p:spPr>
        <p:txBody>
          <a:bodyPr wrap="square" rtlCol="0">
            <a:spAutoFit/>
          </a:bodyPr>
          <a:lstStyle/>
          <a:p>
            <a:r>
              <a:rPr lang="en-US" altLang="zh-TW" sz="1400" b="1" dirty="0">
                <a:solidFill>
                  <a:schemeClr val="bg1"/>
                </a:solidFill>
                <a:latin typeface="Consolas" panose="020B0609020204030204" pitchFamily="49" charset="0"/>
              </a:rPr>
              <a:t>cd</a:t>
            </a:r>
            <a:r>
              <a:rPr lang="en-US" altLang="zh-TW" sz="1400" dirty="0">
                <a:solidFill>
                  <a:schemeClr val="bg1"/>
                </a:solidFill>
                <a:latin typeface="Consolas" panose="020B0609020204030204" pitchFamily="49" charset="0"/>
              </a:rPr>
              <a:t> website</a:t>
            </a:r>
            <a:endParaRPr lang="zh-TW" altLang="en-US" sz="1400" dirty="0">
              <a:solidFill>
                <a:schemeClr val="bg1"/>
              </a:solidFill>
              <a:latin typeface="Consolas" panose="020B0609020204030204" pitchFamily="49" charset="0"/>
            </a:endParaRPr>
          </a:p>
          <a:p>
            <a:endParaRPr lang="zh-TW" altLang="en-US" sz="1400" b="1" dirty="0">
              <a:solidFill>
                <a:schemeClr val="bg1"/>
              </a:solidFill>
              <a:latin typeface="Consolas" panose="020B0609020204030204" pitchFamily="49" charset="0"/>
            </a:endParaRPr>
          </a:p>
        </p:txBody>
      </p:sp>
      <p:sp>
        <p:nvSpPr>
          <p:cNvPr id="44" name="文字方塊 19">
            <a:extLst>
              <a:ext uri="{FF2B5EF4-FFF2-40B4-BE49-F238E27FC236}">
                <a16:creationId xmlns:a16="http://schemas.microsoft.com/office/drawing/2014/main" id="{5D01598A-BC8E-452D-99D7-9A19476E2209}"/>
              </a:ext>
            </a:extLst>
          </p:cNvPr>
          <p:cNvSpPr txBox="1"/>
          <p:nvPr/>
        </p:nvSpPr>
        <p:spPr>
          <a:xfrm>
            <a:off x="2745769" y="2142008"/>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45" name="文字方塊 44"/>
          <p:cNvSpPr txBox="1"/>
          <p:nvPr/>
        </p:nvSpPr>
        <p:spPr>
          <a:xfrm>
            <a:off x="13195" y="2719539"/>
            <a:ext cx="2759077" cy="307777"/>
          </a:xfrm>
          <a:prstGeom prst="rect">
            <a:avLst/>
          </a:prstGeom>
          <a:noFill/>
        </p:spPr>
        <p:txBody>
          <a:bodyPr wrap="square" rtlCol="0">
            <a:spAutoFit/>
          </a:bodyPr>
          <a:lstStyle/>
          <a:p>
            <a:r>
              <a:rPr lang="en-US" altLang="zh-TW" sz="1400" dirty="0">
                <a:solidFill>
                  <a:schemeClr val="bg1"/>
                </a:solidFill>
                <a:latin typeface="Consolas" panose="020B0609020204030204" pitchFamily="49" charset="0"/>
              </a:rPr>
              <a:t>C:\Users\desktop\website&gt;</a:t>
            </a:r>
            <a:endParaRPr lang="zh-TW" altLang="en-US" dirty="0"/>
          </a:p>
        </p:txBody>
      </p:sp>
      <p:sp>
        <p:nvSpPr>
          <p:cNvPr id="46" name="文字方塊 45"/>
          <p:cNvSpPr txBox="1"/>
          <p:nvPr/>
        </p:nvSpPr>
        <p:spPr>
          <a:xfrm>
            <a:off x="2549314" y="2719539"/>
            <a:ext cx="3255138" cy="523220"/>
          </a:xfrm>
          <a:prstGeom prst="rect">
            <a:avLst/>
          </a:prstGeom>
          <a:noFill/>
        </p:spPr>
        <p:txBody>
          <a:bodyPr wrap="square" rtlCol="0">
            <a:spAutoFit/>
          </a:bodyPr>
          <a:lstStyle/>
          <a:p>
            <a:r>
              <a:rPr lang="en-US" altLang="zh-TW" sz="1400" b="1" dirty="0">
                <a:solidFill>
                  <a:schemeClr val="bg1"/>
                </a:solidFill>
                <a:latin typeface="Consolas" panose="020B0609020204030204" pitchFamily="49" charset="0"/>
              </a:rPr>
              <a:t>python manage.py </a:t>
            </a:r>
            <a:r>
              <a:rPr lang="en-US" altLang="zh-TW" sz="1400" b="1" dirty="0" err="1">
                <a:solidFill>
                  <a:schemeClr val="bg1"/>
                </a:solidFill>
                <a:latin typeface="Consolas" panose="020B0609020204030204" pitchFamily="49" charset="0"/>
              </a:rPr>
              <a:t>runserver</a:t>
            </a:r>
            <a:endParaRPr lang="zh-TW" altLang="en-US" sz="1400" dirty="0">
              <a:solidFill>
                <a:schemeClr val="bg1"/>
              </a:solidFill>
              <a:latin typeface="Consolas" panose="020B0609020204030204" pitchFamily="49" charset="0"/>
            </a:endParaRPr>
          </a:p>
          <a:p>
            <a:endParaRPr lang="zh-TW" altLang="en-US" sz="1400" b="1" dirty="0">
              <a:solidFill>
                <a:schemeClr val="bg1"/>
              </a:solidFill>
              <a:latin typeface="Consolas" panose="020B0609020204030204" pitchFamily="49" charset="0"/>
            </a:endParaRPr>
          </a:p>
        </p:txBody>
      </p:sp>
      <p:sp>
        <p:nvSpPr>
          <p:cNvPr id="47" name="文字方塊 19">
            <a:extLst>
              <a:ext uri="{FF2B5EF4-FFF2-40B4-BE49-F238E27FC236}">
                <a16:creationId xmlns:a16="http://schemas.microsoft.com/office/drawing/2014/main" id="{5D01598A-BC8E-452D-99D7-9A19476E2209}"/>
              </a:ext>
            </a:extLst>
          </p:cNvPr>
          <p:cNvSpPr txBox="1"/>
          <p:nvPr/>
        </p:nvSpPr>
        <p:spPr>
          <a:xfrm>
            <a:off x="5134144" y="2667893"/>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48" name="文字方塊 47"/>
          <p:cNvSpPr txBox="1"/>
          <p:nvPr/>
        </p:nvSpPr>
        <p:spPr>
          <a:xfrm>
            <a:off x="60003" y="2981149"/>
            <a:ext cx="6592588" cy="1600438"/>
          </a:xfrm>
          <a:prstGeom prst="rect">
            <a:avLst/>
          </a:prstGeom>
          <a:noFill/>
        </p:spPr>
        <p:txBody>
          <a:bodyPr wrap="square" rtlCol="0">
            <a:spAutoFit/>
          </a:bodyPr>
          <a:lstStyle/>
          <a:p>
            <a:r>
              <a:rPr lang="en-US" altLang="zh-TW" sz="1400" dirty="0">
                <a:solidFill>
                  <a:schemeClr val="bg1"/>
                </a:solidFill>
                <a:latin typeface="Consolas" panose="020B0609020204030204" pitchFamily="49" charset="0"/>
              </a:rPr>
              <a:t>Performing system checks...</a:t>
            </a:r>
          </a:p>
          <a:p>
            <a:endParaRPr lang="en-US" altLang="zh-TW" sz="1400" dirty="0">
              <a:solidFill>
                <a:schemeClr val="bg1"/>
              </a:solidFill>
              <a:latin typeface="Consolas" panose="020B0609020204030204" pitchFamily="49" charset="0"/>
            </a:endParaRPr>
          </a:p>
          <a:p>
            <a:r>
              <a:rPr lang="en-US" altLang="zh-TW" sz="1400" dirty="0">
                <a:solidFill>
                  <a:schemeClr val="bg1"/>
                </a:solidFill>
                <a:latin typeface="Consolas" panose="020B0609020204030204" pitchFamily="49" charset="0"/>
              </a:rPr>
              <a:t>System check identified no issues (0 silenced).</a:t>
            </a:r>
          </a:p>
          <a:p>
            <a:r>
              <a:rPr lang="en-US" altLang="zh-TW" sz="1400" dirty="0">
                <a:solidFill>
                  <a:schemeClr val="bg1"/>
                </a:solidFill>
                <a:latin typeface="Consolas" panose="020B0609020204030204" pitchFamily="49" charset="0"/>
              </a:rPr>
              <a:t>June 04, 2019 - 16:19:53</a:t>
            </a:r>
          </a:p>
          <a:p>
            <a:r>
              <a:rPr lang="en-US" altLang="zh-TW" sz="1400" dirty="0" err="1">
                <a:solidFill>
                  <a:schemeClr val="bg1"/>
                </a:solidFill>
                <a:latin typeface="Consolas" panose="020B0609020204030204" pitchFamily="49" charset="0"/>
              </a:rPr>
              <a:t>Django</a:t>
            </a:r>
            <a:r>
              <a:rPr lang="en-US" altLang="zh-TW" sz="1400" dirty="0">
                <a:solidFill>
                  <a:schemeClr val="bg1"/>
                </a:solidFill>
                <a:latin typeface="Consolas" panose="020B0609020204030204" pitchFamily="49" charset="0"/>
              </a:rPr>
              <a:t> version 2.0, using settings '</a:t>
            </a:r>
            <a:r>
              <a:rPr lang="en-US" altLang="zh-TW" sz="1400" dirty="0" err="1">
                <a:solidFill>
                  <a:schemeClr val="bg1"/>
                </a:solidFill>
                <a:latin typeface="Consolas" panose="020B0609020204030204" pitchFamily="49" charset="0"/>
              </a:rPr>
              <a:t>CoderParadise.settings</a:t>
            </a:r>
            <a:r>
              <a:rPr lang="en-US" altLang="zh-TW" sz="1400" dirty="0">
                <a:solidFill>
                  <a:schemeClr val="bg1"/>
                </a:solidFill>
                <a:latin typeface="Consolas" panose="020B0609020204030204" pitchFamily="49" charset="0"/>
              </a:rPr>
              <a:t>'</a:t>
            </a:r>
          </a:p>
          <a:p>
            <a:r>
              <a:rPr lang="en-US" altLang="zh-TW" sz="1400" dirty="0">
                <a:solidFill>
                  <a:schemeClr val="bg1"/>
                </a:solidFill>
                <a:latin typeface="Consolas" panose="020B0609020204030204" pitchFamily="49" charset="0"/>
              </a:rPr>
              <a:t>Starting development server at http://127.0.0.1:8000/</a:t>
            </a:r>
          </a:p>
          <a:p>
            <a:r>
              <a:rPr lang="en-US" altLang="zh-TW" sz="1400" dirty="0">
                <a:solidFill>
                  <a:schemeClr val="bg1"/>
                </a:solidFill>
                <a:latin typeface="Consolas" panose="020B0609020204030204" pitchFamily="49" charset="0"/>
              </a:rPr>
              <a:t>Quit the server with CTRL-BREAK.</a:t>
            </a:r>
            <a:endParaRPr lang="zh-TW" altLang="en-US" sz="1400" dirty="0">
              <a:solidFill>
                <a:schemeClr val="bg1"/>
              </a:solidFill>
              <a:latin typeface="Consolas" panose="020B0609020204030204" pitchFamily="49" charset="0"/>
            </a:endParaRPr>
          </a:p>
        </p:txBody>
      </p:sp>
      <p:sp>
        <p:nvSpPr>
          <p:cNvPr id="49" name="文字方塊 48"/>
          <p:cNvSpPr txBox="1"/>
          <p:nvPr/>
        </p:nvSpPr>
        <p:spPr>
          <a:xfrm>
            <a:off x="29584" y="4709402"/>
            <a:ext cx="2759077" cy="307777"/>
          </a:xfrm>
          <a:prstGeom prst="rect">
            <a:avLst/>
          </a:prstGeom>
          <a:noFill/>
        </p:spPr>
        <p:txBody>
          <a:bodyPr wrap="square" rtlCol="0">
            <a:spAutoFit/>
          </a:bodyPr>
          <a:lstStyle/>
          <a:p>
            <a:r>
              <a:rPr lang="en-US" altLang="zh-TW" sz="1400" dirty="0">
                <a:solidFill>
                  <a:schemeClr val="bg1"/>
                </a:solidFill>
                <a:latin typeface="Consolas" panose="020B0609020204030204" pitchFamily="49" charset="0"/>
              </a:rPr>
              <a:t>C:\Users\desktop\website&gt;</a:t>
            </a:r>
            <a:endParaRPr lang="zh-TW" altLang="en-US" dirty="0"/>
          </a:p>
        </p:txBody>
      </p:sp>
      <p:sp>
        <p:nvSpPr>
          <p:cNvPr id="50" name="文字方塊 12">
            <a:extLst>
              <a:ext uri="{FF2B5EF4-FFF2-40B4-BE49-F238E27FC236}">
                <a16:creationId xmlns:a16="http://schemas.microsoft.com/office/drawing/2014/main" id="{0B05D7D0-BAE6-4995-934B-E00CFFD98FA0}"/>
              </a:ext>
            </a:extLst>
          </p:cNvPr>
          <p:cNvSpPr txBox="1"/>
          <p:nvPr/>
        </p:nvSpPr>
        <p:spPr>
          <a:xfrm>
            <a:off x="1718742" y="970241"/>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51" name="文字方塊 12">
            <a:extLst>
              <a:ext uri="{FF2B5EF4-FFF2-40B4-BE49-F238E27FC236}">
                <a16:creationId xmlns:a16="http://schemas.microsoft.com/office/drawing/2014/main" id="{0B05D7D0-BAE6-4995-934B-E00CFFD98FA0}"/>
              </a:ext>
            </a:extLst>
          </p:cNvPr>
          <p:cNvSpPr txBox="1"/>
          <p:nvPr/>
        </p:nvSpPr>
        <p:spPr>
          <a:xfrm>
            <a:off x="932985" y="1544981"/>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52" name="文字方塊 12">
            <a:extLst>
              <a:ext uri="{FF2B5EF4-FFF2-40B4-BE49-F238E27FC236}">
                <a16:creationId xmlns:a16="http://schemas.microsoft.com/office/drawing/2014/main" id="{0B05D7D0-BAE6-4995-934B-E00CFFD98FA0}"/>
              </a:ext>
            </a:extLst>
          </p:cNvPr>
          <p:cNvSpPr txBox="1"/>
          <p:nvPr/>
        </p:nvSpPr>
        <p:spPr>
          <a:xfrm>
            <a:off x="1709618" y="2166342"/>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53" name="文字方塊 12">
            <a:extLst>
              <a:ext uri="{FF2B5EF4-FFF2-40B4-BE49-F238E27FC236}">
                <a16:creationId xmlns:a16="http://schemas.microsoft.com/office/drawing/2014/main" id="{0B05D7D0-BAE6-4995-934B-E00CFFD98FA0}"/>
              </a:ext>
            </a:extLst>
          </p:cNvPr>
          <p:cNvSpPr txBox="1"/>
          <p:nvPr/>
        </p:nvSpPr>
        <p:spPr>
          <a:xfrm>
            <a:off x="2503861" y="2684488"/>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54" name="文字方塊 12">
            <a:extLst>
              <a:ext uri="{FF2B5EF4-FFF2-40B4-BE49-F238E27FC236}">
                <a16:creationId xmlns:a16="http://schemas.microsoft.com/office/drawing/2014/main" id="{0B05D7D0-BAE6-4995-934B-E00CFFD98FA0}"/>
              </a:ext>
            </a:extLst>
          </p:cNvPr>
          <p:cNvSpPr txBox="1"/>
          <p:nvPr/>
        </p:nvSpPr>
        <p:spPr>
          <a:xfrm>
            <a:off x="2555018" y="4647847"/>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464131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2000"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par>
                                <p:cTn id="12" presetID="1" presetClass="exit" presetSubtype="0" fill="hold" grpId="1" nodeType="withEffect">
                                  <p:stCondLst>
                                    <p:cond delay="0"/>
                                  </p:stCondLst>
                                  <p:childTnLst>
                                    <p:set>
                                      <p:cBhvr>
                                        <p:cTn id="13" dur="1" fill="hold">
                                          <p:stCondLst>
                                            <p:cond delay="0"/>
                                          </p:stCondLst>
                                        </p:cTn>
                                        <p:tgtEl>
                                          <p:spTgt spid="50"/>
                                        </p:tgtEl>
                                        <p:attrNameLst>
                                          <p:attrName>style.visibility</p:attrName>
                                        </p:attrNameLst>
                                      </p:cBhvr>
                                      <p:to>
                                        <p:strVal val="hidden"/>
                                      </p:to>
                                    </p:set>
                                  </p:childTnLst>
                                </p:cTn>
                              </p:par>
                            </p:childTnLst>
                          </p:cTn>
                        </p:par>
                        <p:par>
                          <p:cTn id="14" fill="hold">
                            <p:stCondLst>
                              <p:cond delay="1500"/>
                            </p:stCondLst>
                            <p:childTnLst>
                              <p:par>
                                <p:cTn id="15" presetID="10" presetClass="entr" presetSubtype="0" repeatCount="2000" fill="hold" grpId="0" nodeType="after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childTnLst>
                          </p:cTn>
                        </p:par>
                        <p:par>
                          <p:cTn id="18" fill="hold">
                            <p:stCondLst>
                              <p:cond delay="2500"/>
                            </p:stCondLst>
                            <p:childTnLst>
                              <p:par>
                                <p:cTn id="19" presetID="1" presetClass="exit" presetSubtype="0" fill="hold" grpId="1" nodeType="afterEffect">
                                  <p:stCondLst>
                                    <p:cond delay="0"/>
                                  </p:stCondLst>
                                  <p:childTnLst>
                                    <p:set>
                                      <p:cBhvr>
                                        <p:cTn id="20" dur="1" fill="hold">
                                          <p:stCondLst>
                                            <p:cond delay="0"/>
                                          </p:stCondLst>
                                        </p:cTn>
                                        <p:tgtEl>
                                          <p:spTgt spid="36"/>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par>
                          <p:cTn id="23" fill="hold">
                            <p:stCondLst>
                              <p:cond delay="2500"/>
                            </p:stCondLst>
                            <p:childTnLst>
                              <p:par>
                                <p:cTn id="24" presetID="10" presetClass="entr" presetSubtype="0" repeatCount="2000" fill="hold" grpId="0" nodeType="afterEffect">
                                  <p:stCondLst>
                                    <p:cond delay="0"/>
                                  </p:stCondLst>
                                  <p:childTnLst>
                                    <p:set>
                                      <p:cBhvr>
                                        <p:cTn id="25" dur="1" fill="hold">
                                          <p:stCondLst>
                                            <p:cond delay="0"/>
                                          </p:stCondLst>
                                        </p:cTn>
                                        <p:tgtEl>
                                          <p:spTgt spid="51"/>
                                        </p:tgtEl>
                                        <p:attrNameLst>
                                          <p:attrName>style.visibility</p:attrName>
                                        </p:attrNameLst>
                                      </p:cBhvr>
                                      <p:to>
                                        <p:strVal val="visible"/>
                                      </p:to>
                                    </p:set>
                                    <p:animEffect transition="in" filter="fade">
                                      <p:cBhvr>
                                        <p:cTn id="26" dur="500"/>
                                        <p:tgtEl>
                                          <p:spTgt spid="51"/>
                                        </p:tgtEl>
                                      </p:cBhvr>
                                    </p:animEffect>
                                  </p:childTnLst>
                                </p:cTn>
                              </p:par>
                            </p:childTnLst>
                          </p:cTn>
                        </p:par>
                        <p:par>
                          <p:cTn id="27" fill="hold">
                            <p:stCondLst>
                              <p:cond delay="3500"/>
                            </p:stCondLst>
                            <p:childTnLst>
                              <p:par>
                                <p:cTn id="28" presetID="22" presetClass="entr" presetSubtype="8" fill="hold" grpId="0" nodeType="afterEffect">
                                  <p:stCondLst>
                                    <p:cond delay="250"/>
                                  </p:stCondLst>
                                  <p:childTnLst>
                                    <p:set>
                                      <p:cBhvr>
                                        <p:cTn id="29" dur="1" fill="hold">
                                          <p:stCondLst>
                                            <p:cond delay="0"/>
                                          </p:stCondLst>
                                        </p:cTn>
                                        <p:tgtEl>
                                          <p:spTgt spid="6"/>
                                        </p:tgtEl>
                                        <p:attrNameLst>
                                          <p:attrName>style.visibility</p:attrName>
                                        </p:attrNameLst>
                                      </p:cBhvr>
                                      <p:to>
                                        <p:strVal val="visible"/>
                                      </p:to>
                                    </p:set>
                                    <p:animEffect transition="in" filter="wipe(left)">
                                      <p:cBhvr>
                                        <p:cTn id="30" dur="500"/>
                                        <p:tgtEl>
                                          <p:spTgt spid="6"/>
                                        </p:tgtEl>
                                      </p:cBhvr>
                                    </p:animEffect>
                                  </p:childTnLst>
                                </p:cTn>
                              </p:par>
                              <p:par>
                                <p:cTn id="31" presetID="1" presetClass="exit" presetSubtype="0" fill="hold" grpId="1" nodeType="withEffect">
                                  <p:stCondLst>
                                    <p:cond delay="0"/>
                                  </p:stCondLst>
                                  <p:childTnLst>
                                    <p:set>
                                      <p:cBhvr>
                                        <p:cTn id="32" dur="1" fill="hold">
                                          <p:stCondLst>
                                            <p:cond delay="0"/>
                                          </p:stCondLst>
                                        </p:cTn>
                                        <p:tgtEl>
                                          <p:spTgt spid="51"/>
                                        </p:tgtEl>
                                        <p:attrNameLst>
                                          <p:attrName>style.visibility</p:attrName>
                                        </p:attrNameLst>
                                      </p:cBhvr>
                                      <p:to>
                                        <p:strVal val="hidden"/>
                                      </p:to>
                                    </p:set>
                                  </p:childTnLst>
                                </p:cTn>
                              </p:par>
                            </p:childTnLst>
                          </p:cTn>
                        </p:par>
                        <p:par>
                          <p:cTn id="33" fill="hold">
                            <p:stCondLst>
                              <p:cond delay="4250"/>
                            </p:stCondLst>
                            <p:childTnLst>
                              <p:par>
                                <p:cTn id="34" presetID="10" presetClass="entr" presetSubtype="0" repeatCount="2000" fill="hold" grpId="0" nodeType="after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fade">
                                      <p:cBhvr>
                                        <p:cTn id="36" dur="500"/>
                                        <p:tgtEl>
                                          <p:spTgt spid="39"/>
                                        </p:tgtEl>
                                      </p:cBhvr>
                                    </p:animEffect>
                                  </p:childTnLst>
                                </p:cTn>
                              </p:par>
                            </p:childTnLst>
                          </p:cTn>
                        </p:par>
                        <p:par>
                          <p:cTn id="37" fill="hold">
                            <p:stCondLst>
                              <p:cond delay="5250"/>
                            </p:stCondLst>
                            <p:childTnLst>
                              <p:par>
                                <p:cTn id="38" presetID="1" presetClass="exit" presetSubtype="0" fill="hold" grpId="1" nodeType="afterEffect">
                                  <p:stCondLst>
                                    <p:cond delay="0"/>
                                  </p:stCondLst>
                                  <p:childTnLst>
                                    <p:set>
                                      <p:cBhvr>
                                        <p:cTn id="39" dur="1" fill="hold">
                                          <p:stCondLst>
                                            <p:cond delay="9"/>
                                          </p:stCondLst>
                                        </p:cTn>
                                        <p:tgtEl>
                                          <p:spTgt spid="39"/>
                                        </p:tgtEl>
                                        <p:attrNameLst>
                                          <p:attrName>style.visibility</p:attrName>
                                        </p:attrNameLst>
                                      </p:cBhvr>
                                      <p:to>
                                        <p:strVal val="hidden"/>
                                      </p:to>
                                    </p:set>
                                  </p:childTnLst>
                                </p:cTn>
                              </p:par>
                              <p:par>
                                <p:cTn id="40" presetID="1" presetClass="entr" presetSubtype="0" fill="hold" grpId="0" nodeType="withEffect">
                                  <p:stCondLst>
                                    <p:cond delay="0"/>
                                  </p:stCondLst>
                                  <p:childTnLst>
                                    <p:set>
                                      <p:cBhvr>
                                        <p:cTn id="41" dur="1" fill="hold">
                                          <p:stCondLst>
                                            <p:cond delay="0"/>
                                          </p:stCondLst>
                                        </p:cTn>
                                        <p:tgtEl>
                                          <p:spTgt spid="42"/>
                                        </p:tgtEl>
                                        <p:attrNameLst>
                                          <p:attrName>style.visibility</p:attrName>
                                        </p:attrNameLst>
                                      </p:cBhvr>
                                      <p:to>
                                        <p:strVal val="visible"/>
                                      </p:to>
                                    </p:set>
                                  </p:childTnLst>
                                </p:cTn>
                              </p:par>
                            </p:childTnLst>
                          </p:cTn>
                        </p:par>
                        <p:par>
                          <p:cTn id="42" fill="hold">
                            <p:stCondLst>
                              <p:cond delay="5260"/>
                            </p:stCondLst>
                            <p:childTnLst>
                              <p:par>
                                <p:cTn id="43" presetID="10" presetClass="entr" presetSubtype="0" repeatCount="2000" fill="hold" grpId="0" nodeType="afterEffect">
                                  <p:stCondLst>
                                    <p:cond delay="0"/>
                                  </p:stCondLst>
                                  <p:childTnLst>
                                    <p:set>
                                      <p:cBhvr>
                                        <p:cTn id="44" dur="1" fill="hold">
                                          <p:stCondLst>
                                            <p:cond delay="0"/>
                                          </p:stCondLst>
                                        </p:cTn>
                                        <p:tgtEl>
                                          <p:spTgt spid="52"/>
                                        </p:tgtEl>
                                        <p:attrNameLst>
                                          <p:attrName>style.visibility</p:attrName>
                                        </p:attrNameLst>
                                      </p:cBhvr>
                                      <p:to>
                                        <p:strVal val="visible"/>
                                      </p:to>
                                    </p:set>
                                    <p:animEffect transition="in" filter="fade">
                                      <p:cBhvr>
                                        <p:cTn id="45" dur="500"/>
                                        <p:tgtEl>
                                          <p:spTgt spid="52"/>
                                        </p:tgtEl>
                                      </p:cBhvr>
                                    </p:animEffect>
                                  </p:childTnLst>
                                </p:cTn>
                              </p:par>
                            </p:childTnLst>
                          </p:cTn>
                        </p:par>
                        <p:par>
                          <p:cTn id="46" fill="hold">
                            <p:stCondLst>
                              <p:cond delay="6260"/>
                            </p:stCondLst>
                            <p:childTnLst>
                              <p:par>
                                <p:cTn id="47" presetID="22" presetClass="entr" presetSubtype="8" fill="hold" grpId="0" nodeType="afterEffect">
                                  <p:stCondLst>
                                    <p:cond delay="250"/>
                                  </p:stCondLst>
                                  <p:childTnLst>
                                    <p:set>
                                      <p:cBhvr>
                                        <p:cTn id="48" dur="1" fill="hold">
                                          <p:stCondLst>
                                            <p:cond delay="0"/>
                                          </p:stCondLst>
                                        </p:cTn>
                                        <p:tgtEl>
                                          <p:spTgt spid="43"/>
                                        </p:tgtEl>
                                        <p:attrNameLst>
                                          <p:attrName>style.visibility</p:attrName>
                                        </p:attrNameLst>
                                      </p:cBhvr>
                                      <p:to>
                                        <p:strVal val="visible"/>
                                      </p:to>
                                    </p:set>
                                    <p:animEffect transition="in" filter="wipe(left)">
                                      <p:cBhvr>
                                        <p:cTn id="49" dur="500"/>
                                        <p:tgtEl>
                                          <p:spTgt spid="43"/>
                                        </p:tgtEl>
                                      </p:cBhvr>
                                    </p:animEffect>
                                  </p:childTnLst>
                                </p:cTn>
                              </p:par>
                              <p:par>
                                <p:cTn id="50" presetID="1" presetClass="exit" presetSubtype="0" fill="hold" grpId="1" nodeType="withEffect">
                                  <p:stCondLst>
                                    <p:cond delay="0"/>
                                  </p:stCondLst>
                                  <p:childTnLst>
                                    <p:set>
                                      <p:cBhvr>
                                        <p:cTn id="51" dur="1" fill="hold">
                                          <p:stCondLst>
                                            <p:cond delay="0"/>
                                          </p:stCondLst>
                                        </p:cTn>
                                        <p:tgtEl>
                                          <p:spTgt spid="52"/>
                                        </p:tgtEl>
                                        <p:attrNameLst>
                                          <p:attrName>style.visibility</p:attrName>
                                        </p:attrNameLst>
                                      </p:cBhvr>
                                      <p:to>
                                        <p:strVal val="hidden"/>
                                      </p:to>
                                    </p:set>
                                  </p:childTnLst>
                                </p:cTn>
                              </p:par>
                            </p:childTnLst>
                          </p:cTn>
                        </p:par>
                        <p:par>
                          <p:cTn id="52" fill="hold">
                            <p:stCondLst>
                              <p:cond delay="7010"/>
                            </p:stCondLst>
                            <p:childTnLst>
                              <p:par>
                                <p:cTn id="53" presetID="10" presetClass="entr" presetSubtype="0" repeatCount="2000" fill="hold" grpId="0" nodeType="afterEffect">
                                  <p:stCondLst>
                                    <p:cond delay="0"/>
                                  </p:stCondLst>
                                  <p:childTnLst>
                                    <p:set>
                                      <p:cBhvr>
                                        <p:cTn id="54" dur="1" fill="hold">
                                          <p:stCondLst>
                                            <p:cond delay="0"/>
                                          </p:stCondLst>
                                        </p:cTn>
                                        <p:tgtEl>
                                          <p:spTgt spid="44"/>
                                        </p:tgtEl>
                                        <p:attrNameLst>
                                          <p:attrName>style.visibility</p:attrName>
                                        </p:attrNameLst>
                                      </p:cBhvr>
                                      <p:to>
                                        <p:strVal val="visible"/>
                                      </p:to>
                                    </p:set>
                                    <p:animEffect transition="in" filter="fade">
                                      <p:cBhvr>
                                        <p:cTn id="55" dur="500"/>
                                        <p:tgtEl>
                                          <p:spTgt spid="44"/>
                                        </p:tgtEl>
                                      </p:cBhvr>
                                    </p:animEffect>
                                  </p:childTnLst>
                                </p:cTn>
                              </p:par>
                            </p:childTnLst>
                          </p:cTn>
                        </p:par>
                        <p:par>
                          <p:cTn id="56" fill="hold">
                            <p:stCondLst>
                              <p:cond delay="8010"/>
                            </p:stCondLst>
                            <p:childTnLst>
                              <p:par>
                                <p:cTn id="57" presetID="1" presetClass="exit" presetSubtype="0" fill="hold" grpId="1" nodeType="afterEffect">
                                  <p:stCondLst>
                                    <p:cond delay="0"/>
                                  </p:stCondLst>
                                  <p:childTnLst>
                                    <p:set>
                                      <p:cBhvr>
                                        <p:cTn id="58" dur="1" fill="hold">
                                          <p:stCondLst>
                                            <p:cond delay="9"/>
                                          </p:stCondLst>
                                        </p:cTn>
                                        <p:tgtEl>
                                          <p:spTgt spid="44"/>
                                        </p:tgtEl>
                                        <p:attrNameLst>
                                          <p:attrName>style.visibility</p:attrName>
                                        </p:attrNameLst>
                                      </p:cBhvr>
                                      <p:to>
                                        <p:strVal val="hidden"/>
                                      </p:to>
                                    </p:set>
                                  </p:childTnLst>
                                </p:cTn>
                              </p:par>
                              <p:par>
                                <p:cTn id="59" presetID="1" presetClass="entr" presetSubtype="0" fill="hold" grpId="0" nodeType="withEffect">
                                  <p:stCondLst>
                                    <p:cond delay="0"/>
                                  </p:stCondLst>
                                  <p:childTnLst>
                                    <p:set>
                                      <p:cBhvr>
                                        <p:cTn id="60" dur="1" fill="hold">
                                          <p:stCondLst>
                                            <p:cond delay="0"/>
                                          </p:stCondLst>
                                        </p:cTn>
                                        <p:tgtEl>
                                          <p:spTgt spid="45"/>
                                        </p:tgtEl>
                                        <p:attrNameLst>
                                          <p:attrName>style.visibility</p:attrName>
                                        </p:attrNameLst>
                                      </p:cBhvr>
                                      <p:to>
                                        <p:strVal val="visible"/>
                                      </p:to>
                                    </p:set>
                                  </p:childTnLst>
                                </p:cTn>
                              </p:par>
                            </p:childTnLst>
                          </p:cTn>
                        </p:par>
                        <p:par>
                          <p:cTn id="61" fill="hold">
                            <p:stCondLst>
                              <p:cond delay="8020"/>
                            </p:stCondLst>
                            <p:childTnLst>
                              <p:par>
                                <p:cTn id="62" presetID="10" presetClass="entr" presetSubtype="0" repeatCount="2000" fill="hold" grpId="0" nodeType="afterEffect">
                                  <p:stCondLst>
                                    <p:cond delay="0"/>
                                  </p:stCondLst>
                                  <p:childTnLst>
                                    <p:set>
                                      <p:cBhvr>
                                        <p:cTn id="63" dur="1" fill="hold">
                                          <p:stCondLst>
                                            <p:cond delay="0"/>
                                          </p:stCondLst>
                                        </p:cTn>
                                        <p:tgtEl>
                                          <p:spTgt spid="53"/>
                                        </p:tgtEl>
                                        <p:attrNameLst>
                                          <p:attrName>style.visibility</p:attrName>
                                        </p:attrNameLst>
                                      </p:cBhvr>
                                      <p:to>
                                        <p:strVal val="visible"/>
                                      </p:to>
                                    </p:set>
                                    <p:animEffect transition="in" filter="fade">
                                      <p:cBhvr>
                                        <p:cTn id="64" dur="500"/>
                                        <p:tgtEl>
                                          <p:spTgt spid="53"/>
                                        </p:tgtEl>
                                      </p:cBhvr>
                                    </p:animEffect>
                                  </p:childTnLst>
                                </p:cTn>
                              </p:par>
                            </p:childTnLst>
                          </p:cTn>
                        </p:par>
                        <p:par>
                          <p:cTn id="65" fill="hold">
                            <p:stCondLst>
                              <p:cond delay="9020"/>
                            </p:stCondLst>
                            <p:childTnLst>
                              <p:par>
                                <p:cTn id="66" presetID="22" presetClass="entr" presetSubtype="8" fill="hold" grpId="0" nodeType="afterEffect">
                                  <p:stCondLst>
                                    <p:cond delay="250"/>
                                  </p:stCondLst>
                                  <p:childTnLst>
                                    <p:set>
                                      <p:cBhvr>
                                        <p:cTn id="67" dur="1" fill="hold">
                                          <p:stCondLst>
                                            <p:cond delay="0"/>
                                          </p:stCondLst>
                                        </p:cTn>
                                        <p:tgtEl>
                                          <p:spTgt spid="46"/>
                                        </p:tgtEl>
                                        <p:attrNameLst>
                                          <p:attrName>style.visibility</p:attrName>
                                        </p:attrNameLst>
                                      </p:cBhvr>
                                      <p:to>
                                        <p:strVal val="visible"/>
                                      </p:to>
                                    </p:set>
                                    <p:animEffect transition="in" filter="wipe(left)">
                                      <p:cBhvr>
                                        <p:cTn id="68" dur="500"/>
                                        <p:tgtEl>
                                          <p:spTgt spid="46"/>
                                        </p:tgtEl>
                                      </p:cBhvr>
                                    </p:animEffect>
                                  </p:childTnLst>
                                </p:cTn>
                              </p:par>
                              <p:par>
                                <p:cTn id="69" presetID="1" presetClass="exit" presetSubtype="0" fill="hold" grpId="1" nodeType="withEffect">
                                  <p:stCondLst>
                                    <p:cond delay="0"/>
                                  </p:stCondLst>
                                  <p:childTnLst>
                                    <p:set>
                                      <p:cBhvr>
                                        <p:cTn id="70" dur="1" fill="hold">
                                          <p:stCondLst>
                                            <p:cond delay="0"/>
                                          </p:stCondLst>
                                        </p:cTn>
                                        <p:tgtEl>
                                          <p:spTgt spid="53"/>
                                        </p:tgtEl>
                                        <p:attrNameLst>
                                          <p:attrName>style.visibility</p:attrName>
                                        </p:attrNameLst>
                                      </p:cBhvr>
                                      <p:to>
                                        <p:strVal val="hidden"/>
                                      </p:to>
                                    </p:set>
                                  </p:childTnLst>
                                </p:cTn>
                              </p:par>
                            </p:childTnLst>
                          </p:cTn>
                        </p:par>
                        <p:par>
                          <p:cTn id="71" fill="hold">
                            <p:stCondLst>
                              <p:cond delay="9770"/>
                            </p:stCondLst>
                            <p:childTnLst>
                              <p:par>
                                <p:cTn id="72" presetID="10" presetClass="entr" presetSubtype="0" repeatCount="2000" fill="hold" grpId="0" nodeType="afterEffect">
                                  <p:stCondLst>
                                    <p:cond delay="0"/>
                                  </p:stCondLst>
                                  <p:childTnLst>
                                    <p:set>
                                      <p:cBhvr>
                                        <p:cTn id="73" dur="1" fill="hold">
                                          <p:stCondLst>
                                            <p:cond delay="0"/>
                                          </p:stCondLst>
                                        </p:cTn>
                                        <p:tgtEl>
                                          <p:spTgt spid="47"/>
                                        </p:tgtEl>
                                        <p:attrNameLst>
                                          <p:attrName>style.visibility</p:attrName>
                                        </p:attrNameLst>
                                      </p:cBhvr>
                                      <p:to>
                                        <p:strVal val="visible"/>
                                      </p:to>
                                    </p:set>
                                    <p:animEffect transition="in" filter="fade">
                                      <p:cBhvr>
                                        <p:cTn id="74" dur="500"/>
                                        <p:tgtEl>
                                          <p:spTgt spid="47"/>
                                        </p:tgtEl>
                                      </p:cBhvr>
                                    </p:animEffect>
                                  </p:childTnLst>
                                </p:cTn>
                              </p:par>
                            </p:childTnLst>
                          </p:cTn>
                        </p:par>
                        <p:par>
                          <p:cTn id="75" fill="hold">
                            <p:stCondLst>
                              <p:cond delay="10770"/>
                            </p:stCondLst>
                            <p:childTnLst>
                              <p:par>
                                <p:cTn id="76" presetID="1" presetClass="exit" presetSubtype="0" fill="hold" grpId="1" nodeType="afterEffect">
                                  <p:stCondLst>
                                    <p:cond delay="0"/>
                                  </p:stCondLst>
                                  <p:childTnLst>
                                    <p:set>
                                      <p:cBhvr>
                                        <p:cTn id="77" dur="1" fill="hold">
                                          <p:stCondLst>
                                            <p:cond delay="9"/>
                                          </p:stCondLst>
                                        </p:cTn>
                                        <p:tgtEl>
                                          <p:spTgt spid="47"/>
                                        </p:tgtEl>
                                        <p:attrNameLst>
                                          <p:attrName>style.visibility</p:attrName>
                                        </p:attrNameLst>
                                      </p:cBhvr>
                                      <p:to>
                                        <p:strVal val="hidden"/>
                                      </p:to>
                                    </p:set>
                                  </p:childTnLst>
                                </p:cTn>
                              </p:par>
                              <p:par>
                                <p:cTn id="78" presetID="1" presetClass="entr" presetSubtype="0" fill="hold" grpId="0" nodeType="withEffect">
                                  <p:stCondLst>
                                    <p:cond delay="500"/>
                                  </p:stCondLst>
                                  <p:childTnLst>
                                    <p:set>
                                      <p:cBhvr>
                                        <p:cTn id="79" dur="1" fill="hold">
                                          <p:stCondLst>
                                            <p:cond delay="0"/>
                                          </p:stCondLst>
                                        </p:cTn>
                                        <p:tgtEl>
                                          <p:spTgt spid="48"/>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49"/>
                                        </p:tgtEl>
                                        <p:attrNameLst>
                                          <p:attrName>style.visibility</p:attrName>
                                        </p:attrNameLst>
                                      </p:cBhvr>
                                      <p:to>
                                        <p:strVal val="visible"/>
                                      </p:to>
                                    </p:set>
                                  </p:childTnLst>
                                </p:cTn>
                              </p:par>
                            </p:childTnLst>
                          </p:cTn>
                        </p:par>
                        <p:par>
                          <p:cTn id="84" fill="hold">
                            <p:stCondLst>
                              <p:cond delay="0"/>
                            </p:stCondLst>
                            <p:childTnLst>
                              <p:par>
                                <p:cTn id="85" presetID="10" presetClass="entr" presetSubtype="0" repeatCount="2000" fill="hold" grpId="0" nodeType="afterEffect">
                                  <p:stCondLst>
                                    <p:cond delay="0"/>
                                  </p:stCondLst>
                                  <p:childTnLst>
                                    <p:set>
                                      <p:cBhvr>
                                        <p:cTn id="86" dur="1" fill="hold">
                                          <p:stCondLst>
                                            <p:cond delay="0"/>
                                          </p:stCondLst>
                                        </p:cTn>
                                        <p:tgtEl>
                                          <p:spTgt spid="54"/>
                                        </p:tgtEl>
                                        <p:attrNameLst>
                                          <p:attrName>style.visibility</p:attrName>
                                        </p:attrNameLst>
                                      </p:cBhvr>
                                      <p:to>
                                        <p:strVal val="visible"/>
                                      </p:to>
                                    </p:set>
                                    <p:animEffect transition="in" filter="fade">
                                      <p:cBhvr>
                                        <p:cTn id="8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6" grpId="1"/>
      <p:bldP spid="3" grpId="0"/>
      <p:bldP spid="6" grpId="0"/>
      <p:bldP spid="39" grpId="0"/>
      <p:bldP spid="39" grpId="1"/>
      <p:bldP spid="42" grpId="0"/>
      <p:bldP spid="43" grpId="0"/>
      <p:bldP spid="44" grpId="0"/>
      <p:bldP spid="44" grpId="1"/>
      <p:bldP spid="45" grpId="0"/>
      <p:bldP spid="46" grpId="0"/>
      <p:bldP spid="47" grpId="0"/>
      <p:bldP spid="47" grpId="1"/>
      <p:bldP spid="48" grpId="0"/>
      <p:bldP spid="49" grpId="0"/>
      <p:bldP spid="50" grpId="0"/>
      <p:bldP spid="50" grpId="1"/>
      <p:bldP spid="51" grpId="0"/>
      <p:bldP spid="51" grpId="1"/>
      <p:bldP spid="52" grpId="0"/>
      <p:bldP spid="52" grpId="1"/>
      <p:bldP spid="53" grpId="0"/>
      <p:bldP spid="53" grpId="1"/>
      <p:bldP spid="5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445" y="46137"/>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 name="矩形 4"/>
          <p:cNvSpPr/>
          <p:nvPr/>
        </p:nvSpPr>
        <p:spPr>
          <a:xfrm>
            <a:off x="0" y="0"/>
            <a:ext cx="12192000" cy="369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123092" y="61527"/>
            <a:ext cx="396262" cy="246221"/>
          </a:xfrm>
          <a:prstGeom prst="rect">
            <a:avLst/>
          </a:prstGeom>
          <a:solidFill>
            <a:schemeClr val="tx1">
              <a:lumMod val="85000"/>
              <a:lumOff val="15000"/>
            </a:schemeClr>
          </a:solidFill>
          <a:ln w="28575">
            <a:solidFill>
              <a:schemeClr val="bg1">
                <a:lumMod val="65000"/>
              </a:schemeClr>
            </a:solidFill>
          </a:ln>
        </p:spPr>
        <p:txBody>
          <a:bodyPr wrap="none" rtlCol="0">
            <a:spAutoFit/>
          </a:bodyPr>
          <a:lstStyle/>
          <a:p>
            <a:r>
              <a:rPr lang="en-US" altLang="zh-TW" sz="1000" dirty="0">
                <a:solidFill>
                  <a:schemeClr val="bg1"/>
                </a:solidFill>
                <a:latin typeface="Consolas" panose="020B0609020204030204" pitchFamily="49" charset="0"/>
              </a:rPr>
              <a:t>CPP</a:t>
            </a:r>
            <a:endParaRPr lang="zh-TW" altLang="en-US" sz="1000" dirty="0">
              <a:solidFill>
                <a:schemeClr val="bg1"/>
              </a:solidFill>
              <a:latin typeface="Consolas" panose="020B0609020204030204" pitchFamily="49" charset="0"/>
            </a:endParaRPr>
          </a:p>
        </p:txBody>
      </p:sp>
      <p:sp>
        <p:nvSpPr>
          <p:cNvPr id="7" name="文字方塊 6"/>
          <p:cNvSpPr txBox="1"/>
          <p:nvPr/>
        </p:nvSpPr>
        <p:spPr>
          <a:xfrm>
            <a:off x="525718" y="46137"/>
            <a:ext cx="4198585" cy="276999"/>
          </a:xfrm>
          <a:prstGeom prst="rect">
            <a:avLst/>
          </a:prstGeom>
          <a:noFill/>
        </p:spPr>
        <p:txBody>
          <a:bodyPr wrap="none" rtlCol="0">
            <a:spAutoFit/>
          </a:bodyPr>
          <a:lstStyle/>
          <a:p>
            <a:r>
              <a:rPr lang="en-US" altLang="zh-TW" sz="1200" b="1" dirty="0">
                <a:solidFill>
                  <a:schemeClr val="tx1">
                    <a:lumMod val="85000"/>
                    <a:lumOff val="15000"/>
                  </a:schemeClr>
                </a:solidFill>
                <a:latin typeface="Consolas" panose="020B0609020204030204" pitchFamily="49" charset="0"/>
              </a:rPr>
              <a:t>C:\NTUST\WebpagesDevelopment\Team05\</a:t>
            </a:r>
            <a:r>
              <a:rPr lang="zh-TW" altLang="en-US" sz="1200" b="1" dirty="0">
                <a:solidFill>
                  <a:schemeClr val="tx1">
                    <a:lumMod val="85000"/>
                    <a:lumOff val="15000"/>
                  </a:schemeClr>
                </a:solidFill>
                <a:latin typeface="Microsoft JhengHei UI Light" panose="020B0304030504040204" pitchFamily="34" charset="-120"/>
                <a:ea typeface="Microsoft JhengHei UI Light" panose="020B0304030504040204" pitchFamily="34" charset="-120"/>
              </a:rPr>
              <a:t>碼農天堂</a:t>
            </a:r>
            <a:r>
              <a:rPr lang="en-US" altLang="zh-TW" sz="1200" b="1" dirty="0">
                <a:solidFill>
                  <a:schemeClr val="tx1">
                    <a:lumMod val="85000"/>
                    <a:lumOff val="15000"/>
                  </a:schemeClr>
                </a:solidFill>
                <a:latin typeface="Consolas" panose="020B0609020204030204" pitchFamily="49" charset="0"/>
              </a:rPr>
              <a:t>.exe</a:t>
            </a:r>
            <a:endParaRPr lang="zh-TW" altLang="en-US" sz="1200" b="1" dirty="0">
              <a:solidFill>
                <a:schemeClr val="tx1">
                  <a:lumMod val="85000"/>
                  <a:lumOff val="15000"/>
                </a:schemeClr>
              </a:solidFill>
              <a:latin typeface="Consolas" panose="020B0609020204030204" pitchFamily="49" charset="0"/>
            </a:endParaRPr>
          </a:p>
        </p:txBody>
      </p:sp>
      <p:sp>
        <p:nvSpPr>
          <p:cNvPr id="8" name="文字方塊 7"/>
          <p:cNvSpPr txBox="1"/>
          <p:nvPr/>
        </p:nvSpPr>
        <p:spPr>
          <a:xfrm>
            <a:off x="10598497"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9" name="文字方塊 8"/>
          <p:cNvSpPr txBox="1"/>
          <p:nvPr/>
        </p:nvSpPr>
        <p:spPr>
          <a:xfrm>
            <a:off x="11151953"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10" name="文字方塊 9"/>
          <p:cNvSpPr txBox="1"/>
          <p:nvPr/>
        </p:nvSpPr>
        <p:spPr>
          <a:xfrm>
            <a:off x="11705409" y="0"/>
            <a:ext cx="441146" cy="400110"/>
          </a:xfrm>
          <a:prstGeom prst="rect">
            <a:avLst/>
          </a:prstGeom>
          <a:noFill/>
        </p:spPr>
        <p:txBody>
          <a:bodyPr wrap="none" rtlCol="0">
            <a:spAutoFit/>
          </a:bodyPr>
          <a:lstStyle/>
          <a:p>
            <a:r>
              <a:rPr lang="zh-TW" altLang="en-US" sz="2000" dirty="0"/>
              <a:t>☻</a:t>
            </a:r>
          </a:p>
        </p:txBody>
      </p:sp>
      <p:sp>
        <p:nvSpPr>
          <p:cNvPr id="11" name="文字方塊 10"/>
          <p:cNvSpPr txBox="1"/>
          <p:nvPr/>
        </p:nvSpPr>
        <p:spPr>
          <a:xfrm>
            <a:off x="0" y="369273"/>
            <a:ext cx="4259499" cy="95410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Webpages Development</a:t>
            </a:r>
            <a:r>
              <a:rPr lang="zh-TW" altLang="en-US" sz="1400" dirty="0">
                <a:solidFill>
                  <a:schemeClr val="bg1"/>
                </a:solidFill>
                <a:latin typeface="Consolas" panose="020B0609020204030204" pitchFamily="49" charset="0"/>
              </a:rPr>
              <a:t> </a:t>
            </a:r>
            <a:r>
              <a:rPr lang="en-US" altLang="zh-TW" sz="1400" dirty="0">
                <a:solidFill>
                  <a:schemeClr val="bg1"/>
                </a:solidFill>
                <a:latin typeface="Consolas" panose="020B0609020204030204" pitchFamily="49" charset="0"/>
              </a:rPr>
              <a:t>[Version 2019.04.19]</a:t>
            </a:r>
          </a:p>
          <a:p>
            <a:r>
              <a:rPr lang="en-US" altLang="zh-TW" sz="1400" dirty="0">
                <a:solidFill>
                  <a:schemeClr val="bg1"/>
                </a:solidFill>
                <a:latin typeface="Consolas" panose="020B0609020204030204" pitchFamily="49" charset="0"/>
              </a:rPr>
              <a:t>(c) 2019 NTUST</a:t>
            </a:r>
          </a:p>
          <a:p>
            <a:endParaRPr lang="en-US" altLang="zh-TW" sz="1400" dirty="0">
              <a:solidFill>
                <a:schemeClr val="bg1"/>
              </a:solidFill>
              <a:latin typeface="Consolas" panose="020B0609020204030204" pitchFamily="49" charset="0"/>
            </a:endParaRPr>
          </a:p>
          <a:p>
            <a:r>
              <a:rPr lang="en-US" altLang="zh-TW" sz="1400" dirty="0">
                <a:solidFill>
                  <a:schemeClr val="bg1"/>
                </a:solidFill>
                <a:latin typeface="Consolas" panose="020B0609020204030204" pitchFamily="49" charset="0"/>
              </a:rPr>
              <a:t>C:\Users\student&gt;</a:t>
            </a:r>
            <a:endParaRPr lang="zh-TW" altLang="en-US" sz="1400" dirty="0">
              <a:solidFill>
                <a:schemeClr val="bg1"/>
              </a:solidFill>
              <a:latin typeface="Consolas" panose="020B0609020204030204" pitchFamily="49" charset="0"/>
            </a:endParaRPr>
          </a:p>
        </p:txBody>
      </p:sp>
      <p:sp>
        <p:nvSpPr>
          <p:cNvPr id="13" name="文字方塊 12"/>
          <p:cNvSpPr txBox="1"/>
          <p:nvPr/>
        </p:nvSpPr>
        <p:spPr>
          <a:xfrm>
            <a:off x="1699377" y="954048"/>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14" name="矩形 13"/>
          <p:cNvSpPr/>
          <p:nvPr/>
        </p:nvSpPr>
        <p:spPr>
          <a:xfrm>
            <a:off x="11925982" y="369273"/>
            <a:ext cx="266018" cy="64887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11925982" y="369273"/>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p>
        </p:txBody>
      </p:sp>
      <p:sp>
        <p:nvSpPr>
          <p:cNvPr id="17" name="矩形 16"/>
          <p:cNvSpPr/>
          <p:nvPr/>
        </p:nvSpPr>
        <p:spPr>
          <a:xfrm>
            <a:off x="11925982" y="6578047"/>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endParaRPr lang="zh-TW" altLang="en-US" sz="1100" dirty="0">
              <a:solidFill>
                <a:schemeClr val="tx1">
                  <a:lumMod val="85000"/>
                  <a:lumOff val="15000"/>
                </a:schemeClr>
              </a:solidFill>
            </a:endParaRPr>
          </a:p>
        </p:txBody>
      </p:sp>
      <p:sp>
        <p:nvSpPr>
          <p:cNvPr id="18" name="矩形 17"/>
          <p:cNvSpPr/>
          <p:nvPr/>
        </p:nvSpPr>
        <p:spPr>
          <a:xfrm>
            <a:off x="11925982" y="630936"/>
            <a:ext cx="266018" cy="5077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p:cNvSpPr txBox="1"/>
          <p:nvPr/>
        </p:nvSpPr>
        <p:spPr>
          <a:xfrm>
            <a:off x="1699377" y="1006459"/>
            <a:ext cx="582211"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next</a:t>
            </a:r>
            <a:endParaRPr lang="zh-TW" altLang="en-US" sz="1400" b="1"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20" name="文字方塊 19"/>
          <p:cNvSpPr txBox="1"/>
          <p:nvPr/>
        </p:nvSpPr>
        <p:spPr>
          <a:xfrm>
            <a:off x="2108645" y="936634"/>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21" name="文字方塊 20"/>
          <p:cNvSpPr txBox="1"/>
          <p:nvPr/>
        </p:nvSpPr>
        <p:spPr>
          <a:xfrm>
            <a:off x="0" y="1221872"/>
            <a:ext cx="482824"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&gt;&gt;&gt;</a:t>
            </a:r>
            <a:endParaRPr lang="zh-TW" altLang="en-US" sz="1400" dirty="0">
              <a:solidFill>
                <a:schemeClr val="bg1"/>
              </a:solidFill>
              <a:latin typeface="Consolas" panose="020B0609020204030204" pitchFamily="49" charset="0"/>
            </a:endParaRPr>
          </a:p>
        </p:txBody>
      </p:sp>
      <p:sp>
        <p:nvSpPr>
          <p:cNvPr id="22" name="文字方塊 21"/>
          <p:cNvSpPr txBox="1"/>
          <p:nvPr/>
        </p:nvSpPr>
        <p:spPr>
          <a:xfrm>
            <a:off x="123092" y="1692653"/>
            <a:ext cx="184731" cy="830997"/>
          </a:xfrm>
          <a:prstGeom prst="rect">
            <a:avLst/>
          </a:prstGeom>
          <a:noFill/>
        </p:spPr>
        <p:txBody>
          <a:bodyPr wrap="none" rtlCol="0">
            <a:spAutoFit/>
          </a:bodyPr>
          <a:lstStyle/>
          <a:p>
            <a:endParaRPr lang="zh-TW" altLang="en-US" sz="4800" b="1"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2" name="圖片 1">
            <a:extLst>
              <a:ext uri="{FF2B5EF4-FFF2-40B4-BE49-F238E27FC236}">
                <a16:creationId xmlns:a16="http://schemas.microsoft.com/office/drawing/2014/main" id="{746B9F4E-6372-48C5-8DF7-E3E2F64623F4}"/>
              </a:ext>
            </a:extLst>
          </p:cNvPr>
          <p:cNvPicPr>
            <a:picLocks noChangeAspect="1"/>
          </p:cNvPicPr>
          <p:nvPr/>
        </p:nvPicPr>
        <p:blipFill>
          <a:blip r:embed="rId2">
            <a:clrChange>
              <a:clrFrom>
                <a:srgbClr val="000000"/>
              </a:clrFrom>
              <a:clrTo>
                <a:srgbClr val="000000">
                  <a:alpha val="0"/>
                </a:srgbClr>
              </a:clrTo>
            </a:clrChange>
          </a:blip>
          <a:stretch>
            <a:fillRect/>
          </a:stretch>
        </p:blipFill>
        <p:spPr>
          <a:xfrm>
            <a:off x="123092" y="1529649"/>
            <a:ext cx="4638675" cy="1371600"/>
          </a:xfrm>
          <a:prstGeom prst="rect">
            <a:avLst/>
          </a:prstGeom>
        </p:spPr>
      </p:pic>
    </p:spTree>
    <p:extLst>
      <p:ext uri="{BB962C8B-B14F-4D97-AF65-F5344CB8AC3E}">
        <p14:creationId xmlns:p14="http://schemas.microsoft.com/office/powerpoint/2010/main" val="2017591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2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par>
                                <p:cTn id="12" presetID="1" presetClass="exit" presetSubtype="0" fill="hold" grpId="1" nodeType="withEffect">
                                  <p:stCondLst>
                                    <p:cond delay="0"/>
                                  </p:stCondLst>
                                  <p:childTnLst>
                                    <p:set>
                                      <p:cBhvr>
                                        <p:cTn id="13" dur="1" fill="hold">
                                          <p:stCondLst>
                                            <p:cond delay="0"/>
                                          </p:stCondLst>
                                        </p:cTn>
                                        <p:tgtEl>
                                          <p:spTgt spid="13"/>
                                        </p:tgtEl>
                                        <p:attrNameLst>
                                          <p:attrName>style.visibility</p:attrName>
                                        </p:attrNameLst>
                                      </p:cBhvr>
                                      <p:to>
                                        <p:strVal val="hidden"/>
                                      </p:to>
                                    </p:set>
                                  </p:childTnLst>
                                </p:cTn>
                              </p:par>
                            </p:childTnLst>
                          </p:cTn>
                        </p:par>
                        <p:par>
                          <p:cTn id="14" fill="hold">
                            <p:stCondLst>
                              <p:cond delay="1500"/>
                            </p:stCondLst>
                            <p:childTnLst>
                              <p:par>
                                <p:cTn id="15" presetID="10" presetClass="entr" presetSubtype="0" repeatCount="2000" fill="hold" grpId="0"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par>
                          <p:cTn id="18" fill="hold">
                            <p:stCondLst>
                              <p:cond delay="2500"/>
                            </p:stCondLst>
                            <p:childTnLst>
                              <p:par>
                                <p:cTn id="19" presetID="1" presetClass="exit" presetSubtype="0" fill="hold" grpId="1" nodeType="afterEffect">
                                  <p:stCondLst>
                                    <p:cond delay="0"/>
                                  </p:stCondLst>
                                  <p:childTnLst>
                                    <p:set>
                                      <p:cBhvr>
                                        <p:cTn id="20" dur="1" fill="hold">
                                          <p:stCondLst>
                                            <p:cond delay="0"/>
                                          </p:stCondLst>
                                        </p:cTn>
                                        <p:tgtEl>
                                          <p:spTgt spid="20"/>
                                        </p:tgtEl>
                                        <p:attrNameLst>
                                          <p:attrName>style.visibility</p:attrName>
                                        </p:attrNameLst>
                                      </p:cBhvr>
                                      <p:to>
                                        <p:strVal val="hidden"/>
                                      </p:to>
                                    </p:set>
                                  </p:childTnLst>
                                </p:cTn>
                              </p:par>
                              <p:par>
                                <p:cTn id="21" presetID="1" presetClass="entr" presetSubtype="0" fill="hold" grpId="0" nodeType="withEffect">
                                  <p:stCondLst>
                                    <p:cond delay="800"/>
                                  </p:stCondLst>
                                  <p:childTnLst>
                                    <p:set>
                                      <p:cBhvr>
                                        <p:cTn id="22" dur="1" fill="hold">
                                          <p:stCondLst>
                                            <p:cond delay="0"/>
                                          </p:stCondLst>
                                        </p:cTn>
                                        <p:tgtEl>
                                          <p:spTgt spid="21"/>
                                        </p:tgtEl>
                                        <p:attrNameLst>
                                          <p:attrName>style.visibility</p:attrName>
                                        </p:attrNameLst>
                                      </p:cBhvr>
                                      <p:to>
                                        <p:strVal val="visible"/>
                                      </p:to>
                                    </p:set>
                                  </p:childTnLst>
                                </p:cTn>
                              </p:par>
                            </p:childTnLst>
                          </p:cTn>
                        </p:par>
                        <p:par>
                          <p:cTn id="23" fill="hold">
                            <p:stCondLst>
                              <p:cond delay="3300"/>
                            </p:stCondLst>
                            <p:childTnLst>
                              <p:par>
                                <p:cTn id="24" presetID="22" presetClass="entr" presetSubtype="8" fill="hold" nodeType="afterEffect">
                                  <p:stCondLst>
                                    <p:cond delay="700"/>
                                  </p:stCondLst>
                                  <p:childTnLst>
                                    <p:set>
                                      <p:cBhvr>
                                        <p:cTn id="25" dur="1" fill="hold">
                                          <p:stCondLst>
                                            <p:cond delay="0"/>
                                          </p:stCondLst>
                                        </p:cTn>
                                        <p:tgtEl>
                                          <p:spTgt spid="2"/>
                                        </p:tgtEl>
                                        <p:attrNameLst>
                                          <p:attrName>style.visibility</p:attrName>
                                        </p:attrNameLst>
                                      </p:cBhvr>
                                      <p:to>
                                        <p:strVal val="visible"/>
                                      </p:to>
                                    </p:set>
                                    <p:animEffect transition="in" filter="wipe(left)">
                                      <p:cBhvr>
                                        <p:cTn id="2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9" grpId="0"/>
      <p:bldP spid="20" grpId="0"/>
      <p:bldP spid="20" grpId="1"/>
      <p:bldP spid="21" grpId="0"/>
    </p:bld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2058</TotalTime>
  <Words>978</Words>
  <Application>Microsoft Office PowerPoint</Application>
  <PresentationFormat>寬螢幕</PresentationFormat>
  <Paragraphs>290</Paragraphs>
  <Slides>15</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15</vt:i4>
      </vt:variant>
    </vt:vector>
  </HeadingPairs>
  <TitlesOfParts>
    <vt:vector size="23" baseType="lpstr">
      <vt:lpstr>Microsoft JhengHei UI Light</vt:lpstr>
      <vt:lpstr>新細明體</vt:lpstr>
      <vt:lpstr>Arial</vt:lpstr>
      <vt:lpstr>Calibri</vt:lpstr>
      <vt:lpstr>Calibri Light</vt:lpstr>
      <vt:lpstr>Consolas</vt:lpstr>
      <vt:lpstr>Franklin Gothic Heavy</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廖宣瑋</dc:creator>
  <cp:lastModifiedBy>明賢 陳</cp:lastModifiedBy>
  <cp:revision>88</cp:revision>
  <dcterms:created xsi:type="dcterms:W3CDTF">2019-04-10T09:57:57Z</dcterms:created>
  <dcterms:modified xsi:type="dcterms:W3CDTF">2019-06-04T17:04:31Z</dcterms:modified>
</cp:coreProperties>
</file>