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74" r:id="rId5"/>
    <p:sldId id="259" r:id="rId6"/>
    <p:sldId id="261" r:id="rId7"/>
    <p:sldId id="275" r:id="rId8"/>
    <p:sldId id="265" r:id="rId9"/>
    <p:sldId id="276" r:id="rId10"/>
    <p:sldId id="263" r:id="rId11"/>
    <p:sldId id="277" r:id="rId12"/>
    <p:sldId id="262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86" d="100"/>
          <a:sy n="86" d="100"/>
        </p:scale>
        <p:origin x="6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0BF6C6-BC71-477D-B317-346FD878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629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9DF6B5C-771F-47F3-86B1-8F2023275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071" t="10572" r="10753" b="14642"/>
          <a:stretch/>
        </p:blipFill>
        <p:spPr>
          <a:xfrm>
            <a:off x="123092" y="1511984"/>
            <a:ext cx="4588757" cy="1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3093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0B0DF2-D706-4ED8-BD06-723163A1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9" y="1476241"/>
            <a:ext cx="4581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32081" y="1601325"/>
            <a:ext cx="11308217" cy="4976722"/>
            <a:chOff x="532081" y="1862988"/>
            <a:chExt cx="11308217" cy="49767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62988"/>
              <a:ext cx="11308217" cy="327322"/>
              <a:chOff x="-491558" y="1577285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77285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81" y="2199737"/>
              <a:ext cx="11308217" cy="4639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45B14B-7C22-4B69-A242-D95F106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495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-64604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B22EB0-87D9-4736-A052-C95EBDD1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7126"/>
            <a:ext cx="4638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771</Words>
  <Application>Microsoft Office PowerPoint</Application>
  <PresentationFormat>寬螢幕</PresentationFormat>
  <Paragraphs>249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75</cp:revision>
  <dcterms:created xsi:type="dcterms:W3CDTF">2019-04-10T09:57:57Z</dcterms:created>
  <dcterms:modified xsi:type="dcterms:W3CDTF">2019-06-04T14:23:56Z</dcterms:modified>
</cp:coreProperties>
</file>