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58" r:id="rId4"/>
    <p:sldId id="274" r:id="rId5"/>
    <p:sldId id="259" r:id="rId6"/>
    <p:sldId id="261" r:id="rId7"/>
    <p:sldId id="275" r:id="rId8"/>
    <p:sldId id="265" r:id="rId9"/>
    <p:sldId id="276" r:id="rId10"/>
    <p:sldId id="263" r:id="rId11"/>
    <p:sldId id="277" r:id="rId12"/>
    <p:sldId id="262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72" d="100"/>
          <a:sy n="72" d="100"/>
        </p:scale>
        <p:origin x="-76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xmlns="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:a16="http://schemas.microsoft.com/office/drawing/2014/main" xmlns="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3290025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xmlns="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前後端分別開發完成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5/21 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/4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46137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480BF6C6-BC71-477D-B317-346FD878C6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9649"/>
            <a:ext cx="4629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r>
              <a:rPr lang="zh-TW" altLang="en-US" sz="1400" b="1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&amp;</a:t>
            </a:r>
            <a:r>
              <a:rPr lang="zh-TW" altLang="en-US" sz="1400" b="1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Score_for_yourselves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5604452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xmlns="" id="{868EF06B-C63A-4856-A7C5-B77CB5CD2DD6}"/>
              </a:ext>
            </a:extLst>
          </p:cNvPr>
          <p:cNvSpPr txBox="1"/>
          <p:nvPr/>
        </p:nvSpPr>
        <p:spPr>
          <a:xfrm>
            <a:off x="260149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作品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自評分          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我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覺得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90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分再加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10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分   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 smtClean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 smtClean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這我給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99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分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70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        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Thanks_for_watching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3616728" y="94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B9DF6B5C-771F-47F3-86B1-8F2023275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5071" t="10572" r="10753" b="14642"/>
          <a:stretch/>
        </p:blipFill>
        <p:spPr>
          <a:xfrm>
            <a:off x="123092" y="1511984"/>
            <a:ext cx="4588757" cy="12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:a16="http://schemas.microsoft.com/office/drawing/2014/main" xmlns="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:a16="http://schemas.microsoft.com/office/drawing/2014/main" xmlns="" id="{4A52D2E5-6117-4902-9AC4-728FF7B5C906}"/>
              </a:ext>
            </a:extLst>
          </p:cNvPr>
          <p:cNvSpPr txBox="1"/>
          <p:nvPr/>
        </p:nvSpPr>
        <p:spPr>
          <a:xfrm>
            <a:off x="0" y="26641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21">
            <a:extLst>
              <a:ext uri="{FF2B5EF4-FFF2-40B4-BE49-F238E27FC236}">
                <a16:creationId xmlns:a16="http://schemas.microsoft.com/office/drawing/2014/main" xmlns="" id="{5CD9B923-72F3-44D0-BBB7-F9B4509B796C}"/>
              </a:ext>
            </a:extLst>
          </p:cNvPr>
          <p:cNvSpPr txBox="1"/>
          <p:nvPr/>
        </p:nvSpPr>
        <p:spPr>
          <a:xfrm>
            <a:off x="246897" y="2971923"/>
            <a:ext cx="938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碼農天堂，為了吸引程式大神加入這個社群，它將會是一個擁有獎勵制度的一個網站，其他人也可以在這邊製作程式筆記，供大家一起來討論。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63" y="1841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A0B0DF2-D706-4ED8-BD06-723163A1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9" y="1476241"/>
            <a:ext cx="4581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:a16="http://schemas.microsoft.com/office/drawing/2014/main" xmlns="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:a16="http://schemas.microsoft.com/office/drawing/2014/main" xmlns="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:a16="http://schemas.microsoft.com/office/drawing/2014/main" xmlns="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705885" y="97157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32081" y="1601324"/>
            <a:ext cx="11308217" cy="5107553"/>
            <a:chOff x="532081" y="1862988"/>
            <a:chExt cx="11308217" cy="49767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046CB3DE-0C4C-4AA2-8F91-9AC21EE8EC24}"/>
                </a:ext>
              </a:extLst>
            </p:cNvPr>
            <p:cNvGrpSpPr/>
            <p:nvPr/>
          </p:nvGrpSpPr>
          <p:grpSpPr>
            <a:xfrm>
              <a:off x="532081" y="1862988"/>
              <a:ext cx="11308217" cy="327322"/>
              <a:chOff x="-491558" y="1577285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:a16="http://schemas.microsoft.com/office/drawing/2014/main" xmlns="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77285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:a16="http://schemas.microsoft.com/office/drawing/2014/main" xmlns="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81" y="2199737"/>
              <a:ext cx="11308217" cy="4639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689" y="1655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745B14B-7C22-4B69-A242-D95F1062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9649"/>
            <a:ext cx="4495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732625" y="10061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cd..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2189181" y="96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196" y="1576169"/>
            <a:ext cx="12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3774" y="1574031"/>
            <a:ext cx="1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 desktop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1970525" y="152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1" y="2188372"/>
            <a:ext cx="197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C:\Users\desktop&gt;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32270" y="2190251"/>
            <a:ext cx="1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website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2745769" y="214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95" y="2719539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49314" y="2719539"/>
            <a:ext cx="325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manage.py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5134144" y="2667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003" y="2981149"/>
            <a:ext cx="6592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Performing system checks...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System check identified no issues (0 silenced).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June 04, 2019 - 16:19:53</a:t>
            </a:r>
          </a:p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version 2.0, using settings '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CoderParadise.settings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Starting development server at http://127.0.0.1:8000/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Quit the server with CTRL-BREAK.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84" y="4709402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718742" y="970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932985" y="1544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709618" y="2166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2503861" y="2684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2555018" y="4647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6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10"/>
                            </p:stCondLst>
                            <p:childTnLst>
                              <p:par>
                                <p:cTn id="5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1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20"/>
                            </p:stCondLst>
                            <p:childTnLst>
                              <p:par>
                                <p:cTn id="6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2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70"/>
                            </p:stCondLst>
                            <p:childTnLst>
                              <p:par>
                                <p:cTn id="7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7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" grpId="0"/>
      <p:bldP spid="6" grpId="0"/>
      <p:bldP spid="39" grpId="0"/>
      <p:bldP spid="39" grpId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63" y="1655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E8B22EB0-87D9-4736-A052-C95EBDD1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7126"/>
            <a:ext cx="4638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6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638</Words>
  <Application>Microsoft Office PowerPoint</Application>
  <PresentationFormat>自訂</PresentationFormat>
  <Paragraphs>249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userr</cp:lastModifiedBy>
  <cp:revision>78</cp:revision>
  <dcterms:created xsi:type="dcterms:W3CDTF">2019-04-10T09:57:57Z</dcterms:created>
  <dcterms:modified xsi:type="dcterms:W3CDTF">2019-06-04T15:22:31Z</dcterms:modified>
</cp:coreProperties>
</file>