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6" r:id="rId4"/>
    <p:sldId id="258" r:id="rId5"/>
    <p:sldId id="268" r:id="rId6"/>
    <p:sldId id="259" r:id="rId7"/>
    <p:sldId id="261" r:id="rId8"/>
    <p:sldId id="270" r:id="rId9"/>
    <p:sldId id="265" r:id="rId10"/>
    <p:sldId id="271" r:id="rId11"/>
    <p:sldId id="263" r:id="rId12"/>
    <p:sldId id="272" r:id="rId13"/>
    <p:sldId id="262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86" d="100"/>
          <a:sy n="86" d="100"/>
        </p:scale>
        <p:origin x="6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8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 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1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2AEB9-F942-4141-BB8F-D0C2853316B1}"/>
              </a:ext>
            </a:extLst>
          </p:cNvPr>
          <p:cNvGrpSpPr/>
          <p:nvPr/>
        </p:nvGrpSpPr>
        <p:grpSpPr>
          <a:xfrm>
            <a:off x="532080" y="1872415"/>
            <a:ext cx="11308218" cy="4157226"/>
            <a:chOff x="532080" y="1872415"/>
            <a:chExt cx="11308218" cy="41572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6CB3DE-0C4C-4AA2-8F91-9AC21EE8EC24}"/>
                </a:ext>
              </a:extLst>
            </p:cNvPr>
            <p:cNvGrpSpPr/>
            <p:nvPr/>
          </p:nvGrpSpPr>
          <p:grpSpPr>
            <a:xfrm>
              <a:off x="532081" y="1872415"/>
              <a:ext cx="11308217" cy="327322"/>
              <a:chOff x="-491558" y="1587920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87920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41" name="Google Shape;90;p17">
              <a:extLst>
                <a:ext uri="{FF2B5EF4-FFF2-40B4-BE49-F238E27FC236}">
                  <a16:creationId xmlns:a16="http://schemas.microsoft.com/office/drawing/2014/main" id="{6597ECB6-9703-4F53-8FBF-91103ED93C1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80" y="2174737"/>
              <a:ext cx="11308218" cy="385490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5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771</Words>
  <Application>Microsoft Office PowerPoint</Application>
  <PresentationFormat>寬螢幕</PresentationFormat>
  <Paragraphs>219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 UI Light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明賢 陳</cp:lastModifiedBy>
  <cp:revision>73</cp:revision>
  <dcterms:created xsi:type="dcterms:W3CDTF">2019-04-10T09:57:57Z</dcterms:created>
  <dcterms:modified xsi:type="dcterms:W3CDTF">2019-06-04T12:51:59Z</dcterms:modified>
</cp:coreProperties>
</file>