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8" r:id="rId4"/>
    <p:sldId id="274" r:id="rId5"/>
    <p:sldId id="259" r:id="rId6"/>
    <p:sldId id="261" r:id="rId7"/>
    <p:sldId id="275" r:id="rId8"/>
    <p:sldId id="265" r:id="rId9"/>
    <p:sldId id="278" r:id="rId10"/>
    <p:sldId id="279" r:id="rId11"/>
    <p:sldId id="263" r:id="rId12"/>
    <p:sldId id="277" r:id="rId13"/>
    <p:sldId id="262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72" d="100"/>
          <a:sy n="72" d="100"/>
        </p:scale>
        <p:origin x="-18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="" xmlns:a16="http://schemas.microsoft.com/office/drawing/2014/main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="" xmlns:a16="http://schemas.microsoft.com/office/drawing/2014/main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63" y="1655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E8B22EB0-87D9-4736-A052-C95EBDD10A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7126"/>
            <a:ext cx="4638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=""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=""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=""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=""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=""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=""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=""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=""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=""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=""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=""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=""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=""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開發完成</a:t>
            </a:r>
            <a:endParaRPr lang="en-GB" altLang="zh-TW" sz="2000" dirty="0" smtClean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5/31 </a:t>
            </a:r>
            <a:endParaRPr lang="en-GB" altLang="zh-TW" sz="2000" dirty="0" smtClean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5445" y="46137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480BF6C6-BC71-477D-B317-346FD878C6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9649"/>
            <a:ext cx="4629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=""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=""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=""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=""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=""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=""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=""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=""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=""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=""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=""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r>
              <a:rPr lang="zh-TW" altLang="en-US" sz="1400" b="1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&amp;</a:t>
            </a:r>
            <a:r>
              <a:rPr lang="zh-TW" altLang="en-US" sz="1400" b="1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altLang="zh-TW" sz="1400" b="1" dirty="0" err="1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Score_for_yourselves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5604452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=""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=""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60149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作品自評分          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我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覺得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90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分再加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10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分   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 smtClean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 smtClean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這我給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99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分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US" altLang="zh-TW" sz="200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70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     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         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  <a:r>
              <a:rPr lang="en-US" altLang="zh-TW" sz="20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=""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=""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=""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=""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=""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=""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=""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=""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=""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=""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=""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The presentation ends.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901635" y="9604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37959" y="2035458"/>
            <a:ext cx="11567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>
                <a:solidFill>
                  <a:schemeClr val="bg1"/>
                </a:solidFill>
                <a:latin typeface="Franklin Gothic Heavy" pitchFamily="34" charset="0"/>
              </a:rPr>
              <a:t>Thanks </a:t>
            </a:r>
          </a:p>
          <a:p>
            <a:r>
              <a:rPr lang="en-US" altLang="zh-TW" sz="9600" dirty="0">
                <a:solidFill>
                  <a:schemeClr val="bg1"/>
                </a:solidFill>
                <a:latin typeface="Franklin Gothic Heavy" pitchFamily="34" charset="0"/>
              </a:rPr>
              <a:t>	</a:t>
            </a:r>
            <a:r>
              <a:rPr lang="en-US" altLang="zh-TW" sz="9600" dirty="0" smtClean="0">
                <a:solidFill>
                  <a:schemeClr val="bg1"/>
                </a:solidFill>
                <a:latin typeface="Franklin Gothic Heavy" pitchFamily="34" charset="0"/>
              </a:rPr>
              <a:t>			For Watching</a:t>
            </a:r>
            <a:endParaRPr lang="zh-TW" altLang="en-US" sz="9600" dirty="0">
              <a:solidFill>
                <a:schemeClr val="bg1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B9DF6B5C-771F-47F3-86B1-8F2023275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5071" t="10572" r="10753" b="14642"/>
          <a:stretch/>
        </p:blipFill>
        <p:spPr>
          <a:xfrm>
            <a:off x="123092" y="1511984"/>
            <a:ext cx="4588757" cy="12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=""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=""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=""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=""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=""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=""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=""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=""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=""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=""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=""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=""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="" xmlns:a16="http://schemas.microsoft.com/office/drawing/2014/main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=""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72007" y="28622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63" y="1841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0A0B0DF2-D706-4ED8-BD06-723163A1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9" y="1476241"/>
            <a:ext cx="4581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=""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=""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=""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=""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=""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=""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=""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=""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=""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=""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=""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=""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="" xmlns:a16="http://schemas.microsoft.com/office/drawing/2014/main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="" xmlns:a16="http://schemas.microsoft.com/office/drawing/2014/main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="" xmlns:a16="http://schemas.microsoft.com/office/drawing/2014/main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=""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=""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=""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=""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=""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=""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=""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=""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=""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=""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=""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=""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32081" y="1601324"/>
            <a:ext cx="11308217" cy="5107553"/>
            <a:chOff x="532081" y="1862988"/>
            <a:chExt cx="11308217" cy="4976722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046CB3DE-0C4C-4AA2-8F91-9AC21EE8EC24}"/>
                </a:ext>
              </a:extLst>
            </p:cNvPr>
            <p:cNvGrpSpPr/>
            <p:nvPr/>
          </p:nvGrpSpPr>
          <p:grpSpPr>
            <a:xfrm>
              <a:off x="532081" y="1862988"/>
              <a:ext cx="11308217" cy="327322"/>
              <a:chOff x="-491558" y="1577285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="" xmlns:a16="http://schemas.microsoft.com/office/drawing/2014/main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77285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="" xmlns:a16="http://schemas.microsoft.com/office/drawing/2014/main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="" xmlns:a16="http://schemas.microsoft.com/office/drawing/2014/main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81" y="2199737"/>
              <a:ext cx="11308217" cy="4639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689" y="1655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745B14B-7C22-4B69-A242-D95F1062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92" y="1529649"/>
            <a:ext cx="4495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=""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=""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=""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=""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=""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=""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=""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=""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=""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=""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=""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=""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=""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=""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63" y="1655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99320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In_the_Future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49537" y="949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5861" y="1692653"/>
            <a:ext cx="8640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碼農天堂，為了讓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吸引夠多程式大神加入這個社群，在未來我們希望它成為一個有獎勵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制度的網站，讓大神們在幫助別人的同時也可以透過獎勵還</a:t>
            </a:r>
            <a:r>
              <a:rPr lang="zh-TW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得到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額外的權限，例如：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VIP.</a:t>
            </a:r>
            <a:r>
              <a:rPr lang="zh-TW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專屬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資源分享</a:t>
            </a:r>
            <a:r>
              <a:rPr lang="zh-TW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區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…</a:t>
            </a:r>
            <a:r>
              <a:rPr lang="zh-TW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等，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另外我們還會新增文章排序功能，使用這可選擇我們預設好的</a:t>
            </a:r>
            <a:r>
              <a:rPr lang="zh-TW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幾種排序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方式來找到他想要搜尋的文章或</a:t>
            </a:r>
            <a:r>
              <a:rPr lang="zh-TW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問題</a:t>
            </a:r>
            <a:endParaRPr lang="en-US" altLang="zh-TW" sz="2400" dirty="0" smtClean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US" altLang="zh-TW" sz="2400" dirty="0" smtClean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如果你是大神，我們期待你的加入，讓更多程式新手遇到問題時可以迎刃而解；相反的，如果你是新手，別害羞，來這邊找答案就對啦</a:t>
            </a:r>
            <a:r>
              <a:rPr lang="en-US" altLang="zh-TW" sz="2400" dirty="0" smtClean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!!!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0">
            <a:extLst>
              <a:ext uri="{FF2B5EF4-FFF2-40B4-BE49-F238E27FC236}">
                <a16:creationId xmlns=""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63687" y="52701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12" grpId="0"/>
      <p:bldP spid="2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767</Words>
  <Application>Microsoft Office PowerPoint</Application>
  <PresentationFormat>自訂</PresentationFormat>
  <Paragraphs>269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userr</cp:lastModifiedBy>
  <cp:revision>82</cp:revision>
  <dcterms:created xsi:type="dcterms:W3CDTF">2019-04-10T09:57:57Z</dcterms:created>
  <dcterms:modified xsi:type="dcterms:W3CDTF">2019-06-04T16:13:55Z</dcterms:modified>
</cp:coreProperties>
</file>