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BA3"/>
    <a:srgbClr val="FC04D3"/>
    <a:srgbClr val="01FF1F"/>
    <a:srgbClr val="66FF66"/>
    <a:srgbClr val="CD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E5073-FD86-408D-BB96-FA06CB0CD0C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5550996-EDF3-42A4-A0B0-03BAE6337EE6}">
      <dgm:prSet phldrT="[文字]"/>
      <dgm:spPr/>
      <dgm:t>
        <a:bodyPr/>
        <a:lstStyle/>
        <a:p>
          <a:r>
            <a:rPr lang="zh-TW" altLang="en-US" dirty="0" smtClean="0"/>
            <a:t>短時間了解某公司</a:t>
          </a:r>
          <a:endParaRPr lang="zh-TW" altLang="en-US" dirty="0"/>
        </a:p>
      </dgm:t>
    </dgm:pt>
    <dgm:pt modelId="{7A844CE6-94E2-49D8-BBEC-7150871B67B2}" type="parTrans" cxnId="{10D77C79-1984-4C11-B1CC-C90575FBD994}">
      <dgm:prSet/>
      <dgm:spPr/>
      <dgm:t>
        <a:bodyPr/>
        <a:lstStyle/>
        <a:p>
          <a:endParaRPr lang="zh-TW" altLang="en-US"/>
        </a:p>
      </dgm:t>
    </dgm:pt>
    <dgm:pt modelId="{04546FD9-F9FB-427F-A909-D9CCAF7E06FB}" type="sibTrans" cxnId="{10D77C79-1984-4C11-B1CC-C90575FBD994}">
      <dgm:prSet/>
      <dgm:spPr/>
      <dgm:t>
        <a:bodyPr/>
        <a:lstStyle/>
        <a:p>
          <a:endParaRPr lang="zh-TW" altLang="en-US"/>
        </a:p>
      </dgm:t>
    </dgm:pt>
    <dgm:pt modelId="{2D06ED84-EE6A-4CCF-95BD-31CC8973CBC1}">
      <dgm:prSet phldrT="[文字]"/>
      <dgm:spPr/>
      <dgm:t>
        <a:bodyPr/>
        <a:lstStyle/>
        <a:p>
          <a:r>
            <a:rPr lang="zh-TW" altLang="en-US" dirty="0" smtClean="0"/>
            <a:t>公司較勁</a:t>
          </a:r>
          <a:endParaRPr lang="zh-TW" altLang="en-US" dirty="0"/>
        </a:p>
      </dgm:t>
    </dgm:pt>
    <dgm:pt modelId="{311FB4A8-AED3-475A-812B-AEA9CCEA4D31}" type="parTrans" cxnId="{35D579FF-DF16-4E17-89DD-D6129A3345BB}">
      <dgm:prSet/>
      <dgm:spPr/>
      <dgm:t>
        <a:bodyPr/>
        <a:lstStyle/>
        <a:p>
          <a:endParaRPr lang="zh-TW" altLang="en-US"/>
        </a:p>
      </dgm:t>
    </dgm:pt>
    <dgm:pt modelId="{F25DF532-F458-4D1C-82E6-DDBDC1E2D434}" type="sibTrans" cxnId="{35D579FF-DF16-4E17-89DD-D6129A3345BB}">
      <dgm:prSet/>
      <dgm:spPr/>
      <dgm:t>
        <a:bodyPr/>
        <a:lstStyle/>
        <a:p>
          <a:endParaRPr lang="zh-TW" altLang="en-US"/>
        </a:p>
      </dgm:t>
    </dgm:pt>
    <dgm:pt modelId="{4DEB86EA-9BF9-45C9-BF13-558D61AA7FE3}">
      <dgm:prSet phldrT="[文字]"/>
      <dgm:spPr/>
      <dgm:t>
        <a:bodyPr/>
        <a:lstStyle/>
        <a:p>
          <a:r>
            <a:rPr lang="zh-TW" altLang="en-US" dirty="0" smtClean="0"/>
            <a:t>韓流來襲</a:t>
          </a:r>
          <a:endParaRPr lang="zh-TW" altLang="en-US" dirty="0"/>
        </a:p>
      </dgm:t>
    </dgm:pt>
    <dgm:pt modelId="{4DDA4F1C-5242-43D3-BD86-705EEF031B8D}" type="parTrans" cxnId="{3F4A323C-9486-42E1-B9E5-AB7DCBE8C2D1}">
      <dgm:prSet/>
      <dgm:spPr/>
      <dgm:t>
        <a:bodyPr/>
        <a:lstStyle/>
        <a:p>
          <a:endParaRPr lang="zh-TW" altLang="en-US"/>
        </a:p>
      </dgm:t>
    </dgm:pt>
    <dgm:pt modelId="{CFEFCD42-6E54-4ED7-A9ED-CAA4579A02FD}" type="sibTrans" cxnId="{3F4A323C-9486-42E1-B9E5-AB7DCBE8C2D1}">
      <dgm:prSet/>
      <dgm:spPr/>
      <dgm:t>
        <a:bodyPr/>
        <a:lstStyle/>
        <a:p>
          <a:endParaRPr lang="zh-TW" altLang="en-US"/>
        </a:p>
      </dgm:t>
    </dgm:pt>
    <dgm:pt modelId="{E41B8E91-5A83-4527-845B-896056F715DC}" type="pres">
      <dgm:prSet presAssocID="{87DE5073-FD86-408D-BB96-FA06CB0CD0C1}" presName="linearFlow" presStyleCnt="0">
        <dgm:presLayoutVars>
          <dgm:dir/>
          <dgm:resizeHandles val="exact"/>
        </dgm:presLayoutVars>
      </dgm:prSet>
      <dgm:spPr/>
    </dgm:pt>
    <dgm:pt modelId="{F71B500A-8F50-43C3-AE2B-A8E2C8E9FDC9}" type="pres">
      <dgm:prSet presAssocID="{05550996-EDF3-42A4-A0B0-03BAE6337EE6}" presName="composite" presStyleCnt="0"/>
      <dgm:spPr/>
    </dgm:pt>
    <dgm:pt modelId="{D06C9C0E-4D5E-4342-A8F5-34A9CC8E2766}" type="pres">
      <dgm:prSet presAssocID="{05550996-EDF3-42A4-A0B0-03BAE6337EE6}" presName="imgShp" presStyleLbl="fgImgPlace1" presStyleIdx="0" presStyleCnt="3"/>
      <dgm:spPr/>
    </dgm:pt>
    <dgm:pt modelId="{19670B78-779D-436B-B273-573B72FE80C4}" type="pres">
      <dgm:prSet presAssocID="{05550996-EDF3-42A4-A0B0-03BAE6337EE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E0DBCE-5FCD-419C-B9CE-3ACB89DDD043}" type="pres">
      <dgm:prSet presAssocID="{04546FD9-F9FB-427F-A909-D9CCAF7E06FB}" presName="spacing" presStyleCnt="0"/>
      <dgm:spPr/>
    </dgm:pt>
    <dgm:pt modelId="{EF352184-5B0F-48F6-BB13-D34E447A181C}" type="pres">
      <dgm:prSet presAssocID="{2D06ED84-EE6A-4CCF-95BD-31CC8973CBC1}" presName="composite" presStyleCnt="0"/>
      <dgm:spPr/>
    </dgm:pt>
    <dgm:pt modelId="{D12C3EFA-D443-499F-B941-C7B7767C23D0}" type="pres">
      <dgm:prSet presAssocID="{2D06ED84-EE6A-4CCF-95BD-31CC8973CBC1}" presName="imgShp" presStyleLbl="fgImgPlace1" presStyleIdx="1" presStyleCnt="3"/>
      <dgm:spPr/>
    </dgm:pt>
    <dgm:pt modelId="{B9B6A497-39F4-4A73-BA8F-BD6521267319}" type="pres">
      <dgm:prSet presAssocID="{2D06ED84-EE6A-4CCF-95BD-31CC8973CBC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5379CE-00F9-47DA-ABED-DBC39197544E}" type="pres">
      <dgm:prSet presAssocID="{F25DF532-F458-4D1C-82E6-DDBDC1E2D434}" presName="spacing" presStyleCnt="0"/>
      <dgm:spPr/>
    </dgm:pt>
    <dgm:pt modelId="{B7543F4F-7AB4-4A70-94D0-E15BC4B9932D}" type="pres">
      <dgm:prSet presAssocID="{4DEB86EA-9BF9-45C9-BF13-558D61AA7FE3}" presName="composite" presStyleCnt="0"/>
      <dgm:spPr/>
    </dgm:pt>
    <dgm:pt modelId="{6FED19B1-5A51-4258-B9B6-39FFD348CB71}" type="pres">
      <dgm:prSet presAssocID="{4DEB86EA-9BF9-45C9-BF13-558D61AA7FE3}" presName="imgShp" presStyleLbl="fgImgPlace1" presStyleIdx="2" presStyleCnt="3"/>
      <dgm:spPr/>
    </dgm:pt>
    <dgm:pt modelId="{2732713B-AB61-4B0C-AB8D-BFB6CD28C164}" type="pres">
      <dgm:prSet presAssocID="{4DEB86EA-9BF9-45C9-BF13-558D61AA7FE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CA3F612-8BFA-481E-97F5-9A07FE26F3B4}" type="presOf" srcId="{87DE5073-FD86-408D-BB96-FA06CB0CD0C1}" destId="{E41B8E91-5A83-4527-845B-896056F715DC}" srcOrd="0" destOrd="0" presId="urn:microsoft.com/office/officeart/2005/8/layout/vList3"/>
    <dgm:cxn modelId="{35D579FF-DF16-4E17-89DD-D6129A3345BB}" srcId="{87DE5073-FD86-408D-BB96-FA06CB0CD0C1}" destId="{2D06ED84-EE6A-4CCF-95BD-31CC8973CBC1}" srcOrd="1" destOrd="0" parTransId="{311FB4A8-AED3-475A-812B-AEA9CCEA4D31}" sibTransId="{F25DF532-F458-4D1C-82E6-DDBDC1E2D434}"/>
    <dgm:cxn modelId="{10D77C79-1984-4C11-B1CC-C90575FBD994}" srcId="{87DE5073-FD86-408D-BB96-FA06CB0CD0C1}" destId="{05550996-EDF3-42A4-A0B0-03BAE6337EE6}" srcOrd="0" destOrd="0" parTransId="{7A844CE6-94E2-49D8-BBEC-7150871B67B2}" sibTransId="{04546FD9-F9FB-427F-A909-D9CCAF7E06FB}"/>
    <dgm:cxn modelId="{3F4A323C-9486-42E1-B9E5-AB7DCBE8C2D1}" srcId="{87DE5073-FD86-408D-BB96-FA06CB0CD0C1}" destId="{4DEB86EA-9BF9-45C9-BF13-558D61AA7FE3}" srcOrd="2" destOrd="0" parTransId="{4DDA4F1C-5242-43D3-BD86-705EEF031B8D}" sibTransId="{CFEFCD42-6E54-4ED7-A9ED-CAA4579A02FD}"/>
    <dgm:cxn modelId="{CE59BB22-1E3D-48DB-AE24-C64BB0521DFD}" type="presOf" srcId="{2D06ED84-EE6A-4CCF-95BD-31CC8973CBC1}" destId="{B9B6A497-39F4-4A73-BA8F-BD6521267319}" srcOrd="0" destOrd="0" presId="urn:microsoft.com/office/officeart/2005/8/layout/vList3"/>
    <dgm:cxn modelId="{BE4C68CE-8DDB-42F4-BE51-7672AD0D7753}" type="presOf" srcId="{4DEB86EA-9BF9-45C9-BF13-558D61AA7FE3}" destId="{2732713B-AB61-4B0C-AB8D-BFB6CD28C164}" srcOrd="0" destOrd="0" presId="urn:microsoft.com/office/officeart/2005/8/layout/vList3"/>
    <dgm:cxn modelId="{E768D907-0814-470D-AB7E-C041922CB870}" type="presOf" srcId="{05550996-EDF3-42A4-A0B0-03BAE6337EE6}" destId="{19670B78-779D-436B-B273-573B72FE80C4}" srcOrd="0" destOrd="0" presId="urn:microsoft.com/office/officeart/2005/8/layout/vList3"/>
    <dgm:cxn modelId="{D4D6FB0B-B531-42C1-A073-23CBD84F8717}" type="presParOf" srcId="{E41B8E91-5A83-4527-845B-896056F715DC}" destId="{F71B500A-8F50-43C3-AE2B-A8E2C8E9FDC9}" srcOrd="0" destOrd="0" presId="urn:microsoft.com/office/officeart/2005/8/layout/vList3"/>
    <dgm:cxn modelId="{2E694EDC-1296-47FF-96FA-6F0C71333681}" type="presParOf" srcId="{F71B500A-8F50-43C3-AE2B-A8E2C8E9FDC9}" destId="{D06C9C0E-4D5E-4342-A8F5-34A9CC8E2766}" srcOrd="0" destOrd="0" presId="urn:microsoft.com/office/officeart/2005/8/layout/vList3"/>
    <dgm:cxn modelId="{E1D0E747-2C05-4C56-9C95-E5B4AF62B25D}" type="presParOf" srcId="{F71B500A-8F50-43C3-AE2B-A8E2C8E9FDC9}" destId="{19670B78-779D-436B-B273-573B72FE80C4}" srcOrd="1" destOrd="0" presId="urn:microsoft.com/office/officeart/2005/8/layout/vList3"/>
    <dgm:cxn modelId="{0B8C3EB5-6D67-4B53-9499-0CBC3AFBD219}" type="presParOf" srcId="{E41B8E91-5A83-4527-845B-896056F715DC}" destId="{74E0DBCE-5FCD-419C-B9CE-3ACB89DDD043}" srcOrd="1" destOrd="0" presId="urn:microsoft.com/office/officeart/2005/8/layout/vList3"/>
    <dgm:cxn modelId="{4C6CA67C-D6F6-432E-9908-331F1B836C7B}" type="presParOf" srcId="{E41B8E91-5A83-4527-845B-896056F715DC}" destId="{EF352184-5B0F-48F6-BB13-D34E447A181C}" srcOrd="2" destOrd="0" presId="urn:microsoft.com/office/officeart/2005/8/layout/vList3"/>
    <dgm:cxn modelId="{32B4DAA4-FF21-465D-A91C-FCB55EC17EC4}" type="presParOf" srcId="{EF352184-5B0F-48F6-BB13-D34E447A181C}" destId="{D12C3EFA-D443-499F-B941-C7B7767C23D0}" srcOrd="0" destOrd="0" presId="urn:microsoft.com/office/officeart/2005/8/layout/vList3"/>
    <dgm:cxn modelId="{E6DC5E54-59D3-4C80-BE84-3307631C7079}" type="presParOf" srcId="{EF352184-5B0F-48F6-BB13-D34E447A181C}" destId="{B9B6A497-39F4-4A73-BA8F-BD6521267319}" srcOrd="1" destOrd="0" presId="urn:microsoft.com/office/officeart/2005/8/layout/vList3"/>
    <dgm:cxn modelId="{B34A2747-AE6E-4645-8F10-4DA1FBCBBC07}" type="presParOf" srcId="{E41B8E91-5A83-4527-845B-896056F715DC}" destId="{035379CE-00F9-47DA-ABED-DBC39197544E}" srcOrd="3" destOrd="0" presId="urn:microsoft.com/office/officeart/2005/8/layout/vList3"/>
    <dgm:cxn modelId="{C805143D-777F-4270-A3A7-3157495A8A9A}" type="presParOf" srcId="{E41B8E91-5A83-4527-845B-896056F715DC}" destId="{B7543F4F-7AB4-4A70-94D0-E15BC4B9932D}" srcOrd="4" destOrd="0" presId="urn:microsoft.com/office/officeart/2005/8/layout/vList3"/>
    <dgm:cxn modelId="{8BA201F4-F85C-4685-8B12-C69472CD2BF6}" type="presParOf" srcId="{B7543F4F-7AB4-4A70-94D0-E15BC4B9932D}" destId="{6FED19B1-5A51-4258-B9B6-39FFD348CB71}" srcOrd="0" destOrd="0" presId="urn:microsoft.com/office/officeart/2005/8/layout/vList3"/>
    <dgm:cxn modelId="{E5415948-A3FA-416E-B13A-5958517A1894}" type="presParOf" srcId="{B7543F4F-7AB4-4A70-94D0-E15BC4B9932D}" destId="{2732713B-AB61-4B0C-AB8D-BFB6CD28C16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4F214-4C54-4BEF-81F1-B9F5F863B6B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FE8B8E3-43DA-4275-B19F-C6621F3DA7C2}">
      <dgm:prSet phldrT="[文字]"/>
      <dgm:spPr/>
      <dgm:t>
        <a:bodyPr/>
        <a:lstStyle/>
        <a:p>
          <a:r>
            <a:rPr lang="zh-TW" altLang="en-US" dirty="0" smtClean="0"/>
            <a:t>了解大眾對店家看法</a:t>
          </a:r>
          <a:endParaRPr lang="zh-TW" altLang="en-US" dirty="0"/>
        </a:p>
      </dgm:t>
    </dgm:pt>
    <dgm:pt modelId="{A3019406-01AF-42FF-979F-24C83EE17750}" type="parTrans" cxnId="{2511D221-CDB5-4363-A88C-F15E399ACDBD}">
      <dgm:prSet/>
      <dgm:spPr/>
      <dgm:t>
        <a:bodyPr/>
        <a:lstStyle/>
        <a:p>
          <a:endParaRPr lang="zh-TW" altLang="en-US"/>
        </a:p>
      </dgm:t>
    </dgm:pt>
    <dgm:pt modelId="{D6332747-5256-435F-82C6-4876E4E31E83}" type="sibTrans" cxnId="{2511D221-CDB5-4363-A88C-F15E399ACDBD}">
      <dgm:prSet/>
      <dgm:spPr/>
      <dgm:t>
        <a:bodyPr/>
        <a:lstStyle/>
        <a:p>
          <a:endParaRPr lang="zh-TW" altLang="en-US"/>
        </a:p>
      </dgm:t>
    </dgm:pt>
    <dgm:pt modelId="{ACA57F95-3371-47F7-A27A-F3F5E11B137E}">
      <dgm:prSet phldrT="[文字]"/>
      <dgm:spPr/>
      <dgm:t>
        <a:bodyPr/>
        <a:lstStyle/>
        <a:p>
          <a:r>
            <a:rPr lang="zh-TW" altLang="en-US" dirty="0" smtClean="0"/>
            <a:t>及於店家評論</a:t>
          </a:r>
          <a:endParaRPr lang="zh-TW" altLang="en-US" dirty="0"/>
        </a:p>
      </dgm:t>
    </dgm:pt>
    <dgm:pt modelId="{50FAB046-980B-48A2-B2C1-1D06172A5930}" type="parTrans" cxnId="{36013B92-E506-4479-AAF1-FE54EBBAD10A}">
      <dgm:prSet/>
      <dgm:spPr/>
      <dgm:t>
        <a:bodyPr/>
        <a:lstStyle/>
        <a:p>
          <a:endParaRPr lang="zh-TW" altLang="en-US"/>
        </a:p>
      </dgm:t>
    </dgm:pt>
    <dgm:pt modelId="{2809E535-C5CF-40E3-9D58-C884A454EC29}" type="sibTrans" cxnId="{36013B92-E506-4479-AAF1-FE54EBBAD10A}">
      <dgm:prSet/>
      <dgm:spPr/>
      <dgm:t>
        <a:bodyPr/>
        <a:lstStyle/>
        <a:p>
          <a:endParaRPr lang="zh-TW" altLang="en-US"/>
        </a:p>
      </dgm:t>
    </dgm:pt>
    <dgm:pt modelId="{62E7E31D-8869-48F9-BC57-CB6C3D765BAC}">
      <dgm:prSet phldrT="[文字]"/>
      <dgm:spPr/>
      <dgm:t>
        <a:bodyPr/>
        <a:lstStyle/>
        <a:p>
          <a:r>
            <a:rPr lang="zh-TW" altLang="en-US" dirty="0" smtClean="0"/>
            <a:t>了解店家特色</a:t>
          </a:r>
          <a:endParaRPr lang="zh-TW" altLang="en-US" dirty="0"/>
        </a:p>
      </dgm:t>
    </dgm:pt>
    <dgm:pt modelId="{8915BCAE-58BD-416B-9660-B53553E317EA}" type="parTrans" cxnId="{0FD78779-8749-4F33-953E-7F8B96B21A1A}">
      <dgm:prSet/>
      <dgm:spPr/>
      <dgm:t>
        <a:bodyPr/>
        <a:lstStyle/>
        <a:p>
          <a:endParaRPr lang="zh-TW" altLang="en-US"/>
        </a:p>
      </dgm:t>
    </dgm:pt>
    <dgm:pt modelId="{5E689B78-E3CC-4972-A99E-915A50C76FD7}" type="sibTrans" cxnId="{0FD78779-8749-4F33-953E-7F8B96B21A1A}">
      <dgm:prSet/>
      <dgm:spPr/>
      <dgm:t>
        <a:bodyPr/>
        <a:lstStyle/>
        <a:p>
          <a:endParaRPr lang="zh-TW" altLang="en-US"/>
        </a:p>
      </dgm:t>
    </dgm:pt>
    <dgm:pt modelId="{80FB0205-0FDA-4EDF-AD32-CDCD5CC92780}" type="pres">
      <dgm:prSet presAssocID="{1344F214-4C54-4BEF-81F1-B9F5F863B6B3}" presName="linearFlow" presStyleCnt="0">
        <dgm:presLayoutVars>
          <dgm:dir/>
          <dgm:resizeHandles val="exact"/>
        </dgm:presLayoutVars>
      </dgm:prSet>
      <dgm:spPr/>
    </dgm:pt>
    <dgm:pt modelId="{F2307D1C-60BD-4C07-BAEC-7E8F2800B371}" type="pres">
      <dgm:prSet presAssocID="{4FE8B8E3-43DA-4275-B19F-C6621F3DA7C2}" presName="composite" presStyleCnt="0"/>
      <dgm:spPr/>
    </dgm:pt>
    <dgm:pt modelId="{7179B699-1FA7-41D5-BE3C-06A932DED07C}" type="pres">
      <dgm:prSet presAssocID="{4FE8B8E3-43DA-4275-B19F-C6621F3DA7C2}" presName="imgShp" presStyleLbl="fgImgPlace1" presStyleIdx="0" presStyleCnt="3"/>
      <dgm:spPr/>
    </dgm:pt>
    <dgm:pt modelId="{89F67123-4BBD-4A0E-998D-1DC34BEE41A5}" type="pres">
      <dgm:prSet presAssocID="{4FE8B8E3-43DA-4275-B19F-C6621F3DA7C2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D01EFE-1D76-4009-BF4A-CA331696ABD9}" type="pres">
      <dgm:prSet presAssocID="{D6332747-5256-435F-82C6-4876E4E31E83}" presName="spacing" presStyleCnt="0"/>
      <dgm:spPr/>
    </dgm:pt>
    <dgm:pt modelId="{D56CFA28-2D18-49AE-A5A6-CBE0F452CCBA}" type="pres">
      <dgm:prSet presAssocID="{ACA57F95-3371-47F7-A27A-F3F5E11B137E}" presName="composite" presStyleCnt="0"/>
      <dgm:spPr/>
    </dgm:pt>
    <dgm:pt modelId="{7BE5645D-C740-4D8C-B1DF-7FF01C967F4D}" type="pres">
      <dgm:prSet presAssocID="{ACA57F95-3371-47F7-A27A-F3F5E11B137E}" presName="imgShp" presStyleLbl="fgImgPlace1" presStyleIdx="1" presStyleCnt="3"/>
      <dgm:spPr/>
    </dgm:pt>
    <dgm:pt modelId="{F6F64419-7D7B-4E70-87CC-F18EBF6A3215}" type="pres">
      <dgm:prSet presAssocID="{ACA57F95-3371-47F7-A27A-F3F5E11B137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F88BDD-4299-4502-BE1C-9D1F2E8666AC}" type="pres">
      <dgm:prSet presAssocID="{2809E535-C5CF-40E3-9D58-C884A454EC29}" presName="spacing" presStyleCnt="0"/>
      <dgm:spPr/>
    </dgm:pt>
    <dgm:pt modelId="{68ED3AAF-1A92-457A-A8DD-8D8476408D3D}" type="pres">
      <dgm:prSet presAssocID="{62E7E31D-8869-48F9-BC57-CB6C3D765BAC}" presName="composite" presStyleCnt="0"/>
      <dgm:spPr/>
    </dgm:pt>
    <dgm:pt modelId="{35C36FAE-BCCA-4EC9-9EFB-D61C019E4198}" type="pres">
      <dgm:prSet presAssocID="{62E7E31D-8869-48F9-BC57-CB6C3D765BAC}" presName="imgShp" presStyleLbl="fgImgPlace1" presStyleIdx="2" presStyleCnt="3"/>
      <dgm:spPr/>
    </dgm:pt>
    <dgm:pt modelId="{80A5F1C3-79F3-4368-96E4-9A8458D1F9E8}" type="pres">
      <dgm:prSet presAssocID="{62E7E31D-8869-48F9-BC57-CB6C3D765BA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81B430C-105A-48FF-9AB6-8EF8B502B775}" type="presOf" srcId="{4FE8B8E3-43DA-4275-B19F-C6621F3DA7C2}" destId="{89F67123-4BBD-4A0E-998D-1DC34BEE41A5}" srcOrd="0" destOrd="0" presId="urn:microsoft.com/office/officeart/2005/8/layout/vList3"/>
    <dgm:cxn modelId="{87100385-4131-4BEF-BEFB-978604311E3A}" type="presOf" srcId="{1344F214-4C54-4BEF-81F1-B9F5F863B6B3}" destId="{80FB0205-0FDA-4EDF-AD32-CDCD5CC92780}" srcOrd="0" destOrd="0" presId="urn:microsoft.com/office/officeart/2005/8/layout/vList3"/>
    <dgm:cxn modelId="{5EB7CE3E-1241-459A-874F-82ED3E28AC3B}" type="presOf" srcId="{62E7E31D-8869-48F9-BC57-CB6C3D765BAC}" destId="{80A5F1C3-79F3-4368-96E4-9A8458D1F9E8}" srcOrd="0" destOrd="0" presId="urn:microsoft.com/office/officeart/2005/8/layout/vList3"/>
    <dgm:cxn modelId="{3F051D01-CF82-4492-B85C-C7C24482282F}" type="presOf" srcId="{ACA57F95-3371-47F7-A27A-F3F5E11B137E}" destId="{F6F64419-7D7B-4E70-87CC-F18EBF6A3215}" srcOrd="0" destOrd="0" presId="urn:microsoft.com/office/officeart/2005/8/layout/vList3"/>
    <dgm:cxn modelId="{2511D221-CDB5-4363-A88C-F15E399ACDBD}" srcId="{1344F214-4C54-4BEF-81F1-B9F5F863B6B3}" destId="{4FE8B8E3-43DA-4275-B19F-C6621F3DA7C2}" srcOrd="0" destOrd="0" parTransId="{A3019406-01AF-42FF-979F-24C83EE17750}" sibTransId="{D6332747-5256-435F-82C6-4876E4E31E83}"/>
    <dgm:cxn modelId="{36013B92-E506-4479-AAF1-FE54EBBAD10A}" srcId="{1344F214-4C54-4BEF-81F1-B9F5F863B6B3}" destId="{ACA57F95-3371-47F7-A27A-F3F5E11B137E}" srcOrd="1" destOrd="0" parTransId="{50FAB046-980B-48A2-B2C1-1D06172A5930}" sibTransId="{2809E535-C5CF-40E3-9D58-C884A454EC29}"/>
    <dgm:cxn modelId="{0FD78779-8749-4F33-953E-7F8B96B21A1A}" srcId="{1344F214-4C54-4BEF-81F1-B9F5F863B6B3}" destId="{62E7E31D-8869-48F9-BC57-CB6C3D765BAC}" srcOrd="2" destOrd="0" parTransId="{8915BCAE-58BD-416B-9660-B53553E317EA}" sibTransId="{5E689B78-E3CC-4972-A99E-915A50C76FD7}"/>
    <dgm:cxn modelId="{023C071F-B8CF-4EE1-B704-D6CBEB52E468}" type="presParOf" srcId="{80FB0205-0FDA-4EDF-AD32-CDCD5CC92780}" destId="{F2307D1C-60BD-4C07-BAEC-7E8F2800B371}" srcOrd="0" destOrd="0" presId="urn:microsoft.com/office/officeart/2005/8/layout/vList3"/>
    <dgm:cxn modelId="{A998B930-0EDA-4948-BDD2-0E4B60F69AA3}" type="presParOf" srcId="{F2307D1C-60BD-4C07-BAEC-7E8F2800B371}" destId="{7179B699-1FA7-41D5-BE3C-06A932DED07C}" srcOrd="0" destOrd="0" presId="urn:microsoft.com/office/officeart/2005/8/layout/vList3"/>
    <dgm:cxn modelId="{FE1BD34C-77DA-4C22-B71E-162BDA1D71F1}" type="presParOf" srcId="{F2307D1C-60BD-4C07-BAEC-7E8F2800B371}" destId="{89F67123-4BBD-4A0E-998D-1DC34BEE41A5}" srcOrd="1" destOrd="0" presId="urn:microsoft.com/office/officeart/2005/8/layout/vList3"/>
    <dgm:cxn modelId="{D9454646-AE58-450C-8D64-3514FBC7AE00}" type="presParOf" srcId="{80FB0205-0FDA-4EDF-AD32-CDCD5CC92780}" destId="{68D01EFE-1D76-4009-BF4A-CA331696ABD9}" srcOrd="1" destOrd="0" presId="urn:microsoft.com/office/officeart/2005/8/layout/vList3"/>
    <dgm:cxn modelId="{9D219507-D0FD-4BAF-BB05-61EE19AE2F39}" type="presParOf" srcId="{80FB0205-0FDA-4EDF-AD32-CDCD5CC92780}" destId="{D56CFA28-2D18-49AE-A5A6-CBE0F452CCBA}" srcOrd="2" destOrd="0" presId="urn:microsoft.com/office/officeart/2005/8/layout/vList3"/>
    <dgm:cxn modelId="{0782F186-FE1F-42D8-BC41-021EA9D6488C}" type="presParOf" srcId="{D56CFA28-2D18-49AE-A5A6-CBE0F452CCBA}" destId="{7BE5645D-C740-4D8C-B1DF-7FF01C967F4D}" srcOrd="0" destOrd="0" presId="urn:microsoft.com/office/officeart/2005/8/layout/vList3"/>
    <dgm:cxn modelId="{BFBF16F0-282E-4F30-A20E-EB5364F9BEF2}" type="presParOf" srcId="{D56CFA28-2D18-49AE-A5A6-CBE0F452CCBA}" destId="{F6F64419-7D7B-4E70-87CC-F18EBF6A3215}" srcOrd="1" destOrd="0" presId="urn:microsoft.com/office/officeart/2005/8/layout/vList3"/>
    <dgm:cxn modelId="{41515D23-794D-4A9F-B3F9-CCCF1AC74EAD}" type="presParOf" srcId="{80FB0205-0FDA-4EDF-AD32-CDCD5CC92780}" destId="{5FF88BDD-4299-4502-BE1C-9D1F2E8666AC}" srcOrd="3" destOrd="0" presId="urn:microsoft.com/office/officeart/2005/8/layout/vList3"/>
    <dgm:cxn modelId="{71034A19-F7A7-4234-9C24-2C5FF6FA557C}" type="presParOf" srcId="{80FB0205-0FDA-4EDF-AD32-CDCD5CC92780}" destId="{68ED3AAF-1A92-457A-A8DD-8D8476408D3D}" srcOrd="4" destOrd="0" presId="urn:microsoft.com/office/officeart/2005/8/layout/vList3"/>
    <dgm:cxn modelId="{F6877B40-9404-4126-94A2-A12ABC20434F}" type="presParOf" srcId="{68ED3AAF-1A92-457A-A8DD-8D8476408D3D}" destId="{35C36FAE-BCCA-4EC9-9EFB-D61C019E4198}" srcOrd="0" destOrd="0" presId="urn:microsoft.com/office/officeart/2005/8/layout/vList3"/>
    <dgm:cxn modelId="{62E9B567-BBEA-4B06-ABD7-FB10641DA79E}" type="presParOf" srcId="{68ED3AAF-1A92-457A-A8DD-8D8476408D3D}" destId="{80A5F1C3-79F3-4368-96E4-9A8458D1F9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4A9D7-0E96-40A9-926C-DC26704F1C7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8B9D17F-8A18-4838-8555-94E7F49343D4}">
      <dgm:prSet phldrT="[文字]"/>
      <dgm:spPr/>
      <dgm:t>
        <a:bodyPr/>
        <a:lstStyle/>
        <a:p>
          <a:r>
            <a:rPr lang="zh-TW" altLang="en-US" dirty="0" smtClean="0"/>
            <a:t>宣傳店家</a:t>
          </a:r>
          <a:endParaRPr lang="zh-TW" altLang="en-US" dirty="0"/>
        </a:p>
      </dgm:t>
    </dgm:pt>
    <dgm:pt modelId="{B838D8F1-C48B-4865-9A75-03159CDA2414}" type="parTrans" cxnId="{5ABC92E0-AF71-4902-9310-E717C0DDD781}">
      <dgm:prSet/>
      <dgm:spPr/>
      <dgm:t>
        <a:bodyPr/>
        <a:lstStyle/>
        <a:p>
          <a:endParaRPr lang="zh-TW" altLang="en-US"/>
        </a:p>
      </dgm:t>
    </dgm:pt>
    <dgm:pt modelId="{A867269F-229D-4AE6-9B49-558DE15E9237}" type="sibTrans" cxnId="{5ABC92E0-AF71-4902-9310-E717C0DDD781}">
      <dgm:prSet/>
      <dgm:spPr/>
      <dgm:t>
        <a:bodyPr/>
        <a:lstStyle/>
        <a:p>
          <a:endParaRPr lang="zh-TW" altLang="en-US"/>
        </a:p>
      </dgm:t>
    </dgm:pt>
    <dgm:pt modelId="{41659555-0F16-4D7F-B1C4-6FA8EA983564}">
      <dgm:prSet phldrT="[文字]"/>
      <dgm:spPr/>
      <dgm:t>
        <a:bodyPr/>
        <a:lstStyle/>
        <a:p>
          <a:r>
            <a:rPr lang="zh-TW" altLang="en-US" dirty="0" smtClean="0"/>
            <a:t>了解客戶看法</a:t>
          </a:r>
          <a:endParaRPr lang="zh-TW" altLang="en-US" dirty="0"/>
        </a:p>
      </dgm:t>
    </dgm:pt>
    <dgm:pt modelId="{7D79CECC-3624-46F1-87E6-A8ADB84CC449}" type="parTrans" cxnId="{2A425A9C-49BB-466C-894E-94DD3D7AA936}">
      <dgm:prSet/>
      <dgm:spPr/>
      <dgm:t>
        <a:bodyPr/>
        <a:lstStyle/>
        <a:p>
          <a:endParaRPr lang="zh-TW" altLang="en-US"/>
        </a:p>
      </dgm:t>
    </dgm:pt>
    <dgm:pt modelId="{56AB1F81-D1B4-49F7-8544-A0692C6E623F}" type="sibTrans" cxnId="{2A425A9C-49BB-466C-894E-94DD3D7AA936}">
      <dgm:prSet/>
      <dgm:spPr/>
      <dgm:t>
        <a:bodyPr/>
        <a:lstStyle/>
        <a:p>
          <a:endParaRPr lang="zh-TW" altLang="en-US"/>
        </a:p>
      </dgm:t>
    </dgm:pt>
    <dgm:pt modelId="{5B9AF288-FD52-470B-BC5F-9C7D9E5D086C}">
      <dgm:prSet phldrT="[文字]"/>
      <dgm:spPr/>
      <dgm:t>
        <a:bodyPr/>
        <a:lstStyle/>
        <a:p>
          <a:r>
            <a:rPr lang="zh-TW" altLang="en-US" dirty="0" smtClean="0"/>
            <a:t>分析大眾趨勢</a:t>
          </a:r>
          <a:endParaRPr lang="zh-TW" altLang="en-US" dirty="0"/>
        </a:p>
      </dgm:t>
    </dgm:pt>
    <dgm:pt modelId="{494239A8-E7D0-45C1-88F0-584C29177A80}" type="parTrans" cxnId="{91D9DAC6-C734-4BE2-BB12-968E20879CE1}">
      <dgm:prSet/>
      <dgm:spPr/>
      <dgm:t>
        <a:bodyPr/>
        <a:lstStyle/>
        <a:p>
          <a:endParaRPr lang="zh-TW" altLang="en-US"/>
        </a:p>
      </dgm:t>
    </dgm:pt>
    <dgm:pt modelId="{9C329510-1E12-4E38-9631-3313CD14E1FF}" type="sibTrans" cxnId="{91D9DAC6-C734-4BE2-BB12-968E20879CE1}">
      <dgm:prSet/>
      <dgm:spPr/>
      <dgm:t>
        <a:bodyPr/>
        <a:lstStyle/>
        <a:p>
          <a:endParaRPr lang="zh-TW" altLang="en-US"/>
        </a:p>
      </dgm:t>
    </dgm:pt>
    <dgm:pt modelId="{D9D5F236-2D68-479A-8206-DED1B33637EA}" type="pres">
      <dgm:prSet presAssocID="{B2C4A9D7-0E96-40A9-926C-DC26704F1C78}" presName="linearFlow" presStyleCnt="0">
        <dgm:presLayoutVars>
          <dgm:dir/>
          <dgm:resizeHandles val="exact"/>
        </dgm:presLayoutVars>
      </dgm:prSet>
      <dgm:spPr/>
    </dgm:pt>
    <dgm:pt modelId="{A6263D1B-B9E0-4D41-841A-43EEF470376D}" type="pres">
      <dgm:prSet presAssocID="{08B9D17F-8A18-4838-8555-94E7F49343D4}" presName="composite" presStyleCnt="0"/>
      <dgm:spPr/>
    </dgm:pt>
    <dgm:pt modelId="{7B25709F-682E-4518-8716-BD52101A8498}" type="pres">
      <dgm:prSet presAssocID="{08B9D17F-8A18-4838-8555-94E7F49343D4}" presName="imgShp" presStyleLbl="fgImgPlace1" presStyleIdx="0" presStyleCnt="3"/>
      <dgm:spPr/>
    </dgm:pt>
    <dgm:pt modelId="{8555BA61-5934-4D8E-8F02-645D096419A7}" type="pres">
      <dgm:prSet presAssocID="{08B9D17F-8A18-4838-8555-94E7F49343D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A712A7-DC58-417E-8582-B4FBF99F401A}" type="pres">
      <dgm:prSet presAssocID="{A867269F-229D-4AE6-9B49-558DE15E9237}" presName="spacing" presStyleCnt="0"/>
      <dgm:spPr/>
    </dgm:pt>
    <dgm:pt modelId="{6266B0F3-1679-4040-91B7-718240968896}" type="pres">
      <dgm:prSet presAssocID="{41659555-0F16-4D7F-B1C4-6FA8EA983564}" presName="composite" presStyleCnt="0"/>
      <dgm:spPr/>
    </dgm:pt>
    <dgm:pt modelId="{1AD28E79-9456-4125-AFA9-184490B34D5C}" type="pres">
      <dgm:prSet presAssocID="{41659555-0F16-4D7F-B1C4-6FA8EA983564}" presName="imgShp" presStyleLbl="fgImgPlace1" presStyleIdx="1" presStyleCnt="3"/>
      <dgm:spPr/>
    </dgm:pt>
    <dgm:pt modelId="{2857695A-1FF1-473D-9A40-A55E0A46DC64}" type="pres">
      <dgm:prSet presAssocID="{41659555-0F16-4D7F-B1C4-6FA8EA983564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012000-BBAC-44C2-99C6-5DF00E0F3E6F}" type="pres">
      <dgm:prSet presAssocID="{56AB1F81-D1B4-49F7-8544-A0692C6E623F}" presName="spacing" presStyleCnt="0"/>
      <dgm:spPr/>
    </dgm:pt>
    <dgm:pt modelId="{B6F7A8A2-97B4-4891-90C9-7FB78753A6EE}" type="pres">
      <dgm:prSet presAssocID="{5B9AF288-FD52-470B-BC5F-9C7D9E5D086C}" presName="composite" presStyleCnt="0"/>
      <dgm:spPr/>
    </dgm:pt>
    <dgm:pt modelId="{7182B6EE-FABA-4ED9-A5FB-1A0DC8E3A33F}" type="pres">
      <dgm:prSet presAssocID="{5B9AF288-FD52-470B-BC5F-9C7D9E5D086C}" presName="imgShp" presStyleLbl="fgImgPlace1" presStyleIdx="2" presStyleCnt="3"/>
      <dgm:spPr/>
    </dgm:pt>
    <dgm:pt modelId="{077BDAC1-A692-4589-8A1D-EF24A3299413}" type="pres">
      <dgm:prSet presAssocID="{5B9AF288-FD52-470B-BC5F-9C7D9E5D086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E6CC975-9970-4362-A82C-15E8E80026E5}" type="presOf" srcId="{08B9D17F-8A18-4838-8555-94E7F49343D4}" destId="{8555BA61-5934-4D8E-8F02-645D096419A7}" srcOrd="0" destOrd="0" presId="urn:microsoft.com/office/officeart/2005/8/layout/vList3"/>
    <dgm:cxn modelId="{91D9DAC6-C734-4BE2-BB12-968E20879CE1}" srcId="{B2C4A9D7-0E96-40A9-926C-DC26704F1C78}" destId="{5B9AF288-FD52-470B-BC5F-9C7D9E5D086C}" srcOrd="2" destOrd="0" parTransId="{494239A8-E7D0-45C1-88F0-584C29177A80}" sibTransId="{9C329510-1E12-4E38-9631-3313CD14E1FF}"/>
    <dgm:cxn modelId="{5ABC92E0-AF71-4902-9310-E717C0DDD781}" srcId="{B2C4A9D7-0E96-40A9-926C-DC26704F1C78}" destId="{08B9D17F-8A18-4838-8555-94E7F49343D4}" srcOrd="0" destOrd="0" parTransId="{B838D8F1-C48B-4865-9A75-03159CDA2414}" sibTransId="{A867269F-229D-4AE6-9B49-558DE15E9237}"/>
    <dgm:cxn modelId="{6D20324A-B273-4A34-8818-DADFF302BACB}" type="presOf" srcId="{5B9AF288-FD52-470B-BC5F-9C7D9E5D086C}" destId="{077BDAC1-A692-4589-8A1D-EF24A3299413}" srcOrd="0" destOrd="0" presId="urn:microsoft.com/office/officeart/2005/8/layout/vList3"/>
    <dgm:cxn modelId="{2A425A9C-49BB-466C-894E-94DD3D7AA936}" srcId="{B2C4A9D7-0E96-40A9-926C-DC26704F1C78}" destId="{41659555-0F16-4D7F-B1C4-6FA8EA983564}" srcOrd="1" destOrd="0" parTransId="{7D79CECC-3624-46F1-87E6-A8ADB84CC449}" sibTransId="{56AB1F81-D1B4-49F7-8544-A0692C6E623F}"/>
    <dgm:cxn modelId="{C1CE3900-FB2F-419F-A880-9505E3E88253}" type="presOf" srcId="{B2C4A9D7-0E96-40A9-926C-DC26704F1C78}" destId="{D9D5F236-2D68-479A-8206-DED1B33637EA}" srcOrd="0" destOrd="0" presId="urn:microsoft.com/office/officeart/2005/8/layout/vList3"/>
    <dgm:cxn modelId="{B8370132-E127-47E5-87CC-04A96229C540}" type="presOf" srcId="{41659555-0F16-4D7F-B1C4-6FA8EA983564}" destId="{2857695A-1FF1-473D-9A40-A55E0A46DC64}" srcOrd="0" destOrd="0" presId="urn:microsoft.com/office/officeart/2005/8/layout/vList3"/>
    <dgm:cxn modelId="{9930EB2A-FB75-46D2-BCD1-250FF244F730}" type="presParOf" srcId="{D9D5F236-2D68-479A-8206-DED1B33637EA}" destId="{A6263D1B-B9E0-4D41-841A-43EEF470376D}" srcOrd="0" destOrd="0" presId="urn:microsoft.com/office/officeart/2005/8/layout/vList3"/>
    <dgm:cxn modelId="{9E9D65B2-80DD-490D-98F9-6CA50830272E}" type="presParOf" srcId="{A6263D1B-B9E0-4D41-841A-43EEF470376D}" destId="{7B25709F-682E-4518-8716-BD52101A8498}" srcOrd="0" destOrd="0" presId="urn:microsoft.com/office/officeart/2005/8/layout/vList3"/>
    <dgm:cxn modelId="{3F8AF2A6-2DA3-4C54-B1EB-5DAA836CA61B}" type="presParOf" srcId="{A6263D1B-B9E0-4D41-841A-43EEF470376D}" destId="{8555BA61-5934-4D8E-8F02-645D096419A7}" srcOrd="1" destOrd="0" presId="urn:microsoft.com/office/officeart/2005/8/layout/vList3"/>
    <dgm:cxn modelId="{2EE6CCED-549E-4DD3-A019-3682DACC93F2}" type="presParOf" srcId="{D9D5F236-2D68-479A-8206-DED1B33637EA}" destId="{22A712A7-DC58-417E-8582-B4FBF99F401A}" srcOrd="1" destOrd="0" presId="urn:microsoft.com/office/officeart/2005/8/layout/vList3"/>
    <dgm:cxn modelId="{259B4F5A-EBEA-417F-9BDB-7890D354509A}" type="presParOf" srcId="{D9D5F236-2D68-479A-8206-DED1B33637EA}" destId="{6266B0F3-1679-4040-91B7-718240968896}" srcOrd="2" destOrd="0" presId="urn:microsoft.com/office/officeart/2005/8/layout/vList3"/>
    <dgm:cxn modelId="{1BA65786-AFD9-4A5D-817B-363977EFED5D}" type="presParOf" srcId="{6266B0F3-1679-4040-91B7-718240968896}" destId="{1AD28E79-9456-4125-AFA9-184490B34D5C}" srcOrd="0" destOrd="0" presId="urn:microsoft.com/office/officeart/2005/8/layout/vList3"/>
    <dgm:cxn modelId="{538B4387-0842-45F2-B1A3-523C8029C7B2}" type="presParOf" srcId="{6266B0F3-1679-4040-91B7-718240968896}" destId="{2857695A-1FF1-473D-9A40-A55E0A46DC64}" srcOrd="1" destOrd="0" presId="urn:microsoft.com/office/officeart/2005/8/layout/vList3"/>
    <dgm:cxn modelId="{1353F6E9-3780-42B1-9387-C87AED7EED59}" type="presParOf" srcId="{D9D5F236-2D68-479A-8206-DED1B33637EA}" destId="{4E012000-BBAC-44C2-99C6-5DF00E0F3E6F}" srcOrd="3" destOrd="0" presId="urn:microsoft.com/office/officeart/2005/8/layout/vList3"/>
    <dgm:cxn modelId="{BECC6F33-8003-472D-BF0E-6D542139F499}" type="presParOf" srcId="{D9D5F236-2D68-479A-8206-DED1B33637EA}" destId="{B6F7A8A2-97B4-4891-90C9-7FB78753A6EE}" srcOrd="4" destOrd="0" presId="urn:microsoft.com/office/officeart/2005/8/layout/vList3"/>
    <dgm:cxn modelId="{EBF73D43-6665-4E9E-962C-D4641DECA02D}" type="presParOf" srcId="{B6F7A8A2-97B4-4891-90C9-7FB78753A6EE}" destId="{7182B6EE-FABA-4ED9-A5FB-1A0DC8E3A33F}" srcOrd="0" destOrd="0" presId="urn:microsoft.com/office/officeart/2005/8/layout/vList3"/>
    <dgm:cxn modelId="{8815299C-6DE0-40D5-B8B0-7E4518B85733}" type="presParOf" srcId="{B6F7A8A2-97B4-4891-90C9-7FB78753A6EE}" destId="{077BDAC1-A692-4589-8A1D-EF24A329941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70B78-779D-436B-B273-573B72FE80C4}">
      <dsp:nvSpPr>
        <dsp:cNvPr id="0" name=""/>
        <dsp:cNvSpPr/>
      </dsp:nvSpPr>
      <dsp:spPr>
        <a:xfrm rot="10800000">
          <a:off x="2008177" y="328"/>
          <a:ext cx="6648297" cy="13344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444" tIns="198120" rIns="369824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200" kern="1200" dirty="0" smtClean="0"/>
            <a:t>短時間了解某公司</a:t>
          </a:r>
          <a:endParaRPr lang="zh-TW" altLang="en-US" sz="5200" kern="1200" dirty="0"/>
        </a:p>
      </dsp:txBody>
      <dsp:txXfrm rot="10800000">
        <a:off x="2341783" y="328"/>
        <a:ext cx="6314691" cy="1334423"/>
      </dsp:txXfrm>
    </dsp:sp>
    <dsp:sp modelId="{D06C9C0E-4D5E-4342-A8F5-34A9CC8E2766}">
      <dsp:nvSpPr>
        <dsp:cNvPr id="0" name=""/>
        <dsp:cNvSpPr/>
      </dsp:nvSpPr>
      <dsp:spPr>
        <a:xfrm>
          <a:off x="1340965" y="328"/>
          <a:ext cx="1334423" cy="1334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6A497-39F4-4A73-BA8F-BD6521267319}">
      <dsp:nvSpPr>
        <dsp:cNvPr id="0" name=""/>
        <dsp:cNvSpPr/>
      </dsp:nvSpPr>
      <dsp:spPr>
        <a:xfrm rot="10800000">
          <a:off x="2008177" y="1733088"/>
          <a:ext cx="6648297" cy="13344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444" tIns="198120" rIns="369824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200" kern="1200" dirty="0" smtClean="0"/>
            <a:t>公司較勁</a:t>
          </a:r>
          <a:endParaRPr lang="zh-TW" altLang="en-US" sz="5200" kern="1200" dirty="0"/>
        </a:p>
      </dsp:txBody>
      <dsp:txXfrm rot="10800000">
        <a:off x="2341783" y="1733088"/>
        <a:ext cx="6314691" cy="1334423"/>
      </dsp:txXfrm>
    </dsp:sp>
    <dsp:sp modelId="{D12C3EFA-D443-499F-B941-C7B7767C23D0}">
      <dsp:nvSpPr>
        <dsp:cNvPr id="0" name=""/>
        <dsp:cNvSpPr/>
      </dsp:nvSpPr>
      <dsp:spPr>
        <a:xfrm>
          <a:off x="1340965" y="1733088"/>
          <a:ext cx="1334423" cy="1334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2713B-AB61-4B0C-AB8D-BFB6CD28C164}">
      <dsp:nvSpPr>
        <dsp:cNvPr id="0" name=""/>
        <dsp:cNvSpPr/>
      </dsp:nvSpPr>
      <dsp:spPr>
        <a:xfrm rot="10800000">
          <a:off x="2008177" y="3465847"/>
          <a:ext cx="6648297" cy="13344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444" tIns="198120" rIns="369824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200" kern="1200" dirty="0" smtClean="0"/>
            <a:t>韓流來襲</a:t>
          </a:r>
          <a:endParaRPr lang="zh-TW" altLang="en-US" sz="5200" kern="1200" dirty="0"/>
        </a:p>
      </dsp:txBody>
      <dsp:txXfrm rot="10800000">
        <a:off x="2341783" y="3465847"/>
        <a:ext cx="6314691" cy="1334423"/>
      </dsp:txXfrm>
    </dsp:sp>
    <dsp:sp modelId="{6FED19B1-5A51-4258-B9B6-39FFD348CB71}">
      <dsp:nvSpPr>
        <dsp:cNvPr id="0" name=""/>
        <dsp:cNvSpPr/>
      </dsp:nvSpPr>
      <dsp:spPr>
        <a:xfrm>
          <a:off x="1340965" y="3465847"/>
          <a:ext cx="1334423" cy="1334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67123-4BBD-4A0E-998D-1DC34BEE41A5}">
      <dsp:nvSpPr>
        <dsp:cNvPr id="0" name=""/>
        <dsp:cNvSpPr/>
      </dsp:nvSpPr>
      <dsp:spPr>
        <a:xfrm rot="10800000">
          <a:off x="2008177" y="328"/>
          <a:ext cx="6648297" cy="13344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444" tIns="179070" rIns="334264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700" kern="1200" dirty="0" smtClean="0"/>
            <a:t>了解大眾對店家看法</a:t>
          </a:r>
          <a:endParaRPr lang="zh-TW" altLang="en-US" sz="4700" kern="1200" dirty="0"/>
        </a:p>
      </dsp:txBody>
      <dsp:txXfrm rot="10800000">
        <a:off x="2341783" y="328"/>
        <a:ext cx="6314691" cy="1334423"/>
      </dsp:txXfrm>
    </dsp:sp>
    <dsp:sp modelId="{7179B699-1FA7-41D5-BE3C-06A932DED07C}">
      <dsp:nvSpPr>
        <dsp:cNvPr id="0" name=""/>
        <dsp:cNvSpPr/>
      </dsp:nvSpPr>
      <dsp:spPr>
        <a:xfrm>
          <a:off x="1340965" y="328"/>
          <a:ext cx="1334423" cy="1334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64419-7D7B-4E70-87CC-F18EBF6A3215}">
      <dsp:nvSpPr>
        <dsp:cNvPr id="0" name=""/>
        <dsp:cNvSpPr/>
      </dsp:nvSpPr>
      <dsp:spPr>
        <a:xfrm rot="10800000">
          <a:off x="2008177" y="1733088"/>
          <a:ext cx="6648297" cy="13344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444" tIns="179070" rIns="334264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700" kern="1200" dirty="0" smtClean="0"/>
            <a:t>及於店家評論</a:t>
          </a:r>
          <a:endParaRPr lang="zh-TW" altLang="en-US" sz="4700" kern="1200" dirty="0"/>
        </a:p>
      </dsp:txBody>
      <dsp:txXfrm rot="10800000">
        <a:off x="2341783" y="1733088"/>
        <a:ext cx="6314691" cy="1334423"/>
      </dsp:txXfrm>
    </dsp:sp>
    <dsp:sp modelId="{7BE5645D-C740-4D8C-B1DF-7FF01C967F4D}">
      <dsp:nvSpPr>
        <dsp:cNvPr id="0" name=""/>
        <dsp:cNvSpPr/>
      </dsp:nvSpPr>
      <dsp:spPr>
        <a:xfrm>
          <a:off x="1340965" y="1733088"/>
          <a:ext cx="1334423" cy="1334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5F1C3-79F3-4368-96E4-9A8458D1F9E8}">
      <dsp:nvSpPr>
        <dsp:cNvPr id="0" name=""/>
        <dsp:cNvSpPr/>
      </dsp:nvSpPr>
      <dsp:spPr>
        <a:xfrm rot="10800000">
          <a:off x="2008177" y="3465847"/>
          <a:ext cx="6648297" cy="13344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444" tIns="179070" rIns="334264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700" kern="1200" dirty="0" smtClean="0"/>
            <a:t>了解店家特色</a:t>
          </a:r>
          <a:endParaRPr lang="zh-TW" altLang="en-US" sz="4700" kern="1200" dirty="0"/>
        </a:p>
      </dsp:txBody>
      <dsp:txXfrm rot="10800000">
        <a:off x="2341783" y="3465847"/>
        <a:ext cx="6314691" cy="1334423"/>
      </dsp:txXfrm>
    </dsp:sp>
    <dsp:sp modelId="{35C36FAE-BCCA-4EC9-9EFB-D61C019E4198}">
      <dsp:nvSpPr>
        <dsp:cNvPr id="0" name=""/>
        <dsp:cNvSpPr/>
      </dsp:nvSpPr>
      <dsp:spPr>
        <a:xfrm>
          <a:off x="1340965" y="3465847"/>
          <a:ext cx="1334423" cy="1334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5BA61-5934-4D8E-8F02-645D096419A7}">
      <dsp:nvSpPr>
        <dsp:cNvPr id="0" name=""/>
        <dsp:cNvSpPr/>
      </dsp:nvSpPr>
      <dsp:spPr>
        <a:xfrm rot="10800000">
          <a:off x="2008177" y="328"/>
          <a:ext cx="6648297" cy="13344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444" tIns="213360" rIns="398272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600" kern="1200" dirty="0" smtClean="0"/>
            <a:t>宣傳店家</a:t>
          </a:r>
          <a:endParaRPr lang="zh-TW" altLang="en-US" sz="5600" kern="1200" dirty="0"/>
        </a:p>
      </dsp:txBody>
      <dsp:txXfrm rot="10800000">
        <a:off x="2341783" y="328"/>
        <a:ext cx="6314691" cy="1334423"/>
      </dsp:txXfrm>
    </dsp:sp>
    <dsp:sp modelId="{7B25709F-682E-4518-8716-BD52101A8498}">
      <dsp:nvSpPr>
        <dsp:cNvPr id="0" name=""/>
        <dsp:cNvSpPr/>
      </dsp:nvSpPr>
      <dsp:spPr>
        <a:xfrm>
          <a:off x="1340965" y="328"/>
          <a:ext cx="1334423" cy="1334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7695A-1FF1-473D-9A40-A55E0A46DC64}">
      <dsp:nvSpPr>
        <dsp:cNvPr id="0" name=""/>
        <dsp:cNvSpPr/>
      </dsp:nvSpPr>
      <dsp:spPr>
        <a:xfrm rot="10800000">
          <a:off x="2008177" y="1733088"/>
          <a:ext cx="6648297" cy="13344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444" tIns="213360" rIns="398272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600" kern="1200" dirty="0" smtClean="0"/>
            <a:t>了解客戶看法</a:t>
          </a:r>
          <a:endParaRPr lang="zh-TW" altLang="en-US" sz="5600" kern="1200" dirty="0"/>
        </a:p>
      </dsp:txBody>
      <dsp:txXfrm rot="10800000">
        <a:off x="2341783" y="1733088"/>
        <a:ext cx="6314691" cy="1334423"/>
      </dsp:txXfrm>
    </dsp:sp>
    <dsp:sp modelId="{1AD28E79-9456-4125-AFA9-184490B34D5C}">
      <dsp:nvSpPr>
        <dsp:cNvPr id="0" name=""/>
        <dsp:cNvSpPr/>
      </dsp:nvSpPr>
      <dsp:spPr>
        <a:xfrm>
          <a:off x="1340965" y="1733088"/>
          <a:ext cx="1334423" cy="1334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BDAC1-A692-4589-8A1D-EF24A3299413}">
      <dsp:nvSpPr>
        <dsp:cNvPr id="0" name=""/>
        <dsp:cNvSpPr/>
      </dsp:nvSpPr>
      <dsp:spPr>
        <a:xfrm rot="10800000">
          <a:off x="2008177" y="3465847"/>
          <a:ext cx="6648297" cy="13344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444" tIns="213360" rIns="398272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600" kern="1200" dirty="0" smtClean="0"/>
            <a:t>分析大眾趨勢</a:t>
          </a:r>
          <a:endParaRPr lang="zh-TW" altLang="en-US" sz="5600" kern="1200" dirty="0"/>
        </a:p>
      </dsp:txBody>
      <dsp:txXfrm rot="10800000">
        <a:off x="2341783" y="3465847"/>
        <a:ext cx="6314691" cy="1334423"/>
      </dsp:txXfrm>
    </dsp:sp>
    <dsp:sp modelId="{7182B6EE-FABA-4ED9-A5FB-1A0DC8E3A33F}">
      <dsp:nvSpPr>
        <dsp:cNvPr id="0" name=""/>
        <dsp:cNvSpPr/>
      </dsp:nvSpPr>
      <dsp:spPr>
        <a:xfrm>
          <a:off x="1340965" y="3465847"/>
          <a:ext cx="1334423" cy="1334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DFEB32-4445-40C9-B705-C94F0183F42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2019/4/17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06BD15E-A83F-499B-AE2F-72149146BFF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B2BA3B7-98B6-4F9F-AF34-AD9ACC971EB0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D6FFF6-EFF5-46FA-B62C-F141E1274D5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D6FFF6-EFF5-46FA-B62C-F141E1274D59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26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rtlCol="0" anchor="b"/>
          <a:lstStyle>
            <a:lvl1pPr algn="ctr">
              <a:defRPr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 rtlCol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zh-TW" altLang="en-US" noProof="0" smtClean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7E8806C4-2232-477C-BC68-68E9AF4D8696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20" name="頁尾預留位置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10" name="投影片編號預留位置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 rtlCol="0"/>
          <a:lstStyle/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8A1EB363-0C3A-4427-9450-AEF19F7A50C6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 rtlCol="0"/>
          <a:lstStyle/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8A04E0F0-7A87-4F17-A382-C022FDD2B226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rtlCol="0"/>
          <a:lstStyle/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12EDF939-C9EB-4A94-90FF-E8314E5BD244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rtlCol="0"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rtlCol="0"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2C581B87-8342-4B46-9E28-DFBB033DECA3}" type="datetime1">
              <a:rPr lang="zh-TW" altLang="en-US" smtClean="0"/>
              <a:t>2019/4/17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A84F5AF5-DBC2-493B-BAB9-D3EF2AB9E960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rtlCol="0" anchor="ctr"/>
          <a:lstStyle>
            <a:lvl1pPr algn="ctr">
              <a:defRPr sz="4500" b="1" cap="none" baseline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rtlCol="0"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 rtlCol="0"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rtlCol="0"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 rtlCol="0"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155E1516-4CD6-439E-902E-FDA430F50A9B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rtlCol="0" anchor="ctr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9F362D56-1D80-482B-BF9F-695AD9FE6334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C944AA3B-6866-4886-8488-E3498D822B19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rtlCol="0"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 rtlCol="0"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8AC74237-AADD-4DC5-ABC3-E0D5EAB7435D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zh-TW" altLang="en-US" sz="320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rtlCol="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lang="zh-TW" altLang="en-US" noProof="0" smtClean="0"/>
              <a:t>按一下圖示以新增圖片</a:t>
            </a:r>
            <a:endParaRPr kumimoji="0" lang="zh-TW" altLang="en-US" noProof="0" dirty="0"/>
          </a:p>
        </p:txBody>
      </p:sp>
      <p:sp>
        <p:nvSpPr>
          <p:cNvPr id="9" name="矩形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 dirty="0"/>
          </a:p>
        </p:txBody>
      </p:sp>
      <p:sp>
        <p:nvSpPr>
          <p:cNvPr id="10" name="矩形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F9C4F328-C13E-40ED-BAA0-6409DBE475C7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矩形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zh-TW" altLang="en-US" sz="18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標題預留位置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7" name="文字預留位置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18" name="日期預留位置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extLst/>
          </a:lstStyle>
          <a:p>
            <a:fld id="{BEC52812-4A3C-4FF1-A3F6-F6F13F92C30A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19" name="頁尾預留位置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extLst/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20" name="投影片編號預留位置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extLst/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9065" y="2287536"/>
            <a:ext cx="9875520" cy="1472184"/>
          </a:xfrm>
        </p:spPr>
        <p:txBody>
          <a:bodyPr rtlCol="0" anchor="ctr">
            <a:normAutofit/>
          </a:bodyPr>
          <a:lstStyle/>
          <a:p>
            <a:r>
              <a:rPr lang="zh-TW" altLang="en-US" sz="4800" dirty="0"/>
              <a:t>韓流來襲！！店家指南</a:t>
            </a:r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環境圖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34" y="1326197"/>
            <a:ext cx="4003386" cy="52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1751220" y="2259691"/>
            <a:ext cx="10169398" cy="2562226"/>
            <a:chOff x="1474995" y="2145391"/>
            <a:chExt cx="10169398" cy="2562226"/>
          </a:xfrm>
        </p:grpSpPr>
        <p:grpSp>
          <p:nvGrpSpPr>
            <p:cNvPr id="21" name="群組 20"/>
            <p:cNvGrpSpPr/>
            <p:nvPr/>
          </p:nvGrpSpPr>
          <p:grpSpPr>
            <a:xfrm>
              <a:off x="1474995" y="2145391"/>
              <a:ext cx="10169398" cy="2562226"/>
              <a:chOff x="1456436" y="2162175"/>
              <a:chExt cx="10169398" cy="2228850"/>
            </a:xfrm>
            <a:pattFill prst="ltHorz">
              <a:fgClr>
                <a:schemeClr val="bg2"/>
              </a:fgClr>
              <a:bgClr>
                <a:schemeClr val="bg1"/>
              </a:bgClr>
            </a:pattFill>
          </p:grpSpPr>
          <p:sp>
            <p:nvSpPr>
              <p:cNvPr id="7" name="向右箭號 6"/>
              <p:cNvSpPr/>
              <p:nvPr/>
            </p:nvSpPr>
            <p:spPr>
              <a:xfrm>
                <a:off x="1944001" y="2162175"/>
                <a:ext cx="9681833" cy="2228850"/>
              </a:xfrm>
              <a:prstGeom prst="rightArrow">
                <a:avLst/>
              </a:prstGeom>
              <a:grpFill/>
              <a:ln>
                <a:solidFill>
                  <a:srgbClr val="E0CB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rot="13461114">
                <a:off x="1456436" y="2896017"/>
                <a:ext cx="975128" cy="874004"/>
              </a:xfrm>
              <a:prstGeom prst="rtTriangle">
                <a:avLst/>
              </a:prstGeom>
              <a:solidFill>
                <a:srgbClr val="E0CBA3"/>
              </a:solidFill>
              <a:ln>
                <a:solidFill>
                  <a:srgbClr val="E0CB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1" name="直線接點 10"/>
            <p:cNvCxnSpPr/>
            <p:nvPr/>
          </p:nvCxnSpPr>
          <p:spPr>
            <a:xfrm>
              <a:off x="3955306" y="2791423"/>
              <a:ext cx="1" cy="1303012"/>
            </a:xfrm>
            <a:prstGeom prst="line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5600746" y="2774998"/>
              <a:ext cx="1" cy="1303012"/>
            </a:xfrm>
            <a:prstGeom prst="line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7223291" y="2791423"/>
              <a:ext cx="1" cy="1303012"/>
            </a:xfrm>
            <a:prstGeom prst="line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8943484" y="2791423"/>
              <a:ext cx="1" cy="1303012"/>
            </a:xfrm>
            <a:prstGeom prst="line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2814051" y="2953749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C04D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設計動機</a:t>
            </a:r>
            <a:endParaRPr lang="en-US" altLang="zh-TW" sz="2400" dirty="0" smtClean="0">
              <a:solidFill>
                <a:srgbClr val="FC04D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rgbClr val="FC04D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與</a:t>
            </a:r>
            <a:endParaRPr lang="en-US" altLang="zh-TW" sz="2400" dirty="0" smtClean="0">
              <a:solidFill>
                <a:srgbClr val="FC04D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rgbClr val="FC04D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  <a:endParaRPr lang="zh-TW" altLang="en-US" sz="2400" dirty="0">
              <a:solidFill>
                <a:srgbClr val="FC04D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80897" y="33538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C04D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使用者需求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028810" y="33311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C04D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企業需求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7692920" y="33380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C04D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網頁功能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9245944" y="33230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C04D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zh-TW" altLang="en-US" sz="2400" dirty="0">
              <a:solidFill>
                <a:srgbClr val="FC04D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標題 1"/>
          <p:cNvSpPr>
            <a:spLocks noGrp="1"/>
          </p:cNvSpPr>
          <p:nvPr>
            <p:ph type="title"/>
          </p:nvPr>
        </p:nvSpPr>
        <p:spPr>
          <a:xfrm>
            <a:off x="1847469" y="503509"/>
            <a:ext cx="999744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設計動機與創意發</a:t>
            </a:r>
            <a:r>
              <a:rPr lang="zh-TW" altLang="en-US" dirty="0"/>
              <a:t>想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510224"/>
              </p:ext>
            </p:extLst>
          </p:nvPr>
        </p:nvGraphicFramePr>
        <p:xfrm>
          <a:off x="1843805" y="1417638"/>
          <a:ext cx="999744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04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使用者需求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580329"/>
              </p:ext>
            </p:extLst>
          </p:nvPr>
        </p:nvGraphicFramePr>
        <p:xfrm>
          <a:off x="1975690" y="1384545"/>
          <a:ext cx="999744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0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企業需求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81456"/>
              </p:ext>
            </p:extLst>
          </p:nvPr>
        </p:nvGraphicFramePr>
        <p:xfrm>
          <a:off x="1914144" y="1447800"/>
          <a:ext cx="999744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7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網頁功能</a:t>
            </a:r>
            <a:endParaRPr lang="zh-TW" altLang="en-US" dirty="0"/>
          </a:p>
        </p:txBody>
      </p:sp>
      <p:pic>
        <p:nvPicPr>
          <p:cNvPr id="1028" name="Picture 4" descr="https://coggle-downloads-production.s3.eu-west-1.amazonaws.com/14c0c15a30a62ad91ae976fd2610e55b7a209d5b0d4d7b14762725aeb638fcac/download.png?AWSAccessKeyId=ASIA4YTCGXFHMJBQOBTF&amp;Expires=1555491360&amp;Signature=IrHqCOS01t90mf2ccwUfavnDvIw%3D&amp;x-amz-security-token=FQoGZXIvYXdzEFkaDDtEMaTbMlPn2ZiHhyLwAejviNadW%2FN%2FGEIlsQ3ywjsIAS%2FCCYEfrJ0XUck81dmHWzv9hjLwi409xObl0CU8kUb%2F%2FS8D9ejJ4gOgxkCbqQBdfxpEz8ntJrqwJ0nFiSw4DAndfqdNF3Pd%2BIGbPt1lh0WNeGN5VmwWmrKEHHojU2XCiv4IlZ7UFwORtk326ZW4gzychFRW%2Bp3ViouKxenl232aV8sVrtYZ39OFQX4FlYhX5HuVfL2XaNpqWEiQeaaEIZ33XO322DMAy%2B0MNuKCUe3gkORo%2BbRO%2FDtaTJ%2F7TprBOZl5Lltou6O4Re4ug3e0mtqXMSJZGPoihfTTkR58Gijc2dnlBQ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71" y="1219409"/>
            <a:ext cx="9000667" cy="550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6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75" y="434310"/>
            <a:ext cx="4541594" cy="606866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69677" y="294542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00B050"/>
                </a:solidFill>
              </a:rPr>
              <a:t>評論流程圖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04" y="358458"/>
            <a:ext cx="2779776" cy="630160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88080" y="34036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</a:rPr>
              <a:t>介紹模組流程圖</a:t>
            </a:r>
          </a:p>
        </p:txBody>
      </p:sp>
    </p:spTree>
    <p:extLst>
      <p:ext uri="{BB962C8B-B14F-4D97-AF65-F5344CB8AC3E}">
        <p14:creationId xmlns:p14="http://schemas.microsoft.com/office/powerpoint/2010/main" val="2694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31" y="274638"/>
            <a:ext cx="4398149" cy="622143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95452" y="30405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</a:rPr>
              <a:t>新增模組流程圖</a:t>
            </a:r>
          </a:p>
        </p:txBody>
      </p:sp>
    </p:spTree>
    <p:extLst>
      <p:ext uri="{BB962C8B-B14F-4D97-AF65-F5344CB8AC3E}">
        <p14:creationId xmlns:p14="http://schemas.microsoft.com/office/powerpoint/2010/main" val="26791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壓葉設計範本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565437_TF03460542" id="{568E6BF7-3C8B-4EB5-9051-85600C831073}" vid="{9D9B2AAC-69C2-4CE0-8DBB-9D744D1B315D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FED04C-AD43-4E06-AD63-36D8B5E83787}">
  <ds:schemaRefs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purl.org/dc/terms/"/>
    <ds:schemaRef ds:uri="http://purl.org/dc/dcmitype/"/>
    <ds:schemaRef ds:uri="a4f35948-e619-41b3-aa29-22878b09cfd2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壓葉設計投影片</Template>
  <TotalTime>244</TotalTime>
  <Words>89</Words>
  <Application>Microsoft Office PowerPoint</Application>
  <PresentationFormat>寬螢幕</PresentationFormat>
  <Paragraphs>31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 UI</vt:lpstr>
      <vt:lpstr>微軟正黑體</vt:lpstr>
      <vt:lpstr>新細明體</vt:lpstr>
      <vt:lpstr>Century Gothic</vt:lpstr>
      <vt:lpstr>Verdana</vt:lpstr>
      <vt:lpstr>Wingdings 2</vt:lpstr>
      <vt:lpstr>壓葉設計範本</vt:lpstr>
      <vt:lpstr>韓流來襲！！店家指南</vt:lpstr>
      <vt:lpstr>OUTLINE</vt:lpstr>
      <vt:lpstr>設計動機與創意發想</vt:lpstr>
      <vt:lpstr>使用者需求</vt:lpstr>
      <vt:lpstr>企業需求</vt:lpstr>
      <vt:lpstr>網頁功能</vt:lpstr>
      <vt:lpstr>流程圖(1)</vt:lpstr>
      <vt:lpstr>流程圖(2)</vt:lpstr>
      <vt:lpstr>流程圖(3)</vt:lpstr>
      <vt:lpstr>環境圖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User</dc:creator>
  <cp:lastModifiedBy>贊凱 徐</cp:lastModifiedBy>
  <cp:revision>16</cp:revision>
  <dcterms:created xsi:type="dcterms:W3CDTF">2019-04-16T07:55:38Z</dcterms:created>
  <dcterms:modified xsi:type="dcterms:W3CDTF">2019-04-17T03:17:00Z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