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60" r:id="rId6"/>
    <p:sldId id="261" r:id="rId7"/>
    <p:sldId id="262" r:id="rId8"/>
    <p:sldId id="263" r:id="rId9"/>
    <p:sldId id="265" r:id="rId10"/>
    <p:sldId id="258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DAC9B-8706-4A55-BAC8-A3B17DC91A92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840C-4FEF-4601-840D-DD1CE8137E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127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DAC9B-8706-4A55-BAC8-A3B17DC91A92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840C-4FEF-4601-840D-DD1CE8137E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882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DAC9B-8706-4A55-BAC8-A3B17DC91A92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840C-4FEF-4601-840D-DD1CE8137E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3712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DAC9B-8706-4A55-BAC8-A3B17DC91A92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840C-4FEF-4601-840D-DD1CE8137E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0728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DAC9B-8706-4A55-BAC8-A3B17DC91A92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840C-4FEF-4601-840D-DD1CE8137E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066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DAC9B-8706-4A55-BAC8-A3B17DC91A92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840C-4FEF-4601-840D-DD1CE8137E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9519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DAC9B-8706-4A55-BAC8-A3B17DC91A92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840C-4FEF-4601-840D-DD1CE8137E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09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DAC9B-8706-4A55-BAC8-A3B17DC91A92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840C-4FEF-4601-840D-DD1CE8137E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14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DAC9B-8706-4A55-BAC8-A3B17DC91A92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840C-4FEF-4601-840D-DD1CE8137E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1959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DAC9B-8706-4A55-BAC8-A3B17DC91A92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840C-4FEF-4601-840D-DD1CE8137E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183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DAC9B-8706-4A55-BAC8-A3B17DC91A92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840C-4FEF-4601-840D-DD1CE8137E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1386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DAC9B-8706-4A55-BAC8-A3B17DC91A92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C840C-4FEF-4601-840D-DD1CE8137E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0107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47092" y="964103"/>
            <a:ext cx="9144000" cy="1330690"/>
          </a:xfrm>
        </p:spPr>
        <p:txBody>
          <a:bodyPr/>
          <a:lstStyle/>
          <a:p>
            <a:r>
              <a:rPr lang="zh-TW" altLang="en-US" smtClean="0"/>
              <a:t>公館好食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84736" y="3645998"/>
            <a:ext cx="10700239" cy="299219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組員名單</a:t>
            </a:r>
            <a:endParaRPr lang="en-US" altLang="zh-TW" dirty="0" smtClean="0"/>
          </a:p>
          <a:p>
            <a:r>
              <a:rPr lang="en-US" altLang="zh-TW" dirty="0" smtClean="0"/>
              <a:t>B10609022</a:t>
            </a:r>
            <a:r>
              <a:rPr lang="zh-TW" altLang="en-US" dirty="0" smtClean="0"/>
              <a:t> 徐薪博</a:t>
            </a:r>
            <a:endParaRPr lang="en-US" altLang="zh-TW" dirty="0" smtClean="0"/>
          </a:p>
          <a:p>
            <a:r>
              <a:rPr lang="en-US" altLang="zh-TW" dirty="0" smtClean="0"/>
              <a:t>B10609025</a:t>
            </a:r>
            <a:r>
              <a:rPr lang="zh-TW" altLang="en-US" dirty="0" smtClean="0"/>
              <a:t> 許富適</a:t>
            </a:r>
          </a:p>
          <a:p>
            <a:r>
              <a:rPr lang="en-US" altLang="zh-TW" dirty="0" smtClean="0"/>
              <a:t>B10609029</a:t>
            </a:r>
            <a:r>
              <a:rPr lang="zh-TW" altLang="en-US" dirty="0" smtClean="0"/>
              <a:t> 周淵修</a:t>
            </a:r>
          </a:p>
          <a:p>
            <a:r>
              <a:rPr lang="en-US" altLang="zh-TW" dirty="0" smtClean="0"/>
              <a:t>B10609043</a:t>
            </a:r>
            <a:r>
              <a:rPr lang="zh-TW" altLang="en-US" dirty="0" smtClean="0"/>
              <a:t> 余昭毅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84509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各店家 </a:t>
            </a:r>
            <a:r>
              <a:rPr lang="en-US" altLang="zh-TW" dirty="0" smtClean="0"/>
              <a:t>—</a:t>
            </a:r>
            <a:r>
              <a:rPr lang="zh-TW" altLang="en-US" dirty="0" smtClean="0"/>
              <a:t> 徐薪博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交通資訊、關於我們 </a:t>
            </a:r>
            <a:r>
              <a:rPr lang="en-US" altLang="zh-TW" dirty="0" smtClean="0"/>
              <a:t>—</a:t>
            </a:r>
            <a:r>
              <a:rPr lang="zh-TW" altLang="en-US" dirty="0" smtClean="0"/>
              <a:t> 許富適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首頁、搜尋 </a:t>
            </a:r>
            <a:r>
              <a:rPr lang="en-US" altLang="zh-TW" dirty="0" smtClean="0"/>
              <a:t>—</a:t>
            </a:r>
            <a:r>
              <a:rPr lang="zh-TW" altLang="en-US" dirty="0" smtClean="0"/>
              <a:t> 余昭毅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排名、登入註冊 </a:t>
            </a:r>
            <a:r>
              <a:rPr lang="en-US" altLang="zh-TW" dirty="0" smtClean="0"/>
              <a:t>—</a:t>
            </a:r>
            <a:r>
              <a:rPr lang="zh-TW" altLang="en-US" dirty="0" smtClean="0"/>
              <a:t> 周淵修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6000" dirty="0" smtClean="0"/>
              <a:t>分</a:t>
            </a:r>
            <a:r>
              <a:rPr lang="zh-TW" altLang="en-US" sz="6000" dirty="0"/>
              <a:t>工</a:t>
            </a:r>
          </a:p>
        </p:txBody>
      </p:sp>
    </p:spTree>
    <p:extLst>
      <p:ext uri="{BB962C8B-B14F-4D97-AF65-F5344CB8AC3E}">
        <p14:creationId xmlns:p14="http://schemas.microsoft.com/office/powerpoint/2010/main" val="212544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 smtClean="0"/>
              <a:t>動機</a:t>
            </a:r>
            <a:endParaRPr lang="zh-TW" altLang="en-US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32691" y="2115771"/>
            <a:ext cx="11189677" cy="4351338"/>
          </a:xfrm>
        </p:spPr>
        <p:txBody>
          <a:bodyPr>
            <a:normAutofit/>
          </a:bodyPr>
          <a:lstStyle/>
          <a:p>
            <a:pPr marL="0" indent="0">
              <a:lnSpc>
                <a:spcPts val="5200"/>
              </a:lnSpc>
              <a:buNone/>
            </a:pPr>
            <a:r>
              <a:rPr lang="zh-TW" altLang="en-US" sz="3200" dirty="0" smtClean="0"/>
              <a:t>台科台大學生時常會到公館吃飯，我們覺得如果做出一個店家集合網站，可以讓大家快速找到自己想吃的，不用到現場慢慢挑或是網路上分開搜尋店家資訊。同時也希望將各店特色分享</a:t>
            </a:r>
            <a:r>
              <a:rPr lang="zh-TW" altLang="en-US" sz="3200" dirty="0"/>
              <a:t>給每一個人 ，因為有美食的</a:t>
            </a:r>
            <a:r>
              <a:rPr lang="zh-TW" altLang="en-US" sz="3200" dirty="0" smtClean="0"/>
              <a:t>地方即</a:t>
            </a:r>
            <a:r>
              <a:rPr lang="zh-TW" altLang="en-US" sz="3200" dirty="0"/>
              <a:t>是</a:t>
            </a:r>
            <a:r>
              <a:rPr lang="zh-TW" altLang="en-US" sz="3200" dirty="0" smtClean="0"/>
              <a:t>天堂</a:t>
            </a:r>
            <a:r>
              <a:rPr lang="zh-TW" altLang="en-US" sz="3200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0126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/>
              <a:t>主頁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10" y="1319890"/>
            <a:ext cx="11378380" cy="5397976"/>
          </a:xfrm>
        </p:spPr>
      </p:pic>
    </p:spTree>
    <p:extLst>
      <p:ext uri="{BB962C8B-B14F-4D97-AF65-F5344CB8AC3E}">
        <p14:creationId xmlns:p14="http://schemas.microsoft.com/office/powerpoint/2010/main" val="418355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篩選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48609"/>
            <a:ext cx="10707365" cy="417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981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60741" y="73255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註冊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68" y="1333809"/>
            <a:ext cx="11916510" cy="5332560"/>
          </a:xfrm>
        </p:spPr>
      </p:pic>
    </p:spTree>
    <p:extLst>
      <p:ext uri="{BB962C8B-B14F-4D97-AF65-F5344CB8AC3E}">
        <p14:creationId xmlns:p14="http://schemas.microsoft.com/office/powerpoint/2010/main" val="2801506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57346" y="0"/>
            <a:ext cx="10515600" cy="1325563"/>
          </a:xfrm>
        </p:spPr>
        <p:txBody>
          <a:bodyPr/>
          <a:lstStyle/>
          <a:p>
            <a:r>
              <a:rPr lang="zh-TW" altLang="en-US" smtClean="0"/>
              <a:t>關於我們</a:t>
            </a:r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-9891"/>
          <a:stretch/>
        </p:blipFill>
        <p:spPr>
          <a:xfrm>
            <a:off x="246184" y="1230924"/>
            <a:ext cx="12811713" cy="547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090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767"/>
          <a:stretch/>
        </p:blipFill>
        <p:spPr>
          <a:xfrm>
            <a:off x="4883009" y="1920550"/>
            <a:ext cx="7066043" cy="128760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9" t="-3128" r="78520" b="-10367"/>
          <a:stretch/>
        </p:blipFill>
        <p:spPr>
          <a:xfrm>
            <a:off x="4883009" y="5020408"/>
            <a:ext cx="5527801" cy="82613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60" y="1602647"/>
            <a:ext cx="3924508" cy="5070714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5035409" y="4435633"/>
            <a:ext cx="1969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歷史背景</a:t>
            </a:r>
            <a:endParaRPr lang="zh-TW" altLang="en-US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035409" y="1376950"/>
            <a:ext cx="1969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經營理念</a:t>
            </a:r>
            <a:endParaRPr lang="zh-TW" altLang="en-US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25045" y="881650"/>
            <a:ext cx="1969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緣起</a:t>
            </a:r>
          </a:p>
        </p:txBody>
      </p:sp>
    </p:spTree>
    <p:extLst>
      <p:ext uri="{BB962C8B-B14F-4D97-AF65-F5344CB8AC3E}">
        <p14:creationId xmlns:p14="http://schemas.microsoft.com/office/powerpoint/2010/main" val="3938854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9723" y="0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排名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39" y="1232340"/>
            <a:ext cx="11491546" cy="548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00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5284" y="274914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/>
              <a:t>餐廳列表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84" y="1600477"/>
            <a:ext cx="10861431" cy="514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923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11397</TotalTime>
  <Words>122</Words>
  <Application>Microsoft Office PowerPoint</Application>
  <PresentationFormat>寬螢幕</PresentationFormat>
  <Paragraphs>26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新細明體</vt:lpstr>
      <vt:lpstr>標楷體</vt:lpstr>
      <vt:lpstr>Arial</vt:lpstr>
      <vt:lpstr>Calibri</vt:lpstr>
      <vt:lpstr>Calibri Light</vt:lpstr>
      <vt:lpstr>Office 佈景主題</vt:lpstr>
      <vt:lpstr>公館好食</vt:lpstr>
      <vt:lpstr>動機</vt:lpstr>
      <vt:lpstr>主頁</vt:lpstr>
      <vt:lpstr>篩選</vt:lpstr>
      <vt:lpstr>註冊</vt:lpstr>
      <vt:lpstr>關於我們</vt:lpstr>
      <vt:lpstr>PowerPoint 簡報</vt:lpstr>
      <vt:lpstr>排名</vt:lpstr>
      <vt:lpstr>餐廳列表</vt:lpstr>
      <vt:lpstr>分工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Administrator</dc:creator>
  <cp:lastModifiedBy>Administrator</cp:lastModifiedBy>
  <cp:revision>11</cp:revision>
  <dcterms:created xsi:type="dcterms:W3CDTF">2019-04-10T12:25:24Z</dcterms:created>
  <dcterms:modified xsi:type="dcterms:W3CDTF">2019-04-18T10:28:49Z</dcterms:modified>
</cp:coreProperties>
</file>