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61" r:id="rId6"/>
    <p:sldId id="262" r:id="rId7"/>
    <p:sldId id="259" r:id="rId8"/>
    <p:sldId id="265" r:id="rId9"/>
    <p:sldId id="263" r:id="rId10"/>
    <p:sldId id="264" r:id="rId11"/>
    <p:sldId id="260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82E8C-21E6-4C99-A0EE-3D439A7945A1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4F8CE5A-296D-4B9C-B44D-DFF12556574D}">
      <dgm:prSet phldrT="[文字]"/>
      <dgm:spPr/>
      <dgm:t>
        <a:bodyPr/>
        <a:lstStyle/>
        <a:p>
          <a:r>
            <a:rPr lang="zh-TW" altLang="en-US" dirty="0"/>
            <a:t>開發動機</a:t>
          </a:r>
        </a:p>
      </dgm:t>
    </dgm:pt>
    <dgm:pt modelId="{BE12AFDB-EE14-4882-A5FE-4B84A647F78E}" type="parTrans" cxnId="{83E1748D-B455-4FF3-95C5-C54D04A75A80}">
      <dgm:prSet/>
      <dgm:spPr/>
      <dgm:t>
        <a:bodyPr/>
        <a:lstStyle/>
        <a:p>
          <a:endParaRPr lang="zh-TW" altLang="en-US"/>
        </a:p>
      </dgm:t>
    </dgm:pt>
    <dgm:pt modelId="{D9CC0B0C-E74A-4A35-B33F-CC5AB60ADD53}" type="sibTrans" cxnId="{83E1748D-B455-4FF3-95C5-C54D04A75A80}">
      <dgm:prSet/>
      <dgm:spPr/>
      <dgm:t>
        <a:bodyPr/>
        <a:lstStyle/>
        <a:p>
          <a:endParaRPr lang="zh-TW" altLang="en-US"/>
        </a:p>
      </dgm:t>
    </dgm:pt>
    <dgm:pt modelId="{4B125273-327E-4A93-B69E-2C406F5632B4}">
      <dgm:prSet phldrT="[文字]"/>
      <dgm:spPr/>
      <dgm:t>
        <a:bodyPr/>
        <a:lstStyle/>
        <a:p>
          <a:r>
            <a:rPr lang="zh-TW" altLang="en-US" dirty="0"/>
            <a:t>開發規劃</a:t>
          </a:r>
        </a:p>
      </dgm:t>
    </dgm:pt>
    <dgm:pt modelId="{1B924CF4-8436-436F-8E6B-B28D9E68DF59}" type="parTrans" cxnId="{D83388AC-2422-4E3B-AAEE-B6C09424A475}">
      <dgm:prSet/>
      <dgm:spPr/>
      <dgm:t>
        <a:bodyPr/>
        <a:lstStyle/>
        <a:p>
          <a:endParaRPr lang="zh-TW" altLang="en-US"/>
        </a:p>
      </dgm:t>
    </dgm:pt>
    <dgm:pt modelId="{BB3D3282-FA29-4C01-86D7-3709E2865E62}" type="sibTrans" cxnId="{D83388AC-2422-4E3B-AAEE-B6C09424A475}">
      <dgm:prSet/>
      <dgm:spPr/>
      <dgm:t>
        <a:bodyPr/>
        <a:lstStyle/>
        <a:p>
          <a:endParaRPr lang="zh-TW" altLang="en-US"/>
        </a:p>
      </dgm:t>
    </dgm:pt>
    <dgm:pt modelId="{BEDFCDBA-8DF4-43D8-965E-9A03F1AD0338}">
      <dgm:prSet phldrT="[文字]"/>
      <dgm:spPr/>
      <dgm:t>
        <a:bodyPr/>
        <a:lstStyle/>
        <a:p>
          <a:r>
            <a:rPr lang="zh-TW" altLang="en-US" dirty="0"/>
            <a:t>網站架構</a:t>
          </a:r>
        </a:p>
      </dgm:t>
    </dgm:pt>
    <dgm:pt modelId="{64950481-9D11-472B-BA18-24AC249DB54F}" type="parTrans" cxnId="{0535B8F3-6E5B-481A-B2E9-7F6EA9B08DDD}">
      <dgm:prSet/>
      <dgm:spPr/>
      <dgm:t>
        <a:bodyPr/>
        <a:lstStyle/>
        <a:p>
          <a:endParaRPr lang="zh-TW" altLang="en-US"/>
        </a:p>
      </dgm:t>
    </dgm:pt>
    <dgm:pt modelId="{5CDEC76C-C0A0-4E41-817D-D21DFAD0FD02}" type="sibTrans" cxnId="{0535B8F3-6E5B-481A-B2E9-7F6EA9B08DDD}">
      <dgm:prSet/>
      <dgm:spPr/>
      <dgm:t>
        <a:bodyPr/>
        <a:lstStyle/>
        <a:p>
          <a:endParaRPr lang="zh-TW" altLang="en-US"/>
        </a:p>
      </dgm:t>
    </dgm:pt>
    <dgm:pt modelId="{B76D8808-0F1B-467C-B091-DCF3D13FEEE7}">
      <dgm:prSet phldrT="[文字]"/>
      <dgm:spPr/>
      <dgm:t>
        <a:bodyPr/>
        <a:lstStyle/>
        <a:p>
          <a:r>
            <a:rPr lang="zh-TW" altLang="en-US" dirty="0"/>
            <a:t>網頁呈現及心得</a:t>
          </a:r>
        </a:p>
      </dgm:t>
    </dgm:pt>
    <dgm:pt modelId="{63083C66-6AC2-43CA-9777-BE338E264D8C}" type="sibTrans" cxnId="{D08FF056-49E6-4026-AAA6-37E7A85E86F3}">
      <dgm:prSet/>
      <dgm:spPr/>
      <dgm:t>
        <a:bodyPr/>
        <a:lstStyle/>
        <a:p>
          <a:endParaRPr lang="zh-TW" altLang="en-US"/>
        </a:p>
      </dgm:t>
    </dgm:pt>
    <dgm:pt modelId="{2E34A490-32FB-41F6-9960-114CDA43853A}" type="parTrans" cxnId="{D08FF056-49E6-4026-AAA6-37E7A85E86F3}">
      <dgm:prSet/>
      <dgm:spPr/>
      <dgm:t>
        <a:bodyPr/>
        <a:lstStyle/>
        <a:p>
          <a:endParaRPr lang="zh-TW" altLang="en-US"/>
        </a:p>
      </dgm:t>
    </dgm:pt>
    <dgm:pt modelId="{F590F4B0-6A03-40B5-BDAC-A919AB57E0D1}" type="pres">
      <dgm:prSet presAssocID="{81882E8C-21E6-4C99-A0EE-3D439A7945A1}" presName="theList" presStyleCnt="0">
        <dgm:presLayoutVars>
          <dgm:dir/>
          <dgm:animLvl val="lvl"/>
          <dgm:resizeHandles val="exact"/>
        </dgm:presLayoutVars>
      </dgm:prSet>
      <dgm:spPr/>
    </dgm:pt>
    <dgm:pt modelId="{648B44CB-7C69-43BF-8A94-99EF6DAED190}" type="pres">
      <dgm:prSet presAssocID="{F4F8CE5A-296D-4B9C-B44D-DFF12556574D}" presName="compNode" presStyleCnt="0"/>
      <dgm:spPr/>
    </dgm:pt>
    <dgm:pt modelId="{FC490B8E-EC11-4327-B76C-F0CA9AE81CCB}" type="pres">
      <dgm:prSet presAssocID="{F4F8CE5A-296D-4B9C-B44D-DFF12556574D}" presName="noGeometry" presStyleCnt="0"/>
      <dgm:spPr/>
    </dgm:pt>
    <dgm:pt modelId="{B0676D38-B749-466F-AAE9-8FC4587DFB86}" type="pres">
      <dgm:prSet presAssocID="{F4F8CE5A-296D-4B9C-B44D-DFF12556574D}" presName="childTextVisible" presStyleLbl="bgAccFollowNode1" presStyleIdx="0" presStyleCnt="4">
        <dgm:presLayoutVars>
          <dgm:bulletEnabled val="1"/>
        </dgm:presLayoutVars>
      </dgm:prSet>
      <dgm:spPr/>
    </dgm:pt>
    <dgm:pt modelId="{05416FBD-CA46-4365-9B8E-69FC293EEDB7}" type="pres">
      <dgm:prSet presAssocID="{F4F8CE5A-296D-4B9C-B44D-DFF12556574D}" presName="childTextHidden" presStyleLbl="bgAccFollowNode1" presStyleIdx="0" presStyleCnt="4"/>
      <dgm:spPr/>
    </dgm:pt>
    <dgm:pt modelId="{A2B4AF12-AE28-4244-8009-6C0DEC8CAE68}" type="pres">
      <dgm:prSet presAssocID="{F4F8CE5A-296D-4B9C-B44D-DFF12556574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2388182-E65A-4C4D-B4BB-A6F573B3D9A8}" type="pres">
      <dgm:prSet presAssocID="{F4F8CE5A-296D-4B9C-B44D-DFF12556574D}" presName="aSpace" presStyleCnt="0"/>
      <dgm:spPr/>
    </dgm:pt>
    <dgm:pt modelId="{DA8F1FFE-468B-4CDE-AF5C-388A428F59EA}" type="pres">
      <dgm:prSet presAssocID="{4B125273-327E-4A93-B69E-2C406F5632B4}" presName="compNode" presStyleCnt="0"/>
      <dgm:spPr/>
    </dgm:pt>
    <dgm:pt modelId="{3E9304E8-40A8-4C88-9AFD-9007D3BFC860}" type="pres">
      <dgm:prSet presAssocID="{4B125273-327E-4A93-B69E-2C406F5632B4}" presName="noGeometry" presStyleCnt="0"/>
      <dgm:spPr/>
    </dgm:pt>
    <dgm:pt modelId="{DC16C169-BEB4-4B4C-9FF8-63C1BC4BAA53}" type="pres">
      <dgm:prSet presAssocID="{4B125273-327E-4A93-B69E-2C406F5632B4}" presName="childTextVisible" presStyleLbl="bgAccFollowNode1" presStyleIdx="1" presStyleCnt="4">
        <dgm:presLayoutVars>
          <dgm:bulletEnabled val="1"/>
        </dgm:presLayoutVars>
      </dgm:prSet>
      <dgm:spPr/>
    </dgm:pt>
    <dgm:pt modelId="{2E925C4D-BAAF-40AB-98E9-8531D0131289}" type="pres">
      <dgm:prSet presAssocID="{4B125273-327E-4A93-B69E-2C406F5632B4}" presName="childTextHidden" presStyleLbl="bgAccFollowNode1" presStyleIdx="1" presStyleCnt="4"/>
      <dgm:spPr/>
    </dgm:pt>
    <dgm:pt modelId="{91AB9317-F56A-4532-8D04-D3FB4419FA12}" type="pres">
      <dgm:prSet presAssocID="{4B125273-327E-4A93-B69E-2C406F5632B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3D36489-62D6-437A-895E-A0785A634208}" type="pres">
      <dgm:prSet presAssocID="{4B125273-327E-4A93-B69E-2C406F5632B4}" presName="aSpace" presStyleCnt="0"/>
      <dgm:spPr/>
    </dgm:pt>
    <dgm:pt modelId="{17513FDA-475D-405F-95E9-5320C440EF11}" type="pres">
      <dgm:prSet presAssocID="{BEDFCDBA-8DF4-43D8-965E-9A03F1AD0338}" presName="compNode" presStyleCnt="0"/>
      <dgm:spPr/>
    </dgm:pt>
    <dgm:pt modelId="{E90B4BCC-E982-4CD7-8203-7CD13E3186E1}" type="pres">
      <dgm:prSet presAssocID="{BEDFCDBA-8DF4-43D8-965E-9A03F1AD0338}" presName="noGeometry" presStyleCnt="0"/>
      <dgm:spPr/>
    </dgm:pt>
    <dgm:pt modelId="{8121395B-FAB6-455B-80FB-5EBF59C9F6E7}" type="pres">
      <dgm:prSet presAssocID="{BEDFCDBA-8DF4-43D8-965E-9A03F1AD0338}" presName="childTextVisible" presStyleLbl="bgAccFollowNode1" presStyleIdx="2" presStyleCnt="4">
        <dgm:presLayoutVars>
          <dgm:bulletEnabled val="1"/>
        </dgm:presLayoutVars>
      </dgm:prSet>
      <dgm:spPr/>
    </dgm:pt>
    <dgm:pt modelId="{BDCB2A9B-138C-4FD7-83A4-4DF64F448933}" type="pres">
      <dgm:prSet presAssocID="{BEDFCDBA-8DF4-43D8-965E-9A03F1AD0338}" presName="childTextHidden" presStyleLbl="bgAccFollowNode1" presStyleIdx="2" presStyleCnt="4"/>
      <dgm:spPr/>
    </dgm:pt>
    <dgm:pt modelId="{0007203B-D5D0-4676-ACDF-EA9727071675}" type="pres">
      <dgm:prSet presAssocID="{BEDFCDBA-8DF4-43D8-965E-9A03F1AD033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EF30C4E-E0CC-403D-8B71-B7624613731C}" type="pres">
      <dgm:prSet presAssocID="{BEDFCDBA-8DF4-43D8-965E-9A03F1AD0338}" presName="aSpace" presStyleCnt="0"/>
      <dgm:spPr/>
    </dgm:pt>
    <dgm:pt modelId="{AB1FB585-60DB-4704-9DA7-F9203F008400}" type="pres">
      <dgm:prSet presAssocID="{B76D8808-0F1B-467C-B091-DCF3D13FEEE7}" presName="compNode" presStyleCnt="0"/>
      <dgm:spPr/>
    </dgm:pt>
    <dgm:pt modelId="{8671FA4C-CAC2-4FBD-B715-350370F93D75}" type="pres">
      <dgm:prSet presAssocID="{B76D8808-0F1B-467C-B091-DCF3D13FEEE7}" presName="noGeometry" presStyleCnt="0"/>
      <dgm:spPr/>
    </dgm:pt>
    <dgm:pt modelId="{030DA266-4B65-4671-8492-0FDF8C7BA1B0}" type="pres">
      <dgm:prSet presAssocID="{B76D8808-0F1B-467C-B091-DCF3D13FEEE7}" presName="childTextVisible" presStyleLbl="bgAccFollowNode1" presStyleIdx="3" presStyleCnt="4">
        <dgm:presLayoutVars>
          <dgm:bulletEnabled val="1"/>
        </dgm:presLayoutVars>
      </dgm:prSet>
      <dgm:spPr/>
    </dgm:pt>
    <dgm:pt modelId="{A2056060-6C43-4F54-BCCC-E09D2EDB3618}" type="pres">
      <dgm:prSet presAssocID="{B76D8808-0F1B-467C-B091-DCF3D13FEEE7}" presName="childTextHidden" presStyleLbl="bgAccFollowNode1" presStyleIdx="3" presStyleCnt="4"/>
      <dgm:spPr/>
    </dgm:pt>
    <dgm:pt modelId="{DD7E8F20-0C36-434F-B88B-0F55FE89F114}" type="pres">
      <dgm:prSet presAssocID="{B76D8808-0F1B-467C-B091-DCF3D13FEEE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52B6207-6A09-4204-B5F8-5949CEEE29BD}" type="presOf" srcId="{B76D8808-0F1B-467C-B091-DCF3D13FEEE7}" destId="{DD7E8F20-0C36-434F-B88B-0F55FE89F114}" srcOrd="0" destOrd="0" presId="urn:microsoft.com/office/officeart/2005/8/layout/hProcess6"/>
    <dgm:cxn modelId="{D25CA108-A298-4105-9D61-DC925AA86012}" type="presOf" srcId="{81882E8C-21E6-4C99-A0EE-3D439A7945A1}" destId="{F590F4B0-6A03-40B5-BDAC-A919AB57E0D1}" srcOrd="0" destOrd="0" presId="urn:microsoft.com/office/officeart/2005/8/layout/hProcess6"/>
    <dgm:cxn modelId="{950C2213-6DE5-4DAC-B760-07A3AA737D50}" type="presOf" srcId="{4B125273-327E-4A93-B69E-2C406F5632B4}" destId="{91AB9317-F56A-4532-8D04-D3FB4419FA12}" srcOrd="0" destOrd="0" presId="urn:microsoft.com/office/officeart/2005/8/layout/hProcess6"/>
    <dgm:cxn modelId="{D08FF056-49E6-4026-AAA6-37E7A85E86F3}" srcId="{81882E8C-21E6-4C99-A0EE-3D439A7945A1}" destId="{B76D8808-0F1B-467C-B091-DCF3D13FEEE7}" srcOrd="3" destOrd="0" parTransId="{2E34A490-32FB-41F6-9960-114CDA43853A}" sibTransId="{63083C66-6AC2-43CA-9777-BE338E264D8C}"/>
    <dgm:cxn modelId="{E6C3657E-9761-4781-8A7D-9EA6F36A55C4}" type="presOf" srcId="{BEDFCDBA-8DF4-43D8-965E-9A03F1AD0338}" destId="{0007203B-D5D0-4676-ACDF-EA9727071675}" srcOrd="0" destOrd="0" presId="urn:microsoft.com/office/officeart/2005/8/layout/hProcess6"/>
    <dgm:cxn modelId="{83E1748D-B455-4FF3-95C5-C54D04A75A80}" srcId="{81882E8C-21E6-4C99-A0EE-3D439A7945A1}" destId="{F4F8CE5A-296D-4B9C-B44D-DFF12556574D}" srcOrd="0" destOrd="0" parTransId="{BE12AFDB-EE14-4882-A5FE-4B84A647F78E}" sibTransId="{D9CC0B0C-E74A-4A35-B33F-CC5AB60ADD53}"/>
    <dgm:cxn modelId="{D83388AC-2422-4E3B-AAEE-B6C09424A475}" srcId="{81882E8C-21E6-4C99-A0EE-3D439A7945A1}" destId="{4B125273-327E-4A93-B69E-2C406F5632B4}" srcOrd="1" destOrd="0" parTransId="{1B924CF4-8436-436F-8E6B-B28D9E68DF59}" sibTransId="{BB3D3282-FA29-4C01-86D7-3709E2865E62}"/>
    <dgm:cxn modelId="{80C158C6-E105-4075-9AA5-01F3389D15B2}" type="presOf" srcId="{F4F8CE5A-296D-4B9C-B44D-DFF12556574D}" destId="{A2B4AF12-AE28-4244-8009-6C0DEC8CAE68}" srcOrd="0" destOrd="0" presId="urn:microsoft.com/office/officeart/2005/8/layout/hProcess6"/>
    <dgm:cxn modelId="{0535B8F3-6E5B-481A-B2E9-7F6EA9B08DDD}" srcId="{81882E8C-21E6-4C99-A0EE-3D439A7945A1}" destId="{BEDFCDBA-8DF4-43D8-965E-9A03F1AD0338}" srcOrd="2" destOrd="0" parTransId="{64950481-9D11-472B-BA18-24AC249DB54F}" sibTransId="{5CDEC76C-C0A0-4E41-817D-D21DFAD0FD02}"/>
    <dgm:cxn modelId="{19027DC8-A993-4526-A326-2AC996B05F5D}" type="presParOf" srcId="{F590F4B0-6A03-40B5-BDAC-A919AB57E0D1}" destId="{648B44CB-7C69-43BF-8A94-99EF6DAED190}" srcOrd="0" destOrd="0" presId="urn:microsoft.com/office/officeart/2005/8/layout/hProcess6"/>
    <dgm:cxn modelId="{E1F4E717-AA99-464C-8948-28021ECC95EB}" type="presParOf" srcId="{648B44CB-7C69-43BF-8A94-99EF6DAED190}" destId="{FC490B8E-EC11-4327-B76C-F0CA9AE81CCB}" srcOrd="0" destOrd="0" presId="urn:microsoft.com/office/officeart/2005/8/layout/hProcess6"/>
    <dgm:cxn modelId="{CBDB5C06-9614-480F-B01A-B0FBDEFCBE25}" type="presParOf" srcId="{648B44CB-7C69-43BF-8A94-99EF6DAED190}" destId="{B0676D38-B749-466F-AAE9-8FC4587DFB86}" srcOrd="1" destOrd="0" presId="urn:microsoft.com/office/officeart/2005/8/layout/hProcess6"/>
    <dgm:cxn modelId="{5A489C8C-5E1D-45E0-A903-E174B7F4F4E1}" type="presParOf" srcId="{648B44CB-7C69-43BF-8A94-99EF6DAED190}" destId="{05416FBD-CA46-4365-9B8E-69FC293EEDB7}" srcOrd="2" destOrd="0" presId="urn:microsoft.com/office/officeart/2005/8/layout/hProcess6"/>
    <dgm:cxn modelId="{A6F6E8C2-2758-46C6-85EE-0A650881585B}" type="presParOf" srcId="{648B44CB-7C69-43BF-8A94-99EF6DAED190}" destId="{A2B4AF12-AE28-4244-8009-6C0DEC8CAE68}" srcOrd="3" destOrd="0" presId="urn:microsoft.com/office/officeart/2005/8/layout/hProcess6"/>
    <dgm:cxn modelId="{68F5A051-BEE6-4077-B8B8-35F2DCB03F4C}" type="presParOf" srcId="{F590F4B0-6A03-40B5-BDAC-A919AB57E0D1}" destId="{A2388182-E65A-4C4D-B4BB-A6F573B3D9A8}" srcOrd="1" destOrd="0" presId="urn:microsoft.com/office/officeart/2005/8/layout/hProcess6"/>
    <dgm:cxn modelId="{C71572E1-1F17-431E-A499-4F72ECE58A4C}" type="presParOf" srcId="{F590F4B0-6A03-40B5-BDAC-A919AB57E0D1}" destId="{DA8F1FFE-468B-4CDE-AF5C-388A428F59EA}" srcOrd="2" destOrd="0" presId="urn:microsoft.com/office/officeart/2005/8/layout/hProcess6"/>
    <dgm:cxn modelId="{B4B30B81-7564-4CEE-9647-85B5F079E889}" type="presParOf" srcId="{DA8F1FFE-468B-4CDE-AF5C-388A428F59EA}" destId="{3E9304E8-40A8-4C88-9AFD-9007D3BFC860}" srcOrd="0" destOrd="0" presId="urn:microsoft.com/office/officeart/2005/8/layout/hProcess6"/>
    <dgm:cxn modelId="{B117EA44-A72A-4C9E-B22E-B0109E660FEC}" type="presParOf" srcId="{DA8F1FFE-468B-4CDE-AF5C-388A428F59EA}" destId="{DC16C169-BEB4-4B4C-9FF8-63C1BC4BAA53}" srcOrd="1" destOrd="0" presId="urn:microsoft.com/office/officeart/2005/8/layout/hProcess6"/>
    <dgm:cxn modelId="{664390FE-CEC1-4458-AA42-5B5A28364F56}" type="presParOf" srcId="{DA8F1FFE-468B-4CDE-AF5C-388A428F59EA}" destId="{2E925C4D-BAAF-40AB-98E9-8531D0131289}" srcOrd="2" destOrd="0" presId="urn:microsoft.com/office/officeart/2005/8/layout/hProcess6"/>
    <dgm:cxn modelId="{4FEDCABF-0F24-41AC-A85B-DFC795E6FF54}" type="presParOf" srcId="{DA8F1FFE-468B-4CDE-AF5C-388A428F59EA}" destId="{91AB9317-F56A-4532-8D04-D3FB4419FA12}" srcOrd="3" destOrd="0" presId="urn:microsoft.com/office/officeart/2005/8/layout/hProcess6"/>
    <dgm:cxn modelId="{CDB7AAA8-967C-4BBB-BC22-CE5327D83BF5}" type="presParOf" srcId="{F590F4B0-6A03-40B5-BDAC-A919AB57E0D1}" destId="{A3D36489-62D6-437A-895E-A0785A634208}" srcOrd="3" destOrd="0" presId="urn:microsoft.com/office/officeart/2005/8/layout/hProcess6"/>
    <dgm:cxn modelId="{D456DD5A-76ED-447B-BA99-F0CD66F008FE}" type="presParOf" srcId="{F590F4B0-6A03-40B5-BDAC-A919AB57E0D1}" destId="{17513FDA-475D-405F-95E9-5320C440EF11}" srcOrd="4" destOrd="0" presId="urn:microsoft.com/office/officeart/2005/8/layout/hProcess6"/>
    <dgm:cxn modelId="{1B1E1165-D3E6-462A-A9A9-C85D7AC7B207}" type="presParOf" srcId="{17513FDA-475D-405F-95E9-5320C440EF11}" destId="{E90B4BCC-E982-4CD7-8203-7CD13E3186E1}" srcOrd="0" destOrd="0" presId="urn:microsoft.com/office/officeart/2005/8/layout/hProcess6"/>
    <dgm:cxn modelId="{FC31DB08-4353-4F25-A9B5-5D663D277ED0}" type="presParOf" srcId="{17513FDA-475D-405F-95E9-5320C440EF11}" destId="{8121395B-FAB6-455B-80FB-5EBF59C9F6E7}" srcOrd="1" destOrd="0" presId="urn:microsoft.com/office/officeart/2005/8/layout/hProcess6"/>
    <dgm:cxn modelId="{926484C5-0595-4E15-A9FC-A3E73B5522AB}" type="presParOf" srcId="{17513FDA-475D-405F-95E9-5320C440EF11}" destId="{BDCB2A9B-138C-4FD7-83A4-4DF64F448933}" srcOrd="2" destOrd="0" presId="urn:microsoft.com/office/officeart/2005/8/layout/hProcess6"/>
    <dgm:cxn modelId="{894903D9-5309-41FC-BA00-09206DD75EC5}" type="presParOf" srcId="{17513FDA-475D-405F-95E9-5320C440EF11}" destId="{0007203B-D5D0-4676-ACDF-EA9727071675}" srcOrd="3" destOrd="0" presId="urn:microsoft.com/office/officeart/2005/8/layout/hProcess6"/>
    <dgm:cxn modelId="{05FC1241-339B-4E5B-A1FF-267990459F59}" type="presParOf" srcId="{F590F4B0-6A03-40B5-BDAC-A919AB57E0D1}" destId="{CEF30C4E-E0CC-403D-8B71-B7624613731C}" srcOrd="5" destOrd="0" presId="urn:microsoft.com/office/officeart/2005/8/layout/hProcess6"/>
    <dgm:cxn modelId="{EFCD1331-1245-47F2-95D1-82DF679B3438}" type="presParOf" srcId="{F590F4B0-6A03-40B5-BDAC-A919AB57E0D1}" destId="{AB1FB585-60DB-4704-9DA7-F9203F008400}" srcOrd="6" destOrd="0" presId="urn:microsoft.com/office/officeart/2005/8/layout/hProcess6"/>
    <dgm:cxn modelId="{683AD9DB-E9A3-46FC-859B-81F654EB47C4}" type="presParOf" srcId="{AB1FB585-60DB-4704-9DA7-F9203F008400}" destId="{8671FA4C-CAC2-4FBD-B715-350370F93D75}" srcOrd="0" destOrd="0" presId="urn:microsoft.com/office/officeart/2005/8/layout/hProcess6"/>
    <dgm:cxn modelId="{41A84426-97E2-416F-8BF7-749ADCEC9CA3}" type="presParOf" srcId="{AB1FB585-60DB-4704-9DA7-F9203F008400}" destId="{030DA266-4B65-4671-8492-0FDF8C7BA1B0}" srcOrd="1" destOrd="0" presId="urn:microsoft.com/office/officeart/2005/8/layout/hProcess6"/>
    <dgm:cxn modelId="{1997601B-86B8-4942-8142-34F5856EA28E}" type="presParOf" srcId="{AB1FB585-60DB-4704-9DA7-F9203F008400}" destId="{A2056060-6C43-4F54-BCCC-E09D2EDB3618}" srcOrd="2" destOrd="0" presId="urn:microsoft.com/office/officeart/2005/8/layout/hProcess6"/>
    <dgm:cxn modelId="{AB397C90-1FC0-4CB1-A044-0A61784838ED}" type="presParOf" srcId="{AB1FB585-60DB-4704-9DA7-F9203F008400}" destId="{DD7E8F20-0C36-434F-B88B-0F55FE89F11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BB0FA-C197-4127-A265-894B5CAD53F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89F6236-2BAA-4141-9463-92A285CA4799}">
      <dgm:prSet phldrT="[文字]" custT="1"/>
      <dgm:spPr/>
      <dgm:t>
        <a:bodyPr/>
        <a:lstStyle/>
        <a:p>
          <a:r>
            <a:rPr lang="en-US" altLang="zh-TW" sz="1600" dirty="0"/>
            <a:t>3/20</a:t>
          </a:r>
          <a:endParaRPr lang="zh-TW" altLang="en-US" sz="1600" dirty="0"/>
        </a:p>
      </dgm:t>
    </dgm:pt>
    <dgm:pt modelId="{BE209C6C-8D1F-438E-B7EC-EFD1C1C45FEF}" type="parTrans" cxnId="{BA29693C-CB26-44A7-98B2-BB140D1C52DB}">
      <dgm:prSet/>
      <dgm:spPr/>
      <dgm:t>
        <a:bodyPr/>
        <a:lstStyle/>
        <a:p>
          <a:endParaRPr lang="zh-TW" altLang="en-US"/>
        </a:p>
      </dgm:t>
    </dgm:pt>
    <dgm:pt modelId="{1CC6F414-05AE-460A-9979-87659819654D}" type="sibTrans" cxnId="{BA29693C-CB26-44A7-98B2-BB140D1C52DB}">
      <dgm:prSet/>
      <dgm:spPr/>
      <dgm:t>
        <a:bodyPr/>
        <a:lstStyle/>
        <a:p>
          <a:endParaRPr lang="zh-TW" altLang="en-US"/>
        </a:p>
      </dgm:t>
    </dgm:pt>
    <dgm:pt modelId="{6F9D440C-708B-4A0B-9C29-620DEEFC07C3}">
      <dgm:prSet phldrT="[文字]" custT="1"/>
      <dgm:spPr/>
      <dgm:t>
        <a:bodyPr/>
        <a:lstStyle/>
        <a:p>
          <a:pPr algn="ctr"/>
          <a:r>
            <a:rPr lang="zh-TW" altLang="en-US" sz="1400" dirty="0"/>
            <a:t>構思主題</a:t>
          </a:r>
        </a:p>
      </dgm:t>
    </dgm:pt>
    <dgm:pt modelId="{644C8550-7568-4389-9104-17004D40C61B}" type="parTrans" cxnId="{C1AAE45F-D7F8-4E27-A74C-EB3D747BAE80}">
      <dgm:prSet/>
      <dgm:spPr/>
      <dgm:t>
        <a:bodyPr/>
        <a:lstStyle/>
        <a:p>
          <a:endParaRPr lang="zh-TW" altLang="en-US"/>
        </a:p>
      </dgm:t>
    </dgm:pt>
    <dgm:pt modelId="{886ABE63-A308-4197-A754-A792531CE58C}" type="sibTrans" cxnId="{C1AAE45F-D7F8-4E27-A74C-EB3D747BAE80}">
      <dgm:prSet/>
      <dgm:spPr/>
      <dgm:t>
        <a:bodyPr/>
        <a:lstStyle/>
        <a:p>
          <a:endParaRPr lang="zh-TW" altLang="en-US"/>
        </a:p>
      </dgm:t>
    </dgm:pt>
    <dgm:pt modelId="{863B3668-BA78-4CA4-90A2-349DC878026A}">
      <dgm:prSet phldrT="[文字]" custT="1"/>
      <dgm:spPr/>
      <dgm:t>
        <a:bodyPr/>
        <a:lstStyle/>
        <a:p>
          <a:r>
            <a:rPr lang="en-US" altLang="zh-TW" sz="1600" dirty="0"/>
            <a:t>4/17</a:t>
          </a:r>
          <a:endParaRPr lang="zh-TW" altLang="en-US" sz="1600" dirty="0"/>
        </a:p>
      </dgm:t>
    </dgm:pt>
    <dgm:pt modelId="{02EFE6E8-3354-4703-B989-87A8E42E7423}" type="parTrans" cxnId="{138FD48A-3DDB-436A-80B0-BA038186671A}">
      <dgm:prSet/>
      <dgm:spPr/>
      <dgm:t>
        <a:bodyPr/>
        <a:lstStyle/>
        <a:p>
          <a:endParaRPr lang="zh-TW" altLang="en-US"/>
        </a:p>
      </dgm:t>
    </dgm:pt>
    <dgm:pt modelId="{8F8AEB7E-8A58-4038-B49E-E7DE1C1A6FB1}" type="sibTrans" cxnId="{138FD48A-3DDB-436A-80B0-BA038186671A}">
      <dgm:prSet/>
      <dgm:spPr/>
      <dgm:t>
        <a:bodyPr/>
        <a:lstStyle/>
        <a:p>
          <a:endParaRPr lang="zh-TW" altLang="en-US"/>
        </a:p>
      </dgm:t>
    </dgm:pt>
    <dgm:pt modelId="{DB933246-C9FD-4F71-81A0-094BA6F208B6}">
      <dgm:prSet phldrT="[文字]" custT="1"/>
      <dgm:spPr/>
      <dgm:t>
        <a:bodyPr/>
        <a:lstStyle/>
        <a:p>
          <a:pPr algn="ctr"/>
          <a:r>
            <a:rPr lang="zh-TW" altLang="en-US" sz="1400" dirty="0"/>
            <a:t>前端設計</a:t>
          </a:r>
        </a:p>
      </dgm:t>
    </dgm:pt>
    <dgm:pt modelId="{C11EDE2B-3844-42FD-955D-C342E873CB3D}" type="parTrans" cxnId="{521FFD00-C3A5-439F-A7A9-D016B69ACFAE}">
      <dgm:prSet/>
      <dgm:spPr/>
      <dgm:t>
        <a:bodyPr/>
        <a:lstStyle/>
        <a:p>
          <a:endParaRPr lang="zh-TW" altLang="en-US"/>
        </a:p>
      </dgm:t>
    </dgm:pt>
    <dgm:pt modelId="{A060031C-9058-4719-9FB4-B80C94B244B3}" type="sibTrans" cxnId="{521FFD00-C3A5-439F-A7A9-D016B69ACFAE}">
      <dgm:prSet/>
      <dgm:spPr/>
      <dgm:t>
        <a:bodyPr/>
        <a:lstStyle/>
        <a:p>
          <a:endParaRPr lang="zh-TW" altLang="en-US"/>
        </a:p>
      </dgm:t>
    </dgm:pt>
    <dgm:pt modelId="{4663CD4B-4275-481B-9113-4BB9DC9BD9A8}">
      <dgm:prSet phldrT="[文字]" custT="1"/>
      <dgm:spPr/>
      <dgm:t>
        <a:bodyPr/>
        <a:lstStyle/>
        <a:p>
          <a:r>
            <a:rPr lang="en-US" altLang="zh-TW" sz="1600" dirty="0"/>
            <a:t>6/7</a:t>
          </a:r>
          <a:endParaRPr lang="zh-TW" altLang="en-US" sz="1600" dirty="0"/>
        </a:p>
      </dgm:t>
    </dgm:pt>
    <dgm:pt modelId="{41A66839-C741-4C2D-8459-A8AA89069425}" type="parTrans" cxnId="{68D3625F-D23D-4CFC-B1FD-CA5F05B2E26C}">
      <dgm:prSet/>
      <dgm:spPr/>
      <dgm:t>
        <a:bodyPr/>
        <a:lstStyle/>
        <a:p>
          <a:endParaRPr lang="zh-TW" altLang="en-US"/>
        </a:p>
      </dgm:t>
    </dgm:pt>
    <dgm:pt modelId="{D1D96C80-EDAB-4002-BFA4-5C690D9145D1}" type="sibTrans" cxnId="{68D3625F-D23D-4CFC-B1FD-CA5F05B2E26C}">
      <dgm:prSet/>
      <dgm:spPr/>
      <dgm:t>
        <a:bodyPr/>
        <a:lstStyle/>
        <a:p>
          <a:endParaRPr lang="zh-TW" altLang="en-US"/>
        </a:p>
      </dgm:t>
    </dgm:pt>
    <dgm:pt modelId="{659312D6-64D3-4538-97ED-DCCE9C7E526E}">
      <dgm:prSet phldrT="[文字]" custT="1"/>
      <dgm:spPr/>
      <dgm:t>
        <a:bodyPr/>
        <a:lstStyle/>
        <a:p>
          <a:pPr algn="ctr"/>
          <a:r>
            <a:rPr lang="zh-TW" altLang="en-US" sz="1400" dirty="0"/>
            <a:t>網站測試</a:t>
          </a:r>
        </a:p>
      </dgm:t>
    </dgm:pt>
    <dgm:pt modelId="{D5DEDBCF-F2BB-4883-9A50-955947316527}" type="parTrans" cxnId="{8375EE23-5947-46A8-ADFB-E21C722B46EF}">
      <dgm:prSet/>
      <dgm:spPr/>
      <dgm:t>
        <a:bodyPr/>
        <a:lstStyle/>
        <a:p>
          <a:endParaRPr lang="zh-TW" altLang="en-US"/>
        </a:p>
      </dgm:t>
    </dgm:pt>
    <dgm:pt modelId="{34E6B7EC-1F5B-440D-9C2D-1E0E553BD6CC}" type="sibTrans" cxnId="{8375EE23-5947-46A8-ADFB-E21C722B46EF}">
      <dgm:prSet/>
      <dgm:spPr/>
      <dgm:t>
        <a:bodyPr/>
        <a:lstStyle/>
        <a:p>
          <a:endParaRPr lang="zh-TW" altLang="en-US"/>
        </a:p>
      </dgm:t>
    </dgm:pt>
    <dgm:pt modelId="{012AC17B-95A5-4B05-976A-A5834361046B}">
      <dgm:prSet phldrT="[文字]" custT="1"/>
      <dgm:spPr/>
      <dgm:t>
        <a:bodyPr/>
        <a:lstStyle/>
        <a:p>
          <a:pPr algn="ctr"/>
          <a:r>
            <a:rPr lang="zh-TW" altLang="en-US" sz="1400" dirty="0"/>
            <a:t>網頁美觀</a:t>
          </a:r>
        </a:p>
      </dgm:t>
    </dgm:pt>
    <dgm:pt modelId="{0596919C-B8A6-4F45-BEA6-B2E95CA6A4BA}" type="parTrans" cxnId="{8F918984-985D-4511-9EB7-3F90596319F5}">
      <dgm:prSet/>
      <dgm:spPr/>
      <dgm:t>
        <a:bodyPr/>
        <a:lstStyle/>
        <a:p>
          <a:endParaRPr lang="zh-TW" altLang="en-US"/>
        </a:p>
      </dgm:t>
    </dgm:pt>
    <dgm:pt modelId="{990A16DD-5820-4AB4-945D-715E0AF5DE15}" type="sibTrans" cxnId="{8F918984-985D-4511-9EB7-3F90596319F5}">
      <dgm:prSet/>
      <dgm:spPr/>
      <dgm:t>
        <a:bodyPr/>
        <a:lstStyle/>
        <a:p>
          <a:endParaRPr lang="zh-TW" altLang="en-US"/>
        </a:p>
      </dgm:t>
    </dgm:pt>
    <dgm:pt modelId="{0CE39DB0-2FF6-4691-948B-9BE72734BCC6}">
      <dgm:prSet phldrT="[文字]" custT="1"/>
      <dgm:spPr/>
      <dgm:t>
        <a:bodyPr/>
        <a:lstStyle/>
        <a:p>
          <a:r>
            <a:rPr lang="en-US" altLang="zh-TW" sz="1600" dirty="0"/>
            <a:t>6/10</a:t>
          </a:r>
          <a:endParaRPr lang="zh-TW" altLang="en-US" sz="1600" dirty="0"/>
        </a:p>
      </dgm:t>
    </dgm:pt>
    <dgm:pt modelId="{10AB7AEC-2ADF-4A13-9594-25F9D997C97D}" type="parTrans" cxnId="{5E7CD2EF-C78F-40EB-9FA7-A4567504EAF7}">
      <dgm:prSet/>
      <dgm:spPr/>
      <dgm:t>
        <a:bodyPr/>
        <a:lstStyle/>
        <a:p>
          <a:endParaRPr lang="zh-TW" altLang="en-US"/>
        </a:p>
      </dgm:t>
    </dgm:pt>
    <dgm:pt modelId="{EDCEF7A0-68E3-46C4-AD27-459D729DCF9F}" type="sibTrans" cxnId="{5E7CD2EF-C78F-40EB-9FA7-A4567504EAF7}">
      <dgm:prSet/>
      <dgm:spPr/>
      <dgm:t>
        <a:bodyPr/>
        <a:lstStyle/>
        <a:p>
          <a:endParaRPr lang="zh-TW" altLang="en-US"/>
        </a:p>
      </dgm:t>
    </dgm:pt>
    <dgm:pt modelId="{F431EACE-8E48-42D9-9369-DA68160EA7D6}">
      <dgm:prSet phldrT="[文字]" custT="1"/>
      <dgm:spPr/>
      <dgm:t>
        <a:bodyPr/>
        <a:lstStyle/>
        <a:p>
          <a:pPr algn="ctr"/>
          <a:r>
            <a:rPr lang="en-US" altLang="zh-TW" sz="1400" dirty="0"/>
            <a:t>Models</a:t>
          </a:r>
          <a:r>
            <a:rPr lang="zh-TW" altLang="en-US" sz="1400" dirty="0"/>
            <a:t>塑模</a:t>
          </a:r>
        </a:p>
      </dgm:t>
    </dgm:pt>
    <dgm:pt modelId="{FD075BD0-C8FF-4733-9A3B-A441D17D8636}" type="parTrans" cxnId="{57F6DDAA-B441-4F49-9F0A-0AF04A9712A4}">
      <dgm:prSet/>
      <dgm:spPr/>
      <dgm:t>
        <a:bodyPr/>
        <a:lstStyle/>
        <a:p>
          <a:endParaRPr lang="zh-TW" altLang="en-US"/>
        </a:p>
      </dgm:t>
    </dgm:pt>
    <dgm:pt modelId="{0312C010-84D1-4644-8638-C79B754DC658}" type="sibTrans" cxnId="{57F6DDAA-B441-4F49-9F0A-0AF04A9712A4}">
      <dgm:prSet/>
      <dgm:spPr/>
      <dgm:t>
        <a:bodyPr/>
        <a:lstStyle/>
        <a:p>
          <a:endParaRPr lang="zh-TW" altLang="en-US"/>
        </a:p>
      </dgm:t>
    </dgm:pt>
    <dgm:pt modelId="{B3DFC76B-1C4A-485C-8B82-C311C375CAA0}">
      <dgm:prSet phldrT="[文字]" custT="1"/>
      <dgm:spPr/>
      <dgm:t>
        <a:bodyPr/>
        <a:lstStyle/>
        <a:p>
          <a:pPr algn="ctr"/>
          <a:r>
            <a:rPr lang="zh-TW" altLang="en-US" sz="1400" dirty="0"/>
            <a:t>蒐集資料</a:t>
          </a:r>
        </a:p>
      </dgm:t>
    </dgm:pt>
    <dgm:pt modelId="{FF783811-EE2E-4C5E-A842-DD3D9F4E491D}" type="parTrans" cxnId="{07C64314-7E32-4041-B6F3-E5D7A9EEA372}">
      <dgm:prSet/>
      <dgm:spPr/>
      <dgm:t>
        <a:bodyPr/>
        <a:lstStyle/>
        <a:p>
          <a:endParaRPr lang="zh-TW" altLang="en-US"/>
        </a:p>
      </dgm:t>
    </dgm:pt>
    <dgm:pt modelId="{B7BB385E-EC25-49A9-9E05-0139A7BAC6A5}" type="sibTrans" cxnId="{07C64314-7E32-4041-B6F3-E5D7A9EEA372}">
      <dgm:prSet/>
      <dgm:spPr/>
      <dgm:t>
        <a:bodyPr/>
        <a:lstStyle/>
        <a:p>
          <a:endParaRPr lang="zh-TW" altLang="en-US"/>
        </a:p>
      </dgm:t>
    </dgm:pt>
    <dgm:pt modelId="{CFCB5651-0DD4-4AF4-903E-F4F538FE2F3A}">
      <dgm:prSet phldrT="[文字]" custT="1"/>
      <dgm:spPr/>
      <dgm:t>
        <a:bodyPr/>
        <a:lstStyle/>
        <a:p>
          <a:pPr algn="ctr"/>
          <a:r>
            <a:rPr lang="zh-TW" altLang="en-US" sz="1400" dirty="0"/>
            <a:t>確認網頁內容</a:t>
          </a:r>
        </a:p>
      </dgm:t>
    </dgm:pt>
    <dgm:pt modelId="{A43A71F7-F4CA-4B9B-A4FD-C913977F79F2}" type="parTrans" cxnId="{525B99D4-527E-4799-9E28-A47398E94D23}">
      <dgm:prSet/>
      <dgm:spPr/>
      <dgm:t>
        <a:bodyPr/>
        <a:lstStyle/>
        <a:p>
          <a:endParaRPr lang="zh-TW" altLang="en-US"/>
        </a:p>
      </dgm:t>
    </dgm:pt>
    <dgm:pt modelId="{14BCD1E0-2F72-4A98-A1CB-6B28FFFAFACB}" type="sibTrans" cxnId="{525B99D4-527E-4799-9E28-A47398E94D23}">
      <dgm:prSet/>
      <dgm:spPr/>
      <dgm:t>
        <a:bodyPr/>
        <a:lstStyle/>
        <a:p>
          <a:endParaRPr lang="zh-TW" altLang="en-US"/>
        </a:p>
      </dgm:t>
    </dgm:pt>
    <dgm:pt modelId="{1E9BC758-5708-41A8-8B14-115214D29CC2}">
      <dgm:prSet phldrT="[文字]" custT="1"/>
      <dgm:spPr/>
      <dgm:t>
        <a:bodyPr/>
        <a:lstStyle/>
        <a:p>
          <a:pPr algn="ctr"/>
          <a:r>
            <a:rPr lang="zh-TW" altLang="en-US" sz="1400" dirty="0"/>
            <a:t>後台開發</a:t>
          </a:r>
        </a:p>
      </dgm:t>
    </dgm:pt>
    <dgm:pt modelId="{61310376-1549-410E-B5A6-E0390CDF460D}" type="parTrans" cxnId="{5CEB3529-7506-4549-BB6E-BC41D9E34E86}">
      <dgm:prSet/>
      <dgm:spPr/>
      <dgm:t>
        <a:bodyPr/>
        <a:lstStyle/>
        <a:p>
          <a:endParaRPr lang="zh-TW" altLang="en-US"/>
        </a:p>
      </dgm:t>
    </dgm:pt>
    <dgm:pt modelId="{1A61F41B-03B0-48FC-8729-46027EA73ABD}" type="sibTrans" cxnId="{5CEB3529-7506-4549-BB6E-BC41D9E34E86}">
      <dgm:prSet/>
      <dgm:spPr/>
      <dgm:t>
        <a:bodyPr/>
        <a:lstStyle/>
        <a:p>
          <a:endParaRPr lang="zh-TW" altLang="en-US"/>
        </a:p>
      </dgm:t>
    </dgm:pt>
    <dgm:pt modelId="{75B5F202-68FC-4B87-83FF-E0366E754428}">
      <dgm:prSet phldrT="[文字]" custT="1"/>
      <dgm:spPr/>
      <dgm:t>
        <a:bodyPr/>
        <a:lstStyle/>
        <a:p>
          <a:pPr algn="ctr"/>
          <a:r>
            <a:rPr lang="zh-TW" altLang="en-US" sz="1400" dirty="0"/>
            <a:t>前後端整合</a:t>
          </a:r>
        </a:p>
      </dgm:t>
    </dgm:pt>
    <dgm:pt modelId="{5C225583-8D80-4322-8D29-F0C292F0A162}" type="parTrans" cxnId="{84F3F72A-CC70-4B41-B879-AEF45291153D}">
      <dgm:prSet/>
      <dgm:spPr/>
      <dgm:t>
        <a:bodyPr/>
        <a:lstStyle/>
        <a:p>
          <a:endParaRPr lang="zh-TW" altLang="en-US"/>
        </a:p>
      </dgm:t>
    </dgm:pt>
    <dgm:pt modelId="{1662D22D-2C86-47A9-8886-B4DA9E6BD683}" type="sibTrans" cxnId="{84F3F72A-CC70-4B41-B879-AEF45291153D}">
      <dgm:prSet/>
      <dgm:spPr/>
      <dgm:t>
        <a:bodyPr/>
        <a:lstStyle/>
        <a:p>
          <a:endParaRPr lang="zh-TW" altLang="en-US"/>
        </a:p>
      </dgm:t>
    </dgm:pt>
    <dgm:pt modelId="{10050086-DDE5-48FA-B30A-2468AD270C7E}" type="pres">
      <dgm:prSet presAssocID="{DEDBB0FA-C197-4127-A265-894B5CAD53F2}" presName="Name0" presStyleCnt="0">
        <dgm:presLayoutVars>
          <dgm:dir/>
          <dgm:animLvl val="lvl"/>
          <dgm:resizeHandles val="exact"/>
        </dgm:presLayoutVars>
      </dgm:prSet>
      <dgm:spPr/>
    </dgm:pt>
    <dgm:pt modelId="{1FE57051-A1F0-4131-8FA4-33FF0484BAB9}" type="pres">
      <dgm:prSet presAssocID="{DEDBB0FA-C197-4127-A265-894B5CAD53F2}" presName="tSp" presStyleCnt="0"/>
      <dgm:spPr/>
    </dgm:pt>
    <dgm:pt modelId="{2E6F5E24-82D3-4697-AA90-EAEF0885FD35}" type="pres">
      <dgm:prSet presAssocID="{DEDBB0FA-C197-4127-A265-894B5CAD53F2}" presName="bSp" presStyleCnt="0"/>
      <dgm:spPr/>
    </dgm:pt>
    <dgm:pt modelId="{D5C2AB21-1AB0-4744-BE60-E27614A82F46}" type="pres">
      <dgm:prSet presAssocID="{DEDBB0FA-C197-4127-A265-894B5CAD53F2}" presName="process" presStyleCnt="0"/>
      <dgm:spPr/>
    </dgm:pt>
    <dgm:pt modelId="{BDBFADD0-C628-463D-A943-E28880F42960}" type="pres">
      <dgm:prSet presAssocID="{589F6236-2BAA-4141-9463-92A285CA4799}" presName="composite1" presStyleCnt="0"/>
      <dgm:spPr/>
    </dgm:pt>
    <dgm:pt modelId="{A06651FA-96C3-4948-9BEB-811DD60F47D3}" type="pres">
      <dgm:prSet presAssocID="{589F6236-2BAA-4141-9463-92A285CA4799}" presName="dummyNode1" presStyleLbl="node1" presStyleIdx="0" presStyleCnt="4"/>
      <dgm:spPr/>
    </dgm:pt>
    <dgm:pt modelId="{E6D75543-2C69-4928-B6F8-F14BA701B29B}" type="pres">
      <dgm:prSet presAssocID="{589F6236-2BAA-4141-9463-92A285CA4799}" presName="childNode1" presStyleLbl="bgAcc1" presStyleIdx="0" presStyleCnt="4">
        <dgm:presLayoutVars>
          <dgm:bulletEnabled val="1"/>
        </dgm:presLayoutVars>
      </dgm:prSet>
      <dgm:spPr/>
    </dgm:pt>
    <dgm:pt modelId="{71DFBD64-3249-43EE-ADED-ADA04FA55837}" type="pres">
      <dgm:prSet presAssocID="{589F6236-2BAA-4141-9463-92A285CA4799}" presName="childNode1tx" presStyleLbl="bgAcc1" presStyleIdx="0" presStyleCnt="4">
        <dgm:presLayoutVars>
          <dgm:bulletEnabled val="1"/>
        </dgm:presLayoutVars>
      </dgm:prSet>
      <dgm:spPr/>
    </dgm:pt>
    <dgm:pt modelId="{A2B562F2-78FE-4825-8300-62D60973B0E9}" type="pres">
      <dgm:prSet presAssocID="{589F6236-2BAA-4141-9463-92A285CA479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0EB8248B-5795-4728-BCBA-432D341EBA78}" type="pres">
      <dgm:prSet presAssocID="{589F6236-2BAA-4141-9463-92A285CA4799}" presName="connSite1" presStyleCnt="0"/>
      <dgm:spPr/>
    </dgm:pt>
    <dgm:pt modelId="{F225142D-995A-4A42-92D4-188FCE87209B}" type="pres">
      <dgm:prSet presAssocID="{1CC6F414-05AE-460A-9979-87659819654D}" presName="Name9" presStyleLbl="sibTrans2D1" presStyleIdx="0" presStyleCnt="3"/>
      <dgm:spPr/>
    </dgm:pt>
    <dgm:pt modelId="{C54B1A76-14E9-4CC8-80DB-9D8CFB29ACAA}" type="pres">
      <dgm:prSet presAssocID="{863B3668-BA78-4CA4-90A2-349DC878026A}" presName="composite2" presStyleCnt="0"/>
      <dgm:spPr/>
    </dgm:pt>
    <dgm:pt modelId="{E3232599-69A2-4ABE-9481-0FDF325F10A3}" type="pres">
      <dgm:prSet presAssocID="{863B3668-BA78-4CA4-90A2-349DC878026A}" presName="dummyNode2" presStyleLbl="node1" presStyleIdx="0" presStyleCnt="4"/>
      <dgm:spPr/>
    </dgm:pt>
    <dgm:pt modelId="{B2F5F3C1-E4C0-4432-831F-F5379F026C7C}" type="pres">
      <dgm:prSet presAssocID="{863B3668-BA78-4CA4-90A2-349DC878026A}" presName="childNode2" presStyleLbl="bgAcc1" presStyleIdx="1" presStyleCnt="4">
        <dgm:presLayoutVars>
          <dgm:bulletEnabled val="1"/>
        </dgm:presLayoutVars>
      </dgm:prSet>
      <dgm:spPr/>
    </dgm:pt>
    <dgm:pt modelId="{0A355A2F-890E-43D8-B6AF-6F4F29481659}" type="pres">
      <dgm:prSet presAssocID="{863B3668-BA78-4CA4-90A2-349DC878026A}" presName="childNode2tx" presStyleLbl="bgAcc1" presStyleIdx="1" presStyleCnt="4">
        <dgm:presLayoutVars>
          <dgm:bulletEnabled val="1"/>
        </dgm:presLayoutVars>
      </dgm:prSet>
      <dgm:spPr/>
    </dgm:pt>
    <dgm:pt modelId="{303E0646-57C0-41DF-9C37-D3CA10758ABE}" type="pres">
      <dgm:prSet presAssocID="{863B3668-BA78-4CA4-90A2-349DC878026A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1F8FB0F7-5C95-40E8-82EF-03C14A68177F}" type="pres">
      <dgm:prSet presAssocID="{863B3668-BA78-4CA4-90A2-349DC878026A}" presName="connSite2" presStyleCnt="0"/>
      <dgm:spPr/>
    </dgm:pt>
    <dgm:pt modelId="{A84D32FC-BA21-4A4A-8421-E17556779EC7}" type="pres">
      <dgm:prSet presAssocID="{8F8AEB7E-8A58-4038-B49E-E7DE1C1A6FB1}" presName="Name18" presStyleLbl="sibTrans2D1" presStyleIdx="1" presStyleCnt="3"/>
      <dgm:spPr/>
    </dgm:pt>
    <dgm:pt modelId="{3AC3256A-6096-40AA-9B02-3B390220DB5F}" type="pres">
      <dgm:prSet presAssocID="{4663CD4B-4275-481B-9113-4BB9DC9BD9A8}" presName="composite1" presStyleCnt="0"/>
      <dgm:spPr/>
    </dgm:pt>
    <dgm:pt modelId="{1041860C-5185-4B45-B8CB-2B286C4D14CE}" type="pres">
      <dgm:prSet presAssocID="{4663CD4B-4275-481B-9113-4BB9DC9BD9A8}" presName="dummyNode1" presStyleLbl="node1" presStyleIdx="1" presStyleCnt="4"/>
      <dgm:spPr/>
    </dgm:pt>
    <dgm:pt modelId="{C55DCFBB-69C1-42F0-A13F-6629036FCB0D}" type="pres">
      <dgm:prSet presAssocID="{4663CD4B-4275-481B-9113-4BB9DC9BD9A8}" presName="childNode1" presStyleLbl="bgAcc1" presStyleIdx="2" presStyleCnt="4">
        <dgm:presLayoutVars>
          <dgm:bulletEnabled val="1"/>
        </dgm:presLayoutVars>
      </dgm:prSet>
      <dgm:spPr/>
    </dgm:pt>
    <dgm:pt modelId="{60D385EF-C67E-49AF-BCDB-5E25FD885C46}" type="pres">
      <dgm:prSet presAssocID="{4663CD4B-4275-481B-9113-4BB9DC9BD9A8}" presName="childNode1tx" presStyleLbl="bgAcc1" presStyleIdx="2" presStyleCnt="4">
        <dgm:presLayoutVars>
          <dgm:bulletEnabled val="1"/>
        </dgm:presLayoutVars>
      </dgm:prSet>
      <dgm:spPr/>
    </dgm:pt>
    <dgm:pt modelId="{1E89A599-7840-4294-B4E9-78339DE8DD14}" type="pres">
      <dgm:prSet presAssocID="{4663CD4B-4275-481B-9113-4BB9DC9BD9A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B65669C4-0170-451B-A9FA-CB64BF17CAF2}" type="pres">
      <dgm:prSet presAssocID="{4663CD4B-4275-481B-9113-4BB9DC9BD9A8}" presName="connSite1" presStyleCnt="0"/>
      <dgm:spPr/>
    </dgm:pt>
    <dgm:pt modelId="{984EC54B-2A39-4BD3-B4DE-D603099262FA}" type="pres">
      <dgm:prSet presAssocID="{D1D96C80-EDAB-4002-BFA4-5C690D9145D1}" presName="Name9" presStyleLbl="sibTrans2D1" presStyleIdx="2" presStyleCnt="3"/>
      <dgm:spPr/>
    </dgm:pt>
    <dgm:pt modelId="{C60461C8-9562-4E7F-8B73-762E00CF536B}" type="pres">
      <dgm:prSet presAssocID="{0CE39DB0-2FF6-4691-948B-9BE72734BCC6}" presName="composite2" presStyleCnt="0"/>
      <dgm:spPr/>
    </dgm:pt>
    <dgm:pt modelId="{AE9DF191-ACE0-4445-91AA-AB5E033D48A5}" type="pres">
      <dgm:prSet presAssocID="{0CE39DB0-2FF6-4691-948B-9BE72734BCC6}" presName="dummyNode2" presStyleLbl="node1" presStyleIdx="2" presStyleCnt="4"/>
      <dgm:spPr/>
    </dgm:pt>
    <dgm:pt modelId="{2DCC5C29-B530-43C5-81DF-E74FB535BA9F}" type="pres">
      <dgm:prSet presAssocID="{0CE39DB0-2FF6-4691-948B-9BE72734BCC6}" presName="childNode2" presStyleLbl="bgAcc1" presStyleIdx="3" presStyleCnt="4">
        <dgm:presLayoutVars>
          <dgm:bulletEnabled val="1"/>
        </dgm:presLayoutVars>
      </dgm:prSet>
      <dgm:spPr/>
    </dgm:pt>
    <dgm:pt modelId="{BA736E7B-5E4F-484B-B96E-AF86B021EFD0}" type="pres">
      <dgm:prSet presAssocID="{0CE39DB0-2FF6-4691-948B-9BE72734BCC6}" presName="childNode2tx" presStyleLbl="bgAcc1" presStyleIdx="3" presStyleCnt="4">
        <dgm:presLayoutVars>
          <dgm:bulletEnabled val="1"/>
        </dgm:presLayoutVars>
      </dgm:prSet>
      <dgm:spPr/>
    </dgm:pt>
    <dgm:pt modelId="{A2BAC121-524E-465D-9BFA-990E8C7849A0}" type="pres">
      <dgm:prSet presAssocID="{0CE39DB0-2FF6-4691-948B-9BE72734BCC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B45E711A-6CC4-4CF2-AFE4-EB9EFEE85C3E}" type="pres">
      <dgm:prSet presAssocID="{0CE39DB0-2FF6-4691-948B-9BE72734BCC6}" presName="connSite2" presStyleCnt="0"/>
      <dgm:spPr/>
    </dgm:pt>
  </dgm:ptLst>
  <dgm:cxnLst>
    <dgm:cxn modelId="{521FFD00-C3A5-439F-A7A9-D016B69ACFAE}" srcId="{863B3668-BA78-4CA4-90A2-349DC878026A}" destId="{DB933246-C9FD-4F71-81A0-094BA6F208B6}" srcOrd="0" destOrd="0" parTransId="{C11EDE2B-3844-42FD-955D-C342E873CB3D}" sibTransId="{A060031C-9058-4719-9FB4-B80C94B244B3}"/>
    <dgm:cxn modelId="{07C64314-7E32-4041-B6F3-E5D7A9EEA372}" srcId="{589F6236-2BAA-4141-9463-92A285CA4799}" destId="{B3DFC76B-1C4A-485C-8B82-C311C375CAA0}" srcOrd="1" destOrd="0" parTransId="{FF783811-EE2E-4C5E-A842-DD3D9F4E491D}" sibTransId="{B7BB385E-EC25-49A9-9E05-0139A7BAC6A5}"/>
    <dgm:cxn modelId="{D31D541E-9636-412F-8164-A65C9A3172C1}" type="presOf" srcId="{012AC17B-95A5-4B05-976A-A5834361046B}" destId="{2DCC5C29-B530-43C5-81DF-E74FB535BA9F}" srcOrd="0" destOrd="1" presId="urn:microsoft.com/office/officeart/2005/8/layout/hProcess4"/>
    <dgm:cxn modelId="{8375EE23-5947-46A8-ADFB-E21C722B46EF}" srcId="{0CE39DB0-2FF6-4691-948B-9BE72734BCC6}" destId="{659312D6-64D3-4538-97ED-DCCE9C7E526E}" srcOrd="0" destOrd="0" parTransId="{D5DEDBCF-F2BB-4883-9A50-955947316527}" sibTransId="{34E6B7EC-1F5B-440D-9C2D-1E0E553BD6CC}"/>
    <dgm:cxn modelId="{5CEB3529-7506-4549-BB6E-BC41D9E34E86}" srcId="{4663CD4B-4275-481B-9113-4BB9DC9BD9A8}" destId="{1E9BC758-5708-41A8-8B14-115214D29CC2}" srcOrd="1" destOrd="0" parTransId="{61310376-1549-410E-B5A6-E0390CDF460D}" sibTransId="{1A61F41B-03B0-48FC-8729-46027EA73ABD}"/>
    <dgm:cxn modelId="{BF63A229-6CF5-48DB-91A2-61BDE11EF124}" type="presOf" srcId="{D1D96C80-EDAB-4002-BFA4-5C690D9145D1}" destId="{984EC54B-2A39-4BD3-B4DE-D603099262FA}" srcOrd="0" destOrd="0" presId="urn:microsoft.com/office/officeart/2005/8/layout/hProcess4"/>
    <dgm:cxn modelId="{84F3F72A-CC70-4B41-B879-AEF45291153D}" srcId="{4663CD4B-4275-481B-9113-4BB9DC9BD9A8}" destId="{75B5F202-68FC-4B87-83FF-E0366E754428}" srcOrd="2" destOrd="0" parTransId="{5C225583-8D80-4322-8D29-F0C292F0A162}" sibTransId="{1662D22D-2C86-47A9-8886-B4DA9E6BD683}"/>
    <dgm:cxn modelId="{754E422F-0DE2-4FBA-97F1-57666DE494C2}" type="presOf" srcId="{DEDBB0FA-C197-4127-A265-894B5CAD53F2}" destId="{10050086-DDE5-48FA-B30A-2468AD270C7E}" srcOrd="0" destOrd="0" presId="urn:microsoft.com/office/officeart/2005/8/layout/hProcess4"/>
    <dgm:cxn modelId="{1132BA34-25DB-46BF-9C27-D58B856B461A}" type="presOf" srcId="{4663CD4B-4275-481B-9113-4BB9DC9BD9A8}" destId="{1E89A599-7840-4294-B4E9-78339DE8DD14}" srcOrd="0" destOrd="0" presId="urn:microsoft.com/office/officeart/2005/8/layout/hProcess4"/>
    <dgm:cxn modelId="{C265003A-1724-40A3-8B46-2B2A528D0868}" type="presOf" srcId="{589F6236-2BAA-4141-9463-92A285CA4799}" destId="{A2B562F2-78FE-4825-8300-62D60973B0E9}" srcOrd="0" destOrd="0" presId="urn:microsoft.com/office/officeart/2005/8/layout/hProcess4"/>
    <dgm:cxn modelId="{023A823B-F4B8-4484-8AC6-B9198A2373DF}" type="presOf" srcId="{75B5F202-68FC-4B87-83FF-E0366E754428}" destId="{60D385EF-C67E-49AF-BCDB-5E25FD885C46}" srcOrd="1" destOrd="2" presId="urn:microsoft.com/office/officeart/2005/8/layout/hProcess4"/>
    <dgm:cxn modelId="{BA29693C-CB26-44A7-98B2-BB140D1C52DB}" srcId="{DEDBB0FA-C197-4127-A265-894B5CAD53F2}" destId="{589F6236-2BAA-4141-9463-92A285CA4799}" srcOrd="0" destOrd="0" parTransId="{BE209C6C-8D1F-438E-B7EC-EFD1C1C45FEF}" sibTransId="{1CC6F414-05AE-460A-9979-87659819654D}"/>
    <dgm:cxn modelId="{076DC23C-0ABB-4381-AFFB-9C4BA0C93889}" type="presOf" srcId="{DB933246-C9FD-4F71-81A0-094BA6F208B6}" destId="{B2F5F3C1-E4C0-4432-831F-F5379F026C7C}" srcOrd="0" destOrd="0" presId="urn:microsoft.com/office/officeart/2005/8/layout/hProcess4"/>
    <dgm:cxn modelId="{F16FE13E-CE66-4F9A-B9A2-719A0E88ED5B}" type="presOf" srcId="{659312D6-64D3-4538-97ED-DCCE9C7E526E}" destId="{2DCC5C29-B530-43C5-81DF-E74FB535BA9F}" srcOrd="0" destOrd="0" presId="urn:microsoft.com/office/officeart/2005/8/layout/hProcess4"/>
    <dgm:cxn modelId="{CF66CF5B-3071-427A-B822-C5F7FE6156D1}" type="presOf" srcId="{CFCB5651-0DD4-4AF4-903E-F4F538FE2F3A}" destId="{E6D75543-2C69-4928-B6F8-F14BA701B29B}" srcOrd="0" destOrd="2" presId="urn:microsoft.com/office/officeart/2005/8/layout/hProcess4"/>
    <dgm:cxn modelId="{68D3625F-D23D-4CFC-B1FD-CA5F05B2E26C}" srcId="{DEDBB0FA-C197-4127-A265-894B5CAD53F2}" destId="{4663CD4B-4275-481B-9113-4BB9DC9BD9A8}" srcOrd="2" destOrd="0" parTransId="{41A66839-C741-4C2D-8459-A8AA89069425}" sibTransId="{D1D96C80-EDAB-4002-BFA4-5C690D9145D1}"/>
    <dgm:cxn modelId="{C1AAE45F-D7F8-4E27-A74C-EB3D747BAE80}" srcId="{589F6236-2BAA-4141-9463-92A285CA4799}" destId="{6F9D440C-708B-4A0B-9C29-620DEEFC07C3}" srcOrd="0" destOrd="0" parTransId="{644C8550-7568-4389-9104-17004D40C61B}" sibTransId="{886ABE63-A308-4197-A754-A792531CE58C}"/>
    <dgm:cxn modelId="{2556BD60-B271-4684-9214-5335BAB616D6}" type="presOf" srcId="{6F9D440C-708B-4A0B-9C29-620DEEFC07C3}" destId="{E6D75543-2C69-4928-B6F8-F14BA701B29B}" srcOrd="0" destOrd="0" presId="urn:microsoft.com/office/officeart/2005/8/layout/hProcess4"/>
    <dgm:cxn modelId="{9BF9244B-45DB-4A5E-A9A6-B57C9EB74BF7}" type="presOf" srcId="{B3DFC76B-1C4A-485C-8B82-C311C375CAA0}" destId="{71DFBD64-3249-43EE-ADED-ADA04FA55837}" srcOrd="1" destOrd="1" presId="urn:microsoft.com/office/officeart/2005/8/layout/hProcess4"/>
    <dgm:cxn modelId="{34F4C06E-3919-4A90-AF5A-6C027E9FD1CC}" type="presOf" srcId="{DB933246-C9FD-4F71-81A0-094BA6F208B6}" destId="{0A355A2F-890E-43D8-B6AF-6F4F29481659}" srcOrd="1" destOrd="0" presId="urn:microsoft.com/office/officeart/2005/8/layout/hProcess4"/>
    <dgm:cxn modelId="{D115D550-9C10-47F5-84DB-5579FD060019}" type="presOf" srcId="{1E9BC758-5708-41A8-8B14-115214D29CC2}" destId="{60D385EF-C67E-49AF-BCDB-5E25FD885C46}" srcOrd="1" destOrd="1" presId="urn:microsoft.com/office/officeart/2005/8/layout/hProcess4"/>
    <dgm:cxn modelId="{1DB9B671-3043-4D5D-8C92-3AE5F16B08B5}" type="presOf" srcId="{659312D6-64D3-4538-97ED-DCCE9C7E526E}" destId="{BA736E7B-5E4F-484B-B96E-AF86B021EFD0}" srcOrd="1" destOrd="0" presId="urn:microsoft.com/office/officeart/2005/8/layout/hProcess4"/>
    <dgm:cxn modelId="{07B4D77E-F101-46C8-A5AF-72C1FD3B4F55}" type="presOf" srcId="{6F9D440C-708B-4A0B-9C29-620DEEFC07C3}" destId="{71DFBD64-3249-43EE-ADED-ADA04FA55837}" srcOrd="1" destOrd="0" presId="urn:microsoft.com/office/officeart/2005/8/layout/hProcess4"/>
    <dgm:cxn modelId="{8E032F7F-C8D8-498C-8254-F4C1CD886142}" type="presOf" srcId="{863B3668-BA78-4CA4-90A2-349DC878026A}" destId="{303E0646-57C0-41DF-9C37-D3CA10758ABE}" srcOrd="0" destOrd="0" presId="urn:microsoft.com/office/officeart/2005/8/layout/hProcess4"/>
    <dgm:cxn modelId="{8F918984-985D-4511-9EB7-3F90596319F5}" srcId="{0CE39DB0-2FF6-4691-948B-9BE72734BCC6}" destId="{012AC17B-95A5-4B05-976A-A5834361046B}" srcOrd="1" destOrd="0" parTransId="{0596919C-B8A6-4F45-BEA6-B2E95CA6A4BA}" sibTransId="{990A16DD-5820-4AB4-945D-715E0AF5DE15}"/>
    <dgm:cxn modelId="{57E97A86-A2D6-4ACD-88F5-9BEE2E500D2E}" type="presOf" srcId="{1E9BC758-5708-41A8-8B14-115214D29CC2}" destId="{C55DCFBB-69C1-42F0-A13F-6629036FCB0D}" srcOrd="0" destOrd="1" presId="urn:microsoft.com/office/officeart/2005/8/layout/hProcess4"/>
    <dgm:cxn modelId="{138FD48A-3DDB-436A-80B0-BA038186671A}" srcId="{DEDBB0FA-C197-4127-A265-894B5CAD53F2}" destId="{863B3668-BA78-4CA4-90A2-349DC878026A}" srcOrd="1" destOrd="0" parTransId="{02EFE6E8-3354-4703-B989-87A8E42E7423}" sibTransId="{8F8AEB7E-8A58-4038-B49E-E7DE1C1A6FB1}"/>
    <dgm:cxn modelId="{E0B93B8F-A6B8-4549-B7DA-07215BD1C1F2}" type="presOf" srcId="{1CC6F414-05AE-460A-9979-87659819654D}" destId="{F225142D-995A-4A42-92D4-188FCE87209B}" srcOrd="0" destOrd="0" presId="urn:microsoft.com/office/officeart/2005/8/layout/hProcess4"/>
    <dgm:cxn modelId="{BA03339E-84D1-409F-BA33-D330AE8F007C}" type="presOf" srcId="{8F8AEB7E-8A58-4038-B49E-E7DE1C1A6FB1}" destId="{A84D32FC-BA21-4A4A-8421-E17556779EC7}" srcOrd="0" destOrd="0" presId="urn:microsoft.com/office/officeart/2005/8/layout/hProcess4"/>
    <dgm:cxn modelId="{57F6DDAA-B441-4F49-9F0A-0AF04A9712A4}" srcId="{4663CD4B-4275-481B-9113-4BB9DC9BD9A8}" destId="{F431EACE-8E48-42D9-9369-DA68160EA7D6}" srcOrd="0" destOrd="0" parTransId="{FD075BD0-C8FF-4733-9A3B-A441D17D8636}" sibTransId="{0312C010-84D1-4644-8638-C79B754DC658}"/>
    <dgm:cxn modelId="{EEC0CFB5-0518-40CD-90DC-0898C2BC0C9E}" type="presOf" srcId="{75B5F202-68FC-4B87-83FF-E0366E754428}" destId="{C55DCFBB-69C1-42F0-A13F-6629036FCB0D}" srcOrd="0" destOrd="2" presId="urn:microsoft.com/office/officeart/2005/8/layout/hProcess4"/>
    <dgm:cxn modelId="{B9E9CFC7-401D-4492-9843-1B9F931D1A7E}" type="presOf" srcId="{012AC17B-95A5-4B05-976A-A5834361046B}" destId="{BA736E7B-5E4F-484B-B96E-AF86B021EFD0}" srcOrd="1" destOrd="1" presId="urn:microsoft.com/office/officeart/2005/8/layout/hProcess4"/>
    <dgm:cxn modelId="{EFB8B2CD-E8D9-4116-9250-411445E810A5}" type="presOf" srcId="{F431EACE-8E48-42D9-9369-DA68160EA7D6}" destId="{60D385EF-C67E-49AF-BCDB-5E25FD885C46}" srcOrd="1" destOrd="0" presId="urn:microsoft.com/office/officeart/2005/8/layout/hProcess4"/>
    <dgm:cxn modelId="{C799ADD1-71BC-4BA0-B0A1-09AF7726CF6A}" type="presOf" srcId="{F431EACE-8E48-42D9-9369-DA68160EA7D6}" destId="{C55DCFBB-69C1-42F0-A13F-6629036FCB0D}" srcOrd="0" destOrd="0" presId="urn:microsoft.com/office/officeart/2005/8/layout/hProcess4"/>
    <dgm:cxn modelId="{525B99D4-527E-4799-9E28-A47398E94D23}" srcId="{589F6236-2BAA-4141-9463-92A285CA4799}" destId="{CFCB5651-0DD4-4AF4-903E-F4F538FE2F3A}" srcOrd="2" destOrd="0" parTransId="{A43A71F7-F4CA-4B9B-A4FD-C913977F79F2}" sibTransId="{14BCD1E0-2F72-4A98-A1CB-6B28FFFAFACB}"/>
    <dgm:cxn modelId="{778A57EA-AEA7-4831-8DAF-4FFE7FB22C32}" type="presOf" srcId="{CFCB5651-0DD4-4AF4-903E-F4F538FE2F3A}" destId="{71DFBD64-3249-43EE-ADED-ADA04FA55837}" srcOrd="1" destOrd="2" presId="urn:microsoft.com/office/officeart/2005/8/layout/hProcess4"/>
    <dgm:cxn modelId="{5E7CD2EF-C78F-40EB-9FA7-A4567504EAF7}" srcId="{DEDBB0FA-C197-4127-A265-894B5CAD53F2}" destId="{0CE39DB0-2FF6-4691-948B-9BE72734BCC6}" srcOrd="3" destOrd="0" parTransId="{10AB7AEC-2ADF-4A13-9594-25F9D997C97D}" sibTransId="{EDCEF7A0-68E3-46C4-AD27-459D729DCF9F}"/>
    <dgm:cxn modelId="{BF6453F6-2E04-4AB6-BD04-0E8B7B682CBE}" type="presOf" srcId="{B3DFC76B-1C4A-485C-8B82-C311C375CAA0}" destId="{E6D75543-2C69-4928-B6F8-F14BA701B29B}" srcOrd="0" destOrd="1" presId="urn:microsoft.com/office/officeart/2005/8/layout/hProcess4"/>
    <dgm:cxn modelId="{6477A3F6-8F57-4984-A8DA-B1A89E98EE50}" type="presOf" srcId="{0CE39DB0-2FF6-4691-948B-9BE72734BCC6}" destId="{A2BAC121-524E-465D-9BFA-990E8C7849A0}" srcOrd="0" destOrd="0" presId="urn:microsoft.com/office/officeart/2005/8/layout/hProcess4"/>
    <dgm:cxn modelId="{C49EFB76-0A8D-4A42-8C01-442949F3893A}" type="presParOf" srcId="{10050086-DDE5-48FA-B30A-2468AD270C7E}" destId="{1FE57051-A1F0-4131-8FA4-33FF0484BAB9}" srcOrd="0" destOrd="0" presId="urn:microsoft.com/office/officeart/2005/8/layout/hProcess4"/>
    <dgm:cxn modelId="{7D501FB8-7D56-4A2A-AC2E-43B4C4321D7A}" type="presParOf" srcId="{10050086-DDE5-48FA-B30A-2468AD270C7E}" destId="{2E6F5E24-82D3-4697-AA90-EAEF0885FD35}" srcOrd="1" destOrd="0" presId="urn:microsoft.com/office/officeart/2005/8/layout/hProcess4"/>
    <dgm:cxn modelId="{52E9583B-B26B-456C-A561-DD4B423C4A4F}" type="presParOf" srcId="{10050086-DDE5-48FA-B30A-2468AD270C7E}" destId="{D5C2AB21-1AB0-4744-BE60-E27614A82F46}" srcOrd="2" destOrd="0" presId="urn:microsoft.com/office/officeart/2005/8/layout/hProcess4"/>
    <dgm:cxn modelId="{6204A5F8-70AE-41F6-98E7-55C28B0AC7AF}" type="presParOf" srcId="{D5C2AB21-1AB0-4744-BE60-E27614A82F46}" destId="{BDBFADD0-C628-463D-A943-E28880F42960}" srcOrd="0" destOrd="0" presId="urn:microsoft.com/office/officeart/2005/8/layout/hProcess4"/>
    <dgm:cxn modelId="{007425D2-7222-47BB-A2F1-D1461399655E}" type="presParOf" srcId="{BDBFADD0-C628-463D-A943-E28880F42960}" destId="{A06651FA-96C3-4948-9BEB-811DD60F47D3}" srcOrd="0" destOrd="0" presId="urn:microsoft.com/office/officeart/2005/8/layout/hProcess4"/>
    <dgm:cxn modelId="{342F75C5-29EA-436D-AB94-BD8CA8A6ECF7}" type="presParOf" srcId="{BDBFADD0-C628-463D-A943-E28880F42960}" destId="{E6D75543-2C69-4928-B6F8-F14BA701B29B}" srcOrd="1" destOrd="0" presId="urn:microsoft.com/office/officeart/2005/8/layout/hProcess4"/>
    <dgm:cxn modelId="{4CC9DA9A-76C5-40B3-B982-C06C0E9126B4}" type="presParOf" srcId="{BDBFADD0-C628-463D-A943-E28880F42960}" destId="{71DFBD64-3249-43EE-ADED-ADA04FA55837}" srcOrd="2" destOrd="0" presId="urn:microsoft.com/office/officeart/2005/8/layout/hProcess4"/>
    <dgm:cxn modelId="{87316F98-B947-479F-A2FF-3479A9B4FE7D}" type="presParOf" srcId="{BDBFADD0-C628-463D-A943-E28880F42960}" destId="{A2B562F2-78FE-4825-8300-62D60973B0E9}" srcOrd="3" destOrd="0" presId="urn:microsoft.com/office/officeart/2005/8/layout/hProcess4"/>
    <dgm:cxn modelId="{B61A054D-60F1-4806-8F7B-EA2900648212}" type="presParOf" srcId="{BDBFADD0-C628-463D-A943-E28880F42960}" destId="{0EB8248B-5795-4728-BCBA-432D341EBA78}" srcOrd="4" destOrd="0" presId="urn:microsoft.com/office/officeart/2005/8/layout/hProcess4"/>
    <dgm:cxn modelId="{9441D7ED-ADED-4998-8F8D-51E8655ECB00}" type="presParOf" srcId="{D5C2AB21-1AB0-4744-BE60-E27614A82F46}" destId="{F225142D-995A-4A42-92D4-188FCE87209B}" srcOrd="1" destOrd="0" presId="urn:microsoft.com/office/officeart/2005/8/layout/hProcess4"/>
    <dgm:cxn modelId="{5711A3F3-9706-437B-8F6B-2BF5F2907E72}" type="presParOf" srcId="{D5C2AB21-1AB0-4744-BE60-E27614A82F46}" destId="{C54B1A76-14E9-4CC8-80DB-9D8CFB29ACAA}" srcOrd="2" destOrd="0" presId="urn:microsoft.com/office/officeart/2005/8/layout/hProcess4"/>
    <dgm:cxn modelId="{4661C9D4-175A-4FEC-A3A0-BEBF1D6E3071}" type="presParOf" srcId="{C54B1A76-14E9-4CC8-80DB-9D8CFB29ACAA}" destId="{E3232599-69A2-4ABE-9481-0FDF325F10A3}" srcOrd="0" destOrd="0" presId="urn:microsoft.com/office/officeart/2005/8/layout/hProcess4"/>
    <dgm:cxn modelId="{7B8AC986-A449-4BD2-8B8A-55FFA56C47EB}" type="presParOf" srcId="{C54B1A76-14E9-4CC8-80DB-9D8CFB29ACAA}" destId="{B2F5F3C1-E4C0-4432-831F-F5379F026C7C}" srcOrd="1" destOrd="0" presId="urn:microsoft.com/office/officeart/2005/8/layout/hProcess4"/>
    <dgm:cxn modelId="{90124C32-2A53-4101-9AF4-CB3DA4695C83}" type="presParOf" srcId="{C54B1A76-14E9-4CC8-80DB-9D8CFB29ACAA}" destId="{0A355A2F-890E-43D8-B6AF-6F4F29481659}" srcOrd="2" destOrd="0" presId="urn:microsoft.com/office/officeart/2005/8/layout/hProcess4"/>
    <dgm:cxn modelId="{8C3AB2C6-85BF-4AE9-B506-9DB468B49608}" type="presParOf" srcId="{C54B1A76-14E9-4CC8-80DB-9D8CFB29ACAA}" destId="{303E0646-57C0-41DF-9C37-D3CA10758ABE}" srcOrd="3" destOrd="0" presId="urn:microsoft.com/office/officeart/2005/8/layout/hProcess4"/>
    <dgm:cxn modelId="{86A07DD6-5F62-4C37-AEC9-2D675D99DD8C}" type="presParOf" srcId="{C54B1A76-14E9-4CC8-80DB-9D8CFB29ACAA}" destId="{1F8FB0F7-5C95-40E8-82EF-03C14A68177F}" srcOrd="4" destOrd="0" presId="urn:microsoft.com/office/officeart/2005/8/layout/hProcess4"/>
    <dgm:cxn modelId="{036038BA-B3C2-40E4-818F-52FACFE00C0C}" type="presParOf" srcId="{D5C2AB21-1AB0-4744-BE60-E27614A82F46}" destId="{A84D32FC-BA21-4A4A-8421-E17556779EC7}" srcOrd="3" destOrd="0" presId="urn:microsoft.com/office/officeart/2005/8/layout/hProcess4"/>
    <dgm:cxn modelId="{70CBA39F-2D88-4066-A9F0-DFDAB55A1907}" type="presParOf" srcId="{D5C2AB21-1AB0-4744-BE60-E27614A82F46}" destId="{3AC3256A-6096-40AA-9B02-3B390220DB5F}" srcOrd="4" destOrd="0" presId="urn:microsoft.com/office/officeart/2005/8/layout/hProcess4"/>
    <dgm:cxn modelId="{E4F6D4FE-960C-4085-8F58-E0F76EE02C92}" type="presParOf" srcId="{3AC3256A-6096-40AA-9B02-3B390220DB5F}" destId="{1041860C-5185-4B45-B8CB-2B286C4D14CE}" srcOrd="0" destOrd="0" presId="urn:microsoft.com/office/officeart/2005/8/layout/hProcess4"/>
    <dgm:cxn modelId="{53DBA9B8-22BB-4BE7-9701-EA9BC0DE57CD}" type="presParOf" srcId="{3AC3256A-6096-40AA-9B02-3B390220DB5F}" destId="{C55DCFBB-69C1-42F0-A13F-6629036FCB0D}" srcOrd="1" destOrd="0" presId="urn:microsoft.com/office/officeart/2005/8/layout/hProcess4"/>
    <dgm:cxn modelId="{8D581AD3-C190-4055-89EC-503CF3C59611}" type="presParOf" srcId="{3AC3256A-6096-40AA-9B02-3B390220DB5F}" destId="{60D385EF-C67E-49AF-BCDB-5E25FD885C46}" srcOrd="2" destOrd="0" presId="urn:microsoft.com/office/officeart/2005/8/layout/hProcess4"/>
    <dgm:cxn modelId="{A8A33D7B-7BF3-4444-9267-E2A3D43F30F1}" type="presParOf" srcId="{3AC3256A-6096-40AA-9B02-3B390220DB5F}" destId="{1E89A599-7840-4294-B4E9-78339DE8DD14}" srcOrd="3" destOrd="0" presId="urn:microsoft.com/office/officeart/2005/8/layout/hProcess4"/>
    <dgm:cxn modelId="{6C8517DB-857C-4851-8D04-0CF032CA26B0}" type="presParOf" srcId="{3AC3256A-6096-40AA-9B02-3B390220DB5F}" destId="{B65669C4-0170-451B-A9FA-CB64BF17CAF2}" srcOrd="4" destOrd="0" presId="urn:microsoft.com/office/officeart/2005/8/layout/hProcess4"/>
    <dgm:cxn modelId="{4A3329A0-7107-481C-B263-CBCB28C186A6}" type="presParOf" srcId="{D5C2AB21-1AB0-4744-BE60-E27614A82F46}" destId="{984EC54B-2A39-4BD3-B4DE-D603099262FA}" srcOrd="5" destOrd="0" presId="urn:microsoft.com/office/officeart/2005/8/layout/hProcess4"/>
    <dgm:cxn modelId="{109F224E-52C9-49FB-B2F5-B42FB78F2062}" type="presParOf" srcId="{D5C2AB21-1AB0-4744-BE60-E27614A82F46}" destId="{C60461C8-9562-4E7F-8B73-762E00CF536B}" srcOrd="6" destOrd="0" presId="urn:microsoft.com/office/officeart/2005/8/layout/hProcess4"/>
    <dgm:cxn modelId="{D017AC75-DD90-4385-886A-9CEC959A8A83}" type="presParOf" srcId="{C60461C8-9562-4E7F-8B73-762E00CF536B}" destId="{AE9DF191-ACE0-4445-91AA-AB5E033D48A5}" srcOrd="0" destOrd="0" presId="urn:microsoft.com/office/officeart/2005/8/layout/hProcess4"/>
    <dgm:cxn modelId="{8747E4D4-6EAE-4426-B206-B0D1AF11DBCC}" type="presParOf" srcId="{C60461C8-9562-4E7F-8B73-762E00CF536B}" destId="{2DCC5C29-B530-43C5-81DF-E74FB535BA9F}" srcOrd="1" destOrd="0" presId="urn:microsoft.com/office/officeart/2005/8/layout/hProcess4"/>
    <dgm:cxn modelId="{490F92E9-3F27-4EB1-ADB4-06330EF9578E}" type="presParOf" srcId="{C60461C8-9562-4E7F-8B73-762E00CF536B}" destId="{BA736E7B-5E4F-484B-B96E-AF86B021EFD0}" srcOrd="2" destOrd="0" presId="urn:microsoft.com/office/officeart/2005/8/layout/hProcess4"/>
    <dgm:cxn modelId="{23BFFEB7-96AB-4413-A40A-620DB90FD197}" type="presParOf" srcId="{C60461C8-9562-4E7F-8B73-762E00CF536B}" destId="{A2BAC121-524E-465D-9BFA-990E8C7849A0}" srcOrd="3" destOrd="0" presId="urn:microsoft.com/office/officeart/2005/8/layout/hProcess4"/>
    <dgm:cxn modelId="{F110BEFA-FB37-425E-AF1E-D810FC88C06C}" type="presParOf" srcId="{C60461C8-9562-4E7F-8B73-762E00CF536B}" destId="{B45E711A-6CC4-4CF2-AFE4-EB9EFEE85C3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BCDDE6-0F88-47BE-9988-1AE708149AE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7C331BF-E50D-487C-8C1D-D3DE617023E1}">
      <dgm:prSet phldrT="[文字]"/>
      <dgm:spPr/>
      <dgm:t>
        <a:bodyPr/>
        <a:lstStyle/>
        <a:p>
          <a:r>
            <a:rPr lang="en-US" altLang="zh-TW" dirty="0"/>
            <a:t>index</a:t>
          </a:r>
          <a:endParaRPr lang="zh-TW" altLang="en-US" dirty="0"/>
        </a:p>
      </dgm:t>
    </dgm:pt>
    <dgm:pt modelId="{CA0DB75D-5396-46C1-BEAC-F685F4F5CF2A}" type="parTrans" cxnId="{3E07F707-A9C3-45E4-BC29-FF6BF2EF9460}">
      <dgm:prSet/>
      <dgm:spPr/>
      <dgm:t>
        <a:bodyPr/>
        <a:lstStyle/>
        <a:p>
          <a:endParaRPr lang="zh-TW" altLang="en-US"/>
        </a:p>
      </dgm:t>
    </dgm:pt>
    <dgm:pt modelId="{70C1AD22-96AF-4F13-AC6B-812412569D4B}" type="sibTrans" cxnId="{3E07F707-A9C3-45E4-BC29-FF6BF2EF9460}">
      <dgm:prSet/>
      <dgm:spPr/>
      <dgm:t>
        <a:bodyPr/>
        <a:lstStyle/>
        <a:p>
          <a:endParaRPr lang="zh-TW" altLang="en-US"/>
        </a:p>
      </dgm:t>
    </dgm:pt>
    <dgm:pt modelId="{6F57A326-5A71-42F2-88A0-6F497007C44F}">
      <dgm:prSet phldrT="[文字]"/>
      <dgm:spPr/>
      <dgm:t>
        <a:bodyPr/>
        <a:lstStyle/>
        <a:p>
          <a:r>
            <a:rPr lang="en-US" altLang="zh-TW" dirty="0"/>
            <a:t>About us</a:t>
          </a:r>
          <a:endParaRPr lang="zh-TW" altLang="en-US" dirty="0"/>
        </a:p>
      </dgm:t>
    </dgm:pt>
    <dgm:pt modelId="{EC522D42-C35E-4D26-9D69-4598CD186EDB}" type="parTrans" cxnId="{FDBFB309-CC02-4B4F-813A-D2A6BD2BF988}">
      <dgm:prSet/>
      <dgm:spPr/>
      <dgm:t>
        <a:bodyPr/>
        <a:lstStyle/>
        <a:p>
          <a:endParaRPr lang="zh-TW" altLang="en-US"/>
        </a:p>
      </dgm:t>
    </dgm:pt>
    <dgm:pt modelId="{9E8CA199-CC02-4B8C-A418-F5CE7E66B856}" type="sibTrans" cxnId="{FDBFB309-CC02-4B4F-813A-D2A6BD2BF988}">
      <dgm:prSet/>
      <dgm:spPr/>
      <dgm:t>
        <a:bodyPr/>
        <a:lstStyle/>
        <a:p>
          <a:endParaRPr lang="zh-TW" altLang="en-US"/>
        </a:p>
      </dgm:t>
    </dgm:pt>
    <dgm:pt modelId="{BA09BC87-4094-48D1-A3E2-8CE734F6957A}">
      <dgm:prSet phldrT="[文字]"/>
      <dgm:spPr/>
      <dgm:t>
        <a:bodyPr/>
        <a:lstStyle/>
        <a:p>
          <a:r>
            <a:rPr lang="en-US" altLang="zh-TW" dirty="0"/>
            <a:t>origin</a:t>
          </a:r>
          <a:endParaRPr lang="zh-TW" altLang="en-US" dirty="0"/>
        </a:p>
      </dgm:t>
    </dgm:pt>
    <dgm:pt modelId="{E314D86B-3419-4E4E-8E0F-163989A6D12E}" type="parTrans" cxnId="{7EFD55C1-A172-4C33-BA07-45F2D4A97E90}">
      <dgm:prSet/>
      <dgm:spPr/>
      <dgm:t>
        <a:bodyPr/>
        <a:lstStyle/>
        <a:p>
          <a:endParaRPr lang="zh-TW" altLang="en-US"/>
        </a:p>
      </dgm:t>
    </dgm:pt>
    <dgm:pt modelId="{B9650F41-6C03-40D9-95C5-CBDD7A5495DD}" type="sibTrans" cxnId="{7EFD55C1-A172-4C33-BA07-45F2D4A97E90}">
      <dgm:prSet/>
      <dgm:spPr/>
      <dgm:t>
        <a:bodyPr/>
        <a:lstStyle/>
        <a:p>
          <a:endParaRPr lang="zh-TW" altLang="en-US"/>
        </a:p>
      </dgm:t>
    </dgm:pt>
    <dgm:pt modelId="{84C4EB9B-DA96-4F89-8FFF-D84B897F9086}">
      <dgm:prSet phldrT="[文字]"/>
      <dgm:spPr/>
      <dgm:t>
        <a:bodyPr/>
        <a:lstStyle/>
        <a:p>
          <a:r>
            <a:rPr lang="en-US" altLang="zh-TW" dirty="0"/>
            <a:t>Concept</a:t>
          </a:r>
          <a:endParaRPr lang="zh-TW" altLang="en-US" dirty="0"/>
        </a:p>
      </dgm:t>
    </dgm:pt>
    <dgm:pt modelId="{ECE9F24C-9B39-4238-9100-886CDC016D81}" type="parTrans" cxnId="{AA27CD9F-9CCA-4F34-A613-1CF5EBDFDFA0}">
      <dgm:prSet/>
      <dgm:spPr/>
      <dgm:t>
        <a:bodyPr/>
        <a:lstStyle/>
        <a:p>
          <a:endParaRPr lang="zh-TW" altLang="en-US"/>
        </a:p>
      </dgm:t>
    </dgm:pt>
    <dgm:pt modelId="{B9789C57-9218-41BC-8218-AEA991F4B0DA}" type="sibTrans" cxnId="{AA27CD9F-9CCA-4F34-A613-1CF5EBDFDFA0}">
      <dgm:prSet/>
      <dgm:spPr/>
      <dgm:t>
        <a:bodyPr/>
        <a:lstStyle/>
        <a:p>
          <a:endParaRPr lang="zh-TW" altLang="en-US"/>
        </a:p>
      </dgm:t>
    </dgm:pt>
    <dgm:pt modelId="{DB739B6E-CFF6-415A-9F6A-5BEEB0101D65}">
      <dgm:prSet phldrT="[文字]"/>
      <dgm:spPr/>
      <dgm:t>
        <a:bodyPr/>
        <a:lstStyle/>
        <a:p>
          <a:r>
            <a:rPr lang="en-US" altLang="zh-TW" dirty="0"/>
            <a:t>searching</a:t>
          </a:r>
          <a:endParaRPr lang="zh-TW" altLang="en-US" dirty="0"/>
        </a:p>
      </dgm:t>
    </dgm:pt>
    <dgm:pt modelId="{0BD73A7B-A7A4-4EF5-A6B3-6B485FDED927}" type="parTrans" cxnId="{2819FD73-85A2-4C17-9883-7EAF2B1865F2}">
      <dgm:prSet/>
      <dgm:spPr/>
      <dgm:t>
        <a:bodyPr/>
        <a:lstStyle/>
        <a:p>
          <a:endParaRPr lang="zh-TW" altLang="en-US"/>
        </a:p>
      </dgm:t>
    </dgm:pt>
    <dgm:pt modelId="{393641F9-5FE5-4EDD-9468-C34284FF9B79}" type="sibTrans" cxnId="{2819FD73-85A2-4C17-9883-7EAF2B1865F2}">
      <dgm:prSet/>
      <dgm:spPr/>
      <dgm:t>
        <a:bodyPr/>
        <a:lstStyle/>
        <a:p>
          <a:endParaRPr lang="zh-TW" altLang="en-US"/>
        </a:p>
      </dgm:t>
    </dgm:pt>
    <dgm:pt modelId="{89B79890-B7E4-4BCA-A68C-64290A096BE1}">
      <dgm:prSet phldrT="[文字]"/>
      <dgm:spPr/>
      <dgm:t>
        <a:bodyPr/>
        <a:lstStyle/>
        <a:p>
          <a:r>
            <a:rPr lang="en-US" altLang="zh-TW" dirty="0"/>
            <a:t>Sign in</a:t>
          </a:r>
          <a:endParaRPr lang="zh-TW" altLang="en-US" dirty="0"/>
        </a:p>
      </dgm:t>
    </dgm:pt>
    <dgm:pt modelId="{AD9EDBC4-FD9C-4D2F-83A7-D73582256434}" type="parTrans" cxnId="{8A98FC0E-59E7-4F49-9FB0-84DD44FED6EB}">
      <dgm:prSet/>
      <dgm:spPr/>
      <dgm:t>
        <a:bodyPr/>
        <a:lstStyle/>
        <a:p>
          <a:endParaRPr lang="zh-TW" altLang="en-US"/>
        </a:p>
      </dgm:t>
    </dgm:pt>
    <dgm:pt modelId="{FDAC6B1D-F091-4533-A24C-65B8DBD540C9}" type="sibTrans" cxnId="{8A98FC0E-59E7-4F49-9FB0-84DD44FED6EB}">
      <dgm:prSet/>
      <dgm:spPr/>
      <dgm:t>
        <a:bodyPr/>
        <a:lstStyle/>
        <a:p>
          <a:endParaRPr lang="zh-TW" altLang="en-US"/>
        </a:p>
      </dgm:t>
    </dgm:pt>
    <dgm:pt modelId="{D661D8BE-C0E4-4ECE-8377-DE40E6A93B07}">
      <dgm:prSet phldrT="[文字]"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8D2998ED-7663-4EE3-BA21-2443771A4A50}" type="parTrans" cxnId="{D388D477-AEA6-4450-84EF-33CF20A68E4D}">
      <dgm:prSet/>
      <dgm:spPr/>
      <dgm:t>
        <a:bodyPr/>
        <a:lstStyle/>
        <a:p>
          <a:endParaRPr lang="zh-TW" altLang="en-US"/>
        </a:p>
      </dgm:t>
    </dgm:pt>
    <dgm:pt modelId="{CFEF83FC-4EEE-4742-8336-576F617B8169}" type="sibTrans" cxnId="{D388D477-AEA6-4450-84EF-33CF20A68E4D}">
      <dgm:prSet/>
      <dgm:spPr/>
      <dgm:t>
        <a:bodyPr/>
        <a:lstStyle/>
        <a:p>
          <a:endParaRPr lang="zh-TW" altLang="en-US"/>
        </a:p>
      </dgm:t>
    </dgm:pt>
    <dgm:pt modelId="{663B196C-A351-401C-A4D6-7D08DAE8F9E7}">
      <dgm:prSet phldrT="[文字]"/>
      <dgm:spPr/>
      <dgm:t>
        <a:bodyPr/>
        <a:lstStyle/>
        <a:p>
          <a:r>
            <a:rPr lang="en-US" altLang="zh-TW" dirty="0"/>
            <a:t>Store list</a:t>
          </a:r>
          <a:endParaRPr lang="zh-TW" altLang="en-US" dirty="0"/>
        </a:p>
      </dgm:t>
    </dgm:pt>
    <dgm:pt modelId="{0DFB50DC-B479-40C6-872A-6FC090B4F628}" type="parTrans" cxnId="{C2450D9F-C733-4A50-92A9-AE77ACD7CE2A}">
      <dgm:prSet/>
      <dgm:spPr/>
      <dgm:t>
        <a:bodyPr/>
        <a:lstStyle/>
        <a:p>
          <a:endParaRPr lang="zh-TW" altLang="en-US"/>
        </a:p>
      </dgm:t>
    </dgm:pt>
    <dgm:pt modelId="{6F5F0D2B-34BF-447B-854C-4DB79A382DDB}" type="sibTrans" cxnId="{C2450D9F-C733-4A50-92A9-AE77ACD7CE2A}">
      <dgm:prSet/>
      <dgm:spPr/>
      <dgm:t>
        <a:bodyPr/>
        <a:lstStyle/>
        <a:p>
          <a:endParaRPr lang="zh-TW" altLang="en-US"/>
        </a:p>
      </dgm:t>
    </dgm:pt>
    <dgm:pt modelId="{C352F47D-7389-45B7-8BA3-113D9B2AE580}">
      <dgm:prSet phldrT="[文字]"/>
      <dgm:spPr/>
      <dgm:t>
        <a:bodyPr/>
        <a:lstStyle/>
        <a:p>
          <a:r>
            <a:rPr lang="en-US" altLang="zh-TW" dirty="0"/>
            <a:t>sorting</a:t>
          </a:r>
          <a:endParaRPr lang="zh-TW" altLang="en-US" dirty="0"/>
        </a:p>
      </dgm:t>
    </dgm:pt>
    <dgm:pt modelId="{6B509CCC-4FCD-469F-8D7C-CBCE400031DB}" type="parTrans" cxnId="{BB7EA534-0718-4783-8EEB-80128CD9C91A}">
      <dgm:prSet/>
      <dgm:spPr/>
      <dgm:t>
        <a:bodyPr/>
        <a:lstStyle/>
        <a:p>
          <a:endParaRPr lang="zh-TW" altLang="en-US"/>
        </a:p>
      </dgm:t>
    </dgm:pt>
    <dgm:pt modelId="{0D4A6178-6257-4611-AFCA-2A7EDFB23646}" type="sibTrans" cxnId="{BB7EA534-0718-4783-8EEB-80128CD9C91A}">
      <dgm:prSet/>
      <dgm:spPr/>
      <dgm:t>
        <a:bodyPr/>
        <a:lstStyle/>
        <a:p>
          <a:endParaRPr lang="zh-TW" altLang="en-US"/>
        </a:p>
      </dgm:t>
    </dgm:pt>
    <dgm:pt modelId="{CEF193ED-E046-4127-8225-2C0985F26BA9}">
      <dgm:prSet phldrT="[文字]"/>
      <dgm:spPr/>
      <dgm:t>
        <a:bodyPr/>
        <a:lstStyle/>
        <a:p>
          <a:r>
            <a:rPr lang="en-US" altLang="zh-TW" dirty="0"/>
            <a:t>history</a:t>
          </a:r>
          <a:endParaRPr lang="zh-TW" altLang="en-US" dirty="0"/>
        </a:p>
      </dgm:t>
    </dgm:pt>
    <dgm:pt modelId="{5EF57E8E-1328-4CE5-AF3B-2A505D6ED981}" type="parTrans" cxnId="{FF6201C6-64A7-4FFA-BC60-EC31368B46EB}">
      <dgm:prSet/>
      <dgm:spPr/>
      <dgm:t>
        <a:bodyPr/>
        <a:lstStyle/>
        <a:p>
          <a:endParaRPr lang="zh-TW" altLang="en-US"/>
        </a:p>
      </dgm:t>
    </dgm:pt>
    <dgm:pt modelId="{FACCAA09-4045-4A8A-82BA-E820B2F04E2A}" type="sibTrans" cxnId="{FF6201C6-64A7-4FFA-BC60-EC31368B46EB}">
      <dgm:prSet/>
      <dgm:spPr/>
      <dgm:t>
        <a:bodyPr/>
        <a:lstStyle/>
        <a:p>
          <a:endParaRPr lang="zh-TW" altLang="en-US"/>
        </a:p>
      </dgm:t>
    </dgm:pt>
    <dgm:pt modelId="{D6CA045C-BB0E-4B19-92A1-640839B04508}">
      <dgm:prSet phldrT="[文字]"/>
      <dgm:spPr/>
      <dgm:t>
        <a:bodyPr/>
        <a:lstStyle/>
        <a:p>
          <a:r>
            <a:rPr lang="en-US" altLang="zh-TW" dirty="0"/>
            <a:t>Sign up</a:t>
          </a:r>
          <a:endParaRPr lang="zh-TW" altLang="en-US" dirty="0"/>
        </a:p>
      </dgm:t>
    </dgm:pt>
    <dgm:pt modelId="{E83C9D71-EA5C-4CC5-A9E5-93C66E7F7A65}" type="parTrans" cxnId="{A71DB8C6-3724-4C50-8E7C-E3BF51379A9E}">
      <dgm:prSet/>
      <dgm:spPr/>
      <dgm:t>
        <a:bodyPr/>
        <a:lstStyle/>
        <a:p>
          <a:endParaRPr lang="zh-TW" altLang="en-US"/>
        </a:p>
      </dgm:t>
    </dgm:pt>
    <dgm:pt modelId="{779C88F2-C225-4519-989A-37175719CE55}" type="sibTrans" cxnId="{A71DB8C6-3724-4C50-8E7C-E3BF51379A9E}">
      <dgm:prSet/>
      <dgm:spPr/>
      <dgm:t>
        <a:bodyPr/>
        <a:lstStyle/>
        <a:p>
          <a:endParaRPr lang="zh-TW" altLang="en-US"/>
        </a:p>
      </dgm:t>
    </dgm:pt>
    <dgm:pt modelId="{B45D76A1-0C18-43AF-8325-F2DE13311515}">
      <dgm:prSet phldrT="[文字]"/>
      <dgm:spPr/>
      <dgm:t>
        <a:bodyPr/>
        <a:lstStyle/>
        <a:p>
          <a:r>
            <a:rPr lang="en-US" altLang="zh-TW" dirty="0"/>
            <a:t>Store information</a:t>
          </a:r>
          <a:endParaRPr lang="zh-TW" altLang="en-US" dirty="0"/>
        </a:p>
      </dgm:t>
    </dgm:pt>
    <dgm:pt modelId="{82B5EFAB-A959-495D-810E-824FBC2B5432}" type="parTrans" cxnId="{209CA118-CC09-40E1-B864-836A5199FDF1}">
      <dgm:prSet/>
      <dgm:spPr/>
      <dgm:t>
        <a:bodyPr/>
        <a:lstStyle/>
        <a:p>
          <a:endParaRPr lang="zh-TW" altLang="en-US"/>
        </a:p>
      </dgm:t>
    </dgm:pt>
    <dgm:pt modelId="{F925C3C5-A8C1-4870-8475-EA74BED4F306}" type="sibTrans" cxnId="{209CA118-CC09-40E1-B864-836A5199FDF1}">
      <dgm:prSet/>
      <dgm:spPr/>
      <dgm:t>
        <a:bodyPr/>
        <a:lstStyle/>
        <a:p>
          <a:endParaRPr lang="zh-TW" altLang="en-US"/>
        </a:p>
      </dgm:t>
    </dgm:pt>
    <dgm:pt modelId="{BF9A0B69-7FB9-4B91-A6C6-0E6A17F801A2}" type="pres">
      <dgm:prSet presAssocID="{1DBCDDE6-0F88-47BE-9988-1AE708149A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C57F80-CB83-4597-95C8-B77D971D8CC5}" type="pres">
      <dgm:prSet presAssocID="{E7C331BF-E50D-487C-8C1D-D3DE617023E1}" presName="hierRoot1" presStyleCnt="0"/>
      <dgm:spPr/>
    </dgm:pt>
    <dgm:pt modelId="{1A02E778-340F-4BE1-A852-A04788448113}" type="pres">
      <dgm:prSet presAssocID="{E7C331BF-E50D-487C-8C1D-D3DE617023E1}" presName="composite" presStyleCnt="0"/>
      <dgm:spPr/>
    </dgm:pt>
    <dgm:pt modelId="{4F4B4AA7-84C0-48EB-843F-271A35FC8AE6}" type="pres">
      <dgm:prSet presAssocID="{E7C331BF-E50D-487C-8C1D-D3DE617023E1}" presName="background" presStyleLbl="node0" presStyleIdx="0" presStyleCnt="1"/>
      <dgm:spPr/>
    </dgm:pt>
    <dgm:pt modelId="{98A25F46-494E-44EF-95C0-F14163D820C4}" type="pres">
      <dgm:prSet presAssocID="{E7C331BF-E50D-487C-8C1D-D3DE617023E1}" presName="text" presStyleLbl="fgAcc0" presStyleIdx="0" presStyleCnt="1">
        <dgm:presLayoutVars>
          <dgm:chPref val="3"/>
        </dgm:presLayoutVars>
      </dgm:prSet>
      <dgm:spPr/>
    </dgm:pt>
    <dgm:pt modelId="{3A26BE85-5050-4760-B4CC-71F74034FD3C}" type="pres">
      <dgm:prSet presAssocID="{E7C331BF-E50D-487C-8C1D-D3DE617023E1}" presName="hierChild2" presStyleCnt="0"/>
      <dgm:spPr/>
    </dgm:pt>
    <dgm:pt modelId="{60FE770C-1DB9-4108-9602-CF386C354496}" type="pres">
      <dgm:prSet presAssocID="{EC522D42-C35E-4D26-9D69-4598CD186EDB}" presName="Name10" presStyleLbl="parChTrans1D2" presStyleIdx="0" presStyleCnt="5"/>
      <dgm:spPr/>
    </dgm:pt>
    <dgm:pt modelId="{FAE421E2-EF3C-4BE6-A973-CB45EAE29035}" type="pres">
      <dgm:prSet presAssocID="{6F57A326-5A71-42F2-88A0-6F497007C44F}" presName="hierRoot2" presStyleCnt="0"/>
      <dgm:spPr/>
    </dgm:pt>
    <dgm:pt modelId="{3621B3CC-3896-40CB-9D21-C8831AAD6B86}" type="pres">
      <dgm:prSet presAssocID="{6F57A326-5A71-42F2-88A0-6F497007C44F}" presName="composite2" presStyleCnt="0"/>
      <dgm:spPr/>
    </dgm:pt>
    <dgm:pt modelId="{47C05F23-BDBC-4D6C-930D-E72D61D2CCDD}" type="pres">
      <dgm:prSet presAssocID="{6F57A326-5A71-42F2-88A0-6F497007C44F}" presName="background2" presStyleLbl="node2" presStyleIdx="0" presStyleCnt="5"/>
      <dgm:spPr/>
    </dgm:pt>
    <dgm:pt modelId="{6C0E767D-79C7-4D34-B05E-979D28F2DAE9}" type="pres">
      <dgm:prSet presAssocID="{6F57A326-5A71-42F2-88A0-6F497007C44F}" presName="text2" presStyleLbl="fgAcc2" presStyleIdx="0" presStyleCnt="5">
        <dgm:presLayoutVars>
          <dgm:chPref val="3"/>
        </dgm:presLayoutVars>
      </dgm:prSet>
      <dgm:spPr/>
    </dgm:pt>
    <dgm:pt modelId="{697CFD86-0FFA-4494-B453-BEB9C98D56D9}" type="pres">
      <dgm:prSet presAssocID="{6F57A326-5A71-42F2-88A0-6F497007C44F}" presName="hierChild3" presStyleCnt="0"/>
      <dgm:spPr/>
    </dgm:pt>
    <dgm:pt modelId="{8ED19080-6E11-408D-A70B-09A7D2E6FC38}" type="pres">
      <dgm:prSet presAssocID="{E314D86B-3419-4E4E-8E0F-163989A6D12E}" presName="Name17" presStyleLbl="parChTrans1D3" presStyleIdx="0" presStyleCnt="6"/>
      <dgm:spPr/>
    </dgm:pt>
    <dgm:pt modelId="{273C4706-345C-4783-9F0E-767B84D27A40}" type="pres">
      <dgm:prSet presAssocID="{BA09BC87-4094-48D1-A3E2-8CE734F6957A}" presName="hierRoot3" presStyleCnt="0"/>
      <dgm:spPr/>
    </dgm:pt>
    <dgm:pt modelId="{6DC4674D-D8A1-4F60-8ADA-D584D5CFA853}" type="pres">
      <dgm:prSet presAssocID="{BA09BC87-4094-48D1-A3E2-8CE734F6957A}" presName="composite3" presStyleCnt="0"/>
      <dgm:spPr/>
    </dgm:pt>
    <dgm:pt modelId="{A02C55AC-B8BC-4CAE-8218-33672717C11E}" type="pres">
      <dgm:prSet presAssocID="{BA09BC87-4094-48D1-A3E2-8CE734F6957A}" presName="background3" presStyleLbl="node3" presStyleIdx="0" presStyleCnt="6"/>
      <dgm:spPr/>
    </dgm:pt>
    <dgm:pt modelId="{A6F5A378-AD5C-4EEE-8975-31472E6A00B4}" type="pres">
      <dgm:prSet presAssocID="{BA09BC87-4094-48D1-A3E2-8CE734F6957A}" presName="text3" presStyleLbl="fgAcc3" presStyleIdx="0" presStyleCnt="6">
        <dgm:presLayoutVars>
          <dgm:chPref val="3"/>
        </dgm:presLayoutVars>
      </dgm:prSet>
      <dgm:spPr/>
    </dgm:pt>
    <dgm:pt modelId="{B0859AB8-3F83-4654-AF50-EFBA66C46152}" type="pres">
      <dgm:prSet presAssocID="{BA09BC87-4094-48D1-A3E2-8CE734F6957A}" presName="hierChild4" presStyleCnt="0"/>
      <dgm:spPr/>
    </dgm:pt>
    <dgm:pt modelId="{D19F42BF-365E-4A8D-93DD-84928C30FAF9}" type="pres">
      <dgm:prSet presAssocID="{ECE9F24C-9B39-4238-9100-886CDC016D81}" presName="Name17" presStyleLbl="parChTrans1D3" presStyleIdx="1" presStyleCnt="6"/>
      <dgm:spPr/>
    </dgm:pt>
    <dgm:pt modelId="{1697DECE-AADA-43ED-ACCE-996EA21D4380}" type="pres">
      <dgm:prSet presAssocID="{84C4EB9B-DA96-4F89-8FFF-D84B897F9086}" presName="hierRoot3" presStyleCnt="0"/>
      <dgm:spPr/>
    </dgm:pt>
    <dgm:pt modelId="{6689655B-340A-4F8F-BFED-B53D158A386F}" type="pres">
      <dgm:prSet presAssocID="{84C4EB9B-DA96-4F89-8FFF-D84B897F9086}" presName="composite3" presStyleCnt="0"/>
      <dgm:spPr/>
    </dgm:pt>
    <dgm:pt modelId="{B4843D25-813A-43F3-A8D8-2A41BB2B0A47}" type="pres">
      <dgm:prSet presAssocID="{84C4EB9B-DA96-4F89-8FFF-D84B897F9086}" presName="background3" presStyleLbl="node3" presStyleIdx="1" presStyleCnt="6"/>
      <dgm:spPr/>
    </dgm:pt>
    <dgm:pt modelId="{4A217F16-C30F-41FA-ABDF-ECC212C8ABA3}" type="pres">
      <dgm:prSet presAssocID="{84C4EB9B-DA96-4F89-8FFF-D84B897F9086}" presName="text3" presStyleLbl="fgAcc3" presStyleIdx="1" presStyleCnt="6">
        <dgm:presLayoutVars>
          <dgm:chPref val="3"/>
        </dgm:presLayoutVars>
      </dgm:prSet>
      <dgm:spPr/>
    </dgm:pt>
    <dgm:pt modelId="{C1C76F75-58D7-4B43-898C-AD448A313DC5}" type="pres">
      <dgm:prSet presAssocID="{84C4EB9B-DA96-4F89-8FFF-D84B897F9086}" presName="hierChild4" presStyleCnt="0"/>
      <dgm:spPr/>
    </dgm:pt>
    <dgm:pt modelId="{F9BF607A-D183-44C2-9E43-ADDB05F07E58}" type="pres">
      <dgm:prSet presAssocID="{5EF57E8E-1328-4CE5-AF3B-2A505D6ED981}" presName="Name17" presStyleLbl="parChTrans1D3" presStyleIdx="2" presStyleCnt="6"/>
      <dgm:spPr/>
    </dgm:pt>
    <dgm:pt modelId="{D02B1428-A5B3-4B76-B5F8-AFF86290F4EF}" type="pres">
      <dgm:prSet presAssocID="{CEF193ED-E046-4127-8225-2C0985F26BA9}" presName="hierRoot3" presStyleCnt="0"/>
      <dgm:spPr/>
    </dgm:pt>
    <dgm:pt modelId="{F35961E7-10BE-458E-8196-7A741D991973}" type="pres">
      <dgm:prSet presAssocID="{CEF193ED-E046-4127-8225-2C0985F26BA9}" presName="composite3" presStyleCnt="0"/>
      <dgm:spPr/>
    </dgm:pt>
    <dgm:pt modelId="{E6A2ED7E-2B4B-481C-87AB-C28875690A83}" type="pres">
      <dgm:prSet presAssocID="{CEF193ED-E046-4127-8225-2C0985F26BA9}" presName="background3" presStyleLbl="node3" presStyleIdx="2" presStyleCnt="6"/>
      <dgm:spPr/>
    </dgm:pt>
    <dgm:pt modelId="{568F828E-C1B6-4706-9594-6B63481F7B05}" type="pres">
      <dgm:prSet presAssocID="{CEF193ED-E046-4127-8225-2C0985F26BA9}" presName="text3" presStyleLbl="fgAcc3" presStyleIdx="2" presStyleCnt="6">
        <dgm:presLayoutVars>
          <dgm:chPref val="3"/>
        </dgm:presLayoutVars>
      </dgm:prSet>
      <dgm:spPr/>
    </dgm:pt>
    <dgm:pt modelId="{2BAE0130-EC7E-4FFC-9306-2AEE4A773E02}" type="pres">
      <dgm:prSet presAssocID="{CEF193ED-E046-4127-8225-2C0985F26BA9}" presName="hierChild4" presStyleCnt="0"/>
      <dgm:spPr/>
    </dgm:pt>
    <dgm:pt modelId="{39799820-1A96-4B92-9470-B10DB7D63EDD}" type="pres">
      <dgm:prSet presAssocID="{0DFB50DC-B479-40C6-872A-6FC090B4F628}" presName="Name10" presStyleLbl="parChTrans1D2" presStyleIdx="1" presStyleCnt="5"/>
      <dgm:spPr/>
    </dgm:pt>
    <dgm:pt modelId="{7DB9DF02-C618-4B6D-B9F1-FE47263B3285}" type="pres">
      <dgm:prSet presAssocID="{663B196C-A351-401C-A4D6-7D08DAE8F9E7}" presName="hierRoot2" presStyleCnt="0"/>
      <dgm:spPr/>
    </dgm:pt>
    <dgm:pt modelId="{A980ABDF-EB96-4B28-8992-CB4888FB4AB3}" type="pres">
      <dgm:prSet presAssocID="{663B196C-A351-401C-A4D6-7D08DAE8F9E7}" presName="composite2" presStyleCnt="0"/>
      <dgm:spPr/>
    </dgm:pt>
    <dgm:pt modelId="{7A22A645-675D-495B-9E8B-E391938B35C2}" type="pres">
      <dgm:prSet presAssocID="{663B196C-A351-401C-A4D6-7D08DAE8F9E7}" presName="background2" presStyleLbl="node2" presStyleIdx="1" presStyleCnt="5"/>
      <dgm:spPr/>
    </dgm:pt>
    <dgm:pt modelId="{EB381699-276D-4017-B7DB-0737B9A81C63}" type="pres">
      <dgm:prSet presAssocID="{663B196C-A351-401C-A4D6-7D08DAE8F9E7}" presName="text2" presStyleLbl="fgAcc2" presStyleIdx="1" presStyleCnt="5">
        <dgm:presLayoutVars>
          <dgm:chPref val="3"/>
        </dgm:presLayoutVars>
      </dgm:prSet>
      <dgm:spPr/>
    </dgm:pt>
    <dgm:pt modelId="{17553006-3A09-486B-803C-D924EAF306B1}" type="pres">
      <dgm:prSet presAssocID="{663B196C-A351-401C-A4D6-7D08DAE8F9E7}" presName="hierChild3" presStyleCnt="0"/>
      <dgm:spPr/>
    </dgm:pt>
    <dgm:pt modelId="{82228F4B-2CA9-49CD-9DAE-66DF3831DB4A}" type="pres">
      <dgm:prSet presAssocID="{82B5EFAB-A959-495D-810E-824FBC2B5432}" presName="Name17" presStyleLbl="parChTrans1D3" presStyleIdx="3" presStyleCnt="6"/>
      <dgm:spPr/>
    </dgm:pt>
    <dgm:pt modelId="{D383756B-529F-4068-BF22-94CDE09C46D3}" type="pres">
      <dgm:prSet presAssocID="{B45D76A1-0C18-43AF-8325-F2DE13311515}" presName="hierRoot3" presStyleCnt="0"/>
      <dgm:spPr/>
    </dgm:pt>
    <dgm:pt modelId="{22DA8671-0177-4088-82A1-CE20A752B994}" type="pres">
      <dgm:prSet presAssocID="{B45D76A1-0C18-43AF-8325-F2DE13311515}" presName="composite3" presStyleCnt="0"/>
      <dgm:spPr/>
    </dgm:pt>
    <dgm:pt modelId="{C1CAC82B-1D68-4792-8F2F-105A9A34B177}" type="pres">
      <dgm:prSet presAssocID="{B45D76A1-0C18-43AF-8325-F2DE13311515}" presName="background3" presStyleLbl="node3" presStyleIdx="3" presStyleCnt="6"/>
      <dgm:spPr/>
    </dgm:pt>
    <dgm:pt modelId="{3660C60B-A12A-4CB3-B558-D289959CC663}" type="pres">
      <dgm:prSet presAssocID="{B45D76A1-0C18-43AF-8325-F2DE13311515}" presName="text3" presStyleLbl="fgAcc3" presStyleIdx="3" presStyleCnt="6">
        <dgm:presLayoutVars>
          <dgm:chPref val="3"/>
        </dgm:presLayoutVars>
      </dgm:prSet>
      <dgm:spPr/>
    </dgm:pt>
    <dgm:pt modelId="{78994736-15DF-4C63-BBF7-934EA9F94FC9}" type="pres">
      <dgm:prSet presAssocID="{B45D76A1-0C18-43AF-8325-F2DE13311515}" presName="hierChild4" presStyleCnt="0"/>
      <dgm:spPr/>
    </dgm:pt>
    <dgm:pt modelId="{8D06F96F-8C81-413B-998E-7844FB828441}" type="pres">
      <dgm:prSet presAssocID="{8D2998ED-7663-4EE3-BA21-2443771A4A50}" presName="Name10" presStyleLbl="parChTrans1D2" presStyleIdx="2" presStyleCnt="5"/>
      <dgm:spPr/>
    </dgm:pt>
    <dgm:pt modelId="{35629B90-4466-4F80-92D3-1BA3426B0DBD}" type="pres">
      <dgm:prSet presAssocID="{D661D8BE-C0E4-4ECE-8377-DE40E6A93B07}" presName="hierRoot2" presStyleCnt="0"/>
      <dgm:spPr/>
    </dgm:pt>
    <dgm:pt modelId="{AE3CDC1E-5FA9-478C-A0EB-1E71C5F1C38D}" type="pres">
      <dgm:prSet presAssocID="{D661D8BE-C0E4-4ECE-8377-DE40E6A93B07}" presName="composite2" presStyleCnt="0"/>
      <dgm:spPr/>
    </dgm:pt>
    <dgm:pt modelId="{A42FECC1-F6DD-4C24-8FA2-3E9F6416C71E}" type="pres">
      <dgm:prSet presAssocID="{D661D8BE-C0E4-4ECE-8377-DE40E6A93B07}" presName="background2" presStyleLbl="node2" presStyleIdx="2" presStyleCnt="5"/>
      <dgm:spPr/>
    </dgm:pt>
    <dgm:pt modelId="{0D433C86-D2F3-4D59-9625-D0573A89BE39}" type="pres">
      <dgm:prSet presAssocID="{D661D8BE-C0E4-4ECE-8377-DE40E6A93B07}" presName="text2" presStyleLbl="fgAcc2" presStyleIdx="2" presStyleCnt="5">
        <dgm:presLayoutVars>
          <dgm:chPref val="3"/>
        </dgm:presLayoutVars>
      </dgm:prSet>
      <dgm:spPr/>
    </dgm:pt>
    <dgm:pt modelId="{C1384E27-F765-43F8-A053-D9728F0C3FAC}" type="pres">
      <dgm:prSet presAssocID="{D661D8BE-C0E4-4ECE-8377-DE40E6A93B07}" presName="hierChild3" presStyleCnt="0"/>
      <dgm:spPr/>
    </dgm:pt>
    <dgm:pt modelId="{6B7CECE0-D0D2-4493-A828-EB41DA9B470F}" type="pres">
      <dgm:prSet presAssocID="{0BD73A7B-A7A4-4EF5-A6B3-6B485FDED927}" presName="Name17" presStyleLbl="parChTrans1D3" presStyleIdx="4" presStyleCnt="6"/>
      <dgm:spPr/>
    </dgm:pt>
    <dgm:pt modelId="{AA21D3DD-7D35-4D59-BFAA-D255155FE3C1}" type="pres">
      <dgm:prSet presAssocID="{DB739B6E-CFF6-415A-9F6A-5BEEB0101D65}" presName="hierRoot3" presStyleCnt="0"/>
      <dgm:spPr/>
    </dgm:pt>
    <dgm:pt modelId="{33CC6F09-AB7D-4EC1-92A9-689C71957AAF}" type="pres">
      <dgm:prSet presAssocID="{DB739B6E-CFF6-415A-9F6A-5BEEB0101D65}" presName="composite3" presStyleCnt="0"/>
      <dgm:spPr/>
    </dgm:pt>
    <dgm:pt modelId="{B3FDC293-FAD6-44B4-B859-05808D1045C3}" type="pres">
      <dgm:prSet presAssocID="{DB739B6E-CFF6-415A-9F6A-5BEEB0101D65}" presName="background3" presStyleLbl="node3" presStyleIdx="4" presStyleCnt="6"/>
      <dgm:spPr/>
    </dgm:pt>
    <dgm:pt modelId="{3F7F1A00-5B33-40EB-8523-4697D76F1DC1}" type="pres">
      <dgm:prSet presAssocID="{DB739B6E-CFF6-415A-9F6A-5BEEB0101D65}" presName="text3" presStyleLbl="fgAcc3" presStyleIdx="4" presStyleCnt="6">
        <dgm:presLayoutVars>
          <dgm:chPref val="3"/>
        </dgm:presLayoutVars>
      </dgm:prSet>
      <dgm:spPr/>
    </dgm:pt>
    <dgm:pt modelId="{8F4C26C0-15E8-44D5-8298-1724813D3076}" type="pres">
      <dgm:prSet presAssocID="{DB739B6E-CFF6-415A-9F6A-5BEEB0101D65}" presName="hierChild4" presStyleCnt="0"/>
      <dgm:spPr/>
    </dgm:pt>
    <dgm:pt modelId="{F6284BE0-C324-4E3F-B547-A27D65EF3671}" type="pres">
      <dgm:prSet presAssocID="{6B509CCC-4FCD-469F-8D7C-CBCE400031DB}" presName="Name17" presStyleLbl="parChTrans1D3" presStyleIdx="5" presStyleCnt="6"/>
      <dgm:spPr/>
    </dgm:pt>
    <dgm:pt modelId="{2BD5697D-EF34-4584-8521-1F438544B4C7}" type="pres">
      <dgm:prSet presAssocID="{C352F47D-7389-45B7-8BA3-113D9B2AE580}" presName="hierRoot3" presStyleCnt="0"/>
      <dgm:spPr/>
    </dgm:pt>
    <dgm:pt modelId="{80D819FC-EB75-425C-AED1-1CD5081D4475}" type="pres">
      <dgm:prSet presAssocID="{C352F47D-7389-45B7-8BA3-113D9B2AE580}" presName="composite3" presStyleCnt="0"/>
      <dgm:spPr/>
    </dgm:pt>
    <dgm:pt modelId="{F05B960F-E405-49BC-B20E-5B4FE19319CE}" type="pres">
      <dgm:prSet presAssocID="{C352F47D-7389-45B7-8BA3-113D9B2AE580}" presName="background3" presStyleLbl="node3" presStyleIdx="5" presStyleCnt="6"/>
      <dgm:spPr/>
    </dgm:pt>
    <dgm:pt modelId="{80CCDE0A-D059-4589-A1E1-0807194FEA7D}" type="pres">
      <dgm:prSet presAssocID="{C352F47D-7389-45B7-8BA3-113D9B2AE580}" presName="text3" presStyleLbl="fgAcc3" presStyleIdx="5" presStyleCnt="6">
        <dgm:presLayoutVars>
          <dgm:chPref val="3"/>
        </dgm:presLayoutVars>
      </dgm:prSet>
      <dgm:spPr/>
    </dgm:pt>
    <dgm:pt modelId="{C2D4316A-15F6-49B4-8356-4988F2924405}" type="pres">
      <dgm:prSet presAssocID="{C352F47D-7389-45B7-8BA3-113D9B2AE580}" presName="hierChild4" presStyleCnt="0"/>
      <dgm:spPr/>
    </dgm:pt>
    <dgm:pt modelId="{612B04F9-52B7-482A-BE3A-7E9D274F8EEE}" type="pres">
      <dgm:prSet presAssocID="{AD9EDBC4-FD9C-4D2F-83A7-D73582256434}" presName="Name10" presStyleLbl="parChTrans1D2" presStyleIdx="3" presStyleCnt="5"/>
      <dgm:spPr/>
    </dgm:pt>
    <dgm:pt modelId="{2ADA964D-F422-4E9E-BDC5-F5B4456E64D6}" type="pres">
      <dgm:prSet presAssocID="{89B79890-B7E4-4BCA-A68C-64290A096BE1}" presName="hierRoot2" presStyleCnt="0"/>
      <dgm:spPr/>
    </dgm:pt>
    <dgm:pt modelId="{1262B075-2F88-4062-B697-6C130EB7EFB7}" type="pres">
      <dgm:prSet presAssocID="{89B79890-B7E4-4BCA-A68C-64290A096BE1}" presName="composite2" presStyleCnt="0"/>
      <dgm:spPr/>
    </dgm:pt>
    <dgm:pt modelId="{1515652E-C9ED-4DA3-9AF6-99FB5F6A7C2B}" type="pres">
      <dgm:prSet presAssocID="{89B79890-B7E4-4BCA-A68C-64290A096BE1}" presName="background2" presStyleLbl="node2" presStyleIdx="3" presStyleCnt="5"/>
      <dgm:spPr/>
    </dgm:pt>
    <dgm:pt modelId="{F94AF005-CE27-4502-ACBE-351E8F181FE8}" type="pres">
      <dgm:prSet presAssocID="{89B79890-B7E4-4BCA-A68C-64290A096BE1}" presName="text2" presStyleLbl="fgAcc2" presStyleIdx="3" presStyleCnt="5">
        <dgm:presLayoutVars>
          <dgm:chPref val="3"/>
        </dgm:presLayoutVars>
      </dgm:prSet>
      <dgm:spPr/>
    </dgm:pt>
    <dgm:pt modelId="{F864E7E1-2836-4B3A-A87E-5CC03019E959}" type="pres">
      <dgm:prSet presAssocID="{89B79890-B7E4-4BCA-A68C-64290A096BE1}" presName="hierChild3" presStyleCnt="0"/>
      <dgm:spPr/>
    </dgm:pt>
    <dgm:pt modelId="{07ABC500-3B9D-400A-8CE2-2243B62C6660}" type="pres">
      <dgm:prSet presAssocID="{E83C9D71-EA5C-4CC5-A9E5-93C66E7F7A65}" presName="Name10" presStyleLbl="parChTrans1D2" presStyleIdx="4" presStyleCnt="5"/>
      <dgm:spPr/>
    </dgm:pt>
    <dgm:pt modelId="{24433A66-74AC-480E-8685-79024B2FA735}" type="pres">
      <dgm:prSet presAssocID="{D6CA045C-BB0E-4B19-92A1-640839B04508}" presName="hierRoot2" presStyleCnt="0"/>
      <dgm:spPr/>
    </dgm:pt>
    <dgm:pt modelId="{57FE2676-2BD1-4874-8954-8B32191672E3}" type="pres">
      <dgm:prSet presAssocID="{D6CA045C-BB0E-4B19-92A1-640839B04508}" presName="composite2" presStyleCnt="0"/>
      <dgm:spPr/>
    </dgm:pt>
    <dgm:pt modelId="{80E335E3-46EE-4839-A7E4-494ABE5B52E5}" type="pres">
      <dgm:prSet presAssocID="{D6CA045C-BB0E-4B19-92A1-640839B04508}" presName="background2" presStyleLbl="node2" presStyleIdx="4" presStyleCnt="5"/>
      <dgm:spPr/>
    </dgm:pt>
    <dgm:pt modelId="{F2E1E50F-3F92-4FAF-8A11-A94472C9CFB9}" type="pres">
      <dgm:prSet presAssocID="{D6CA045C-BB0E-4B19-92A1-640839B04508}" presName="text2" presStyleLbl="fgAcc2" presStyleIdx="4" presStyleCnt="5">
        <dgm:presLayoutVars>
          <dgm:chPref val="3"/>
        </dgm:presLayoutVars>
      </dgm:prSet>
      <dgm:spPr/>
    </dgm:pt>
    <dgm:pt modelId="{8B13BB4E-AF5B-4BD1-813C-101D959C013D}" type="pres">
      <dgm:prSet presAssocID="{D6CA045C-BB0E-4B19-92A1-640839B04508}" presName="hierChild3" presStyleCnt="0"/>
      <dgm:spPr/>
    </dgm:pt>
  </dgm:ptLst>
  <dgm:cxnLst>
    <dgm:cxn modelId="{2AF8B400-DC93-4B72-924F-3FB7C666085B}" type="presOf" srcId="{8D2998ED-7663-4EE3-BA21-2443771A4A50}" destId="{8D06F96F-8C81-413B-998E-7844FB828441}" srcOrd="0" destOrd="0" presId="urn:microsoft.com/office/officeart/2005/8/layout/hierarchy1"/>
    <dgm:cxn modelId="{77212D04-ACC9-474F-A423-A4AFCA3A67C7}" type="presOf" srcId="{D6CA045C-BB0E-4B19-92A1-640839B04508}" destId="{F2E1E50F-3F92-4FAF-8A11-A94472C9CFB9}" srcOrd="0" destOrd="0" presId="urn:microsoft.com/office/officeart/2005/8/layout/hierarchy1"/>
    <dgm:cxn modelId="{3E07F707-A9C3-45E4-BC29-FF6BF2EF9460}" srcId="{1DBCDDE6-0F88-47BE-9988-1AE708149AE1}" destId="{E7C331BF-E50D-487C-8C1D-D3DE617023E1}" srcOrd="0" destOrd="0" parTransId="{CA0DB75D-5396-46C1-BEAC-F685F4F5CF2A}" sibTransId="{70C1AD22-96AF-4F13-AC6B-812412569D4B}"/>
    <dgm:cxn modelId="{FDBFB309-CC02-4B4F-813A-D2A6BD2BF988}" srcId="{E7C331BF-E50D-487C-8C1D-D3DE617023E1}" destId="{6F57A326-5A71-42F2-88A0-6F497007C44F}" srcOrd="0" destOrd="0" parTransId="{EC522D42-C35E-4D26-9D69-4598CD186EDB}" sibTransId="{9E8CA199-CC02-4B8C-A418-F5CE7E66B856}"/>
    <dgm:cxn modelId="{1934440E-4BE9-410C-A7FB-D84012F1CA14}" type="presOf" srcId="{D661D8BE-C0E4-4ECE-8377-DE40E6A93B07}" destId="{0D433C86-D2F3-4D59-9625-D0573A89BE39}" srcOrd="0" destOrd="0" presId="urn:microsoft.com/office/officeart/2005/8/layout/hierarchy1"/>
    <dgm:cxn modelId="{8A98FC0E-59E7-4F49-9FB0-84DD44FED6EB}" srcId="{E7C331BF-E50D-487C-8C1D-D3DE617023E1}" destId="{89B79890-B7E4-4BCA-A68C-64290A096BE1}" srcOrd="3" destOrd="0" parTransId="{AD9EDBC4-FD9C-4D2F-83A7-D73582256434}" sibTransId="{FDAC6B1D-F091-4533-A24C-65B8DBD540C9}"/>
    <dgm:cxn modelId="{378D8E16-2C17-4CF0-A1CE-497A209AD2F0}" type="presOf" srcId="{ECE9F24C-9B39-4238-9100-886CDC016D81}" destId="{D19F42BF-365E-4A8D-93DD-84928C30FAF9}" srcOrd="0" destOrd="0" presId="urn:microsoft.com/office/officeart/2005/8/layout/hierarchy1"/>
    <dgm:cxn modelId="{3304BE16-45ED-442A-AE36-49DABF8777A1}" type="presOf" srcId="{84C4EB9B-DA96-4F89-8FFF-D84B897F9086}" destId="{4A217F16-C30F-41FA-ABDF-ECC212C8ABA3}" srcOrd="0" destOrd="0" presId="urn:microsoft.com/office/officeart/2005/8/layout/hierarchy1"/>
    <dgm:cxn modelId="{6458E716-2274-48B9-AC36-3C22D808D52A}" type="presOf" srcId="{89B79890-B7E4-4BCA-A68C-64290A096BE1}" destId="{F94AF005-CE27-4502-ACBE-351E8F181FE8}" srcOrd="0" destOrd="0" presId="urn:microsoft.com/office/officeart/2005/8/layout/hierarchy1"/>
    <dgm:cxn modelId="{209CA118-CC09-40E1-B864-836A5199FDF1}" srcId="{663B196C-A351-401C-A4D6-7D08DAE8F9E7}" destId="{B45D76A1-0C18-43AF-8325-F2DE13311515}" srcOrd="0" destOrd="0" parTransId="{82B5EFAB-A959-495D-810E-824FBC2B5432}" sibTransId="{F925C3C5-A8C1-4870-8475-EA74BED4F306}"/>
    <dgm:cxn modelId="{5DD67A25-1C1B-4258-858C-D95094F11EBE}" type="presOf" srcId="{C352F47D-7389-45B7-8BA3-113D9B2AE580}" destId="{80CCDE0A-D059-4589-A1E1-0807194FEA7D}" srcOrd="0" destOrd="0" presId="urn:microsoft.com/office/officeart/2005/8/layout/hierarchy1"/>
    <dgm:cxn modelId="{E746812A-9773-490D-A9E0-7B7F31F3C8CE}" type="presOf" srcId="{BA09BC87-4094-48D1-A3E2-8CE734F6957A}" destId="{A6F5A378-AD5C-4EEE-8975-31472E6A00B4}" srcOrd="0" destOrd="0" presId="urn:microsoft.com/office/officeart/2005/8/layout/hierarchy1"/>
    <dgm:cxn modelId="{BB7EA534-0718-4783-8EEB-80128CD9C91A}" srcId="{D661D8BE-C0E4-4ECE-8377-DE40E6A93B07}" destId="{C352F47D-7389-45B7-8BA3-113D9B2AE580}" srcOrd="1" destOrd="0" parTransId="{6B509CCC-4FCD-469F-8D7C-CBCE400031DB}" sibTransId="{0D4A6178-6257-4611-AFCA-2A7EDFB23646}"/>
    <dgm:cxn modelId="{E25D8B40-8037-470C-A981-F64E298F12CD}" type="presOf" srcId="{5EF57E8E-1328-4CE5-AF3B-2A505D6ED981}" destId="{F9BF607A-D183-44C2-9E43-ADDB05F07E58}" srcOrd="0" destOrd="0" presId="urn:microsoft.com/office/officeart/2005/8/layout/hierarchy1"/>
    <dgm:cxn modelId="{9A218742-3B4D-492C-9B5D-5B00C2949288}" type="presOf" srcId="{1DBCDDE6-0F88-47BE-9988-1AE708149AE1}" destId="{BF9A0B69-7FB9-4B91-A6C6-0E6A17F801A2}" srcOrd="0" destOrd="0" presId="urn:microsoft.com/office/officeart/2005/8/layout/hierarchy1"/>
    <dgm:cxn modelId="{5407A345-768A-42BA-8A3E-9FCEFEFB0442}" type="presOf" srcId="{0BD73A7B-A7A4-4EF5-A6B3-6B485FDED927}" destId="{6B7CECE0-D0D2-4493-A828-EB41DA9B470F}" srcOrd="0" destOrd="0" presId="urn:microsoft.com/office/officeart/2005/8/layout/hierarchy1"/>
    <dgm:cxn modelId="{75803E71-6FA5-480B-AD1C-2247B0D33A27}" type="presOf" srcId="{663B196C-A351-401C-A4D6-7D08DAE8F9E7}" destId="{EB381699-276D-4017-B7DB-0737B9A81C63}" srcOrd="0" destOrd="0" presId="urn:microsoft.com/office/officeart/2005/8/layout/hierarchy1"/>
    <dgm:cxn modelId="{2819FD73-85A2-4C17-9883-7EAF2B1865F2}" srcId="{D661D8BE-C0E4-4ECE-8377-DE40E6A93B07}" destId="{DB739B6E-CFF6-415A-9F6A-5BEEB0101D65}" srcOrd="0" destOrd="0" parTransId="{0BD73A7B-A7A4-4EF5-A6B3-6B485FDED927}" sibTransId="{393641F9-5FE5-4EDD-9468-C34284FF9B79}"/>
    <dgm:cxn modelId="{D388D477-AEA6-4450-84EF-33CF20A68E4D}" srcId="{E7C331BF-E50D-487C-8C1D-D3DE617023E1}" destId="{D661D8BE-C0E4-4ECE-8377-DE40E6A93B07}" srcOrd="2" destOrd="0" parTransId="{8D2998ED-7663-4EE3-BA21-2443771A4A50}" sibTransId="{CFEF83FC-4EEE-4742-8336-576F617B8169}"/>
    <dgm:cxn modelId="{90021581-20EA-4A6B-AEC9-FD3515D44A7E}" type="presOf" srcId="{AD9EDBC4-FD9C-4D2F-83A7-D73582256434}" destId="{612B04F9-52B7-482A-BE3A-7E9D274F8EEE}" srcOrd="0" destOrd="0" presId="urn:microsoft.com/office/officeart/2005/8/layout/hierarchy1"/>
    <dgm:cxn modelId="{79D6A588-0D9A-4FE3-9FF6-3CF0CBAE3109}" type="presOf" srcId="{E83C9D71-EA5C-4CC5-A9E5-93C66E7F7A65}" destId="{07ABC500-3B9D-400A-8CE2-2243B62C6660}" srcOrd="0" destOrd="0" presId="urn:microsoft.com/office/officeart/2005/8/layout/hierarchy1"/>
    <dgm:cxn modelId="{EA16838A-3B57-46D8-A301-9B0822D31704}" type="presOf" srcId="{6B509CCC-4FCD-469F-8D7C-CBCE400031DB}" destId="{F6284BE0-C324-4E3F-B547-A27D65EF3671}" srcOrd="0" destOrd="0" presId="urn:microsoft.com/office/officeart/2005/8/layout/hierarchy1"/>
    <dgm:cxn modelId="{74A2B192-0C8F-421E-A4A0-EC6200BDB11C}" type="presOf" srcId="{6F57A326-5A71-42F2-88A0-6F497007C44F}" destId="{6C0E767D-79C7-4D34-B05E-979D28F2DAE9}" srcOrd="0" destOrd="0" presId="urn:microsoft.com/office/officeart/2005/8/layout/hierarchy1"/>
    <dgm:cxn modelId="{C2450D9F-C733-4A50-92A9-AE77ACD7CE2A}" srcId="{E7C331BF-E50D-487C-8C1D-D3DE617023E1}" destId="{663B196C-A351-401C-A4D6-7D08DAE8F9E7}" srcOrd="1" destOrd="0" parTransId="{0DFB50DC-B479-40C6-872A-6FC090B4F628}" sibTransId="{6F5F0D2B-34BF-447B-854C-4DB79A382DDB}"/>
    <dgm:cxn modelId="{AA27CD9F-9CCA-4F34-A613-1CF5EBDFDFA0}" srcId="{6F57A326-5A71-42F2-88A0-6F497007C44F}" destId="{84C4EB9B-DA96-4F89-8FFF-D84B897F9086}" srcOrd="1" destOrd="0" parTransId="{ECE9F24C-9B39-4238-9100-886CDC016D81}" sibTransId="{B9789C57-9218-41BC-8218-AEA991F4B0DA}"/>
    <dgm:cxn modelId="{A4964AB0-D884-415F-B488-8993E5FD8A23}" type="presOf" srcId="{E7C331BF-E50D-487C-8C1D-D3DE617023E1}" destId="{98A25F46-494E-44EF-95C0-F14163D820C4}" srcOrd="0" destOrd="0" presId="urn:microsoft.com/office/officeart/2005/8/layout/hierarchy1"/>
    <dgm:cxn modelId="{94451EC1-3238-4121-8CFD-0AA3A147A272}" type="presOf" srcId="{B45D76A1-0C18-43AF-8325-F2DE13311515}" destId="{3660C60B-A12A-4CB3-B558-D289959CC663}" srcOrd="0" destOrd="0" presId="urn:microsoft.com/office/officeart/2005/8/layout/hierarchy1"/>
    <dgm:cxn modelId="{7EFD55C1-A172-4C33-BA07-45F2D4A97E90}" srcId="{6F57A326-5A71-42F2-88A0-6F497007C44F}" destId="{BA09BC87-4094-48D1-A3E2-8CE734F6957A}" srcOrd="0" destOrd="0" parTransId="{E314D86B-3419-4E4E-8E0F-163989A6D12E}" sibTransId="{B9650F41-6C03-40D9-95C5-CBDD7A5495DD}"/>
    <dgm:cxn modelId="{FF6201C6-64A7-4FFA-BC60-EC31368B46EB}" srcId="{6F57A326-5A71-42F2-88A0-6F497007C44F}" destId="{CEF193ED-E046-4127-8225-2C0985F26BA9}" srcOrd="2" destOrd="0" parTransId="{5EF57E8E-1328-4CE5-AF3B-2A505D6ED981}" sibTransId="{FACCAA09-4045-4A8A-82BA-E820B2F04E2A}"/>
    <dgm:cxn modelId="{A71DB8C6-3724-4C50-8E7C-E3BF51379A9E}" srcId="{E7C331BF-E50D-487C-8C1D-D3DE617023E1}" destId="{D6CA045C-BB0E-4B19-92A1-640839B04508}" srcOrd="4" destOrd="0" parTransId="{E83C9D71-EA5C-4CC5-A9E5-93C66E7F7A65}" sibTransId="{779C88F2-C225-4519-989A-37175719CE55}"/>
    <dgm:cxn modelId="{F6DFF2C7-99D9-4A9C-87FE-0C2A4FBCECA3}" type="presOf" srcId="{DB739B6E-CFF6-415A-9F6A-5BEEB0101D65}" destId="{3F7F1A00-5B33-40EB-8523-4697D76F1DC1}" srcOrd="0" destOrd="0" presId="urn:microsoft.com/office/officeart/2005/8/layout/hierarchy1"/>
    <dgm:cxn modelId="{7DA3BED4-7920-427B-8173-6527085189DA}" type="presOf" srcId="{82B5EFAB-A959-495D-810E-824FBC2B5432}" destId="{82228F4B-2CA9-49CD-9DAE-66DF3831DB4A}" srcOrd="0" destOrd="0" presId="urn:microsoft.com/office/officeart/2005/8/layout/hierarchy1"/>
    <dgm:cxn modelId="{C9E3D6EF-6E8D-4DF4-9A37-52BE35BD091D}" type="presOf" srcId="{EC522D42-C35E-4D26-9D69-4598CD186EDB}" destId="{60FE770C-1DB9-4108-9602-CF386C354496}" srcOrd="0" destOrd="0" presId="urn:microsoft.com/office/officeart/2005/8/layout/hierarchy1"/>
    <dgm:cxn modelId="{72B3CDF1-8E60-41A5-A9B5-6B8951AE50AA}" type="presOf" srcId="{CEF193ED-E046-4127-8225-2C0985F26BA9}" destId="{568F828E-C1B6-4706-9594-6B63481F7B05}" srcOrd="0" destOrd="0" presId="urn:microsoft.com/office/officeart/2005/8/layout/hierarchy1"/>
    <dgm:cxn modelId="{A95102F5-3E7B-47F7-887F-B7392F4D2987}" type="presOf" srcId="{E314D86B-3419-4E4E-8E0F-163989A6D12E}" destId="{8ED19080-6E11-408D-A70B-09A7D2E6FC38}" srcOrd="0" destOrd="0" presId="urn:microsoft.com/office/officeart/2005/8/layout/hierarchy1"/>
    <dgm:cxn modelId="{252735F5-F307-455E-B948-B2FA1A023086}" type="presOf" srcId="{0DFB50DC-B479-40C6-872A-6FC090B4F628}" destId="{39799820-1A96-4B92-9470-B10DB7D63EDD}" srcOrd="0" destOrd="0" presId="urn:microsoft.com/office/officeart/2005/8/layout/hierarchy1"/>
    <dgm:cxn modelId="{5F9757E1-BC74-43A8-866C-24469EE08399}" type="presParOf" srcId="{BF9A0B69-7FB9-4B91-A6C6-0E6A17F801A2}" destId="{8EC57F80-CB83-4597-95C8-B77D971D8CC5}" srcOrd="0" destOrd="0" presId="urn:microsoft.com/office/officeart/2005/8/layout/hierarchy1"/>
    <dgm:cxn modelId="{5C79BCAA-572B-453B-8AA2-B135E9CE372C}" type="presParOf" srcId="{8EC57F80-CB83-4597-95C8-B77D971D8CC5}" destId="{1A02E778-340F-4BE1-A852-A04788448113}" srcOrd="0" destOrd="0" presId="urn:microsoft.com/office/officeart/2005/8/layout/hierarchy1"/>
    <dgm:cxn modelId="{E4B74118-6305-42EA-930F-B2C95674129F}" type="presParOf" srcId="{1A02E778-340F-4BE1-A852-A04788448113}" destId="{4F4B4AA7-84C0-48EB-843F-271A35FC8AE6}" srcOrd="0" destOrd="0" presId="urn:microsoft.com/office/officeart/2005/8/layout/hierarchy1"/>
    <dgm:cxn modelId="{8E98F5AA-8A58-47F6-84A1-FD7C293428A1}" type="presParOf" srcId="{1A02E778-340F-4BE1-A852-A04788448113}" destId="{98A25F46-494E-44EF-95C0-F14163D820C4}" srcOrd="1" destOrd="0" presId="urn:microsoft.com/office/officeart/2005/8/layout/hierarchy1"/>
    <dgm:cxn modelId="{D8D7E075-9214-49BA-8630-55859A607A23}" type="presParOf" srcId="{8EC57F80-CB83-4597-95C8-B77D971D8CC5}" destId="{3A26BE85-5050-4760-B4CC-71F74034FD3C}" srcOrd="1" destOrd="0" presId="urn:microsoft.com/office/officeart/2005/8/layout/hierarchy1"/>
    <dgm:cxn modelId="{5C18BB7B-92C0-472E-961D-DE6FF202E898}" type="presParOf" srcId="{3A26BE85-5050-4760-B4CC-71F74034FD3C}" destId="{60FE770C-1DB9-4108-9602-CF386C354496}" srcOrd="0" destOrd="0" presId="urn:microsoft.com/office/officeart/2005/8/layout/hierarchy1"/>
    <dgm:cxn modelId="{11E47BC9-7D6D-4C59-9B50-B6161CF854DF}" type="presParOf" srcId="{3A26BE85-5050-4760-B4CC-71F74034FD3C}" destId="{FAE421E2-EF3C-4BE6-A973-CB45EAE29035}" srcOrd="1" destOrd="0" presId="urn:microsoft.com/office/officeart/2005/8/layout/hierarchy1"/>
    <dgm:cxn modelId="{E6EF6652-74DC-4594-BC6F-8DEA82EF7F10}" type="presParOf" srcId="{FAE421E2-EF3C-4BE6-A973-CB45EAE29035}" destId="{3621B3CC-3896-40CB-9D21-C8831AAD6B86}" srcOrd="0" destOrd="0" presId="urn:microsoft.com/office/officeart/2005/8/layout/hierarchy1"/>
    <dgm:cxn modelId="{4434A9AE-9AF4-43C5-AE0E-C71A7C08AE25}" type="presParOf" srcId="{3621B3CC-3896-40CB-9D21-C8831AAD6B86}" destId="{47C05F23-BDBC-4D6C-930D-E72D61D2CCDD}" srcOrd="0" destOrd="0" presId="urn:microsoft.com/office/officeart/2005/8/layout/hierarchy1"/>
    <dgm:cxn modelId="{67982C89-C06E-425E-A4C5-D25B16B77F43}" type="presParOf" srcId="{3621B3CC-3896-40CB-9D21-C8831AAD6B86}" destId="{6C0E767D-79C7-4D34-B05E-979D28F2DAE9}" srcOrd="1" destOrd="0" presId="urn:microsoft.com/office/officeart/2005/8/layout/hierarchy1"/>
    <dgm:cxn modelId="{E941F8C2-6160-4B0B-AA42-722B5777FE57}" type="presParOf" srcId="{FAE421E2-EF3C-4BE6-A973-CB45EAE29035}" destId="{697CFD86-0FFA-4494-B453-BEB9C98D56D9}" srcOrd="1" destOrd="0" presId="urn:microsoft.com/office/officeart/2005/8/layout/hierarchy1"/>
    <dgm:cxn modelId="{293207FA-BAB7-4FF8-93A3-2BBFD6EF9DF5}" type="presParOf" srcId="{697CFD86-0FFA-4494-B453-BEB9C98D56D9}" destId="{8ED19080-6E11-408D-A70B-09A7D2E6FC38}" srcOrd="0" destOrd="0" presId="urn:microsoft.com/office/officeart/2005/8/layout/hierarchy1"/>
    <dgm:cxn modelId="{5466BB13-A451-4C86-BC76-B972CC863F0B}" type="presParOf" srcId="{697CFD86-0FFA-4494-B453-BEB9C98D56D9}" destId="{273C4706-345C-4783-9F0E-767B84D27A40}" srcOrd="1" destOrd="0" presId="urn:microsoft.com/office/officeart/2005/8/layout/hierarchy1"/>
    <dgm:cxn modelId="{9B44F8DB-9E4E-43BD-8F33-42549FD2411C}" type="presParOf" srcId="{273C4706-345C-4783-9F0E-767B84D27A40}" destId="{6DC4674D-D8A1-4F60-8ADA-D584D5CFA853}" srcOrd="0" destOrd="0" presId="urn:microsoft.com/office/officeart/2005/8/layout/hierarchy1"/>
    <dgm:cxn modelId="{C68E2497-D65D-4AB8-875B-0E70423DA8D9}" type="presParOf" srcId="{6DC4674D-D8A1-4F60-8ADA-D584D5CFA853}" destId="{A02C55AC-B8BC-4CAE-8218-33672717C11E}" srcOrd="0" destOrd="0" presId="urn:microsoft.com/office/officeart/2005/8/layout/hierarchy1"/>
    <dgm:cxn modelId="{1E415E8E-806B-4629-9588-F6AD387E3E47}" type="presParOf" srcId="{6DC4674D-D8A1-4F60-8ADA-D584D5CFA853}" destId="{A6F5A378-AD5C-4EEE-8975-31472E6A00B4}" srcOrd="1" destOrd="0" presId="urn:microsoft.com/office/officeart/2005/8/layout/hierarchy1"/>
    <dgm:cxn modelId="{ABCEEC14-8547-41B8-9425-D758544E39DE}" type="presParOf" srcId="{273C4706-345C-4783-9F0E-767B84D27A40}" destId="{B0859AB8-3F83-4654-AF50-EFBA66C46152}" srcOrd="1" destOrd="0" presId="urn:microsoft.com/office/officeart/2005/8/layout/hierarchy1"/>
    <dgm:cxn modelId="{CAF0EF43-5A19-4F97-BF82-8070CB148880}" type="presParOf" srcId="{697CFD86-0FFA-4494-B453-BEB9C98D56D9}" destId="{D19F42BF-365E-4A8D-93DD-84928C30FAF9}" srcOrd="2" destOrd="0" presId="urn:microsoft.com/office/officeart/2005/8/layout/hierarchy1"/>
    <dgm:cxn modelId="{21387F42-AC46-4731-91A8-322D476A5438}" type="presParOf" srcId="{697CFD86-0FFA-4494-B453-BEB9C98D56D9}" destId="{1697DECE-AADA-43ED-ACCE-996EA21D4380}" srcOrd="3" destOrd="0" presId="urn:microsoft.com/office/officeart/2005/8/layout/hierarchy1"/>
    <dgm:cxn modelId="{EB26A8F4-01B0-4AE1-878A-0AB8D1BCE30E}" type="presParOf" srcId="{1697DECE-AADA-43ED-ACCE-996EA21D4380}" destId="{6689655B-340A-4F8F-BFED-B53D158A386F}" srcOrd="0" destOrd="0" presId="urn:microsoft.com/office/officeart/2005/8/layout/hierarchy1"/>
    <dgm:cxn modelId="{C3E6CAA5-0F4D-4FFD-90AD-AB5EC08EF35E}" type="presParOf" srcId="{6689655B-340A-4F8F-BFED-B53D158A386F}" destId="{B4843D25-813A-43F3-A8D8-2A41BB2B0A47}" srcOrd="0" destOrd="0" presId="urn:microsoft.com/office/officeart/2005/8/layout/hierarchy1"/>
    <dgm:cxn modelId="{0B2B4F4E-776F-4B80-8811-044A0808873B}" type="presParOf" srcId="{6689655B-340A-4F8F-BFED-B53D158A386F}" destId="{4A217F16-C30F-41FA-ABDF-ECC212C8ABA3}" srcOrd="1" destOrd="0" presId="urn:microsoft.com/office/officeart/2005/8/layout/hierarchy1"/>
    <dgm:cxn modelId="{83FFBC50-6D49-4009-897F-90F60C1C0EC9}" type="presParOf" srcId="{1697DECE-AADA-43ED-ACCE-996EA21D4380}" destId="{C1C76F75-58D7-4B43-898C-AD448A313DC5}" srcOrd="1" destOrd="0" presId="urn:microsoft.com/office/officeart/2005/8/layout/hierarchy1"/>
    <dgm:cxn modelId="{E4F21DE8-B770-4EA4-ADA2-2A64C1003354}" type="presParOf" srcId="{697CFD86-0FFA-4494-B453-BEB9C98D56D9}" destId="{F9BF607A-D183-44C2-9E43-ADDB05F07E58}" srcOrd="4" destOrd="0" presId="urn:microsoft.com/office/officeart/2005/8/layout/hierarchy1"/>
    <dgm:cxn modelId="{AAA72D53-ABFF-4152-9BBF-5E59970AB2E5}" type="presParOf" srcId="{697CFD86-0FFA-4494-B453-BEB9C98D56D9}" destId="{D02B1428-A5B3-4B76-B5F8-AFF86290F4EF}" srcOrd="5" destOrd="0" presId="urn:microsoft.com/office/officeart/2005/8/layout/hierarchy1"/>
    <dgm:cxn modelId="{C0B0B335-F341-497B-ACDE-10BD7E4D2146}" type="presParOf" srcId="{D02B1428-A5B3-4B76-B5F8-AFF86290F4EF}" destId="{F35961E7-10BE-458E-8196-7A741D991973}" srcOrd="0" destOrd="0" presId="urn:microsoft.com/office/officeart/2005/8/layout/hierarchy1"/>
    <dgm:cxn modelId="{851267D1-F7AF-4D1E-B1DD-9C06C3EDDF83}" type="presParOf" srcId="{F35961E7-10BE-458E-8196-7A741D991973}" destId="{E6A2ED7E-2B4B-481C-87AB-C28875690A83}" srcOrd="0" destOrd="0" presId="urn:microsoft.com/office/officeart/2005/8/layout/hierarchy1"/>
    <dgm:cxn modelId="{6AA96A92-4A56-46A7-8838-0B41C7A35422}" type="presParOf" srcId="{F35961E7-10BE-458E-8196-7A741D991973}" destId="{568F828E-C1B6-4706-9594-6B63481F7B05}" srcOrd="1" destOrd="0" presId="urn:microsoft.com/office/officeart/2005/8/layout/hierarchy1"/>
    <dgm:cxn modelId="{F913DBDE-00FB-48B6-AE2B-F4BCDA264F0A}" type="presParOf" srcId="{D02B1428-A5B3-4B76-B5F8-AFF86290F4EF}" destId="{2BAE0130-EC7E-4FFC-9306-2AEE4A773E02}" srcOrd="1" destOrd="0" presId="urn:microsoft.com/office/officeart/2005/8/layout/hierarchy1"/>
    <dgm:cxn modelId="{0B4FD22F-1919-4228-A730-B2FDF247F323}" type="presParOf" srcId="{3A26BE85-5050-4760-B4CC-71F74034FD3C}" destId="{39799820-1A96-4B92-9470-B10DB7D63EDD}" srcOrd="2" destOrd="0" presId="urn:microsoft.com/office/officeart/2005/8/layout/hierarchy1"/>
    <dgm:cxn modelId="{ECC9AB14-4192-45EF-8317-7118FD255AB7}" type="presParOf" srcId="{3A26BE85-5050-4760-B4CC-71F74034FD3C}" destId="{7DB9DF02-C618-4B6D-B9F1-FE47263B3285}" srcOrd="3" destOrd="0" presId="urn:microsoft.com/office/officeart/2005/8/layout/hierarchy1"/>
    <dgm:cxn modelId="{C24A9469-49E3-4136-8245-A230AA1C29E8}" type="presParOf" srcId="{7DB9DF02-C618-4B6D-B9F1-FE47263B3285}" destId="{A980ABDF-EB96-4B28-8992-CB4888FB4AB3}" srcOrd="0" destOrd="0" presId="urn:microsoft.com/office/officeart/2005/8/layout/hierarchy1"/>
    <dgm:cxn modelId="{00D9C0DC-4DE5-47D1-AB25-DF341D380E39}" type="presParOf" srcId="{A980ABDF-EB96-4B28-8992-CB4888FB4AB3}" destId="{7A22A645-675D-495B-9E8B-E391938B35C2}" srcOrd="0" destOrd="0" presId="urn:microsoft.com/office/officeart/2005/8/layout/hierarchy1"/>
    <dgm:cxn modelId="{4788516A-1DF4-4FD1-A021-9BD0A1C43CE1}" type="presParOf" srcId="{A980ABDF-EB96-4B28-8992-CB4888FB4AB3}" destId="{EB381699-276D-4017-B7DB-0737B9A81C63}" srcOrd="1" destOrd="0" presId="urn:microsoft.com/office/officeart/2005/8/layout/hierarchy1"/>
    <dgm:cxn modelId="{A09BC0E1-DC88-42B5-B78E-B2E752CED178}" type="presParOf" srcId="{7DB9DF02-C618-4B6D-B9F1-FE47263B3285}" destId="{17553006-3A09-486B-803C-D924EAF306B1}" srcOrd="1" destOrd="0" presId="urn:microsoft.com/office/officeart/2005/8/layout/hierarchy1"/>
    <dgm:cxn modelId="{BE70DFFA-6E97-4981-9E49-1E65C80E3A82}" type="presParOf" srcId="{17553006-3A09-486B-803C-D924EAF306B1}" destId="{82228F4B-2CA9-49CD-9DAE-66DF3831DB4A}" srcOrd="0" destOrd="0" presId="urn:microsoft.com/office/officeart/2005/8/layout/hierarchy1"/>
    <dgm:cxn modelId="{76002D93-A242-45AB-8284-5D9422FD6B24}" type="presParOf" srcId="{17553006-3A09-486B-803C-D924EAF306B1}" destId="{D383756B-529F-4068-BF22-94CDE09C46D3}" srcOrd="1" destOrd="0" presId="urn:microsoft.com/office/officeart/2005/8/layout/hierarchy1"/>
    <dgm:cxn modelId="{DFEB3792-B5E4-407B-B9D4-33DF64657AC1}" type="presParOf" srcId="{D383756B-529F-4068-BF22-94CDE09C46D3}" destId="{22DA8671-0177-4088-82A1-CE20A752B994}" srcOrd="0" destOrd="0" presId="urn:microsoft.com/office/officeart/2005/8/layout/hierarchy1"/>
    <dgm:cxn modelId="{8B63B393-DE34-463F-AE4D-DA31F07214F5}" type="presParOf" srcId="{22DA8671-0177-4088-82A1-CE20A752B994}" destId="{C1CAC82B-1D68-4792-8F2F-105A9A34B177}" srcOrd="0" destOrd="0" presId="urn:microsoft.com/office/officeart/2005/8/layout/hierarchy1"/>
    <dgm:cxn modelId="{E1783525-72B1-4B83-8E45-FC9CB57BCBF4}" type="presParOf" srcId="{22DA8671-0177-4088-82A1-CE20A752B994}" destId="{3660C60B-A12A-4CB3-B558-D289959CC663}" srcOrd="1" destOrd="0" presId="urn:microsoft.com/office/officeart/2005/8/layout/hierarchy1"/>
    <dgm:cxn modelId="{7FE6607F-942D-4869-8D51-19D6D4FB0984}" type="presParOf" srcId="{D383756B-529F-4068-BF22-94CDE09C46D3}" destId="{78994736-15DF-4C63-BBF7-934EA9F94FC9}" srcOrd="1" destOrd="0" presId="urn:microsoft.com/office/officeart/2005/8/layout/hierarchy1"/>
    <dgm:cxn modelId="{9CB86B91-77A6-45BB-B652-39F9B689BF4D}" type="presParOf" srcId="{3A26BE85-5050-4760-B4CC-71F74034FD3C}" destId="{8D06F96F-8C81-413B-998E-7844FB828441}" srcOrd="4" destOrd="0" presId="urn:microsoft.com/office/officeart/2005/8/layout/hierarchy1"/>
    <dgm:cxn modelId="{E3ABC6DB-7857-46D2-9B88-840935AD3878}" type="presParOf" srcId="{3A26BE85-5050-4760-B4CC-71F74034FD3C}" destId="{35629B90-4466-4F80-92D3-1BA3426B0DBD}" srcOrd="5" destOrd="0" presId="urn:microsoft.com/office/officeart/2005/8/layout/hierarchy1"/>
    <dgm:cxn modelId="{150B9B0E-FB3E-4275-8A0B-CCFE8BAEC91C}" type="presParOf" srcId="{35629B90-4466-4F80-92D3-1BA3426B0DBD}" destId="{AE3CDC1E-5FA9-478C-A0EB-1E71C5F1C38D}" srcOrd="0" destOrd="0" presId="urn:microsoft.com/office/officeart/2005/8/layout/hierarchy1"/>
    <dgm:cxn modelId="{9D45C217-5175-4DA8-88A1-0F13774F09A8}" type="presParOf" srcId="{AE3CDC1E-5FA9-478C-A0EB-1E71C5F1C38D}" destId="{A42FECC1-F6DD-4C24-8FA2-3E9F6416C71E}" srcOrd="0" destOrd="0" presId="urn:microsoft.com/office/officeart/2005/8/layout/hierarchy1"/>
    <dgm:cxn modelId="{7006D4E1-523B-4A16-82E2-7D8A9E15E428}" type="presParOf" srcId="{AE3CDC1E-5FA9-478C-A0EB-1E71C5F1C38D}" destId="{0D433C86-D2F3-4D59-9625-D0573A89BE39}" srcOrd="1" destOrd="0" presId="urn:microsoft.com/office/officeart/2005/8/layout/hierarchy1"/>
    <dgm:cxn modelId="{A07C21DF-3015-4C71-9FB4-884C6D683700}" type="presParOf" srcId="{35629B90-4466-4F80-92D3-1BA3426B0DBD}" destId="{C1384E27-F765-43F8-A053-D9728F0C3FAC}" srcOrd="1" destOrd="0" presId="urn:microsoft.com/office/officeart/2005/8/layout/hierarchy1"/>
    <dgm:cxn modelId="{842501F4-2B43-423C-8539-3D9DA0252E5E}" type="presParOf" srcId="{C1384E27-F765-43F8-A053-D9728F0C3FAC}" destId="{6B7CECE0-D0D2-4493-A828-EB41DA9B470F}" srcOrd="0" destOrd="0" presId="urn:microsoft.com/office/officeart/2005/8/layout/hierarchy1"/>
    <dgm:cxn modelId="{37BBEA7F-C6F3-448A-9A3D-02E59632A22B}" type="presParOf" srcId="{C1384E27-F765-43F8-A053-D9728F0C3FAC}" destId="{AA21D3DD-7D35-4D59-BFAA-D255155FE3C1}" srcOrd="1" destOrd="0" presId="urn:microsoft.com/office/officeart/2005/8/layout/hierarchy1"/>
    <dgm:cxn modelId="{090D9561-B2FB-4402-9219-E87C1D981D2A}" type="presParOf" srcId="{AA21D3DD-7D35-4D59-BFAA-D255155FE3C1}" destId="{33CC6F09-AB7D-4EC1-92A9-689C71957AAF}" srcOrd="0" destOrd="0" presId="urn:microsoft.com/office/officeart/2005/8/layout/hierarchy1"/>
    <dgm:cxn modelId="{0FFEEF28-B971-451F-8FBA-25D2D7977C04}" type="presParOf" srcId="{33CC6F09-AB7D-4EC1-92A9-689C71957AAF}" destId="{B3FDC293-FAD6-44B4-B859-05808D1045C3}" srcOrd="0" destOrd="0" presId="urn:microsoft.com/office/officeart/2005/8/layout/hierarchy1"/>
    <dgm:cxn modelId="{6A088C57-A9F5-4889-B5D8-DBF6136727FC}" type="presParOf" srcId="{33CC6F09-AB7D-4EC1-92A9-689C71957AAF}" destId="{3F7F1A00-5B33-40EB-8523-4697D76F1DC1}" srcOrd="1" destOrd="0" presId="urn:microsoft.com/office/officeart/2005/8/layout/hierarchy1"/>
    <dgm:cxn modelId="{7B3FD176-5631-4F0B-89DD-E7C42762B15F}" type="presParOf" srcId="{AA21D3DD-7D35-4D59-BFAA-D255155FE3C1}" destId="{8F4C26C0-15E8-44D5-8298-1724813D3076}" srcOrd="1" destOrd="0" presId="urn:microsoft.com/office/officeart/2005/8/layout/hierarchy1"/>
    <dgm:cxn modelId="{08DC9E1F-6987-4608-851F-5F2FFCA824E0}" type="presParOf" srcId="{C1384E27-F765-43F8-A053-D9728F0C3FAC}" destId="{F6284BE0-C324-4E3F-B547-A27D65EF3671}" srcOrd="2" destOrd="0" presId="urn:microsoft.com/office/officeart/2005/8/layout/hierarchy1"/>
    <dgm:cxn modelId="{D81AD9CE-12A5-447C-91FE-CA9B61DBC669}" type="presParOf" srcId="{C1384E27-F765-43F8-A053-D9728F0C3FAC}" destId="{2BD5697D-EF34-4584-8521-1F438544B4C7}" srcOrd="3" destOrd="0" presId="urn:microsoft.com/office/officeart/2005/8/layout/hierarchy1"/>
    <dgm:cxn modelId="{A745F97C-17F4-445F-AACD-F2D2E25684DC}" type="presParOf" srcId="{2BD5697D-EF34-4584-8521-1F438544B4C7}" destId="{80D819FC-EB75-425C-AED1-1CD5081D4475}" srcOrd="0" destOrd="0" presId="urn:microsoft.com/office/officeart/2005/8/layout/hierarchy1"/>
    <dgm:cxn modelId="{63D0D92F-0FE8-4B22-85C2-934E299847E8}" type="presParOf" srcId="{80D819FC-EB75-425C-AED1-1CD5081D4475}" destId="{F05B960F-E405-49BC-B20E-5B4FE19319CE}" srcOrd="0" destOrd="0" presId="urn:microsoft.com/office/officeart/2005/8/layout/hierarchy1"/>
    <dgm:cxn modelId="{DA09AAB8-E5E1-4AC6-B529-EBF5837AADCA}" type="presParOf" srcId="{80D819FC-EB75-425C-AED1-1CD5081D4475}" destId="{80CCDE0A-D059-4589-A1E1-0807194FEA7D}" srcOrd="1" destOrd="0" presId="urn:microsoft.com/office/officeart/2005/8/layout/hierarchy1"/>
    <dgm:cxn modelId="{7191EB9E-B4DE-41F0-9BF1-4257E6BBE242}" type="presParOf" srcId="{2BD5697D-EF34-4584-8521-1F438544B4C7}" destId="{C2D4316A-15F6-49B4-8356-4988F2924405}" srcOrd="1" destOrd="0" presId="urn:microsoft.com/office/officeart/2005/8/layout/hierarchy1"/>
    <dgm:cxn modelId="{E6713821-6693-4D12-B587-5662AEA87278}" type="presParOf" srcId="{3A26BE85-5050-4760-B4CC-71F74034FD3C}" destId="{612B04F9-52B7-482A-BE3A-7E9D274F8EEE}" srcOrd="6" destOrd="0" presId="urn:microsoft.com/office/officeart/2005/8/layout/hierarchy1"/>
    <dgm:cxn modelId="{3C063F3B-8F22-4789-B9B8-ABFE057D4D6A}" type="presParOf" srcId="{3A26BE85-5050-4760-B4CC-71F74034FD3C}" destId="{2ADA964D-F422-4E9E-BDC5-F5B4456E64D6}" srcOrd="7" destOrd="0" presId="urn:microsoft.com/office/officeart/2005/8/layout/hierarchy1"/>
    <dgm:cxn modelId="{893248CB-D024-43EB-80E0-1A13D34A1265}" type="presParOf" srcId="{2ADA964D-F422-4E9E-BDC5-F5B4456E64D6}" destId="{1262B075-2F88-4062-B697-6C130EB7EFB7}" srcOrd="0" destOrd="0" presId="urn:microsoft.com/office/officeart/2005/8/layout/hierarchy1"/>
    <dgm:cxn modelId="{5DAB7F9D-F265-4DA4-A50B-18DE1F3043C4}" type="presParOf" srcId="{1262B075-2F88-4062-B697-6C130EB7EFB7}" destId="{1515652E-C9ED-4DA3-9AF6-99FB5F6A7C2B}" srcOrd="0" destOrd="0" presId="urn:microsoft.com/office/officeart/2005/8/layout/hierarchy1"/>
    <dgm:cxn modelId="{815C067E-1CE8-4DDB-8374-4AF102FDF539}" type="presParOf" srcId="{1262B075-2F88-4062-B697-6C130EB7EFB7}" destId="{F94AF005-CE27-4502-ACBE-351E8F181FE8}" srcOrd="1" destOrd="0" presId="urn:microsoft.com/office/officeart/2005/8/layout/hierarchy1"/>
    <dgm:cxn modelId="{DB5C20B4-9562-4401-97C0-C8A3E541538F}" type="presParOf" srcId="{2ADA964D-F422-4E9E-BDC5-F5B4456E64D6}" destId="{F864E7E1-2836-4B3A-A87E-5CC03019E959}" srcOrd="1" destOrd="0" presId="urn:microsoft.com/office/officeart/2005/8/layout/hierarchy1"/>
    <dgm:cxn modelId="{0888A647-13F4-4BF0-A193-5224FC3DDB1F}" type="presParOf" srcId="{3A26BE85-5050-4760-B4CC-71F74034FD3C}" destId="{07ABC500-3B9D-400A-8CE2-2243B62C6660}" srcOrd="8" destOrd="0" presId="urn:microsoft.com/office/officeart/2005/8/layout/hierarchy1"/>
    <dgm:cxn modelId="{68D39E03-18C8-4403-B14F-71038DFC8A18}" type="presParOf" srcId="{3A26BE85-5050-4760-B4CC-71F74034FD3C}" destId="{24433A66-74AC-480E-8685-79024B2FA735}" srcOrd="9" destOrd="0" presId="urn:microsoft.com/office/officeart/2005/8/layout/hierarchy1"/>
    <dgm:cxn modelId="{E6C6CD26-BBA2-4B8B-B38D-BE01428C8D67}" type="presParOf" srcId="{24433A66-74AC-480E-8685-79024B2FA735}" destId="{57FE2676-2BD1-4874-8954-8B32191672E3}" srcOrd="0" destOrd="0" presId="urn:microsoft.com/office/officeart/2005/8/layout/hierarchy1"/>
    <dgm:cxn modelId="{5D2CAF0C-81F2-4947-9C4F-06962602DF40}" type="presParOf" srcId="{57FE2676-2BD1-4874-8954-8B32191672E3}" destId="{80E335E3-46EE-4839-A7E4-494ABE5B52E5}" srcOrd="0" destOrd="0" presId="urn:microsoft.com/office/officeart/2005/8/layout/hierarchy1"/>
    <dgm:cxn modelId="{96B3C193-F19E-4E91-9867-BB85895458F7}" type="presParOf" srcId="{57FE2676-2BD1-4874-8954-8B32191672E3}" destId="{F2E1E50F-3F92-4FAF-8A11-A94472C9CFB9}" srcOrd="1" destOrd="0" presId="urn:microsoft.com/office/officeart/2005/8/layout/hierarchy1"/>
    <dgm:cxn modelId="{906F5350-6F85-460C-A4A5-66D3AE22A086}" type="presParOf" srcId="{24433A66-74AC-480E-8685-79024B2FA735}" destId="{8B13BB4E-AF5B-4BD1-813C-101D959C01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76D38-B749-466F-AAE9-8FC4587DFB86}">
      <dsp:nvSpPr>
        <dsp:cNvPr id="0" name=""/>
        <dsp:cNvSpPr/>
      </dsp:nvSpPr>
      <dsp:spPr>
        <a:xfrm>
          <a:off x="489291" y="1164759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4AF12-AE28-4244-8009-6C0DEC8CAE68}">
      <dsp:nvSpPr>
        <dsp:cNvPr id="0" name=""/>
        <dsp:cNvSpPr/>
      </dsp:nvSpPr>
      <dsp:spPr>
        <a:xfrm>
          <a:off x="5034" y="1527105"/>
          <a:ext cx="968513" cy="9685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開發動機</a:t>
          </a:r>
        </a:p>
      </dsp:txBody>
      <dsp:txXfrm>
        <a:off x="146869" y="1668940"/>
        <a:ext cx="684843" cy="684843"/>
      </dsp:txXfrm>
    </dsp:sp>
    <dsp:sp modelId="{DC16C169-BEB4-4B4C-9FF8-63C1BC4BAA53}">
      <dsp:nvSpPr>
        <dsp:cNvPr id="0" name=""/>
        <dsp:cNvSpPr/>
      </dsp:nvSpPr>
      <dsp:spPr>
        <a:xfrm>
          <a:off x="3031640" y="1164759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B9317-F56A-4532-8D04-D3FB4419FA12}">
      <dsp:nvSpPr>
        <dsp:cNvPr id="0" name=""/>
        <dsp:cNvSpPr/>
      </dsp:nvSpPr>
      <dsp:spPr>
        <a:xfrm>
          <a:off x="2547383" y="1527105"/>
          <a:ext cx="968513" cy="968513"/>
        </a:xfrm>
        <a:prstGeom prst="ellips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開發規劃</a:t>
          </a:r>
        </a:p>
      </dsp:txBody>
      <dsp:txXfrm>
        <a:off x="2689218" y="1668940"/>
        <a:ext cx="684843" cy="684843"/>
      </dsp:txXfrm>
    </dsp:sp>
    <dsp:sp modelId="{8121395B-FAB6-455B-80FB-5EBF59C9F6E7}">
      <dsp:nvSpPr>
        <dsp:cNvPr id="0" name=""/>
        <dsp:cNvSpPr/>
      </dsp:nvSpPr>
      <dsp:spPr>
        <a:xfrm>
          <a:off x="5573989" y="1164759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7203B-D5D0-4676-ACDF-EA9727071675}">
      <dsp:nvSpPr>
        <dsp:cNvPr id="0" name=""/>
        <dsp:cNvSpPr/>
      </dsp:nvSpPr>
      <dsp:spPr>
        <a:xfrm>
          <a:off x="5089732" y="1527105"/>
          <a:ext cx="968513" cy="968513"/>
        </a:xfrm>
        <a:prstGeom prst="ellips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網站架構</a:t>
          </a:r>
        </a:p>
      </dsp:txBody>
      <dsp:txXfrm>
        <a:off x="5231567" y="1668940"/>
        <a:ext cx="684843" cy="684843"/>
      </dsp:txXfrm>
    </dsp:sp>
    <dsp:sp modelId="{030DA266-4B65-4671-8492-0FDF8C7BA1B0}">
      <dsp:nvSpPr>
        <dsp:cNvPr id="0" name=""/>
        <dsp:cNvSpPr/>
      </dsp:nvSpPr>
      <dsp:spPr>
        <a:xfrm>
          <a:off x="8116338" y="1164759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E8F20-0C36-434F-B88B-0F55FE89F114}">
      <dsp:nvSpPr>
        <dsp:cNvPr id="0" name=""/>
        <dsp:cNvSpPr/>
      </dsp:nvSpPr>
      <dsp:spPr>
        <a:xfrm>
          <a:off x="7632081" y="1527105"/>
          <a:ext cx="968513" cy="968513"/>
        </a:xfrm>
        <a:prstGeom prst="ellips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網頁呈現及心得</a:t>
          </a:r>
        </a:p>
      </dsp:txBody>
      <dsp:txXfrm>
        <a:off x="7773916" y="1668940"/>
        <a:ext cx="684843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75543-2C69-4928-B6F8-F14BA701B29B}">
      <dsp:nvSpPr>
        <dsp:cNvPr id="0" name=""/>
        <dsp:cNvSpPr/>
      </dsp:nvSpPr>
      <dsp:spPr>
        <a:xfrm>
          <a:off x="548" y="1194226"/>
          <a:ext cx="1981437" cy="1634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構思主題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蒐集資料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確認網頁內容</a:t>
          </a:r>
        </a:p>
      </dsp:txBody>
      <dsp:txXfrm>
        <a:off x="38157" y="1231835"/>
        <a:ext cx="1906219" cy="1208852"/>
      </dsp:txXfrm>
    </dsp:sp>
    <dsp:sp modelId="{F225142D-995A-4A42-92D4-188FCE87209B}">
      <dsp:nvSpPr>
        <dsp:cNvPr id="0" name=""/>
        <dsp:cNvSpPr/>
      </dsp:nvSpPr>
      <dsp:spPr>
        <a:xfrm>
          <a:off x="1087219" y="1487043"/>
          <a:ext cx="2327592" cy="2327592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562F2-78FE-4825-8300-62D60973B0E9}">
      <dsp:nvSpPr>
        <dsp:cNvPr id="0" name=""/>
        <dsp:cNvSpPr/>
      </dsp:nvSpPr>
      <dsp:spPr>
        <a:xfrm>
          <a:off x="440867" y="2478297"/>
          <a:ext cx="1761277" cy="70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3/20</a:t>
          </a:r>
          <a:endParaRPr lang="zh-TW" altLang="en-US" sz="1600" kern="1200" dirty="0"/>
        </a:p>
      </dsp:txBody>
      <dsp:txXfrm>
        <a:off x="461381" y="2498811"/>
        <a:ext cx="1720249" cy="659373"/>
      </dsp:txXfrm>
    </dsp:sp>
    <dsp:sp modelId="{B2F5F3C1-E4C0-4432-831F-F5379F026C7C}">
      <dsp:nvSpPr>
        <dsp:cNvPr id="0" name=""/>
        <dsp:cNvSpPr/>
      </dsp:nvSpPr>
      <dsp:spPr>
        <a:xfrm>
          <a:off x="2619117" y="1194226"/>
          <a:ext cx="1981437" cy="1634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前端設計</a:t>
          </a:r>
        </a:p>
      </dsp:txBody>
      <dsp:txXfrm>
        <a:off x="2656726" y="1582036"/>
        <a:ext cx="1906219" cy="1208852"/>
      </dsp:txXfrm>
    </dsp:sp>
    <dsp:sp modelId="{A84D32FC-BA21-4A4A-8421-E17556779EC7}">
      <dsp:nvSpPr>
        <dsp:cNvPr id="0" name=""/>
        <dsp:cNvSpPr/>
      </dsp:nvSpPr>
      <dsp:spPr>
        <a:xfrm>
          <a:off x="3689275" y="144010"/>
          <a:ext cx="2580776" cy="2580776"/>
        </a:xfrm>
        <a:prstGeom prst="circularArrow">
          <a:avLst>
            <a:gd name="adj1" fmla="val 3393"/>
            <a:gd name="adj2" fmla="val 419913"/>
            <a:gd name="adj3" fmla="val 19404576"/>
            <a:gd name="adj4" fmla="val 12575511"/>
            <a:gd name="adj5" fmla="val 395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E0646-57C0-41DF-9C37-D3CA10758ABE}">
      <dsp:nvSpPr>
        <dsp:cNvPr id="0" name=""/>
        <dsp:cNvSpPr/>
      </dsp:nvSpPr>
      <dsp:spPr>
        <a:xfrm>
          <a:off x="3059436" y="844025"/>
          <a:ext cx="1761277" cy="70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4/17</a:t>
          </a:r>
          <a:endParaRPr lang="zh-TW" altLang="en-US" sz="1600" kern="1200" dirty="0"/>
        </a:p>
      </dsp:txBody>
      <dsp:txXfrm>
        <a:off x="3079950" y="864539"/>
        <a:ext cx="1720249" cy="659373"/>
      </dsp:txXfrm>
    </dsp:sp>
    <dsp:sp modelId="{C55DCFBB-69C1-42F0-A13F-6629036FCB0D}">
      <dsp:nvSpPr>
        <dsp:cNvPr id="0" name=""/>
        <dsp:cNvSpPr/>
      </dsp:nvSpPr>
      <dsp:spPr>
        <a:xfrm>
          <a:off x="5237685" y="1194226"/>
          <a:ext cx="1981437" cy="1634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/>
            <a:t>Models</a:t>
          </a:r>
          <a:r>
            <a:rPr lang="zh-TW" altLang="en-US" sz="1400" kern="1200" dirty="0"/>
            <a:t>塑模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後台開發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前後端整合</a:t>
          </a:r>
        </a:p>
      </dsp:txBody>
      <dsp:txXfrm>
        <a:off x="5275294" y="1231835"/>
        <a:ext cx="1906219" cy="1208852"/>
      </dsp:txXfrm>
    </dsp:sp>
    <dsp:sp modelId="{984EC54B-2A39-4BD3-B4DE-D603099262FA}">
      <dsp:nvSpPr>
        <dsp:cNvPr id="0" name=""/>
        <dsp:cNvSpPr/>
      </dsp:nvSpPr>
      <dsp:spPr>
        <a:xfrm>
          <a:off x="6324356" y="1487043"/>
          <a:ext cx="2327592" cy="2327592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9A599-7840-4294-B4E9-78339DE8DD14}">
      <dsp:nvSpPr>
        <dsp:cNvPr id="0" name=""/>
        <dsp:cNvSpPr/>
      </dsp:nvSpPr>
      <dsp:spPr>
        <a:xfrm>
          <a:off x="5678005" y="2478297"/>
          <a:ext cx="1761277" cy="70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6/7</a:t>
          </a:r>
          <a:endParaRPr lang="zh-TW" altLang="en-US" sz="1600" kern="1200" dirty="0"/>
        </a:p>
      </dsp:txBody>
      <dsp:txXfrm>
        <a:off x="5698519" y="2498811"/>
        <a:ext cx="1720249" cy="659373"/>
      </dsp:txXfrm>
    </dsp:sp>
    <dsp:sp modelId="{2DCC5C29-B530-43C5-81DF-E74FB535BA9F}">
      <dsp:nvSpPr>
        <dsp:cNvPr id="0" name=""/>
        <dsp:cNvSpPr/>
      </dsp:nvSpPr>
      <dsp:spPr>
        <a:xfrm>
          <a:off x="7856254" y="1194226"/>
          <a:ext cx="1981437" cy="1634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網站測試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網頁美觀</a:t>
          </a:r>
        </a:p>
      </dsp:txBody>
      <dsp:txXfrm>
        <a:off x="7893863" y="1582036"/>
        <a:ext cx="1906219" cy="1208852"/>
      </dsp:txXfrm>
    </dsp:sp>
    <dsp:sp modelId="{A2BAC121-524E-465D-9BFA-990E8C7849A0}">
      <dsp:nvSpPr>
        <dsp:cNvPr id="0" name=""/>
        <dsp:cNvSpPr/>
      </dsp:nvSpPr>
      <dsp:spPr>
        <a:xfrm>
          <a:off x="8296573" y="844025"/>
          <a:ext cx="1761277" cy="70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6/10</a:t>
          </a:r>
          <a:endParaRPr lang="zh-TW" altLang="en-US" sz="1600" kern="1200" dirty="0"/>
        </a:p>
      </dsp:txBody>
      <dsp:txXfrm>
        <a:off x="8317087" y="864539"/>
        <a:ext cx="1720249" cy="659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BC500-3B9D-400A-8CE2-2243B62C6660}">
      <dsp:nvSpPr>
        <dsp:cNvPr id="0" name=""/>
        <dsp:cNvSpPr/>
      </dsp:nvSpPr>
      <dsp:spPr>
        <a:xfrm>
          <a:off x="5834894" y="1461833"/>
          <a:ext cx="3857520" cy="33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66"/>
              </a:lnTo>
              <a:lnTo>
                <a:pt x="3857520" y="227466"/>
              </a:lnTo>
              <a:lnTo>
                <a:pt x="3857520" y="3337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B04F9-52B7-482A-BE3A-7E9D274F8EEE}">
      <dsp:nvSpPr>
        <dsp:cNvPr id="0" name=""/>
        <dsp:cNvSpPr/>
      </dsp:nvSpPr>
      <dsp:spPr>
        <a:xfrm>
          <a:off x="5834894" y="1461833"/>
          <a:ext cx="2454785" cy="33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66"/>
              </a:lnTo>
              <a:lnTo>
                <a:pt x="2454785" y="227466"/>
              </a:lnTo>
              <a:lnTo>
                <a:pt x="2454785" y="3337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84BE0-C324-4E3F-B547-A27D65EF3671}">
      <dsp:nvSpPr>
        <dsp:cNvPr id="0" name=""/>
        <dsp:cNvSpPr/>
      </dsp:nvSpPr>
      <dsp:spPr>
        <a:xfrm>
          <a:off x="6886945" y="2524405"/>
          <a:ext cx="701367" cy="33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66"/>
              </a:lnTo>
              <a:lnTo>
                <a:pt x="701367" y="227466"/>
              </a:lnTo>
              <a:lnTo>
                <a:pt x="701367" y="3337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CECE0-D0D2-4493-A828-EB41DA9B470F}">
      <dsp:nvSpPr>
        <dsp:cNvPr id="0" name=""/>
        <dsp:cNvSpPr/>
      </dsp:nvSpPr>
      <dsp:spPr>
        <a:xfrm>
          <a:off x="6185578" y="2524405"/>
          <a:ext cx="701367" cy="333787"/>
        </a:xfrm>
        <a:custGeom>
          <a:avLst/>
          <a:gdLst/>
          <a:ahLst/>
          <a:cxnLst/>
          <a:rect l="0" t="0" r="0" b="0"/>
          <a:pathLst>
            <a:path>
              <a:moveTo>
                <a:pt x="701367" y="0"/>
              </a:moveTo>
              <a:lnTo>
                <a:pt x="701367" y="227466"/>
              </a:lnTo>
              <a:lnTo>
                <a:pt x="0" y="227466"/>
              </a:lnTo>
              <a:lnTo>
                <a:pt x="0" y="3337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6F96F-8C81-413B-998E-7844FB828441}">
      <dsp:nvSpPr>
        <dsp:cNvPr id="0" name=""/>
        <dsp:cNvSpPr/>
      </dsp:nvSpPr>
      <dsp:spPr>
        <a:xfrm>
          <a:off x="5834894" y="1461833"/>
          <a:ext cx="1052051" cy="33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66"/>
              </a:lnTo>
              <a:lnTo>
                <a:pt x="1052051" y="227466"/>
              </a:lnTo>
              <a:lnTo>
                <a:pt x="1052051" y="3337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28F4B-2CA9-49CD-9DAE-66DF3831DB4A}">
      <dsp:nvSpPr>
        <dsp:cNvPr id="0" name=""/>
        <dsp:cNvSpPr/>
      </dsp:nvSpPr>
      <dsp:spPr>
        <a:xfrm>
          <a:off x="4737123" y="2524405"/>
          <a:ext cx="91440" cy="3337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7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99820-1A96-4B92-9470-B10DB7D63EDD}">
      <dsp:nvSpPr>
        <dsp:cNvPr id="0" name=""/>
        <dsp:cNvSpPr/>
      </dsp:nvSpPr>
      <dsp:spPr>
        <a:xfrm>
          <a:off x="4782843" y="1461833"/>
          <a:ext cx="1052051" cy="333787"/>
        </a:xfrm>
        <a:custGeom>
          <a:avLst/>
          <a:gdLst/>
          <a:ahLst/>
          <a:cxnLst/>
          <a:rect l="0" t="0" r="0" b="0"/>
          <a:pathLst>
            <a:path>
              <a:moveTo>
                <a:pt x="1052051" y="0"/>
              </a:moveTo>
              <a:lnTo>
                <a:pt x="1052051" y="227466"/>
              </a:lnTo>
              <a:lnTo>
                <a:pt x="0" y="227466"/>
              </a:lnTo>
              <a:lnTo>
                <a:pt x="0" y="3337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F607A-D183-44C2-9E43-ADDB05F07E58}">
      <dsp:nvSpPr>
        <dsp:cNvPr id="0" name=""/>
        <dsp:cNvSpPr/>
      </dsp:nvSpPr>
      <dsp:spPr>
        <a:xfrm>
          <a:off x="1977373" y="2524405"/>
          <a:ext cx="1402734" cy="33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66"/>
              </a:lnTo>
              <a:lnTo>
                <a:pt x="1402734" y="227466"/>
              </a:lnTo>
              <a:lnTo>
                <a:pt x="1402734" y="3337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F42BF-365E-4A8D-93DD-84928C30FAF9}">
      <dsp:nvSpPr>
        <dsp:cNvPr id="0" name=""/>
        <dsp:cNvSpPr/>
      </dsp:nvSpPr>
      <dsp:spPr>
        <a:xfrm>
          <a:off x="1931653" y="2524405"/>
          <a:ext cx="91440" cy="3337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7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19080-6E11-408D-A70B-09A7D2E6FC38}">
      <dsp:nvSpPr>
        <dsp:cNvPr id="0" name=""/>
        <dsp:cNvSpPr/>
      </dsp:nvSpPr>
      <dsp:spPr>
        <a:xfrm>
          <a:off x="574639" y="2524405"/>
          <a:ext cx="1402734" cy="333787"/>
        </a:xfrm>
        <a:custGeom>
          <a:avLst/>
          <a:gdLst/>
          <a:ahLst/>
          <a:cxnLst/>
          <a:rect l="0" t="0" r="0" b="0"/>
          <a:pathLst>
            <a:path>
              <a:moveTo>
                <a:pt x="1402734" y="0"/>
              </a:moveTo>
              <a:lnTo>
                <a:pt x="1402734" y="227466"/>
              </a:lnTo>
              <a:lnTo>
                <a:pt x="0" y="227466"/>
              </a:lnTo>
              <a:lnTo>
                <a:pt x="0" y="3337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E770C-1DB9-4108-9602-CF386C354496}">
      <dsp:nvSpPr>
        <dsp:cNvPr id="0" name=""/>
        <dsp:cNvSpPr/>
      </dsp:nvSpPr>
      <dsp:spPr>
        <a:xfrm>
          <a:off x="1977373" y="1461833"/>
          <a:ext cx="3857520" cy="333787"/>
        </a:xfrm>
        <a:custGeom>
          <a:avLst/>
          <a:gdLst/>
          <a:ahLst/>
          <a:cxnLst/>
          <a:rect l="0" t="0" r="0" b="0"/>
          <a:pathLst>
            <a:path>
              <a:moveTo>
                <a:pt x="3857520" y="0"/>
              </a:moveTo>
              <a:lnTo>
                <a:pt x="3857520" y="227466"/>
              </a:lnTo>
              <a:lnTo>
                <a:pt x="0" y="227466"/>
              </a:lnTo>
              <a:lnTo>
                <a:pt x="0" y="3337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B4AA7-84C0-48EB-843F-271A35FC8AE6}">
      <dsp:nvSpPr>
        <dsp:cNvPr id="0" name=""/>
        <dsp:cNvSpPr/>
      </dsp:nvSpPr>
      <dsp:spPr>
        <a:xfrm>
          <a:off x="5261048" y="733048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25F46-494E-44EF-95C0-F14163D820C4}">
      <dsp:nvSpPr>
        <dsp:cNvPr id="0" name=""/>
        <dsp:cNvSpPr/>
      </dsp:nvSpPr>
      <dsp:spPr>
        <a:xfrm>
          <a:off x="5388570" y="854194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index</a:t>
          </a:r>
          <a:endParaRPr lang="zh-TW" altLang="en-US" sz="1600" kern="1200" dirty="0"/>
        </a:p>
      </dsp:txBody>
      <dsp:txXfrm>
        <a:off x="5409915" y="875539"/>
        <a:ext cx="1105002" cy="686094"/>
      </dsp:txXfrm>
    </dsp:sp>
    <dsp:sp modelId="{47C05F23-BDBC-4D6C-930D-E72D61D2CCDD}">
      <dsp:nvSpPr>
        <dsp:cNvPr id="0" name=""/>
        <dsp:cNvSpPr/>
      </dsp:nvSpPr>
      <dsp:spPr>
        <a:xfrm>
          <a:off x="1403527" y="1795620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E767D-79C7-4D34-B05E-979D28F2DAE9}">
      <dsp:nvSpPr>
        <dsp:cNvPr id="0" name=""/>
        <dsp:cNvSpPr/>
      </dsp:nvSpPr>
      <dsp:spPr>
        <a:xfrm>
          <a:off x="1531049" y="1916765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About us</a:t>
          </a:r>
          <a:endParaRPr lang="zh-TW" altLang="en-US" sz="1600" kern="1200" dirty="0"/>
        </a:p>
      </dsp:txBody>
      <dsp:txXfrm>
        <a:off x="1552394" y="1938110"/>
        <a:ext cx="1105002" cy="686094"/>
      </dsp:txXfrm>
    </dsp:sp>
    <dsp:sp modelId="{A02C55AC-B8BC-4CAE-8218-33672717C11E}">
      <dsp:nvSpPr>
        <dsp:cNvPr id="0" name=""/>
        <dsp:cNvSpPr/>
      </dsp:nvSpPr>
      <dsp:spPr>
        <a:xfrm>
          <a:off x="793" y="2858192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5A378-AD5C-4EEE-8975-31472E6A00B4}">
      <dsp:nvSpPr>
        <dsp:cNvPr id="0" name=""/>
        <dsp:cNvSpPr/>
      </dsp:nvSpPr>
      <dsp:spPr>
        <a:xfrm>
          <a:off x="128314" y="2979337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origin</a:t>
          </a:r>
          <a:endParaRPr lang="zh-TW" altLang="en-US" sz="1600" kern="1200" dirty="0"/>
        </a:p>
      </dsp:txBody>
      <dsp:txXfrm>
        <a:off x="149659" y="3000682"/>
        <a:ext cx="1105002" cy="686094"/>
      </dsp:txXfrm>
    </dsp:sp>
    <dsp:sp modelId="{B4843D25-813A-43F3-A8D8-2A41BB2B0A47}">
      <dsp:nvSpPr>
        <dsp:cNvPr id="0" name=""/>
        <dsp:cNvSpPr/>
      </dsp:nvSpPr>
      <dsp:spPr>
        <a:xfrm>
          <a:off x="1403527" y="2858192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17F16-C30F-41FA-ABDF-ECC212C8ABA3}">
      <dsp:nvSpPr>
        <dsp:cNvPr id="0" name=""/>
        <dsp:cNvSpPr/>
      </dsp:nvSpPr>
      <dsp:spPr>
        <a:xfrm>
          <a:off x="1531049" y="2979337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Concept</a:t>
          </a:r>
          <a:endParaRPr lang="zh-TW" altLang="en-US" sz="1600" kern="1200" dirty="0"/>
        </a:p>
      </dsp:txBody>
      <dsp:txXfrm>
        <a:off x="1552394" y="3000682"/>
        <a:ext cx="1105002" cy="686094"/>
      </dsp:txXfrm>
    </dsp:sp>
    <dsp:sp modelId="{E6A2ED7E-2B4B-481C-87AB-C28875690A83}">
      <dsp:nvSpPr>
        <dsp:cNvPr id="0" name=""/>
        <dsp:cNvSpPr/>
      </dsp:nvSpPr>
      <dsp:spPr>
        <a:xfrm>
          <a:off x="2806262" y="2858192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F828E-C1B6-4706-9594-6B63481F7B05}">
      <dsp:nvSpPr>
        <dsp:cNvPr id="0" name=""/>
        <dsp:cNvSpPr/>
      </dsp:nvSpPr>
      <dsp:spPr>
        <a:xfrm>
          <a:off x="2933784" y="2979337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history</a:t>
          </a:r>
          <a:endParaRPr lang="zh-TW" altLang="en-US" sz="1600" kern="1200" dirty="0"/>
        </a:p>
      </dsp:txBody>
      <dsp:txXfrm>
        <a:off x="2955129" y="3000682"/>
        <a:ext cx="1105002" cy="686094"/>
      </dsp:txXfrm>
    </dsp:sp>
    <dsp:sp modelId="{7A22A645-675D-495B-9E8B-E391938B35C2}">
      <dsp:nvSpPr>
        <dsp:cNvPr id="0" name=""/>
        <dsp:cNvSpPr/>
      </dsp:nvSpPr>
      <dsp:spPr>
        <a:xfrm>
          <a:off x="4208997" y="1795620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81699-276D-4017-B7DB-0737B9A81C63}">
      <dsp:nvSpPr>
        <dsp:cNvPr id="0" name=""/>
        <dsp:cNvSpPr/>
      </dsp:nvSpPr>
      <dsp:spPr>
        <a:xfrm>
          <a:off x="4336518" y="1916765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Store list</a:t>
          </a:r>
          <a:endParaRPr lang="zh-TW" altLang="en-US" sz="1600" kern="1200" dirty="0"/>
        </a:p>
      </dsp:txBody>
      <dsp:txXfrm>
        <a:off x="4357863" y="1938110"/>
        <a:ext cx="1105002" cy="686094"/>
      </dsp:txXfrm>
    </dsp:sp>
    <dsp:sp modelId="{C1CAC82B-1D68-4792-8F2F-105A9A34B177}">
      <dsp:nvSpPr>
        <dsp:cNvPr id="0" name=""/>
        <dsp:cNvSpPr/>
      </dsp:nvSpPr>
      <dsp:spPr>
        <a:xfrm>
          <a:off x="4208997" y="2858192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0C60B-A12A-4CB3-B558-D289959CC663}">
      <dsp:nvSpPr>
        <dsp:cNvPr id="0" name=""/>
        <dsp:cNvSpPr/>
      </dsp:nvSpPr>
      <dsp:spPr>
        <a:xfrm>
          <a:off x="4336518" y="2979337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Store information</a:t>
          </a:r>
          <a:endParaRPr lang="zh-TW" altLang="en-US" sz="1600" kern="1200" dirty="0"/>
        </a:p>
      </dsp:txBody>
      <dsp:txXfrm>
        <a:off x="4357863" y="3000682"/>
        <a:ext cx="1105002" cy="686094"/>
      </dsp:txXfrm>
    </dsp:sp>
    <dsp:sp modelId="{A42FECC1-F6DD-4C24-8FA2-3E9F6416C71E}">
      <dsp:nvSpPr>
        <dsp:cNvPr id="0" name=""/>
        <dsp:cNvSpPr/>
      </dsp:nvSpPr>
      <dsp:spPr>
        <a:xfrm>
          <a:off x="6313099" y="1795620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33C86-D2F3-4D59-9625-D0573A89BE39}">
      <dsp:nvSpPr>
        <dsp:cNvPr id="0" name=""/>
        <dsp:cNvSpPr/>
      </dsp:nvSpPr>
      <dsp:spPr>
        <a:xfrm>
          <a:off x="6440621" y="1916765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search</a:t>
          </a:r>
          <a:endParaRPr lang="zh-TW" altLang="en-US" sz="1600" kern="1200" dirty="0"/>
        </a:p>
      </dsp:txBody>
      <dsp:txXfrm>
        <a:off x="6461966" y="1938110"/>
        <a:ext cx="1105002" cy="686094"/>
      </dsp:txXfrm>
    </dsp:sp>
    <dsp:sp modelId="{B3FDC293-FAD6-44B4-B859-05808D1045C3}">
      <dsp:nvSpPr>
        <dsp:cNvPr id="0" name=""/>
        <dsp:cNvSpPr/>
      </dsp:nvSpPr>
      <dsp:spPr>
        <a:xfrm>
          <a:off x="5611732" y="2858192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1A00-5B33-40EB-8523-4697D76F1DC1}">
      <dsp:nvSpPr>
        <dsp:cNvPr id="0" name=""/>
        <dsp:cNvSpPr/>
      </dsp:nvSpPr>
      <dsp:spPr>
        <a:xfrm>
          <a:off x="5739253" y="2979337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searching</a:t>
          </a:r>
          <a:endParaRPr lang="zh-TW" altLang="en-US" sz="1600" kern="1200" dirty="0"/>
        </a:p>
      </dsp:txBody>
      <dsp:txXfrm>
        <a:off x="5760598" y="3000682"/>
        <a:ext cx="1105002" cy="686094"/>
      </dsp:txXfrm>
    </dsp:sp>
    <dsp:sp modelId="{F05B960F-E405-49BC-B20E-5B4FE19319CE}">
      <dsp:nvSpPr>
        <dsp:cNvPr id="0" name=""/>
        <dsp:cNvSpPr/>
      </dsp:nvSpPr>
      <dsp:spPr>
        <a:xfrm>
          <a:off x="7014467" y="2858192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DE0A-D059-4589-A1E1-0807194FEA7D}">
      <dsp:nvSpPr>
        <dsp:cNvPr id="0" name=""/>
        <dsp:cNvSpPr/>
      </dsp:nvSpPr>
      <dsp:spPr>
        <a:xfrm>
          <a:off x="7141988" y="2979337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sorting</a:t>
          </a:r>
          <a:endParaRPr lang="zh-TW" altLang="en-US" sz="1600" kern="1200" dirty="0"/>
        </a:p>
      </dsp:txBody>
      <dsp:txXfrm>
        <a:off x="7163333" y="3000682"/>
        <a:ext cx="1105002" cy="686094"/>
      </dsp:txXfrm>
    </dsp:sp>
    <dsp:sp modelId="{1515652E-C9ED-4DA3-9AF6-99FB5F6A7C2B}">
      <dsp:nvSpPr>
        <dsp:cNvPr id="0" name=""/>
        <dsp:cNvSpPr/>
      </dsp:nvSpPr>
      <dsp:spPr>
        <a:xfrm>
          <a:off x="7715834" y="1795620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AF005-CE27-4502-ACBE-351E8F181FE8}">
      <dsp:nvSpPr>
        <dsp:cNvPr id="0" name=""/>
        <dsp:cNvSpPr/>
      </dsp:nvSpPr>
      <dsp:spPr>
        <a:xfrm>
          <a:off x="7843355" y="1916765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Sign in</a:t>
          </a:r>
          <a:endParaRPr lang="zh-TW" altLang="en-US" sz="1600" kern="1200" dirty="0"/>
        </a:p>
      </dsp:txBody>
      <dsp:txXfrm>
        <a:off x="7864700" y="1938110"/>
        <a:ext cx="1105002" cy="686094"/>
      </dsp:txXfrm>
    </dsp:sp>
    <dsp:sp modelId="{80E335E3-46EE-4839-A7E4-494ABE5B52E5}">
      <dsp:nvSpPr>
        <dsp:cNvPr id="0" name=""/>
        <dsp:cNvSpPr/>
      </dsp:nvSpPr>
      <dsp:spPr>
        <a:xfrm>
          <a:off x="9118569" y="1795620"/>
          <a:ext cx="1147692" cy="72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1E50F-3F92-4FAF-8A11-A94472C9CFB9}">
      <dsp:nvSpPr>
        <dsp:cNvPr id="0" name=""/>
        <dsp:cNvSpPr/>
      </dsp:nvSpPr>
      <dsp:spPr>
        <a:xfrm>
          <a:off x="9246090" y="1916765"/>
          <a:ext cx="1147692" cy="72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Sign up</a:t>
          </a:r>
          <a:endParaRPr lang="zh-TW" altLang="en-US" sz="1600" kern="1200" dirty="0"/>
        </a:p>
      </dsp:txBody>
      <dsp:txXfrm>
        <a:off x="9267435" y="1938110"/>
        <a:ext cx="1105002" cy="686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68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630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3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6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1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4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500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304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8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19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34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480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1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82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58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99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ED1E36-4416-4DA4-8D52-17E3F24B536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6530C9-ABDC-467F-A115-E62086BE933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34A8A-43F9-4136-BA07-7AFF64CB2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公館咬咬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4A32F4-1C40-43C5-B9E3-A137BE770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en-US" dirty="0"/>
              <a:t>徐薪博</a:t>
            </a:r>
            <a:endParaRPr lang="en-US" altLang="zh-TW" dirty="0"/>
          </a:p>
          <a:p>
            <a:r>
              <a:rPr lang="zh-TW" altLang="en-US" dirty="0"/>
              <a:t>許富適</a:t>
            </a:r>
            <a:endParaRPr lang="en-US" altLang="zh-TW" dirty="0"/>
          </a:p>
          <a:p>
            <a:r>
              <a:rPr lang="zh-TW" altLang="en-US" dirty="0"/>
              <a:t>周淵修</a:t>
            </a:r>
            <a:endParaRPr lang="en-US" altLang="zh-TW" dirty="0"/>
          </a:p>
          <a:p>
            <a:r>
              <a:rPr lang="zh-TW" altLang="en-US" dirty="0"/>
              <a:t>余昭毅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375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56463-EA8A-42DC-8694-4191BDB6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FCB1FF3B-E39D-4367-BF0E-2C3983385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675885"/>
              </p:ext>
            </p:extLst>
          </p:nvPr>
        </p:nvGraphicFramePr>
        <p:xfrm>
          <a:off x="667871" y="1690688"/>
          <a:ext cx="10394576" cy="4441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78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B6781-FBB1-460B-8A3F-D51C7DCC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小組心得</a:t>
            </a:r>
          </a:p>
        </p:txBody>
      </p:sp>
      <p:sp>
        <p:nvSpPr>
          <p:cNvPr id="9" name="內容版面配置區 7">
            <a:extLst>
              <a:ext uri="{FF2B5EF4-FFF2-40B4-BE49-F238E27FC236}">
                <a16:creationId xmlns:a16="http://schemas.microsoft.com/office/drawing/2014/main" id="{DF646A8B-63FA-4FE1-9611-AC511662302E}"/>
              </a:ext>
            </a:extLst>
          </p:cNvPr>
          <p:cNvSpPr txBox="1">
            <a:spLocks/>
          </p:cNvSpPr>
          <p:nvPr/>
        </p:nvSpPr>
        <p:spPr>
          <a:xfrm>
            <a:off x="5867398" y="1942689"/>
            <a:ext cx="4334435" cy="16332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周淵修</a:t>
            </a:r>
            <a:endParaRPr lang="en-US" altLang="zh-TW" sz="1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期初聽到第一次學網頁就要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網站覺得不可能做到，一直到老師教後台我才逐漸進入狀況，可能因為我對前端設計美感很不在行，覺得後台非常有趣，尤其半夜解開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bug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的那瞬間真的會非常開心，也感謝組員們一起熬夜搞後台，這應該是我大學學過最有興趣的一堂了！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內容版面配置區 7">
            <a:extLst>
              <a:ext uri="{FF2B5EF4-FFF2-40B4-BE49-F238E27FC236}">
                <a16:creationId xmlns:a16="http://schemas.microsoft.com/office/drawing/2014/main" id="{3926CA53-669C-491B-B99A-22EDE4B3977E}"/>
              </a:ext>
            </a:extLst>
          </p:cNvPr>
          <p:cNvSpPr txBox="1">
            <a:spLocks/>
          </p:cNvSpPr>
          <p:nvPr/>
        </p:nvSpPr>
        <p:spPr>
          <a:xfrm>
            <a:off x="972670" y="3592196"/>
            <a:ext cx="4334435" cy="16332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余昭毅</a:t>
            </a:r>
            <a:endParaRPr lang="en-US" altLang="zh-TW" sz="1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學期初老師提到課程將包含前端和後端，和組員訂定題目之後，便覺得困難點將會在後端，於是便和組員日以繼夜努力學期，過程中確實遇到許多上課時未曾遇過的 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Bug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，但皆在組員的同心協力之下順利解決，組員之間相互砥礪，也讓所有人的進步都更加迅速，感謝我的組員。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內容版面配置區 7">
            <a:extLst>
              <a:ext uri="{FF2B5EF4-FFF2-40B4-BE49-F238E27FC236}">
                <a16:creationId xmlns:a16="http://schemas.microsoft.com/office/drawing/2014/main" id="{AEC8422B-56C7-41FD-B520-8645C6518AD3}"/>
              </a:ext>
            </a:extLst>
          </p:cNvPr>
          <p:cNvSpPr txBox="1">
            <a:spLocks/>
          </p:cNvSpPr>
          <p:nvPr/>
        </p:nvSpPr>
        <p:spPr>
          <a:xfrm>
            <a:off x="5867399" y="3629015"/>
            <a:ext cx="4334435" cy="18271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許富適</a:t>
            </a:r>
            <a:endParaRPr lang="en-US" altLang="zh-TW" sz="1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從學期初一路學習至今，最大的收穫便是團隊合作的重要性，因為一個網站的完成是需要集所有組員的努力和貢獻，才能展現網頁最終的樣貌，除此之外，透過與組員的討論，不僅能了解自己的不足，也能學習到新的程式設計技巧及思維，而對於不熟悉的部分，我的組員也能非常的有耐心再為我解說一次，對此我也要由衷的感謝他們。</a:t>
            </a:r>
          </a:p>
        </p:txBody>
      </p:sp>
      <p:sp>
        <p:nvSpPr>
          <p:cNvPr id="12" name="內容版面配置區 7">
            <a:extLst>
              <a:ext uri="{FF2B5EF4-FFF2-40B4-BE49-F238E27FC236}">
                <a16:creationId xmlns:a16="http://schemas.microsoft.com/office/drawing/2014/main" id="{DF56B973-A1F1-4B71-94CD-0CA6BE47F3B2}"/>
              </a:ext>
            </a:extLst>
          </p:cNvPr>
          <p:cNvSpPr txBox="1">
            <a:spLocks/>
          </p:cNvSpPr>
          <p:nvPr/>
        </p:nvSpPr>
        <p:spPr>
          <a:xfrm>
            <a:off x="1036320" y="1953447"/>
            <a:ext cx="4334435" cy="124546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徐薪博</a:t>
            </a:r>
            <a:endParaRPr lang="en-US" altLang="zh-TW" sz="1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marL="0" indent="0">
              <a:buNone/>
            </a:pP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這次網頁製作，我負責寫前端的部分，頁面覺得擺得簡單順眼就好，比較花時間的是排版，有時要修一個地方，很多地方也得一起修，真是傷腦筋呢。最後能完成，真是可喜可賀，希望以後能做得更好。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3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6D31F-8B00-4E11-B757-3D64DDC5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542C5-C95D-4783-BD8B-3F06827C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排序功能以 </a:t>
            </a:r>
            <a:r>
              <a:rPr lang="en-US" altLang="zh-TW" dirty="0" err="1"/>
              <a:t>QuerySet</a:t>
            </a:r>
            <a:r>
              <a:rPr lang="en-US" altLang="zh-TW" dirty="0"/>
              <a:t> API</a:t>
            </a:r>
            <a:r>
              <a:rPr lang="zh-TW" altLang="en-US" dirty="0"/>
              <a:t>來實作以減少錯誤。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留言板功能可以將使用者輸入的資訊回傳至後台資料庫。</a:t>
            </a:r>
          </a:p>
        </p:txBody>
      </p:sp>
    </p:spTree>
    <p:extLst>
      <p:ext uri="{BB962C8B-B14F-4D97-AF65-F5344CB8AC3E}">
        <p14:creationId xmlns:p14="http://schemas.microsoft.com/office/powerpoint/2010/main" val="272113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95269-8CD9-4203-92A3-605BDA5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12BDE-FC02-4233-A05B-525AB4D8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800" dirty="0"/>
          </a:p>
          <a:p>
            <a:pPr marL="0" indent="0">
              <a:buNone/>
            </a:pPr>
            <a:endParaRPr lang="en-US" altLang="zh-TW" sz="4800" dirty="0"/>
          </a:p>
          <a:p>
            <a:pPr marL="0" indent="0" algn="ctr">
              <a:buNone/>
            </a:pPr>
            <a:r>
              <a:rPr lang="en-US" altLang="zh-TW" sz="4800" dirty="0"/>
              <a:t>Thank for your listening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2694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26B79-FA3F-4B9C-95EA-B6E8EDB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目錄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7D1E5F0F-7DBC-4540-9571-26EC0AB54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2592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11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08BE9-1A8F-444C-8A33-9A717D99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開發動機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F3AAF-887B-4710-A723-CB622514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/>
          </a:p>
          <a:p>
            <a:pPr algn="ctr"/>
            <a:r>
              <a:rPr lang="en-US" altLang="zh-TW"/>
              <a:t>Sharing </a:t>
            </a:r>
            <a:r>
              <a:rPr lang="en-US" altLang="zh-TW" dirty="0"/>
              <a:t>love , Sharing food </a:t>
            </a:r>
            <a:br>
              <a:rPr lang="en-US" altLang="zh-TW" dirty="0"/>
            </a:br>
            <a:r>
              <a:rPr lang="en-US" altLang="zh-TW" dirty="0"/>
              <a:t>That’s all about SHARE Heaven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45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528DC-C36E-4862-AFB0-399A4358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開發動機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01DE5-0139-454A-9A63-937710AF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我們需要一個功能更完美的美食推薦網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開發這個網站是因為我們想為忙碌的你提供下班放學後好去處</a:t>
            </a:r>
            <a:br>
              <a:rPr lang="zh-TW" altLang="en-US" dirty="0"/>
            </a:br>
            <a:r>
              <a:rPr lang="zh-TW" altLang="en-US" dirty="0"/>
              <a:t>咬咬就想帶給朋友們最純粹的</a:t>
            </a:r>
            <a:r>
              <a:rPr lang="en-US" altLang="zh-TW" dirty="0"/>
              <a:t>『</a:t>
            </a:r>
            <a:r>
              <a:rPr lang="zh-TW" altLang="en-US" dirty="0"/>
              <a:t>家的感覺</a:t>
            </a:r>
            <a:r>
              <a:rPr lang="en-US" altLang="zh-TW" dirty="0"/>
              <a:t>』</a:t>
            </a:r>
            <a:r>
              <a:rPr lang="zh-TW" altLang="en-US" dirty="0"/>
              <a:t>，在這裡，用料理分享愛、用愛創造人情味。現時，許多網站沒有可以依照瀏覽者需求的搜尋或排序功能，快速地找出符合需要的店家；評論功能大部分也只有版主來提供，缺乏更客觀的評價。</a:t>
            </a:r>
          </a:p>
        </p:txBody>
      </p:sp>
    </p:spTree>
    <p:extLst>
      <p:ext uri="{BB962C8B-B14F-4D97-AF65-F5344CB8AC3E}">
        <p14:creationId xmlns:p14="http://schemas.microsoft.com/office/powerpoint/2010/main" val="29586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2E895-C2C7-438F-8A19-C2307D47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25BAF-286D-4641-BB9D-0A2198EF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所以，我們希望網站能有以下的新功能。</a:t>
            </a:r>
          </a:p>
        </p:txBody>
      </p:sp>
    </p:spTree>
    <p:extLst>
      <p:ext uri="{BB962C8B-B14F-4D97-AF65-F5344CB8AC3E}">
        <p14:creationId xmlns:p14="http://schemas.microsoft.com/office/powerpoint/2010/main" val="15465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59CBF-D611-462E-BED4-17B6BB7E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開發動機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58F15-2E2B-4E31-A2D8-D58CDC64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使用者可以註冊為會員，登入後就可以有留言功能，將自己的評論分享給每一位瀏覽者做為參考的依據。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無論是否有會員的身份，都可設定自己的偏好，來搜尋符合篩選條件的餐廳店家，同時可以依據顧客對店家的滿意度</a:t>
            </a:r>
            <a:r>
              <a:rPr lang="en-US" altLang="zh-TW" dirty="0"/>
              <a:t>(</a:t>
            </a:r>
            <a:r>
              <a:rPr lang="zh-TW" altLang="en-US" dirty="0"/>
              <a:t>星星數</a:t>
            </a:r>
            <a:r>
              <a:rPr lang="en-US" altLang="zh-TW" dirty="0"/>
              <a:t>)</a:t>
            </a:r>
            <a:r>
              <a:rPr lang="zh-TW" altLang="en-US" dirty="0"/>
              <a:t>來排序。</a:t>
            </a:r>
          </a:p>
        </p:txBody>
      </p:sp>
    </p:spTree>
    <p:extLst>
      <p:ext uri="{BB962C8B-B14F-4D97-AF65-F5344CB8AC3E}">
        <p14:creationId xmlns:p14="http://schemas.microsoft.com/office/powerpoint/2010/main" val="200185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7D4E7-1557-4A15-AB42-4DBF965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F081B-6077-49B1-896C-845B6449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4800" dirty="0"/>
          </a:p>
          <a:p>
            <a:endParaRPr lang="en-US" altLang="zh-TW" sz="4800" dirty="0"/>
          </a:p>
          <a:p>
            <a:r>
              <a:rPr lang="zh-TW" altLang="en-US" sz="4800" dirty="0"/>
              <a:t>開發規劃</a:t>
            </a:r>
            <a:endParaRPr lang="en-US" altLang="zh-TW" sz="4800" dirty="0"/>
          </a:p>
          <a:p>
            <a:pPr marL="0" indent="0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833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32636-E191-43AB-A439-8D038406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開發規劃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03C11C0-E0EC-4295-80B4-DB110515C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3011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56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71CAC-E69E-44A2-A45C-DA51E0EB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4F24D-872A-487B-B593-26F4D9D9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4800" dirty="0"/>
          </a:p>
          <a:p>
            <a:endParaRPr lang="en-US" altLang="zh-TW" sz="4800" dirty="0"/>
          </a:p>
          <a:p>
            <a:r>
              <a:rPr lang="zh-TW" altLang="en-US" sz="4800" dirty="0"/>
              <a:t>網站架構</a:t>
            </a:r>
            <a:endParaRPr lang="en-US" altLang="zh-TW" sz="4800" dirty="0"/>
          </a:p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603954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556</Words>
  <Application>Microsoft Office PowerPoint</Application>
  <PresentationFormat>寬螢幕</PresentationFormat>
  <Paragraphs>78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微软雅黑</vt:lpstr>
      <vt:lpstr>微软雅黑</vt:lpstr>
      <vt:lpstr>Arial</vt:lpstr>
      <vt:lpstr>Calibri</vt:lpstr>
      <vt:lpstr>Calibri Light</vt:lpstr>
      <vt:lpstr>Wingdings 2</vt:lpstr>
      <vt:lpstr>HDOfficeLightV0</vt:lpstr>
      <vt:lpstr>回顧</vt:lpstr>
      <vt:lpstr>公館咬咬</vt:lpstr>
      <vt:lpstr>目錄</vt:lpstr>
      <vt:lpstr>開發動機</vt:lpstr>
      <vt:lpstr>開發動機</vt:lpstr>
      <vt:lpstr>PowerPoint 簡報</vt:lpstr>
      <vt:lpstr>開發動機</vt:lpstr>
      <vt:lpstr>PowerPoint 簡報</vt:lpstr>
      <vt:lpstr>開發規劃</vt:lpstr>
      <vt:lpstr>PowerPoint 簡報</vt:lpstr>
      <vt:lpstr>網站地圖</vt:lpstr>
      <vt:lpstr>小組心得</vt:lpstr>
      <vt:lpstr>未來展望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公館咬咬</dc:title>
  <dc:creator>user</dc:creator>
  <cp:lastModifiedBy>user</cp:lastModifiedBy>
  <cp:revision>48</cp:revision>
  <dcterms:created xsi:type="dcterms:W3CDTF">2019-06-10T13:08:25Z</dcterms:created>
  <dcterms:modified xsi:type="dcterms:W3CDTF">2019-06-11T18:49:53Z</dcterms:modified>
</cp:coreProperties>
</file>