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8" r:id="rId2"/>
    <p:sldMasterId id="2147483840" r:id="rId3"/>
  </p:sldMasterIdLst>
  <p:notesMasterIdLst>
    <p:notesMasterId r:id="rId21"/>
  </p:notesMasterIdLst>
  <p:sldIdLst>
    <p:sldId id="256" r:id="rId4"/>
    <p:sldId id="283" r:id="rId5"/>
    <p:sldId id="272" r:id="rId6"/>
    <p:sldId id="273" r:id="rId7"/>
    <p:sldId id="284" r:id="rId8"/>
    <p:sldId id="281" r:id="rId9"/>
    <p:sldId id="285" r:id="rId10"/>
    <p:sldId id="290" r:id="rId11"/>
    <p:sldId id="277" r:id="rId12"/>
    <p:sldId id="264" r:id="rId13"/>
    <p:sldId id="275" r:id="rId14"/>
    <p:sldId id="288" r:id="rId15"/>
    <p:sldId id="265" r:id="rId16"/>
    <p:sldId id="268" r:id="rId17"/>
    <p:sldId id="266" r:id="rId18"/>
    <p:sldId id="257" r:id="rId19"/>
    <p:sldId id="291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3519"/>
    <a:srgbClr val="BC1E4B"/>
    <a:srgbClr val="E47F56"/>
    <a:srgbClr val="F6A3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2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5E7B7-9A00-4C2F-94B8-08B30386AB38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FAAE1-AFE2-4F62-8283-D3F699EF9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14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AAE1-AFE2-4F62-8283-D3F699EF940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72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我想要組一個樂團，該去哪裡找樂手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AAE1-AFE2-4F62-8283-D3F699EF940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6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個屬於音樂人的集散地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能在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BandMix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上相互交流利用上傳個人檔案、</a:t>
            </a: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影音</a:t>
            </a: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作品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等方式，</a:t>
            </a: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來找尋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</a:t>
            </a: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適合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彼此</a:t>
            </a: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音樂夥伴</a:t>
            </a: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藉由毛遂自薦或是團體的自我介紹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AAE1-AFE2-4F62-8283-D3F699EF940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808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個屬於音樂人的集散地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能在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BandMix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上相互交流利用上傳個人檔案、</a:t>
            </a: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影音</a:t>
            </a: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作品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等方式，</a:t>
            </a: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來找尋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</a:t>
            </a: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適合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彼此</a:t>
            </a: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音樂夥伴</a:t>
            </a: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藉由毛遂自薦或是團體的自我介紹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AAE1-AFE2-4F62-8283-D3F699EF940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808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註冊登入、張貼訊息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分門別類、搜尋引擎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上傳影音、分享作品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多元資訊、熱門話題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AAE1-AFE2-4F62-8283-D3F699EF940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847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767" y="1594624"/>
            <a:ext cx="7772400" cy="214947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400" cap="none" spc="-80"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3958" y="3794967"/>
            <a:ext cx="68580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800" b="0" cap="all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思源黑體 Regular" pitchFamily="34" charset="-120"/>
                <a:ea typeface="思源黑體 Regular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2448C9-4821-408C-A44A-05D2CA3AB0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48C9-4821-408C-A44A-05D2CA3AB0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48C9-4821-408C-A44A-05D2CA3AB0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48C9-4821-408C-A44A-05D2CA3AB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210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48C9-4821-408C-A44A-05D2CA3AB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198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48C9-4821-408C-A44A-05D2CA3AB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236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48C9-4821-408C-A44A-05D2CA3AB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355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48C9-4821-408C-A44A-05D2CA3AB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71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48C9-4821-408C-A44A-05D2CA3AB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144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48C9-4821-408C-A44A-05D2CA3AB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609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48C9-4821-408C-A44A-05D2CA3AB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1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54788" cy="1371600"/>
          </a:xfrm>
        </p:spPr>
        <p:txBody>
          <a:bodyPr anchor="ctr"/>
          <a:lstStyle>
            <a:lvl1pPr algn="ctr">
              <a:defRPr sz="44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48C9-4821-408C-A44A-05D2CA3AB0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48C9-4821-408C-A44A-05D2CA3AB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025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48C9-4821-408C-A44A-05D2CA3AB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32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48C9-4821-408C-A44A-05D2CA3AB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7415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767" y="1594624"/>
            <a:ext cx="7772400" cy="214947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400" cap="none" spc="-80"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3958" y="3794967"/>
            <a:ext cx="68580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800" b="0" cap="all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思源黑體 Regular" pitchFamily="34" charset="-120"/>
                <a:ea typeface="思源黑體 Regular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>
                <a:solidFill>
                  <a:srgbClr val="000000"/>
                </a:solidFill>
              </a:rPr>
              <a:pPr/>
              <a:t>2015/4/21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2448C9-4821-408C-A44A-05D2CA3AB01E}" type="slidenum">
              <a:rPr lang="zh-TW" altLang="en-US" smtClean="0">
                <a:solidFill>
                  <a:srgbClr val="000000"/>
                </a:solidFill>
              </a:rPr>
              <a:pPr/>
              <a:t>‹#›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46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54788" cy="1371600"/>
          </a:xfrm>
        </p:spPr>
        <p:txBody>
          <a:bodyPr anchor="ctr"/>
          <a:lstStyle>
            <a:lvl1pPr algn="ctr">
              <a:defRPr sz="44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>
                <a:solidFill>
                  <a:srgbClr val="000000"/>
                </a:solidFill>
              </a:rPr>
              <a:pPr/>
              <a:t>2015/4/21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48C9-4821-408C-A44A-05D2CA3AB01E}" type="slidenum">
              <a:rPr lang="zh-TW" altLang="en-US" smtClean="0">
                <a:solidFill>
                  <a:srgbClr val="D1282E"/>
                </a:solidFill>
              </a:rPr>
              <a:pPr/>
              <a:t>‹#›</a:t>
            </a:fld>
            <a:endParaRPr lang="zh-TW" alt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1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>
                <a:solidFill>
                  <a:srgbClr val="000000"/>
                </a:solidFill>
              </a:rPr>
              <a:pPr/>
              <a:t>2015/4/21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2448C9-4821-408C-A44A-05D2CA3AB01E}" type="slidenum">
              <a:rPr lang="zh-TW" altLang="en-US" smtClean="0">
                <a:solidFill>
                  <a:srgbClr val="D1282E"/>
                </a:solidFill>
              </a:rPr>
              <a:pPr/>
              <a:t>‹#›</a:t>
            </a:fld>
            <a:endParaRPr lang="zh-TW" altLang="en-US">
              <a:solidFill>
                <a:srgbClr val="D1282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740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>
                <a:solidFill>
                  <a:srgbClr val="000000"/>
                </a:solidFill>
              </a:rPr>
              <a:pPr/>
              <a:t>2015/4/21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48C9-4821-408C-A44A-05D2CA3AB01E}" type="slidenum">
              <a:rPr lang="zh-TW" altLang="en-US" smtClean="0">
                <a:solidFill>
                  <a:srgbClr val="D1282E"/>
                </a:solidFill>
              </a:rPr>
              <a:pPr/>
              <a:t>‹#›</a:t>
            </a:fld>
            <a:endParaRPr lang="zh-TW" alt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0327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>
                <a:solidFill>
                  <a:srgbClr val="000000"/>
                </a:solidFill>
              </a:rPr>
              <a:pPr/>
              <a:t>2015/4/21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48C9-4821-408C-A44A-05D2CA3AB01E}" type="slidenum">
              <a:rPr lang="zh-TW" altLang="en-US" smtClean="0">
                <a:solidFill>
                  <a:srgbClr val="D1282E"/>
                </a:solidFill>
              </a:rPr>
              <a:pPr/>
              <a:t>‹#›</a:t>
            </a:fld>
            <a:endParaRPr lang="zh-TW" alt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6896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>
                <a:solidFill>
                  <a:srgbClr val="000000"/>
                </a:solidFill>
              </a:rPr>
              <a:pPr/>
              <a:t>2015/4/21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48C9-4821-408C-A44A-05D2CA3AB01E}" type="slidenum">
              <a:rPr lang="zh-TW" altLang="en-US" smtClean="0">
                <a:solidFill>
                  <a:srgbClr val="D1282E"/>
                </a:solidFill>
              </a:rPr>
              <a:pPr/>
              <a:t>‹#›</a:t>
            </a:fld>
            <a:endParaRPr lang="zh-TW" alt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035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>
                <a:solidFill>
                  <a:srgbClr val="000000"/>
                </a:solidFill>
              </a:rPr>
              <a:pPr/>
              <a:t>2015/4/21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48C9-4821-408C-A44A-05D2CA3AB01E}" type="slidenum">
              <a:rPr lang="zh-TW" altLang="en-US" smtClean="0">
                <a:solidFill>
                  <a:srgbClr val="D1282E"/>
                </a:solidFill>
              </a:rPr>
              <a:pPr/>
              <a:t>‹#›</a:t>
            </a:fld>
            <a:endParaRPr lang="zh-TW" alt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0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2448C9-4821-408C-A44A-05D2CA3AB01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>
                <a:solidFill>
                  <a:srgbClr val="000000"/>
                </a:solidFill>
              </a:rPr>
              <a:pPr/>
              <a:t>2015/4/21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48C9-4821-408C-A44A-05D2CA3AB01E}" type="slidenum">
              <a:rPr lang="zh-TW" altLang="en-US" smtClean="0">
                <a:solidFill>
                  <a:srgbClr val="D1282E"/>
                </a:solidFill>
              </a:rPr>
              <a:pPr/>
              <a:t>‹#›</a:t>
            </a:fld>
            <a:endParaRPr lang="zh-TW" alt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41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>
                <a:solidFill>
                  <a:srgbClr val="000000"/>
                </a:solidFill>
              </a:rPr>
              <a:pPr/>
              <a:t>2015/4/21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2448C9-4821-408C-A44A-05D2CA3AB01E}" type="slidenum">
              <a:rPr lang="zh-TW" altLang="en-US" smtClean="0">
                <a:solidFill>
                  <a:srgbClr val="000000"/>
                </a:solidFill>
              </a:rPr>
              <a:pPr/>
              <a:t>‹#›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890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>
                <a:solidFill>
                  <a:srgbClr val="000000"/>
                </a:solidFill>
              </a:rPr>
              <a:pPr/>
              <a:t>2015/4/21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48C9-4821-408C-A44A-05D2CA3AB01E}" type="slidenum">
              <a:rPr lang="zh-TW" altLang="en-US" smtClean="0">
                <a:solidFill>
                  <a:srgbClr val="D1282E"/>
                </a:solidFill>
              </a:rPr>
              <a:pPr/>
              <a:t>‹#›</a:t>
            </a:fld>
            <a:endParaRPr lang="zh-TW" alt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8047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>
                <a:solidFill>
                  <a:srgbClr val="000000"/>
                </a:solidFill>
              </a:rPr>
              <a:pPr/>
              <a:t>2015/4/21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48C9-4821-408C-A44A-05D2CA3AB01E}" type="slidenum">
              <a:rPr lang="zh-TW" altLang="en-US" smtClean="0">
                <a:solidFill>
                  <a:srgbClr val="D1282E"/>
                </a:solidFill>
              </a:rPr>
              <a:pPr/>
              <a:t>‹#›</a:t>
            </a:fld>
            <a:endParaRPr lang="zh-TW" alt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4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48C9-4821-408C-A44A-05D2CA3AB0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48C9-4821-408C-A44A-05D2CA3AB0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48C9-4821-408C-A44A-05D2CA3AB0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48C9-4821-408C-A44A-05D2CA3AB0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48C9-4821-408C-A44A-05D2CA3AB01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71F-B32C-4F3F-B25E-036E11834FE2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2448C9-4821-408C-A44A-05D2CA3AB01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E1C271F-B32C-4F3F-B25E-036E11834FE2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52448C9-4821-408C-A44A-05D2CA3AB01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0EFEE-2756-4A20-BF2A-63F0A94F99AC}" type="datetime4">
              <a:rPr lang="en-US" smtClean="0">
                <a:solidFill>
                  <a:srgbClr val="000000"/>
                </a:solidFill>
              </a:rPr>
              <a:pPr/>
              <a:t>April 21, 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75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E1C271F-B32C-4F3F-B25E-036E11834FE2}" type="datetimeFigureOut">
              <a:rPr lang="zh-TW" altLang="en-US" smtClean="0">
                <a:solidFill>
                  <a:srgbClr val="000000"/>
                </a:solidFill>
              </a:rPr>
              <a:pPr/>
              <a:t>2015/4/21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52448C9-4821-408C-A44A-05D2CA3AB01E}" type="slidenum">
              <a:rPr lang="zh-TW" altLang="en-US" smtClean="0">
                <a:solidFill>
                  <a:srgbClr val="D1282E"/>
                </a:solidFill>
              </a:rPr>
              <a:pPr/>
              <a:t>‹#›</a:t>
            </a:fld>
            <a:endParaRPr lang="zh-TW" altLang="en-US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3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網頁製作</a:t>
            </a:r>
            <a:endParaRPr lang="zh-TW" altLang="en-US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796136" y="6165304"/>
            <a:ext cx="3168352" cy="432048"/>
          </a:xfrm>
        </p:spPr>
        <p:txBody>
          <a:bodyPr>
            <a:normAutofit/>
          </a:bodyPr>
          <a:lstStyle/>
          <a:p>
            <a:pPr algn="r"/>
            <a:r>
              <a:rPr lang="en-US" altLang="zh-TW" sz="2000" b="1" dirty="0" smtClean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Team10 - </a:t>
            </a:r>
            <a:r>
              <a:rPr lang="zh-TW" altLang="en-US" sz="2000" b="1" dirty="0" smtClean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小資女孩寫網頁</a:t>
            </a:r>
            <a:endParaRPr lang="en-US" altLang="zh-TW" sz="2000" b="1" dirty="0" smtClean="0">
              <a:solidFill>
                <a:schemeClr val="bg1"/>
              </a:solidFill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748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平台服務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 smtClean="0">
                <a:latin typeface="思源黑體 Regular" pitchFamily="34" charset="-120"/>
                <a:ea typeface="思源黑體 Regular" pitchFamily="34" charset="-120"/>
              </a:rPr>
              <a:t>可以在</a:t>
            </a:r>
            <a:r>
              <a:rPr lang="zh-TW" altLang="en-US" dirty="0"/>
              <a:t>樂配</a:t>
            </a:r>
            <a:r>
              <a:rPr lang="zh-TW" altLang="en-US" sz="1800" dirty="0" smtClean="0">
                <a:latin typeface="思源黑體 Regular" pitchFamily="34" charset="-120"/>
                <a:ea typeface="思源黑體 Regular" pitchFamily="34" charset="-120"/>
              </a:rPr>
              <a:t>上做些什麼</a:t>
            </a:r>
            <a:endParaRPr lang="zh-TW" altLang="en-US" sz="1800" dirty="0">
              <a:latin typeface="思源黑體 Regular" pitchFamily="34" charset="-120"/>
              <a:ea typeface="思源黑體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148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邊形 4"/>
          <p:cNvSpPr/>
          <p:nvPr/>
        </p:nvSpPr>
        <p:spPr>
          <a:xfrm>
            <a:off x="3419872" y="1088824"/>
            <a:ext cx="2088000" cy="756000"/>
          </a:xfrm>
          <a:prstGeom prst="homePlat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採會員登入制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五邊形 5"/>
          <p:cNvSpPr/>
          <p:nvPr/>
        </p:nvSpPr>
        <p:spPr>
          <a:xfrm>
            <a:off x="3419872" y="2280904"/>
            <a:ext cx="2088000" cy="720000"/>
          </a:xfrm>
          <a:prstGeom prst="homePlat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擁有個人檔案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五邊形 6"/>
          <p:cNvSpPr/>
          <p:nvPr/>
        </p:nvSpPr>
        <p:spPr>
          <a:xfrm>
            <a:off x="3419872" y="3537096"/>
            <a:ext cx="2088000" cy="756000"/>
          </a:xfrm>
          <a:prstGeom prst="homePlat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增加搜索效率</a:t>
            </a:r>
          </a:p>
        </p:txBody>
      </p:sp>
      <p:sp>
        <p:nvSpPr>
          <p:cNvPr id="8" name="五邊形 7"/>
          <p:cNvSpPr/>
          <p:nvPr/>
        </p:nvSpPr>
        <p:spPr>
          <a:xfrm>
            <a:off x="3419872" y="4797232"/>
            <a:ext cx="2088000" cy="720000"/>
          </a:xfrm>
          <a:prstGeom prst="homePlat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多元資訊交流</a:t>
            </a:r>
          </a:p>
        </p:txBody>
      </p:sp>
    </p:spTree>
    <p:extLst>
      <p:ext uri="{BB962C8B-B14F-4D97-AF65-F5344CB8AC3E}">
        <p14:creationId xmlns:p14="http://schemas.microsoft.com/office/powerpoint/2010/main" val="239554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邊形 4"/>
          <p:cNvSpPr/>
          <p:nvPr/>
        </p:nvSpPr>
        <p:spPr>
          <a:xfrm>
            <a:off x="827584" y="1052736"/>
            <a:ext cx="2088232" cy="75600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採會員登入制</a:t>
            </a:r>
          </a:p>
        </p:txBody>
      </p:sp>
      <p:sp>
        <p:nvSpPr>
          <p:cNvPr id="6" name="五邊形 5"/>
          <p:cNvSpPr/>
          <p:nvPr/>
        </p:nvSpPr>
        <p:spPr>
          <a:xfrm>
            <a:off x="827584" y="3573016"/>
            <a:ext cx="2088232" cy="75600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增加搜索效率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五邊形 6"/>
          <p:cNvSpPr/>
          <p:nvPr/>
        </p:nvSpPr>
        <p:spPr>
          <a:xfrm>
            <a:off x="827584" y="2276872"/>
            <a:ext cx="2088232" cy="75600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擁有個人檔案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五邊形 7"/>
          <p:cNvSpPr/>
          <p:nvPr/>
        </p:nvSpPr>
        <p:spPr>
          <a:xfrm>
            <a:off x="827584" y="4869160"/>
            <a:ext cx="2088232" cy="75600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多元資訊交流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47864" y="1052736"/>
            <a:ext cx="5032848" cy="369332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註冊並登入會員後，即可張貼徵樂手</a:t>
            </a:r>
            <a:r>
              <a:rPr lang="en-US" altLang="zh-TW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樂團資訊</a:t>
            </a:r>
            <a:endParaRPr lang="zh-TW" altLang="en-US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75856" y="1412776"/>
            <a:ext cx="51048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b="1" dirty="0" smtClean="0">
                <a:solidFill>
                  <a:srgbClr val="009A4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→有效管理使用者，避免垃圾訊息</a:t>
            </a:r>
            <a:endParaRPr lang="zh-TW" altLang="en-US" sz="2200" b="1" dirty="0">
              <a:solidFill>
                <a:srgbClr val="009A4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47864" y="2062589"/>
            <a:ext cx="5032848" cy="64633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每一會員皆可編輯個人檔案，包括上傳影音作品及填寫自我介紹，並統一介面</a:t>
            </a:r>
            <a:endParaRPr lang="zh-TW" altLang="en-US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75856" y="2710081"/>
            <a:ext cx="51048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b="1" dirty="0" smtClean="0">
                <a:solidFill>
                  <a:srgbClr val="009A4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→一目瞭然，介紹不再侷限於文字</a:t>
            </a:r>
            <a:endParaRPr lang="zh-TW" altLang="en-US" sz="2200" b="1" dirty="0">
              <a:solidFill>
                <a:srgbClr val="009A4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55576" y="3358733"/>
            <a:ext cx="5032848" cy="64633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zh-TW" altLang="en-US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樂器來分門別類，亦提供搜尋引擎讓使用者以關鍵字搜索</a:t>
            </a:r>
            <a:endParaRPr lang="zh-TW" altLang="en-US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75856" y="4006225"/>
            <a:ext cx="51048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b="1" dirty="0" smtClean="0">
                <a:solidFill>
                  <a:srgbClr val="009A4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→有效過濾資訊，加速配對效率</a:t>
            </a:r>
            <a:endParaRPr lang="zh-TW" altLang="en-US" sz="2200" b="1" dirty="0">
              <a:solidFill>
                <a:srgbClr val="009A4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55576" y="4726885"/>
            <a:ext cx="5032848" cy="64633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提供除了樂團配對以外的區塊，張貼音樂相關熱門影音、文章</a:t>
            </a:r>
            <a:endParaRPr lang="zh-TW" altLang="en-US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75856" y="5343599"/>
            <a:ext cx="51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009A4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→功能更加豐富的</a:t>
            </a:r>
            <a:r>
              <a:rPr lang="zh-TW" altLang="en-US" sz="2400" b="1" smtClean="0">
                <a:solidFill>
                  <a:srgbClr val="009A4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音樂</a:t>
            </a:r>
            <a:r>
              <a:rPr lang="zh-TW" altLang="en-US" sz="2400" b="1" smtClean="0">
                <a:solidFill>
                  <a:srgbClr val="009A4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  <a:endParaRPr lang="zh-TW" altLang="en-US" sz="2400" b="1" dirty="0">
              <a:solidFill>
                <a:srgbClr val="009A4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372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時程規劃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 smtClean="0">
                <a:latin typeface="思源黑體 Regular" pitchFamily="34" charset="-120"/>
                <a:ea typeface="思源黑體 Regular" pitchFamily="34" charset="-120"/>
              </a:rPr>
              <a:t>四月</a:t>
            </a:r>
            <a:r>
              <a:rPr lang="en-US" altLang="zh-TW" sz="1800" dirty="0" smtClean="0">
                <a:latin typeface="思源黑體 Regular" pitchFamily="34" charset="-120"/>
                <a:ea typeface="思源黑體 Regular" pitchFamily="34" charset="-120"/>
              </a:rPr>
              <a:t>/</a:t>
            </a:r>
            <a:r>
              <a:rPr lang="zh-TW" altLang="en-US" sz="1800" dirty="0" smtClean="0">
                <a:latin typeface="思源黑體 Regular" pitchFamily="34" charset="-120"/>
                <a:ea typeface="思源黑體 Regular" pitchFamily="34" charset="-120"/>
              </a:rPr>
              <a:t>五月</a:t>
            </a:r>
            <a:r>
              <a:rPr lang="en-US" altLang="zh-TW" sz="1800" dirty="0" smtClean="0">
                <a:latin typeface="思源黑體 Regular" pitchFamily="34" charset="-120"/>
                <a:ea typeface="思源黑體 Regular" pitchFamily="34" charset="-120"/>
              </a:rPr>
              <a:t>/</a:t>
            </a:r>
            <a:r>
              <a:rPr lang="zh-TW" altLang="en-US" sz="1800" dirty="0" smtClean="0">
                <a:latin typeface="思源黑體 Regular" pitchFamily="34" charset="-120"/>
                <a:ea typeface="思源黑體 Regular" pitchFamily="34" charset="-120"/>
              </a:rPr>
              <a:t>六月</a:t>
            </a:r>
            <a:endParaRPr lang="zh-TW" altLang="en-US" sz="1800" dirty="0">
              <a:latin typeface="思源黑體 Regular" pitchFamily="34" charset="-120"/>
              <a:ea typeface="思源黑體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01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時程規劃</a:t>
            </a:r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556792"/>
            <a:ext cx="7620000" cy="4373563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四月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規劃網站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日：網頁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雛形、簡報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：細部規劃、資料蒐集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五月－前端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美工設計、程式設計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六月－報告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09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日：網站測試、細部修改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日：網站完成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378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 smtClean="0">
                <a:latin typeface="思源黑體 Regular" pitchFamily="34" charset="-120"/>
                <a:ea typeface="思源黑體 Regular" pitchFamily="34" charset="-120"/>
              </a:rPr>
              <a:t>關於</a:t>
            </a:r>
            <a:r>
              <a:rPr lang="zh-TW" altLang="en-US" sz="1800" b="1" dirty="0" smtClean="0">
                <a:latin typeface="思源黑體 Regular" pitchFamily="34" charset="-120"/>
                <a:ea typeface="思源黑體 Regular" pitchFamily="34" charset="-120"/>
              </a:rPr>
              <a:t>小資女孩寫網頁</a:t>
            </a:r>
            <a:endParaRPr lang="zh-TW" altLang="en-US" sz="1800" b="1" dirty="0">
              <a:latin typeface="思源黑體 Regular" pitchFamily="34" charset="-120"/>
              <a:ea typeface="思源黑體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041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7652" y="152718"/>
            <a:ext cx="8054788" cy="1371600"/>
          </a:xfrm>
        </p:spPr>
        <p:txBody>
          <a:bodyPr/>
          <a:lstStyle/>
          <a:p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小資女孩寫網頁</a:t>
            </a:r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700808"/>
            <a:ext cx="7620000" cy="442535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黃</a:t>
            </a:r>
            <a:r>
              <a:rPr lang="zh-TW" altLang="en-US" sz="3600" dirty="0" smtClean="0"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懿</a:t>
            </a:r>
            <a:r>
              <a:rPr lang="zh-TW" altLang="en-US" sz="3600" dirty="0" smtClean="0"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瑢</a:t>
            </a:r>
            <a:endParaRPr lang="en-US" altLang="zh-TW" sz="3600" dirty="0" smtClean="0">
              <a:latin typeface="華康秀風體W3(P)" panose="03000300000000000000" pitchFamily="66" charset="-120"/>
              <a:ea typeface="華康秀風體W3(P)" panose="03000300000000000000" pitchFamily="66" charset="-120"/>
            </a:endParaRPr>
          </a:p>
          <a:p>
            <a:r>
              <a:rPr lang="zh-TW" altLang="en-US" b="0" dirty="0">
                <a:latin typeface="+mn-ea"/>
                <a:cs typeface="文泉驛等寬微米黑" panose="020B0606030804020204" pitchFamily="34" charset="-120"/>
              </a:rPr>
              <a:t>　</a:t>
            </a:r>
            <a:r>
              <a:rPr lang="zh-TW" altLang="en-US" b="0" dirty="0" smtClean="0">
                <a:latin typeface="+mn-ea"/>
                <a:cs typeface="文泉驛等寬微米黑" panose="020B0606030804020204" pitchFamily="34" charset="-120"/>
              </a:rPr>
              <a:t>　　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文泉驛等寬微米黑" panose="020B0606030804020204" pitchFamily="34" charset="-120"/>
              </a:rPr>
              <a:t>負責＿程式撰寫</a:t>
            </a:r>
            <a:endParaRPr lang="en-US" altLang="zh-TW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文泉驛等寬微米黑" panose="020B0606030804020204" pitchFamily="34" charset="-120"/>
            </a:endParaRPr>
          </a:p>
          <a:p>
            <a:r>
              <a:rPr lang="zh-TW" altLang="en-US" sz="3600" dirty="0" smtClean="0">
                <a:solidFill>
                  <a:srgbClr val="000000"/>
                </a:solidFill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陳筠心</a:t>
            </a:r>
            <a:endParaRPr lang="en-US" altLang="zh-TW" sz="3600" dirty="0" smtClean="0">
              <a:solidFill>
                <a:srgbClr val="000000"/>
              </a:solidFill>
              <a:latin typeface="華康秀風體W3(P)" panose="03000300000000000000" pitchFamily="66" charset="-120"/>
              <a:ea typeface="華康秀風體W3(P)" panose="03000300000000000000" pitchFamily="66" charset="-120"/>
            </a:endParaRPr>
          </a:p>
          <a:p>
            <a:pPr lvl="0"/>
            <a:r>
              <a:rPr lang="zh-TW" altLang="en-US" b="0" dirty="0">
                <a:solidFill>
                  <a:srgbClr val="000000"/>
                </a:solidFill>
                <a:latin typeface="+mn-ea"/>
              </a:rPr>
              <a:t>　</a:t>
            </a:r>
            <a:r>
              <a:rPr lang="zh-TW" altLang="en-US" b="0" dirty="0" smtClean="0">
                <a:solidFill>
                  <a:srgbClr val="000000"/>
                </a:solidFill>
                <a:latin typeface="+mn-ea"/>
              </a:rPr>
              <a:t>　　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負責＿網站企劃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/>
            <a:r>
              <a:rPr lang="zh-TW" altLang="en-US" sz="3600" dirty="0" smtClean="0">
                <a:solidFill>
                  <a:srgbClr val="000000"/>
                </a:solidFill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熊</a:t>
            </a:r>
            <a:r>
              <a:rPr lang="zh-TW" altLang="en-US" sz="3600" dirty="0">
                <a:solidFill>
                  <a:srgbClr val="000000"/>
                </a:solidFill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悅</a:t>
            </a:r>
            <a:r>
              <a:rPr lang="zh-TW" altLang="en-US" sz="3600" dirty="0" smtClean="0">
                <a:solidFill>
                  <a:srgbClr val="000000"/>
                </a:solidFill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婷</a:t>
            </a:r>
            <a:endParaRPr lang="en-US" altLang="zh-TW" sz="3600" dirty="0">
              <a:solidFill>
                <a:srgbClr val="000000"/>
              </a:solidFill>
              <a:latin typeface="華康秀風體W3(P)" panose="03000300000000000000" pitchFamily="66" charset="-120"/>
              <a:ea typeface="華康秀風體W3(P)" panose="03000300000000000000" pitchFamily="66" charset="-120"/>
            </a:endParaRPr>
          </a:p>
          <a:p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　　　負責＿美工設計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844824"/>
            <a:ext cx="3384376" cy="3384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6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謝謝大家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b="1" cap="none" dirty="0" smtClean="0"/>
              <a:t>Thank You</a:t>
            </a:r>
            <a:r>
              <a:rPr lang="zh-TW" altLang="en-US" b="1" cap="none" dirty="0" smtClean="0"/>
              <a:t>！</a:t>
            </a:r>
            <a:endParaRPr lang="zh-TW" altLang="en-US" sz="1800" b="1" cap="none" dirty="0"/>
          </a:p>
        </p:txBody>
      </p:sp>
    </p:spTree>
    <p:extLst>
      <p:ext uri="{BB962C8B-B14F-4D97-AF65-F5344CB8AC3E}">
        <p14:creationId xmlns:p14="http://schemas.microsoft.com/office/powerpoint/2010/main" val="20119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製作動機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 smtClean="0">
                <a:latin typeface="思源黑體 Regular" pitchFamily="34" charset="-120"/>
                <a:ea typeface="思源黑體 Regular" pitchFamily="34" charset="-120"/>
              </a:rPr>
              <a:t>為什麼想建立這個平台</a:t>
            </a:r>
            <a:endParaRPr lang="zh-TW" altLang="en-US" sz="1800" dirty="0">
              <a:latin typeface="思源黑體 Regular" pitchFamily="34" charset="-120"/>
              <a:ea typeface="思源黑體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214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製作動機</a:t>
            </a:r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06842"/>
            <a:ext cx="2520280" cy="31503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317855" y="2689756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夢想組一個完美的樂團？</a:t>
            </a:r>
          </a:p>
        </p:txBody>
      </p:sp>
      <p:sp>
        <p:nvSpPr>
          <p:cNvPr id="16" name="矩形 15"/>
          <p:cNvSpPr/>
          <p:nvPr/>
        </p:nvSpPr>
        <p:spPr>
          <a:xfrm>
            <a:off x="3966893" y="3265820"/>
            <a:ext cx="4493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擁有樂器長</a:t>
            </a:r>
            <a:r>
              <a:rPr lang="zh-TW" altLang="en-US" sz="2800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才卻</a:t>
            </a:r>
            <a:r>
              <a:rPr lang="zh-TW" altLang="en-US" sz="2800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無處發揮</a:t>
            </a:r>
            <a:r>
              <a:rPr lang="zh-TW" altLang="en-US" sz="2800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59859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製作動機</a:t>
            </a:r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0" r="1831" b="2971"/>
          <a:stretch/>
        </p:blipFill>
        <p:spPr>
          <a:xfrm>
            <a:off x="755576" y="2204864"/>
            <a:ext cx="3456419" cy="20882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533" y="2132856"/>
            <a:ext cx="2077779" cy="207777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55576" y="429309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PTT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64088" y="422108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Facebook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3568" y="1340768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台灣音樂圈現況</a:t>
            </a:r>
            <a:endParaRPr lang="zh-TW" altLang="en-US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1800" y="5013176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大音樂論壇？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359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平台名稱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架設平台</a:t>
            </a:r>
            <a:r>
              <a:rPr lang="zh-TW" altLang="en-US" sz="1800" dirty="0" smtClean="0">
                <a:latin typeface="思源黑體 Regular" pitchFamily="34" charset="-120"/>
                <a:ea typeface="思源黑體 Regular" pitchFamily="34" charset="-120"/>
              </a:rPr>
              <a:t>的第一步</a:t>
            </a:r>
            <a:endParaRPr lang="zh-TW" altLang="en-US" sz="1800" dirty="0">
              <a:latin typeface="思源黑體 Regular" pitchFamily="34" charset="-120"/>
              <a:ea typeface="思源黑體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787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67544" y="397519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樂配，越配</a:t>
            </a:r>
          </a:p>
        </p:txBody>
      </p:sp>
      <p:sp>
        <p:nvSpPr>
          <p:cNvPr id="4" name="矩形 3"/>
          <p:cNvSpPr/>
          <p:nvPr/>
        </p:nvSpPr>
        <p:spPr>
          <a:xfrm>
            <a:off x="2915816" y="1413056"/>
            <a:ext cx="2880000" cy="2520000"/>
          </a:xfrm>
          <a:prstGeom prst="rect">
            <a:avLst/>
          </a:prstGeom>
          <a:solidFill>
            <a:srgbClr val="BC1E4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b="1" dirty="0" smtClean="0">
                <a:latin typeface="+mn-ea"/>
              </a:rPr>
              <a:t> 樂配</a:t>
            </a:r>
            <a:r>
              <a:rPr lang="en-US" altLang="zh-TW" sz="1600" b="1" dirty="0" smtClean="0">
                <a:latin typeface="+mn-ea"/>
              </a:rPr>
              <a:t>TW</a:t>
            </a:r>
            <a:endParaRPr lang="zh-TW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82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</a:t>
            </a:r>
            <a:r>
              <a:rPr lang="zh-TW" altLang="en-US" sz="5400" b="1" dirty="0" smtClean="0">
                <a:solidFill>
                  <a:srgbClr val="C135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樂配</a:t>
            </a:r>
            <a:endParaRPr lang="zh-TW" altLang="en-US" sz="5400" b="1" dirty="0">
              <a:solidFill>
                <a:srgbClr val="C135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 smtClean="0">
                <a:latin typeface="思源黑體 Regular" pitchFamily="34" charset="-120"/>
                <a:ea typeface="思源黑體 Regular" pitchFamily="34" charset="-120"/>
              </a:rPr>
              <a:t>讓組樂團不再只是夢想</a:t>
            </a:r>
            <a:endParaRPr lang="zh-TW" altLang="en-US" sz="1800" dirty="0">
              <a:latin typeface="思源黑體 Regular" pitchFamily="34" charset="-120"/>
              <a:ea typeface="思源黑體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3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771800" y="1753344"/>
            <a:ext cx="2592288" cy="2232066"/>
          </a:xfrm>
          <a:prstGeom prst="rect">
            <a:avLst/>
          </a:prstGeom>
          <a:solidFill>
            <a:srgbClr val="BC1E4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b="1" dirty="0" smtClean="0">
                <a:latin typeface="+mn-ea"/>
              </a:rPr>
              <a:t> 樂配</a:t>
            </a:r>
            <a:r>
              <a:rPr lang="en-US" altLang="zh-TW" sz="1600" b="1" dirty="0" smtClean="0">
                <a:latin typeface="+mn-ea"/>
              </a:rPr>
              <a:t>TW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860032" y="1052736"/>
            <a:ext cx="2448272" cy="13680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找樂團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99592" y="3429000"/>
            <a:ext cx="2448272" cy="136800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樂手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211960" y="3645024"/>
            <a:ext cx="2016224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+mn-ea"/>
              </a:rPr>
              <a:t>音樂人的集散地</a:t>
            </a:r>
            <a:endParaRPr lang="zh-TW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292080" y="4412279"/>
            <a:ext cx="30946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/>
              <a:t>兩大主軸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2318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向左箭號 8"/>
          <p:cNvSpPr/>
          <p:nvPr/>
        </p:nvSpPr>
        <p:spPr>
          <a:xfrm>
            <a:off x="3657615" y="1609692"/>
            <a:ext cx="1900778" cy="612000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923928" y="153732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秀風體W3" panose="03000309000000000000" pitchFamily="65" charset="-120"/>
                <a:ea typeface="華康秀風體W3" panose="03000309000000000000" pitchFamily="65" charset="-120"/>
              </a:rPr>
              <a:t>個人資料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228184" y="3019871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5952296" y="908720"/>
            <a:ext cx="2220104" cy="2068760"/>
            <a:chOff x="5808280" y="1371287"/>
            <a:chExt cx="2220104" cy="189422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280" y="1371287"/>
              <a:ext cx="1809094" cy="1894225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6630299" y="2592341"/>
              <a:ext cx="139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b="1" dirty="0" smtClean="0"/>
                <a:t>樂</a:t>
              </a:r>
              <a:r>
                <a:rPr lang="zh-TW" altLang="en-US" b="1" dirty="0"/>
                <a:t>手</a:t>
              </a: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5943911" y="3493679"/>
            <a:ext cx="2660537" cy="2220105"/>
            <a:chOff x="5808279" y="3801183"/>
            <a:chExt cx="2660537" cy="2220105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279" y="3801183"/>
              <a:ext cx="2220105" cy="2220105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7070731" y="5373216"/>
              <a:ext cx="139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b="1" dirty="0" smtClean="0"/>
                <a:t>樂團</a:t>
              </a:r>
              <a:endParaRPr lang="zh-TW" altLang="en-US" b="1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683568" y="1897360"/>
            <a:ext cx="2592288" cy="2232066"/>
          </a:xfrm>
          <a:prstGeom prst="rect">
            <a:avLst/>
          </a:prstGeom>
          <a:solidFill>
            <a:srgbClr val="BC1E4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b="1" dirty="0" smtClean="0">
                <a:latin typeface="+mn-ea"/>
              </a:rPr>
              <a:t> 樂配</a:t>
            </a:r>
            <a:r>
              <a:rPr lang="en-US" altLang="zh-TW" sz="1600" b="1" dirty="0" smtClean="0">
                <a:latin typeface="+mn-ea"/>
              </a:rPr>
              <a:t>TW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619672" y="3877604"/>
            <a:ext cx="2016224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+mn-ea"/>
              </a:rPr>
              <a:t>音樂人的集散地</a:t>
            </a:r>
            <a:endParaRPr lang="zh-TW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向左箭號 19"/>
          <p:cNvSpPr/>
          <p:nvPr/>
        </p:nvSpPr>
        <p:spPr>
          <a:xfrm>
            <a:off x="3657615" y="2905836"/>
            <a:ext cx="1900778" cy="612000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23928" y="283346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秀風體W3" panose="03000309000000000000" pitchFamily="65" charset="-120"/>
                <a:ea typeface="華康秀風體W3" panose="03000309000000000000" pitchFamily="65" charset="-120"/>
              </a:rPr>
              <a:t>影音作品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22" name="向左箭號 21"/>
          <p:cNvSpPr/>
          <p:nvPr/>
        </p:nvSpPr>
        <p:spPr>
          <a:xfrm>
            <a:off x="3657615" y="4155783"/>
            <a:ext cx="1900778" cy="612000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923928" y="4083411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秀風體W3" panose="03000309000000000000" pitchFamily="65" charset="-120"/>
                <a:ea typeface="華康秀風體W3" panose="03000309000000000000" pitchFamily="65" charset="-120"/>
              </a:rPr>
              <a:t>刊登資訊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537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7" grpId="0"/>
      <p:bldP spid="20" grpId="0" animBg="1"/>
      <p:bldP spid="21" grpId="0"/>
      <p:bldP spid="22" grpId="0" animBg="1"/>
      <p:bldP spid="2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3130</TotalTime>
  <Words>453</Words>
  <Application>Microsoft Office PowerPoint</Application>
  <PresentationFormat>如螢幕大小 (4:3)</PresentationFormat>
  <Paragraphs>87</Paragraphs>
  <Slides>17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17</vt:i4>
      </vt:variant>
    </vt:vector>
  </HeadingPairs>
  <TitlesOfParts>
    <vt:vector size="20" baseType="lpstr">
      <vt:lpstr>基本</vt:lpstr>
      <vt:lpstr>Office 佈景主題</vt:lpstr>
      <vt:lpstr>1_基本</vt:lpstr>
      <vt:lpstr>網頁製作</vt:lpstr>
      <vt:lpstr>製作動機</vt:lpstr>
      <vt:lpstr>製作動機</vt:lpstr>
      <vt:lpstr>製作動機</vt:lpstr>
      <vt:lpstr>平台名稱</vt:lpstr>
      <vt:lpstr>PowerPoint 簡報</vt:lpstr>
      <vt:lpstr>關於樂配</vt:lpstr>
      <vt:lpstr>PowerPoint 簡報</vt:lpstr>
      <vt:lpstr>PowerPoint 簡報</vt:lpstr>
      <vt:lpstr>平台服務</vt:lpstr>
      <vt:lpstr>PowerPoint 簡報</vt:lpstr>
      <vt:lpstr>PowerPoint 簡報</vt:lpstr>
      <vt:lpstr>時程規劃</vt:lpstr>
      <vt:lpstr>時程規劃</vt:lpstr>
      <vt:lpstr>團隊</vt:lpstr>
      <vt:lpstr>小資女孩寫網頁</vt:lpstr>
      <vt:lpstr>謝謝大家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86</cp:revision>
  <dcterms:created xsi:type="dcterms:W3CDTF">2015-04-13T11:57:07Z</dcterms:created>
  <dcterms:modified xsi:type="dcterms:W3CDTF">2015-04-21T02:46:06Z</dcterms:modified>
</cp:coreProperties>
</file>