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0" r:id="rId5"/>
    <p:sldId id="258" r:id="rId6"/>
    <p:sldId id="259" r:id="rId7"/>
    <p:sldId id="263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93" autoAdjust="0"/>
  </p:normalViewPr>
  <p:slideViewPr>
    <p:cSldViewPr>
      <p:cViewPr varScale="1">
        <p:scale>
          <a:sx n="94" d="100"/>
          <a:sy n="94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D22DA-51AD-4A7A-83FD-FB431CF565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EBCB867-A6C4-406C-8946-4504E303D3F9}">
      <dgm:prSet phldrT="[文字]"/>
      <dgm:spPr/>
      <dgm:t>
        <a:bodyPr/>
        <a:lstStyle/>
        <a:p>
          <a:r>
            <a:rPr lang="zh-TW" altLang="en-US" dirty="0" smtClean="0"/>
            <a:t>兆偉</a:t>
          </a:r>
          <a:endParaRPr lang="zh-TW" altLang="en-US" dirty="0"/>
        </a:p>
      </dgm:t>
    </dgm:pt>
    <dgm:pt modelId="{4FFD49B5-54E0-48B8-8650-2E1694DF2B56}" type="parTrans" cxnId="{BA6FBC62-1690-488F-86D5-C8F5DD2C1BAC}">
      <dgm:prSet/>
      <dgm:spPr/>
      <dgm:t>
        <a:bodyPr/>
        <a:lstStyle/>
        <a:p>
          <a:endParaRPr lang="zh-TW" altLang="en-US"/>
        </a:p>
      </dgm:t>
    </dgm:pt>
    <dgm:pt modelId="{267E656C-8E95-434A-AEEE-2A9FE3E07A9D}" type="sibTrans" cxnId="{BA6FBC62-1690-488F-86D5-C8F5DD2C1BAC}">
      <dgm:prSet/>
      <dgm:spPr/>
      <dgm:t>
        <a:bodyPr/>
        <a:lstStyle/>
        <a:p>
          <a:endParaRPr lang="zh-TW" altLang="en-US"/>
        </a:p>
      </dgm:t>
    </dgm:pt>
    <dgm:pt modelId="{CCE5EDF6-B691-4A63-958E-97514EB0AAEA}">
      <dgm:prSet phldrT="[文字]"/>
      <dgm:spPr/>
      <dgm:t>
        <a:bodyPr/>
        <a:lstStyle/>
        <a:p>
          <a:r>
            <a:rPr lang="zh-TW" altLang="en-US" dirty="0" smtClean="0"/>
            <a:t>網頁製作</a:t>
          </a:r>
          <a:endParaRPr lang="zh-TW" altLang="en-US" dirty="0"/>
        </a:p>
      </dgm:t>
    </dgm:pt>
    <dgm:pt modelId="{5FCB8F86-0BEC-42CE-8F28-38931399B18E}" type="parTrans" cxnId="{0BEE171F-0ED0-426C-AE5D-B45B19C06952}">
      <dgm:prSet/>
      <dgm:spPr/>
      <dgm:t>
        <a:bodyPr/>
        <a:lstStyle/>
        <a:p>
          <a:endParaRPr lang="zh-TW" altLang="en-US"/>
        </a:p>
      </dgm:t>
    </dgm:pt>
    <dgm:pt modelId="{56038C22-DD45-4238-9421-10303510FCC9}" type="sibTrans" cxnId="{0BEE171F-0ED0-426C-AE5D-B45B19C06952}">
      <dgm:prSet/>
      <dgm:spPr/>
      <dgm:t>
        <a:bodyPr/>
        <a:lstStyle/>
        <a:p>
          <a:endParaRPr lang="zh-TW" altLang="en-US"/>
        </a:p>
      </dgm:t>
    </dgm:pt>
    <dgm:pt modelId="{86390CEF-2B88-40A9-B58C-9B1A41C048D4}">
      <dgm:prSet phldrT="[文字]"/>
      <dgm:spPr/>
      <dgm:t>
        <a:bodyPr/>
        <a:lstStyle/>
        <a:p>
          <a:r>
            <a:rPr lang="zh-TW" altLang="en-US" dirty="0" smtClean="0"/>
            <a:t>博堯</a:t>
          </a:r>
          <a:endParaRPr lang="zh-TW" altLang="en-US" dirty="0"/>
        </a:p>
      </dgm:t>
    </dgm:pt>
    <dgm:pt modelId="{239A91BE-70DB-49B7-8741-D43D29B6E4F0}" type="parTrans" cxnId="{E0387A95-A5AB-4725-A6F0-00B72E623893}">
      <dgm:prSet/>
      <dgm:spPr/>
      <dgm:t>
        <a:bodyPr/>
        <a:lstStyle/>
        <a:p>
          <a:endParaRPr lang="zh-TW" altLang="en-US"/>
        </a:p>
      </dgm:t>
    </dgm:pt>
    <dgm:pt modelId="{4E1FD822-FEA9-4D30-AB09-BB38322DC141}" type="sibTrans" cxnId="{E0387A95-A5AB-4725-A6F0-00B72E623893}">
      <dgm:prSet/>
      <dgm:spPr/>
      <dgm:t>
        <a:bodyPr/>
        <a:lstStyle/>
        <a:p>
          <a:endParaRPr lang="zh-TW" altLang="en-US"/>
        </a:p>
      </dgm:t>
    </dgm:pt>
    <dgm:pt modelId="{A9E482BF-ADA8-45F3-AA37-B46680D68A96}">
      <dgm:prSet phldrT="[文字]"/>
      <dgm:spPr/>
      <dgm:t>
        <a:bodyPr/>
        <a:lstStyle/>
        <a:p>
          <a:r>
            <a:rPr lang="zh-TW" altLang="en-US" dirty="0" smtClean="0"/>
            <a:t>雛型設計</a:t>
          </a:r>
          <a:endParaRPr lang="zh-TW" altLang="en-US" dirty="0"/>
        </a:p>
      </dgm:t>
    </dgm:pt>
    <dgm:pt modelId="{EF9B3DD3-D5BC-4242-886C-BDEEEF0BCDF8}" type="parTrans" cxnId="{F43DAD56-D15B-49CA-AE06-DE176E62B5C1}">
      <dgm:prSet/>
      <dgm:spPr/>
      <dgm:t>
        <a:bodyPr/>
        <a:lstStyle/>
        <a:p>
          <a:endParaRPr lang="zh-TW" altLang="en-US"/>
        </a:p>
      </dgm:t>
    </dgm:pt>
    <dgm:pt modelId="{1877C2A5-F9FA-49D2-8A30-630CE74396D4}" type="sibTrans" cxnId="{F43DAD56-D15B-49CA-AE06-DE176E62B5C1}">
      <dgm:prSet/>
      <dgm:spPr/>
      <dgm:t>
        <a:bodyPr/>
        <a:lstStyle/>
        <a:p>
          <a:endParaRPr lang="zh-TW" altLang="en-US"/>
        </a:p>
      </dgm:t>
    </dgm:pt>
    <dgm:pt modelId="{31C3C24F-6C2C-41FE-80DF-BDD529DB3CD3}">
      <dgm:prSet phldrT="[文字]"/>
      <dgm:spPr/>
      <dgm:t>
        <a:bodyPr/>
        <a:lstStyle/>
        <a:p>
          <a:r>
            <a:rPr lang="zh-TW" altLang="en-US" dirty="0" smtClean="0"/>
            <a:t>筑安</a:t>
          </a:r>
          <a:endParaRPr lang="zh-TW" altLang="en-US" dirty="0"/>
        </a:p>
      </dgm:t>
    </dgm:pt>
    <dgm:pt modelId="{A20B5D0D-D98D-4DB9-AC11-349B83DF7C91}" type="parTrans" cxnId="{CDAF08D2-0BBE-4C85-A278-1DE447BAEE2E}">
      <dgm:prSet/>
      <dgm:spPr/>
      <dgm:t>
        <a:bodyPr/>
        <a:lstStyle/>
        <a:p>
          <a:endParaRPr lang="zh-TW" altLang="en-US"/>
        </a:p>
      </dgm:t>
    </dgm:pt>
    <dgm:pt modelId="{F0BC3749-4307-4748-A043-9DE158DF5D08}" type="sibTrans" cxnId="{CDAF08D2-0BBE-4C85-A278-1DE447BAEE2E}">
      <dgm:prSet/>
      <dgm:spPr/>
      <dgm:t>
        <a:bodyPr/>
        <a:lstStyle/>
        <a:p>
          <a:endParaRPr lang="zh-TW" altLang="en-US"/>
        </a:p>
      </dgm:t>
    </dgm:pt>
    <dgm:pt modelId="{CFFF990E-074D-46D2-95FA-475F0E25E2BB}">
      <dgm:prSet phldrT="[文字]"/>
      <dgm:spPr/>
      <dgm:t>
        <a:bodyPr/>
        <a:lstStyle/>
        <a:p>
          <a:r>
            <a:rPr lang="zh-TW" altLang="en-US" dirty="0" smtClean="0"/>
            <a:t>成果報告</a:t>
          </a:r>
          <a:endParaRPr lang="zh-TW" altLang="en-US" dirty="0"/>
        </a:p>
      </dgm:t>
    </dgm:pt>
    <dgm:pt modelId="{1DB74330-EC53-43BA-810D-0062AB6328F6}" type="parTrans" cxnId="{D6C29CBD-A67E-4190-BBBB-FF931A084DBF}">
      <dgm:prSet/>
      <dgm:spPr/>
      <dgm:t>
        <a:bodyPr/>
        <a:lstStyle/>
        <a:p>
          <a:endParaRPr lang="zh-TW" altLang="en-US"/>
        </a:p>
      </dgm:t>
    </dgm:pt>
    <dgm:pt modelId="{590BC808-C777-4F91-931D-FC9D2CF22897}" type="sibTrans" cxnId="{D6C29CBD-A67E-4190-BBBB-FF931A084DBF}">
      <dgm:prSet/>
      <dgm:spPr/>
      <dgm:t>
        <a:bodyPr/>
        <a:lstStyle/>
        <a:p>
          <a:endParaRPr lang="zh-TW" altLang="en-US"/>
        </a:p>
      </dgm:t>
    </dgm:pt>
    <dgm:pt modelId="{38B19F62-0C41-478D-BD7F-6A66EE3746E1}">
      <dgm:prSet phldrT="[文字]"/>
      <dgm:spPr/>
      <dgm:t>
        <a:bodyPr/>
        <a:lstStyle/>
        <a:p>
          <a:r>
            <a:rPr lang="zh-TW" altLang="en-US" dirty="0" smtClean="0"/>
            <a:t>整體規劃</a:t>
          </a:r>
          <a:endParaRPr lang="zh-TW" altLang="en-US" dirty="0"/>
        </a:p>
      </dgm:t>
    </dgm:pt>
    <dgm:pt modelId="{57B638AF-1126-45DF-82CF-E07E4BEAB853}" type="parTrans" cxnId="{8993CB0F-A3F9-45E2-B069-1FCB436F9440}">
      <dgm:prSet/>
      <dgm:spPr/>
      <dgm:t>
        <a:bodyPr/>
        <a:lstStyle/>
        <a:p>
          <a:endParaRPr lang="zh-TW" altLang="en-US"/>
        </a:p>
      </dgm:t>
    </dgm:pt>
    <dgm:pt modelId="{A1AC233B-1728-47BE-833D-0F675E096371}" type="sibTrans" cxnId="{8993CB0F-A3F9-45E2-B069-1FCB436F9440}">
      <dgm:prSet/>
      <dgm:spPr/>
      <dgm:t>
        <a:bodyPr/>
        <a:lstStyle/>
        <a:p>
          <a:endParaRPr lang="zh-TW" altLang="en-US"/>
        </a:p>
      </dgm:t>
    </dgm:pt>
    <dgm:pt modelId="{4FB64A44-7FF1-4DD4-A413-9A4AEB99623A}">
      <dgm:prSet phldrT="[文字]"/>
      <dgm:spPr/>
      <dgm:t>
        <a:bodyPr/>
        <a:lstStyle/>
        <a:p>
          <a:r>
            <a:rPr lang="zh-TW" altLang="en-US" dirty="0" smtClean="0"/>
            <a:t>網站規劃</a:t>
          </a:r>
          <a:endParaRPr lang="zh-TW" altLang="en-US" dirty="0"/>
        </a:p>
      </dgm:t>
    </dgm:pt>
    <dgm:pt modelId="{770ECFD9-9677-4912-87E9-4B64BADDC1D1}" type="parTrans" cxnId="{4EF36694-CE95-4A7A-A907-C6408C734473}">
      <dgm:prSet/>
      <dgm:spPr/>
      <dgm:t>
        <a:bodyPr/>
        <a:lstStyle/>
        <a:p>
          <a:endParaRPr lang="zh-TW" altLang="en-US"/>
        </a:p>
      </dgm:t>
    </dgm:pt>
    <dgm:pt modelId="{253D9198-512E-4F8F-9A23-97DC42F29AB4}" type="sibTrans" cxnId="{4EF36694-CE95-4A7A-A907-C6408C734473}">
      <dgm:prSet/>
      <dgm:spPr/>
      <dgm:t>
        <a:bodyPr/>
        <a:lstStyle/>
        <a:p>
          <a:endParaRPr lang="zh-TW" altLang="en-US"/>
        </a:p>
      </dgm:t>
    </dgm:pt>
    <dgm:pt modelId="{73C86B52-89C2-433C-BA03-D392944F5822}">
      <dgm:prSet phldrT="[文字]"/>
      <dgm:spPr/>
      <dgm:t>
        <a:bodyPr/>
        <a:lstStyle/>
        <a:p>
          <a:r>
            <a:rPr lang="zh-TW" altLang="en-US" dirty="0" smtClean="0"/>
            <a:t>版面設計</a:t>
          </a:r>
          <a:endParaRPr lang="zh-TW" altLang="en-US" dirty="0"/>
        </a:p>
      </dgm:t>
    </dgm:pt>
    <dgm:pt modelId="{98EC765E-BF73-4C62-8411-A19D5858EFAE}" type="parTrans" cxnId="{226A48A4-4B7C-4F96-98FB-BDF447F9F910}">
      <dgm:prSet/>
      <dgm:spPr/>
      <dgm:t>
        <a:bodyPr/>
        <a:lstStyle/>
        <a:p>
          <a:endParaRPr lang="zh-TW" altLang="en-US"/>
        </a:p>
      </dgm:t>
    </dgm:pt>
    <dgm:pt modelId="{59871AA3-006A-46A8-B815-822722F2D33E}" type="sibTrans" cxnId="{226A48A4-4B7C-4F96-98FB-BDF447F9F910}">
      <dgm:prSet/>
      <dgm:spPr/>
      <dgm:t>
        <a:bodyPr/>
        <a:lstStyle/>
        <a:p>
          <a:endParaRPr lang="zh-TW" altLang="en-US"/>
        </a:p>
      </dgm:t>
    </dgm:pt>
    <dgm:pt modelId="{8B35E7F9-9063-47BB-84B7-6B66E345DDCC}" type="pres">
      <dgm:prSet presAssocID="{692D22DA-51AD-4A7A-83FD-FB431CF565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827FD8-83E0-4792-919C-314F79944851}" type="pres">
      <dgm:prSet presAssocID="{4EBCB867-A6C4-406C-8946-4504E303D3F9}" presName="linNode" presStyleCnt="0"/>
      <dgm:spPr/>
    </dgm:pt>
    <dgm:pt modelId="{ED154E40-BF8D-4A7D-B6CE-C15EF4CD4E76}" type="pres">
      <dgm:prSet presAssocID="{4EBCB867-A6C4-406C-8946-4504E303D3F9}" presName="parentText" presStyleLbl="node1" presStyleIdx="0" presStyleCnt="3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D8D507-0193-4ED3-823B-A58D62EE2012}" type="pres">
      <dgm:prSet presAssocID="{4EBCB867-A6C4-406C-8946-4504E303D3F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C5762D-8AC9-4488-88ED-38BFFD233A34}" type="pres">
      <dgm:prSet presAssocID="{267E656C-8E95-434A-AEEE-2A9FE3E07A9D}" presName="sp" presStyleCnt="0"/>
      <dgm:spPr/>
    </dgm:pt>
    <dgm:pt modelId="{429D6CF8-5ACA-42B6-8087-5D4084350290}" type="pres">
      <dgm:prSet presAssocID="{86390CEF-2B88-40A9-B58C-9B1A41C048D4}" presName="linNode" presStyleCnt="0"/>
      <dgm:spPr/>
    </dgm:pt>
    <dgm:pt modelId="{F4070ECF-2134-4B38-B8C0-387829538CD6}" type="pres">
      <dgm:prSet presAssocID="{86390CEF-2B88-40A9-B58C-9B1A41C048D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9EB8E5-4E27-4555-B5A1-382974ACE5BE}" type="pres">
      <dgm:prSet presAssocID="{86390CEF-2B88-40A9-B58C-9B1A41C048D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F6F905-3C2E-4660-B83E-1883025CA91A}" type="pres">
      <dgm:prSet presAssocID="{4E1FD822-FEA9-4D30-AB09-BB38322DC141}" presName="sp" presStyleCnt="0"/>
      <dgm:spPr/>
    </dgm:pt>
    <dgm:pt modelId="{B8BA9C7C-4699-4667-8245-68893DCDEF33}" type="pres">
      <dgm:prSet presAssocID="{31C3C24F-6C2C-41FE-80DF-BDD529DB3CD3}" presName="linNode" presStyleCnt="0"/>
      <dgm:spPr/>
    </dgm:pt>
    <dgm:pt modelId="{E58F89EC-386F-47FF-B088-B62CE1DFB3CB}" type="pres">
      <dgm:prSet presAssocID="{31C3C24F-6C2C-41FE-80DF-BDD529DB3CD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21EB9A-DDB6-4293-AEB1-67E261073D21}" type="pres">
      <dgm:prSet presAssocID="{31C3C24F-6C2C-41FE-80DF-BDD529DB3CD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26A48A4-4B7C-4F96-98FB-BDF447F9F910}" srcId="{31C3C24F-6C2C-41FE-80DF-BDD529DB3CD3}" destId="{73C86B52-89C2-433C-BA03-D392944F5822}" srcOrd="0" destOrd="0" parTransId="{98EC765E-BF73-4C62-8411-A19D5858EFAE}" sibTransId="{59871AA3-006A-46A8-B815-822722F2D33E}"/>
    <dgm:cxn modelId="{E6BB8B51-43CE-4FA2-A7FD-59143AC12737}" type="presOf" srcId="{CCE5EDF6-B691-4A63-958E-97514EB0AAEA}" destId="{67D8D507-0193-4ED3-823B-A58D62EE2012}" srcOrd="0" destOrd="0" presId="urn:microsoft.com/office/officeart/2005/8/layout/vList5"/>
    <dgm:cxn modelId="{8993CB0F-A3F9-45E2-B069-1FCB436F9440}" srcId="{86390CEF-2B88-40A9-B58C-9B1A41C048D4}" destId="{38B19F62-0C41-478D-BD7F-6A66EE3746E1}" srcOrd="1" destOrd="0" parTransId="{57B638AF-1126-45DF-82CF-E07E4BEAB853}" sibTransId="{A1AC233B-1728-47BE-833D-0F675E096371}"/>
    <dgm:cxn modelId="{F43DAD56-D15B-49CA-AE06-DE176E62B5C1}" srcId="{86390CEF-2B88-40A9-B58C-9B1A41C048D4}" destId="{A9E482BF-ADA8-45F3-AA37-B46680D68A96}" srcOrd="0" destOrd="0" parTransId="{EF9B3DD3-D5BC-4242-886C-BDEEEF0BCDF8}" sibTransId="{1877C2A5-F9FA-49D2-8A30-630CE74396D4}"/>
    <dgm:cxn modelId="{72B3D6CD-42C8-409F-B2AD-33133017518F}" type="presOf" srcId="{692D22DA-51AD-4A7A-83FD-FB431CF5653C}" destId="{8B35E7F9-9063-47BB-84B7-6B66E345DDCC}" srcOrd="0" destOrd="0" presId="urn:microsoft.com/office/officeart/2005/8/layout/vList5"/>
    <dgm:cxn modelId="{BA6FBC62-1690-488F-86D5-C8F5DD2C1BAC}" srcId="{692D22DA-51AD-4A7A-83FD-FB431CF5653C}" destId="{4EBCB867-A6C4-406C-8946-4504E303D3F9}" srcOrd="0" destOrd="0" parTransId="{4FFD49B5-54E0-48B8-8650-2E1694DF2B56}" sibTransId="{267E656C-8E95-434A-AEEE-2A9FE3E07A9D}"/>
    <dgm:cxn modelId="{E0387A95-A5AB-4725-A6F0-00B72E623893}" srcId="{692D22DA-51AD-4A7A-83FD-FB431CF5653C}" destId="{86390CEF-2B88-40A9-B58C-9B1A41C048D4}" srcOrd="1" destOrd="0" parTransId="{239A91BE-70DB-49B7-8741-D43D29B6E4F0}" sibTransId="{4E1FD822-FEA9-4D30-AB09-BB38322DC141}"/>
    <dgm:cxn modelId="{D6C29CBD-A67E-4190-BBBB-FF931A084DBF}" srcId="{31C3C24F-6C2C-41FE-80DF-BDD529DB3CD3}" destId="{CFFF990E-074D-46D2-95FA-475F0E25E2BB}" srcOrd="1" destOrd="0" parTransId="{1DB74330-EC53-43BA-810D-0062AB6328F6}" sibTransId="{590BC808-C777-4F91-931D-FC9D2CF22897}"/>
    <dgm:cxn modelId="{3E75B89B-DE12-4C74-8CAB-F134376CAA1C}" type="presOf" srcId="{4FB64A44-7FF1-4DD4-A413-9A4AEB99623A}" destId="{67D8D507-0193-4ED3-823B-A58D62EE2012}" srcOrd="0" destOrd="1" presId="urn:microsoft.com/office/officeart/2005/8/layout/vList5"/>
    <dgm:cxn modelId="{193219C6-CF63-42FD-88B4-155F544A1D5E}" type="presOf" srcId="{31C3C24F-6C2C-41FE-80DF-BDD529DB3CD3}" destId="{E58F89EC-386F-47FF-B088-B62CE1DFB3CB}" srcOrd="0" destOrd="0" presId="urn:microsoft.com/office/officeart/2005/8/layout/vList5"/>
    <dgm:cxn modelId="{992318F9-3AA1-4859-8BE5-1777E74DE91E}" type="presOf" srcId="{4EBCB867-A6C4-406C-8946-4504E303D3F9}" destId="{ED154E40-BF8D-4A7D-B6CE-C15EF4CD4E76}" srcOrd="0" destOrd="0" presId="urn:microsoft.com/office/officeart/2005/8/layout/vList5"/>
    <dgm:cxn modelId="{CDAF08D2-0BBE-4C85-A278-1DE447BAEE2E}" srcId="{692D22DA-51AD-4A7A-83FD-FB431CF5653C}" destId="{31C3C24F-6C2C-41FE-80DF-BDD529DB3CD3}" srcOrd="2" destOrd="0" parTransId="{A20B5D0D-D98D-4DB9-AC11-349B83DF7C91}" sibTransId="{F0BC3749-4307-4748-A043-9DE158DF5D08}"/>
    <dgm:cxn modelId="{5440D73B-A59B-4D64-9BE4-ED1D59D12DD7}" type="presOf" srcId="{73C86B52-89C2-433C-BA03-D392944F5822}" destId="{1021EB9A-DDB6-4293-AEB1-67E261073D21}" srcOrd="0" destOrd="0" presId="urn:microsoft.com/office/officeart/2005/8/layout/vList5"/>
    <dgm:cxn modelId="{CAD1DB58-7AC2-47B1-9BFD-266D3235AAF4}" type="presOf" srcId="{CFFF990E-074D-46D2-95FA-475F0E25E2BB}" destId="{1021EB9A-DDB6-4293-AEB1-67E261073D21}" srcOrd="0" destOrd="1" presId="urn:microsoft.com/office/officeart/2005/8/layout/vList5"/>
    <dgm:cxn modelId="{0BEE171F-0ED0-426C-AE5D-B45B19C06952}" srcId="{4EBCB867-A6C4-406C-8946-4504E303D3F9}" destId="{CCE5EDF6-B691-4A63-958E-97514EB0AAEA}" srcOrd="0" destOrd="0" parTransId="{5FCB8F86-0BEC-42CE-8F28-38931399B18E}" sibTransId="{56038C22-DD45-4238-9421-10303510FCC9}"/>
    <dgm:cxn modelId="{4EF36694-CE95-4A7A-A907-C6408C734473}" srcId="{4EBCB867-A6C4-406C-8946-4504E303D3F9}" destId="{4FB64A44-7FF1-4DD4-A413-9A4AEB99623A}" srcOrd="1" destOrd="0" parTransId="{770ECFD9-9677-4912-87E9-4B64BADDC1D1}" sibTransId="{253D9198-512E-4F8F-9A23-97DC42F29AB4}"/>
    <dgm:cxn modelId="{ABCA0FEE-9513-4750-8D8F-5EEEE632CCE8}" type="presOf" srcId="{38B19F62-0C41-478D-BD7F-6A66EE3746E1}" destId="{609EB8E5-4E27-4555-B5A1-382974ACE5BE}" srcOrd="0" destOrd="1" presId="urn:microsoft.com/office/officeart/2005/8/layout/vList5"/>
    <dgm:cxn modelId="{0BE8170F-8AAD-40AE-97C7-527CA124A48F}" type="presOf" srcId="{86390CEF-2B88-40A9-B58C-9B1A41C048D4}" destId="{F4070ECF-2134-4B38-B8C0-387829538CD6}" srcOrd="0" destOrd="0" presId="urn:microsoft.com/office/officeart/2005/8/layout/vList5"/>
    <dgm:cxn modelId="{55A00A60-05AF-4445-B9FF-F7E0BE0F61B2}" type="presOf" srcId="{A9E482BF-ADA8-45F3-AA37-B46680D68A96}" destId="{609EB8E5-4E27-4555-B5A1-382974ACE5BE}" srcOrd="0" destOrd="0" presId="urn:microsoft.com/office/officeart/2005/8/layout/vList5"/>
    <dgm:cxn modelId="{A3C3AE25-C05F-4D93-BCE8-D72D525CDB26}" type="presParOf" srcId="{8B35E7F9-9063-47BB-84B7-6B66E345DDCC}" destId="{0F827FD8-83E0-4792-919C-314F79944851}" srcOrd="0" destOrd="0" presId="urn:microsoft.com/office/officeart/2005/8/layout/vList5"/>
    <dgm:cxn modelId="{EF35F8C9-D591-4AF5-841D-4E156887FFFD}" type="presParOf" srcId="{0F827FD8-83E0-4792-919C-314F79944851}" destId="{ED154E40-BF8D-4A7D-B6CE-C15EF4CD4E76}" srcOrd="0" destOrd="0" presId="urn:microsoft.com/office/officeart/2005/8/layout/vList5"/>
    <dgm:cxn modelId="{F30FCDB3-28DD-4500-BEF1-3D546905FBFF}" type="presParOf" srcId="{0F827FD8-83E0-4792-919C-314F79944851}" destId="{67D8D507-0193-4ED3-823B-A58D62EE2012}" srcOrd="1" destOrd="0" presId="urn:microsoft.com/office/officeart/2005/8/layout/vList5"/>
    <dgm:cxn modelId="{DBEAF8E9-5D56-4153-8E03-FC3827D09A9C}" type="presParOf" srcId="{8B35E7F9-9063-47BB-84B7-6B66E345DDCC}" destId="{1BC5762D-8AC9-4488-88ED-38BFFD233A34}" srcOrd="1" destOrd="0" presId="urn:microsoft.com/office/officeart/2005/8/layout/vList5"/>
    <dgm:cxn modelId="{510E03C9-8627-4837-A243-C5CA3336559E}" type="presParOf" srcId="{8B35E7F9-9063-47BB-84B7-6B66E345DDCC}" destId="{429D6CF8-5ACA-42B6-8087-5D4084350290}" srcOrd="2" destOrd="0" presId="urn:microsoft.com/office/officeart/2005/8/layout/vList5"/>
    <dgm:cxn modelId="{61FF1282-54E9-47C7-B0EA-BBAE21C69541}" type="presParOf" srcId="{429D6CF8-5ACA-42B6-8087-5D4084350290}" destId="{F4070ECF-2134-4B38-B8C0-387829538CD6}" srcOrd="0" destOrd="0" presId="urn:microsoft.com/office/officeart/2005/8/layout/vList5"/>
    <dgm:cxn modelId="{8FC7C4F9-95F6-4D1E-854E-33546E681AE2}" type="presParOf" srcId="{429D6CF8-5ACA-42B6-8087-5D4084350290}" destId="{609EB8E5-4E27-4555-B5A1-382974ACE5BE}" srcOrd="1" destOrd="0" presId="urn:microsoft.com/office/officeart/2005/8/layout/vList5"/>
    <dgm:cxn modelId="{E3B83C8E-CED6-40EC-ACB4-46633D27695E}" type="presParOf" srcId="{8B35E7F9-9063-47BB-84B7-6B66E345DDCC}" destId="{BDF6F905-3C2E-4660-B83E-1883025CA91A}" srcOrd="3" destOrd="0" presId="urn:microsoft.com/office/officeart/2005/8/layout/vList5"/>
    <dgm:cxn modelId="{8A6ACCB5-B5C3-4C1F-812D-3D5F22877739}" type="presParOf" srcId="{8B35E7F9-9063-47BB-84B7-6B66E345DDCC}" destId="{B8BA9C7C-4699-4667-8245-68893DCDEF33}" srcOrd="4" destOrd="0" presId="urn:microsoft.com/office/officeart/2005/8/layout/vList5"/>
    <dgm:cxn modelId="{3B8AB36A-1FCE-441F-9E0D-CD6F017AAAFD}" type="presParOf" srcId="{B8BA9C7C-4699-4667-8245-68893DCDEF33}" destId="{E58F89EC-386F-47FF-B088-B62CE1DFB3CB}" srcOrd="0" destOrd="0" presId="urn:microsoft.com/office/officeart/2005/8/layout/vList5"/>
    <dgm:cxn modelId="{EE0DFDCC-5795-4900-8FAD-C743BB35693F}" type="presParOf" srcId="{B8BA9C7C-4699-4667-8245-68893DCDEF33}" destId="{1021EB9A-DDB6-4293-AEB1-67E261073D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9FA0E-E9F2-44F5-9C75-CF05643F7116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EBB6-35BD-4C52-9C74-1D1D2D222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9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民以食為天，日常生活和飲食總是脫離不了關係，就以我們自己來說，每天都在煩惱要吃什麼、去哪裡吃</a:t>
            </a:r>
            <a:r>
              <a:rPr lang="en-US" altLang="zh-TW" dirty="0" smtClean="0"/>
              <a:t>?</a:t>
            </a:r>
            <a:r>
              <a:rPr lang="zh-TW" altLang="en-US" dirty="0" smtClean="0"/>
              <a:t>所以如果能設計出一個網頁讓使用者查詢飲食方面的資訊，並且能夠以地區、價位滿足不同消費客群的需求，讓使用者在做選擇時可以節省更多時間。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EBB6-35BD-4C52-9C74-1D1D2D222F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99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5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29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3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1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9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7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6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6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0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541E-F97B-40E2-9581-08C01C3635E9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1F5D-74E1-49F8-BC2E-0EB6429B7F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52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6400800" cy="232866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				</a:t>
            </a:r>
            <a:r>
              <a:rPr lang="zh-TW" altLang="en-US" dirty="0" smtClean="0">
                <a:solidFill>
                  <a:schemeClr val="tx1"/>
                </a:solidFill>
              </a:rPr>
              <a:t>第十二組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r"/>
            <a:r>
              <a:rPr lang="en-US" altLang="zh-TW" sz="2400" dirty="0" smtClean="0">
                <a:solidFill>
                  <a:schemeClr val="tx1"/>
                </a:solidFill>
              </a:rPr>
              <a:t>B10209003</a:t>
            </a:r>
            <a:r>
              <a:rPr lang="zh-TW" altLang="en-US" sz="2400" dirty="0" smtClean="0">
                <a:solidFill>
                  <a:schemeClr val="tx1"/>
                </a:solidFill>
              </a:rPr>
              <a:t>劉兆偉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sz="2400" dirty="0" smtClean="0">
                <a:solidFill>
                  <a:schemeClr val="tx1"/>
                </a:solidFill>
              </a:rPr>
              <a:t>B10209011</a:t>
            </a:r>
            <a:r>
              <a:rPr lang="zh-TW" altLang="en-US" sz="2400" dirty="0" smtClean="0">
                <a:solidFill>
                  <a:schemeClr val="tx1"/>
                </a:solidFill>
              </a:rPr>
              <a:t>張博堯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sz="2400" dirty="0" smtClean="0">
                <a:solidFill>
                  <a:schemeClr val="tx1"/>
                </a:solidFill>
              </a:rPr>
              <a:t>B10209041</a:t>
            </a:r>
            <a:r>
              <a:rPr lang="zh-TW" altLang="en-US" sz="2400" dirty="0" smtClean="0">
                <a:solidFill>
                  <a:schemeClr val="tx1"/>
                </a:solidFill>
              </a:rPr>
              <a:t>鄭筑安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7747" y="1394941"/>
            <a:ext cx="6872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Eat No Life</a:t>
            </a:r>
            <a:endParaRPr lang="zh-TW" altLang="en-US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AutoShape 2" descr="data:image/jpeg;base64,/9j/4AAQSkZJRgABAQAAAQABAAD/2wCEAAkGBxQTEhUUExQWFhUXGBoaGBgYGBocGhoXHBoYHBgdGhgdHyggGBolHRgYITEiJSkrLi4vFx8zODMsNygtLisBCgoKDg0OGxAQGywlICQsLCw0Ly83LSw0Ly80LCwsLCwsLywsLCwsLCwsLCwsLCwsLCwsLCwsLCwsLCwsLCwsLP/AABEIAPcAzAMBIgACEQEDEQH/xAAbAAACAwEBAQAAAAAAAAAAAAAEBQIDBgcAAf/EAEIQAAECAwQIAwYDBwMFAQEAAAECEQADIQQSMUEFUWFxgZGhwQYisRMyQtHh8BRSYhUjcoKSovEkstIWM1NjwkM0/8QAGgEAAwEBAQEAAAAAAAAAAAAAAgMEAQAFBv/EADMRAAEDAgMECQMFAQEAAAAAAAEAAhEDIQQSMUFRsfATIjJhcYGRodEFFMEjM0Lh8UQ0/9oADAMBAAIRAxEAPwAK0yLKlKQJT0yAIPF/toik2POURroOxhlZtD3pSWYsnWz7QcIh+xrx8qVU/UMd7GPHc50y1fT0aWEyw+UOn8FjcP8AT9YGtMqxHCUoncO5hkvQV0Ob22j9ooNlkg19qdgDf/JgmGq7RKrH6dT7Tjx/CVqs1hVjJWP5uwLRR+BsJxkzH/ibo8aFEqUSyLMtR/UT6EiCpGjVguJSJe8+mJjSao1cPVSdJgXdmk4+Sy0mx2dJ/dyidhr3hpIk2f4pCjsu0jVWewBvOv8ApBbld7xajRUtVLy0naGFdrRgLibvTTUpNb1aPv8ACyksySSDZQBl5K9VAdItNgs6v/xG66dRFWBDZ45Q/kaLAVRZJ3j0aLp8soqVJFfjAA5wV9jksVGHWl6GUhRoqylv3adxavMg9ItV4csv5EvqhwJyhW4CMlIII6Pyi2XOQr4QnkD6AwXXCAPw5MQR3G3FIVaCswf90mupSacLwig6Es+AlUeuTjVSNOUB8m1kE94+vLRt3JjR0p0WOq4Vna4rPHw7ZCX9lzBPB6Vj6PCdkHwp4unu8aKXbEqLAKDbKesECbsfeMukYTVbqVzalCoJaLLHyvB0lJvJWkbD5kn72NFs3QEhvMJApkRU7nxjTqSg4oI1NFSrEk4Xm3mAdUqaJtNlA3uFkzoCz/8ArPA+uBj6NB2YD3UkZslurGNRLsABwg9Cjg5bZTtGB9Q7UbhhxoCfNYlOiLJlLTz+kFJ0LZVYSxwIIjWLkZ4HcDFHsQqigkjXcA7wTXP38UD+g2MPqsxN0RY0NfQE7wS+vDCPHR9hLBIFaYGH07R0sVKUH+IO3Mx6WEqSQhCGwN1IAqR1rHF7piVmSjllod7QucSPCkpRULtAe8L9I+HZSF3QGYDrXvG9lpCSqmIIPBy/GMtp5KjNLFqAZ6tgh1N7idVtdjcuid6P0yQHYh0h7pLNtBcE7SDDGXpITMQk8wYyllmlISWYhIBBGzMQbYSMWIL/AAlvV484kheucM2JhaVVpTQFD7lt6gx5E6WME9X+UKBbU0czBvCeweC0zpRA8znaW+UbIO1TPw7matPumX7TYMlTAZB6egihNpQSSfaK1+a6OQxgQJbBJO5Qf07xaFhgLqktWqQerx0HahsOzz+UbL0gB7sthruuebiJDSiXw24McDtheVKHxK4S0v1MfRJvVKZqv4iE+gjo3Ig0fyPPnCMTppGBfjeP+4U5xM6Skml6ubuQRqoe8AqsqBlLTxKz3EWXJQFQ+0JA9Y4Ajaid0R0BRIVZzULCDmUkh94KQObxbfQK/iQ28H0cnjCW1IlnBP8Ad9BAQlEnyj5czSNlGygH7T5x+VsEzpYa9OUd0v5mvKPpt0oO3tTwltCCWJzNfujXhTpEkJ1zVHcVegBjcxWfaMGpnnuCep0mj8i6/wAI9IuFuT+ob3PRoz5mAZTFHX5u7R9lWtQwlqfaD2HeOLt8LPtGns8VopdrQ5vP/TEE+zyvcAr5QqlW2YSBcI4Kia7fM/8AF/aY6UP2pGnEJj7SW/vDc8EolIyNdT1ps4wpkzVKxlqHOPs2QovhjmFYbnjgSluot0JhHzEBVAoU39Q4gG0pRhMmOHwCgBxq45xUJBAqAdwI9TFU9AOIf12YxxuEbGtBifYI6SJYDpSltnm5s/rBAmJYtVmNEsMcnjOXG8yStJGYBbmNu6DLBpKYSUL8x1tUZ1bEUjacgxzxQV8N1S5pnnnahramrtq9C/rGK05NSJpcsfqY3k0OA74J7RgfEigJ5cO4phhUdj0iqiJU1Y9RaFci8hAIfyhnxoNeMSlaJCgbtFO2NMQ+A1PhFllUSiWMroY54CG9hkkigzOz1jzwct8vp8aqrpXtAAdCQz9CzXZiRsUCeZA9IgrRiwKBVNae6X9BGsRZ1Pgr+WvSCF2VQqH2kpUk+kMz0XC7Y9fylMxOKYZ6SfGPwBxWKEuYMD1ZuBiSZk4B/NwYxqjZjUvX+L5iIJsiKm7LO8I9Q0AHUthPPkmuxdY3LWnnzWWFunHNfp6RBK5hxKuLxpvYh6JQNz/OPvs3PwneEkekcSNhTG4uBdgHPgs/Ksy8bx/up0ggSNZJ6db3bKHSbMjNKd7J+USFll6h/SO4gC/Zf0KMYoa5eCTIkHIJH84J6CsHyrFM55t/9KJaDjNSgY3eKR6CIotD1CVLPLqqND/FLdXc7RVo0aBVRc61Kf0g2TIGQfax7xTenHAS0Da6j8oulyVfEtStwAHKM6fd88Et86uKISNcSvpAoBy+cVoRkKb48mUDtg25zc28fhTOfsCrJNanhdHoHicsDNzxMW+VOIgWdpNKc0ji/pBmBtTGdI+wCLQBt5xO6XoesKJmmmwPSneKf20rWf6RCXOB2lPGFq9yczgd8CTkDEuIC/a528hHlaQJz4EfSA6Rw0M+KMYd41CGtNlUcC6cvsfOD7DZygF2O3P7aJ2a1JwMsfy/LERZPSkS1KQXViA9dg4mkNZV3pNbNGWLJPNtDpG5I5RzjxJOKp66YEjqY3dhmXgBtjmHiSaRaFhOsvvvKw4NHoUAZhJxAAatfo8q9klRmFyGqTg2WqDEJS1ZqjsYv1LdYA0bL/cIUcBSGVjs01TFEtknAqAFN6mfhENTUr2KbiG6x6BVqABoVcWHoTFqZ6wXClDcYKTo2bmUf1fSLBohZq6Tuf1hHSMOi01BtIVcvTE0fEpuJi8+IS3mrvHzipWilp1c4jM0cpnIPTu0Z0jd6S5tJ2weSMs+lpai5DbQWhhJnJOCj0PpGbOj9nQ+oj6gqTQOW2v0OEFmGyCgOFY/syFq5aTiCDyiH7PSSTd5JccSHjPytIqTrpwgpOmFa1DcezRssIhzR6kJf2VZp6rk5RYyKgKG5LQSmxr/ACn+YtGf/aqy7KVTa/8AiKF29ZxWf6vkBBAUhoweZJSzhK51f7LUrTdxIG5j3ipdqQ1Zg4YRlhMehJUePzi5FjUcE8SWhnSnQQPBaMC0donnxTW0aVlpLAlRzyr97IFmaYWcEsNpboKxRKsIzVwSO5YesFS5YGCeVTz7NCH1mjUpzWUmbJQykrUHUVMf5R2frE5dnGQ5BR9BDJEkCqgkPmoh+uEQVbpWageZ9IUarjo08+qI1bKmTZCcEq/pb1MWfg1DJ23R9/bMgfGH2A/KKJmnpQzPT5wTfuHaUykOrs2kKSrOc5b8AYh+BSpzcUkDU4+kDr8US8kq4xQnxykFgkDfeb0iulhMS83plKdj6bBAcPVSnJYhlnFtf+IZSbULtccARgc+3SFMzTwmF/Zy17l/SL5NpSUNdKSoFgVJqSKBNQTupDRh3tNwhqYhtRkJZotRupJpi/L69Iwenpx9sprpDnG8/vE5ERuNEIF1IyoK7WjCablKE9YGAUfUxTTs8rMTdi6HZAlMqWVCgSCRq8orvbOKLR4makqUVNRzQdcoXzdIJHsyUzD5EhjUe6AWSKVEU2mz+1V5CpH6DKN52rUlukLpYITFSSpKmNIEthTtHi+feolP8vm6xBHiu0vVAbdC38OQXTMJyJAI9HAwiarNMZwen0i0YKi0dke6jONqu0PBPB4vmH3kgbkpiyV4t13dxBHcRklWmZheS2wD/jE5csqzHJurCAdgaB1Rtx1UWAW7k+KJJxAfYon1Bg6XpOSvEkfyv0DxgJcmnvJ3MO8S9koHyq5MO8S1PplI6FUs+oEdpp8j/q6IBLJpMl1yNOSSI++wALC6w3H1jnS7VNQG85wpU4aovs+kFkP5gcwx+UIP01wFne6e36i3vXQFBAcFKa/pHyrE0SU/kHAN6M8YSVpM/wDmI2Viarf/AOxR/mIgB9OeNXnnyRnHjYt5LTsCRtJpzMD2m3yQGVMB1BIKvTCMDOtpHwk7akepioW+ZgyhuSO4hrfpQddz/dIfjzsC2lo07LQPKgn9SzdHLHnCy0acmK90gDUlkg4fEqECbUr8qjtavBg4iU60Es6TxSfWLqWAw7NgUr8ZWOlkRarbMJe+BsBJJ2uzN8oomTH95au3J4omgK94kcKesG2SxX0+U4PU69hz1xawUx2QFI91Q9olQs4QR7x5fWJSwHISodY+2Kxmr1D/AAoJ53rsWzLqSD7pJLC6kU/roPrFZAhSgmVXMQsDE78RxbvA6pBzKT964a/jG90y92P06x6U01QDIqFEkoBIYOwakc0lomFj7nVJ0SXNKVbV1doIke0LG9SWp2YPQ1O3LnBySk3kvdUKEBJy1jIYGKdK3GJBLgNQYgmteEKfc3CdTJAsU40b7iCdY7RzzT4X+ImEHFT4iOh2BQKBsbtHOPEg/wBTM/ijxqf7hX0Vc/pT4LZaTsciVLklKylSkgqBUpbm7jdJLVpQAVhxZdEWVSf3ZKnT73tVKBLM7PQ7gMMo53ImLUQq8QoYHYMB60MM5t9NmEsG69oVeAOXswf6SQabYshxgB114trkhbSyWCWQtIWpLKCSUlqhKWDGhoftoumaGQqilrWP1KT2IjEaA0iUWgAjyldcahiHpjW6eEbyXMWpTJCcWAamyJcS2tSd1HWO/X2TabqTx1hf29ylf/SMs4NvJ+piX/SpR7i0gbCQYepsM4VupJ3AYdo8JMzEtyHrE5xWIH8gfI/CPoKJ/ifUfKUJ0Qt/+4OKie0WDQyk1Cnc5KPc9oaXa1u84sUEnNsN2yMbiq03j0PwidQpxafUfKUfs4uHSqn62w3RZLsCS7OwP/l2jVhjDNEvygAjeMNbNq3RTKCgSL6VEuSyGx/nMP8AuSASSPQ/CX0AO/1/tDS9CJJ8xWKYhQf0ga0aGkjGavisegENhLLuQpvTGmOEB2+z+YFryQKg5nc4p8oGliHPPaha+kGjsylP4SSHa+sg08yvQM31gS0SZCZnmKU/pUtZPaLNNSJhULgSEsaJISok61M7NkNsIp2jZqXeUFPj+9BfPAnHhFjC7UuUzmtNgE8mW+zD3ESH2u/NyY+KtMgmvsU7jMUf7QwhInRM5Q8spI4pJEDWizmX5JySlRBIAABOJYEBn59aNptzmA5C7q3IWtlzZQql1lqBmT1NYEFmWQSkpQV4pA8rGh3Fn5xjrbLSgMSq9toTwyA9X1R9sE/IqJGp1ejNDOhLTqsFQERC1lk0epIL1GHlPzEWy9FZEKG26GbfdNYAQm6nEFOPmUWLA4FqYmCLIgrHvlOfxEcwoPlhHPJgXXNABNlZOs5l0ZBTlkTwEF6PkzUgnyJSSSHU1WyrXBvq0BTbMl7ypii2AanRVPWIW4qUEoc0xfACHNdLQEktGaUysIM1aioJJA2tsGeML7ZZwUTTShAS2Hv1O7GFiJ5lr8qiPzEZBxR9cTm268iYKhPwMalW3ZiX3wLwQddya0gCStVY0i4KM4APSOd+KpC/xMy6lw8dF0cUqkpKcKgfykD1THOPFViWu1TCBeD4uPnHnYe1Ry9iu4GgD4KOjVfvGNAwxwFB84P0lKVLSkKLsqh1pILF8xT7yBnWeiSAajGuQSG7w00hOCrGi978uY2PwkK6OHgpu0hRkQHAofRa0mcCHejHa45YdY6PZLRdukCr1oWbdHNNDFZKghV1d0XWarOSGzpD+Rp2cRdT74SXQpJU7YlKnvH+E1piYCv1zl3d5HBCxpAzDn1W6VpMl3TnqI7GKvxgJBCmIxGLxiEeIpxrflhzmkgZ7D1g5Ol56sUyiBixIPI1HKBbgahuD7g8WrDiItHt8OW2s60HNGO35a3icyakHAncDg3TKMSjS04B7qRqZi/94+zHj4gmZoW2d1Kj6EtG/Z1e/wBv6Q/cjcPf+1rhNBOGecWSUJGoc6dIxP8A1Ml2/eDYQxfizRWrxHeJZMwttTGNwz9s+3ytNYbPz8LbTZ6d+12f5RUia+I6xhk6YnEjyzC+ABHoEloJ/H2pQLS2H6suaft4acG7ZfnwQjEb+fda+dagM+jjnAdrt6EpKlAMMVHAZ0zJybGsZebMtLeZSUbQkD+9dRwEUKANZk12/iWR6jq0Y3BEu6xAHdf3sjdiAG2vz5pkdNhZJkybzgMsi6CWyNVH/MKrdMVNUmZNUi8gm6lNQkJPvKPxVqBQYPqN82ZeSaG41XVcS1G2niYpkTyqktKSkDBNE8VGqiMm1YiPTpUaTDIUD6jys1pO2Ba6AAJwoHIycjGjdojYpTly93Nm9TQRPTdmuzCWAepCQw25ud+2PuiyCWuXswBVvTZV+cLdOe6c3sprYVpKSAgP+Y3lU4gdIJnWxRHu0o5+ZyiCLVcBShIUcyKgAjA0F7OrNSBUT15rD/pDkDcnvWGNykhKe4iUws0teJIujXgNxNDzido0g1E1fE0fazUAgGbKmzCHe7+otyQly+8iH+ivD19gtd0aqB+AqOJMKqVBeUxjZ0SjR+jZk5QAZKc1GgGsAZnWfshabARNuJwQAni9X7x0GbKlyzcSCGDucS1OWwYNrjIeNE3rTMIFJcqXefaQA39Q5QmnVLnDcuxLDkT3w0smyJ2KX/vUYwHiazpNoWTMYmpF0nrG+8Lf/wAaNqln+9Uc58V0tCvNkO8T07VnefFep/yMjcOCeyQAqzDWlRp/Dj0HOL/FVmT7JE5FAohxtY4RdaVpQZCkgBSUppkfKL3MXYu8UoBswu+4gpprvKS29h3gGm7OdpS36PSDRFlMxTJN1V0lB1rBBSNlAawbappUpJa5OBAVlWnvDIg9CIo0bJXLaa3kCkliMfdCuFSHht4gQhYROlmpN07WdwdZHoeRVIzhDSnIV6TbBO8s83ZoYBYbzEUSVD8zU1HpE5khKWTNRdVQBqpVtTk+zHkIW2lCJqQoONmKknUde/PnFln0kuWBLnpExGIf1SrXDKdR1MdW43fCXUph+tjvTJKUoLBahWgCm4MrPYDqj4u1y0hyua+pV4U3N/iIKKSyiQqWaXj8OFF5je22mEfXUkeVQUjUQ7DgC4fVFtOqHCRccFJUYWmDqqlaQJHlmcC1dlQW14x9FvLeaY2OAD/I9cIBmW1GSANwT3YxEWitFEPgAgEwebvSiDuTBVvzExRO405U/wARSq2Ev5l7S4Da64ikUTEl2IVe/UBQZkur/DQIQVzAh723AcNQxrjAOiLlb1tgRYUPzXuL86x5N8mhSlqgA+bmzZdTGhsOh5YT5kOdZHonADrBP7NR/wCNI/lDxAccxpsFUMM8i5WT9mVnzFRavnVhww2fOKbRbV1SCkIA91NEvkFKoTtqxYjAND/TGh6FcvgGwOt9XpQ4O2bkrKiSWIFA4dyd4wGPKLKdYPbIU7qZYYKDRLMxTJD6yMAMOAqIZWHR7eWtcRhTK83Nv8xdJkBRuJwT736l5A/pSHprfZGg0bISmprVy+JI7Ow4wupURgXgJZL0aw83BI7jCDbHZXoAydQxMETRUkmuofdBEJCFglKcTq1fOABJFl2QSjrDNSmiUAqwfIbtvKGE5NxAWqq3ock622x80dIQgO7MK69wPCKbfNv3SaJAdnqcfXX8qoNyqm2CFnrPsitWKnb+E09T0jFTtIGYLapTkqMpif0rduQw2Rq7ZPeWpTsgAqbWkCgGp1Cm/bTBSQo+3CsaE5Vcf8usPaIZ5pFUyuh+HB/pJY2KNP41ffGOd+LrL/qFVDMGfHPEB2q/BsMI6B4cmf6RG5Tf1Kjn/ii1KTaVjKhHId3iWleqZ7+K9R1sM2Nw4LWmzpmCSot7jHeU036oMssgzZCkFndtjg/MdYXpAKUFNPKAz5gDvDSznzG6aTGVx+bvAGQ3wv7pZAJU7HY2RKTMYgeXowrlGTtiVWecqWsuhSrwJyL+9mxxBG/ZG2FSUHMOHyUPvrGe8Tyb6ATjUHYcP87nzjabpd4oHdVqU6RUZc0gUW4BHwqevFJpB8pImoUbtE0Ug+8k5MfQwlUPapCFf91NEn8yQD5TrIy3xCy2xYULpN8Ud/eTqOukUFpiRqEvMNDpz7oxM9dnU6S6T6alCHWjbUhTmUBUeaUWHFJwxyw3QukzETnKU/vMFJyVlQa4Cm2dSFXkOm7zHeMBMy0wedUJ0g3C0U6wODcUoMCQKODuVinDkKVgQz1JSXnEHAgSxm7YNzET0TpVM0hE0gKyODnZqNep1wZpKWMwAcEqbyqGDflB2FtjwxtcE5TY8fBC6jAltxzqlFqlkAICipayHydyLqTWlSCYbaK0SmXPXUG4hNdalPeV/aR/NABSlwBRQUFHJy7lhw6CNFPSkWg/qvDgC44VMKrPOncVzWi3imVhCWCbrUcFmfdlygyYjDE7IEWfZjzk3UurN2pTgzcInMWDQUoK4U2Hge+MeaWXlWB2xU2wi6pLUYuIxSpQSpCR8UtK9dRSNna2MuYXbyniTQCMvakXZkoYMgjrFeGdCnxAGWVKTIuy7ge86Uk61KF5ZHABLwf7VsM6DcPs8oilPlQcyCriS4ruaPWhFUAH4R1Ne8VTKly5RKnoezXllatVPv7xhxYJAClK2t9+nOBLN5U0xZz1PyG5MW6MSouommLbaqx3MITUcZN06k0ZR6r2kyxZy/mcZEn5R9tFlBQFE0w3qq53U+6RWoXl11dKk8+8H28OycgO0dJELrHMklrsnt5kqSB5FXirVcQzDmUxlNJyWtFsbAO2GF9IAB/zG9sAAmAYZcCUxjPFUtUubPJwmEMdgrXiekODibIHiGyn+glNZJY1CZ/vVic+Ec78XkG1L2MO/eOj6El3bLLD/Csnis/OOc+KJZ/ErLYsegHaJqP7rvPivVf/AOZngOC1lmlshGoMrsfWGaQwDYoVTak1HUdYrs8o+zSNaW5pp1iMtVU7XSe3I94yZCSR1vFNZk2oVTXTXmIC0sQpN4YH3gPXfBAm+Ug4hvl6wvBZRBNFZc35wLBBQvuFi9Ki6uh1EHCCDK9tL9skMtJZWpRDOQ2dQ42vnBWn9Gne2G75/OE8meqQrAsWJGsYgjgepi0XEjVSGxg6FWy5pUQUlpnJyO8O7JpRM6Wu+wm3TX81DjqV97l2lLGx9tKqksSNhwPGBUJCiFCisTqLd4FwDhIRtJaYP+oxejyUBQxhloTTxH7qeLycHVq2jPfE9DW1ExHsV++CbihwcHWM+Jim26PCqKovJX3lC3ZKgyP15uEfWYczdE1n6J8pVIN4D4DVQH6T8Qrhjvg+zEzZSVhwuWq6t8XAodyhXeIy+g7cqUV31NLQKnME+6EsHJLfeb3RemUTLStIDX5WLMSUlwTtYwpzagsbgbfneilhuPRP02y/IKx7yKEYspnA13TluaKLJOJ8hU/lBvUFDjybrCTRttCbVMluyZif7hUdL0NdH2YJUfMcLofV9vAVGhoPeFzHEq22qCl+zB8iWKtuSR1JjP2maJk1StRAH8Nfl1gxdqvfiSkub9CNTKbk8JrGq8JhFGI6OO4h9NsSUmqSQGplbph9gBmwGNW1ON0E2RlcgByA7wHaC6AMU7PvGDNGKbynH7+UNBsUt4vzvTNWYehB5MGgiUCJZcjMcKAQDPLMMlJI5YeiYtt867KTTFQHMh+8Ke2XCEymRB7gOJUrEsFKl6wAnc3d4MtCtzt1rA1nTdQE62G7ypiwS7wJdgweutvnGOuZWCzSPFelJZSTrKe3d4R+M7MSiZQUJV1amuia7xD1Svc2ED17tA/iWY0m0MP/AMgOd4RpMELSJa5AWGYfYS3AqjuT6GMH4ns/78kk1AOumXRvukdBkACSC9KtzpGE8VIT7YG7UoD1ORIGeoCE0CS8+a9WqAKDB3DgtzIoiWR+UegMATw14YkF+GPUQZZ6ypexKfSBrcLqwfzDqPpBM1UlTRWmcCK7idh7sQYptACSNT/5+90eCfLzHDEevWK1i8ltR7MDt+og2C6B5RE2UJgG2n8w28xyhFpLRF9LYqA8u7UYeWGqK/b/AFi25Uvn9gx0lhgIO0FitD2z2Zuq918DhtBGr57aF23RxkqKkDylxw+67RxiHiKxXVOkMM98T0fpcGV7OZVQBAJGIaj7Rh/Tthpntt81jIPUd5HnYeKBFmJAWgsoHm3eHGiLcmePZzTdUPdWfQn74wLY0sQ4oS4OVDXj2i22WAKUVy2CgR5cApjr+FW2McAUQsVRbV+ZSC7JUqv5j7r8gG2GL/DBvTyv8qFF/wCkehgG2zyozFHKnJh26xbYbSmSlThypCQMsT5q5DGDeCWQEth6xlQlzwLZ5qJUtqUIc0IOVWMa7SijLlqKlksNgJOQcRz+bNvrC/zKPZuEG6W0lNWlN8uwxHKu2jxjqZdCEPyzCYeGtIXlrRhfFPvW0S0fNMtRScnB79YyybQUrCk0IwbrGj8NqHtFSFVQoXsahew6/VuEZU6oc5c0ZiAmiLQKgnMN17E9ILRRTvSleHzeF9q0apAf3kg+VYyH6hkft4N0bawpN04ih3QplQOEtMpr2EGHJjNmPdpgfUAdhF+kkPJ8uxQ3Ok9oClAjHB4NshvUOWGtiX+cMkW7klsiQmd10lqih5pHWBwu6hZxcAY5/ZiF1gUksbrhjShN3DDykH7aPoF5ATjgH2u/eAIhabqU5VKa6c4G8UpeRN2pQeH2esWz0qDvh9REPFEk+wWcriB/tFY47ER7LvBQMsfhwd2WxJ7xznxPaHnkAMwbqT3jpV8fh8zdujbRKc9dB1jm2nrvtjrzpR3OHBusTYf9wr16t6DfLgtto+a6UtklL8h9Yt0vKJSk6ldvpELDKPs5f8LdILtNUga68Ybo4KHUFAoFElnFAfT5f0xFUsJUxwwO7Z68BFspLgpO0RNaL0tKviFD26uOEGDBQES1V2aUQ4NGp27QTMlOwFDkdv36xTa1CWLxJADXq5DZu9ItTNALHM0PbpHPkkELG2BBQFusl5L8CNREYq3yDLXsjok33icjj84ReIdHOHH3thlN0WS3tm4X3QyZMyQ6FErDGYhTOk4BSNnbdHpEr94UkMvLUQcFDWPsxl7DaVWecFDKhBwUk4pOxu0au3WtHsFTRVgTLVmFFkgHcSHGsPnUS0tf3H2TGuD2Ge0PcfIWcmG+qa1QVkjnToYlpMAJQMSosNgY05tFuiZACGNCxI5Ycm5RTb5wK0VoggcQC/rFSmlLZUklYSMq12sYK0pSWBnec9WYQRY0D2k1X5QhI2qI+T9IhapblCcXU53COm62LJKtBvNn3hjZVqSUrSWILO+oAiBFVmqO0wwTdupBxKwRtDEfLnHIVp9E+IUk3ZnlJooHAnWd8N52iAfPK978usHUcxHO7Ubq2ULu3Jtu18+YzD3QenlSSErdSMiDhu+nWPNqYUsdnpem9XtrtqDLU9U7s9q8xQoMoZGG9kIIP24iJlS7UkEte+FacRv1iBZQXILTMKMoYVMa2rmtoUt1Es7wmU4eUvilmOsGpG8P0MfZM0AkPR+RfvTnHyfM8rPTMYvUaoEFFJU9PdO3HGGk70mLp1PlAy1HOnNx8zygfxU34eaMxLSf7wD2iM2eW1ZkbPs9I9p9X+lnvnLB14FxurAjZ4o3dl3glkiYk2ZV3Al3bd96+sc704Gmn3qh/Udo29gX/py1cK7w/aMJppRM01LUauTdKvAUB+o5epWtQb5cF0qWggIH6EnpE1F0kcRHlKdElYyQAeAT0xgawzfOxyJB9D97Y2Nqi7kPaFXWUN8MZXvbFd694DtsrFLYP1bvFtgW6ADiKekMdoCEpupBVltk3nCsDQ+n0564WWeWWMok3pbXXxu/DXYQ3KHy5d5OOOO/7rC61eVcuZt9mvcaOf7TGtMty88/K5wg5ir5RvIvjEe8nb8Q7xCaARdxcOknVq7coqQ6FqGR9cfvdBUuQSRLDeaqC7Mpqh/1YZZao0iUMwsRpbR7kgUOWw/dIAkWhSZc5DUIBUDkQpLEem7dG50rYyoX2Yih1xjtJSyglQDuPMIcwhwSnDKVXa7YpKJYSzsatiCAw4VECzw5Axxc5EkBzyblFF5zTcHIoeArBdmspVMEsZY8K/SDJWASUagXAEgN8Sv4ikAch6xJYxOoEPsgpEm8VKPpTFxwYDnC/Sk1kUapPTDn3gNsIjYSkl4hbitYY2BalLSu6SkEjYzMaY55wLJkKCCsJdwdxFMBmR3jR+F9IEquqCCphcL3VlvhSGZVKtvxMa5+VpIuuYyXAGyo0rZkqIOIZhr1jfv2wsRLVKBpeQctW0HI9Ncb9WjZE5MyYi8khJPs2qleRDfC7UrQnY2eGjyzg7xl9IBjw64RVGFpgr3h7SHslX0KJTV8Q1PiH3SNpo3SSJzhgFP5kHWNR1vyjBzbGqWu8jyuLr5Vdy4374+2C1fEHCgC7ayGBu5VOI1CBrUWVBK2lUcyy3ukbGSAZdGdk/eP0hdLKsVCgIc4hzt+8tYijR3iBwEzCyqfwqFa7MsdeUPJhTMDUYs7YFm94Z+u6PNqGpSPWuFa1jKglnohpcx8dUfPESrtkUXclN3ZVQ7esDqlrklmJGzH0rx6x7TM8LskxqMAeRBZssIppvDiIU1RpDT4IDQins6tleQMYTThIml+m87TG/0GkCSvWS3MDvGC01NafMDChzEFQ/ccr65/RbO5vBdBQolCEuXA5i7/AIip2mk62PT6RetVz2JalxPa90MfJsoi6c2blBEqIb1bbB5gdY++0UWGk0pOCq8ft4LtQ/dvmmo449oWiZ5grMGsay4hC+xTyzKxSd/GKLTKCgUmjhuIqkx89r5rz0If/l6wWbMCBWhFD97QYBpLb7kbhmCUA35YV8YodhGB59DBiTeSGxGGt/njyia5SfMQCHx7/fyiMhLEjj97PrDCYSQNhV80lYKj/Pv18YzGkZAcEgY1DfeT840Vpmspx8QZQ2/XGE2mSQGq2IOyDaLoSbQsPZhVGsuo8S/+0Jhn4dUAqbNIyI3XiD1LchAVlSRMH6UD/a2HKL9GzfKunxB+WJhjtyBm9NrKlpSiMT5RtJZPQCEul5QcIGRYd32v6Q1s1ouy0YB13uCSa8+8L5afaTziyAVKI3s/AV4RmkkrSJgJmyfZJQME0BGIOfAxnbXJUhWrMMcthEPCgypl1Q8pPkVkpL+UvrwfUYlbbNfS+JBLVfrAzF0QuIKM8P6aKqKLTAoVBa8GOA/Ni4zApUkF7PlBdcJuFKJU9QFDAPrjnU2UUl6g49fsxp/D+mytIQqqw9188yBrrijPEMXhNRmUmoz0VNF3SRSqeRTCZIBQQ2BwOIIxhHpOyXFXk0ORGrb6cI2ibEJyb6DdmYF8Dkx/5fYT2mzKBuKDKTkc0nUcxqgqdYOEhBUw7mOLCs1Z7RXzYB6O22mquWEONF6ZKDWo2YjhnCmdIdSgkUFa41bnAa1FDPTUcxgz7IZUYHiCgpPLDK6jYtIomJoyhs2ZMapOyK7VoUTgDLUxdlAuxSqhfWWAIVrEc8sVvnSlX0MRS8kjEbY1WjPFCFypjEomXVMnP3VOxwLGuA5x5rsK6mczDz3/ANK0VG1eqRdE6NkN7YV8q002scTvjnXiVDWmYNTf7RG+0LaHmrBOLPtLfMdYw/ipINqmsRjt1CKMN2z4J+NEMA8OC6Ha0gyJKxVro4EN2ETa8jWWB6ROwWYGzqSSQQPKkuS7XvpAuirQCk/e/wBRygxcKAiF9TMLB8CGO7CF05JSVJOVDu/zDvRy03SDXXAulJSb97FKgxpqoaco1hh0IXNkSrNHKJSRQkffcwXIUTLcfCx4YHq3OFWiFFJBBcYb2z3w4siQFqScAeihT16RrrO8VzBLfBAW20FKhWijqzb1DRORMBY4tjqIy+9kFrsAdiHq4FKHeTX6QOfZpmgEsFslzQPiGrwIr7wjgQRCEtMyr1saPQ1FMy1eLCFWlglUpaVUKfMlWpiCQdkPTZhdIJYh2P0hZbpHtEFsWIbXSOY6CEL2yDC54ktPI1pbpEbAGKh94RBD+3bMXX20AV3hvo+wqC1BSfKcDsqH9IqfYlKp3AXrWoJQkAZUPr6xRoCcEzFk6q12txFeUF23R6wANQJwyLV4QosoKJnmoH9e0ZlBaVxJDgtHOszvLU901Sr8p1vxYwvkzFSlqlzBUEP/AJzBEaDRCgomUqoPuviCKFO8dolb9Ema6T/3APKrFzkDrBqPsxIx+R2R2iqczMOkalNs0YVB2YHAthQe9qxhGuzGXeeikY5EVABB/mdxlzjW6HtRuhBor3a4Yt0+cCaU0dfw95IptGr1aHCQUqQQoaD0+QwUfNgD+bLgr1pGtny02lIfyrGChiDnvSdXescznWcpy5iNF4b04pHkWX/Is6g7BXLGFVaX86eu5VU6uYZKnkVXLs5ROUhY8z11NkRBVu8Pife9mKh6Ztq1GDLfMEyaVNiQOJCfrBNktCpcwZ4h9jxhebEIeiF2rBKvSFmVMDajkRt1RcJQvsAymJd9bADcxd9RjUeL7N7VIKUhTYge+P4SKkMMNmuM1olSSoImeZN1Qlrc+QsSNhD5HB3GcMDszZSmk06gaVptG2drRNxYHEVwIrtzjJeLWFpWCBy7vGz0aprRaAcReP8AcwPpzjB+Kpt60rIqCzQih2/JeljOyut6NP7sFXvBnxLgjbCCyWJrSZYVRT02VPoxj0eg6bBBXnveQVKbIVIX51hnyGIqINNkBlkhZJQL1RkHJ5uY+R6DyAwVmcwpWOULqkhjXDhr3GGEnzm+DkxyqlSgab35CPR6NcwEIGvIQ1ttBcXiWGECaZk/uUv7qwWrUMW4Vj0ejGNGqxzjorZVoAQn2inIoVNjh9IPEhJD6+oy4x6PQDm3RArm2ldHKTbbiSHvpIOXnYimLOY3s3RKkIExQ/dgAkgijsDTE13x9j0U1BIHh+ElpjRUGWJiDdFQCHwBB7tGLtugpinZLFIL1FUhJL44sDrj7HoGiYJhFUuJKn4UnLvpL+UEB82SMd4F0bmEdFtVjKh+rFJ241rhHo9CMUwF8J9B5DJSy02L2yb926tKri2YVcOxzPmFc32Qutk1llCwyhj2Ocej0HhxJgpeIMaKm16OTMDvX6QkTotNHJAJYYdt8ej0OeMuiCm4uF1oTI9kg5gMCc9mMMdFTULDEP8AqaqSdVcI9HoleJbKra4yhtL+HbY7ITKWH8igq6san+HBs2hVozwzaVzAVWchLushcvyjMjzEndV3j0ejA8gQkPbmuUy0xomem0qV7MkTCfNeRVPlNBepgMdsYbxVJKJ/moSkFsaOQMN0ej0dR7StrVS+kJ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4" descr="data:image/jpeg;base64,/9j/4AAQSkZJRgABAQAAAQABAAD/2wCEAAkGBxQTEhUUExQWFhUXGBoaGBgYGBocGhoXHBoYHBgdGhgdHyggGBolHRgYITEiJSkrLi4vFx8zODMsNygtLisBCgoKDg0OGxAQGywlICQsLCw0Ly83LSw0Ly80LCwsLCwsLywsLCwsLCwsLCwsLCwsLCwsLCwsLCwsLCwsLCwsLP/AABEIAPcAzAMBIgACEQEDEQH/xAAbAAACAwEBAQAAAAAAAAAAAAAEBQIDBgcAAf/EAEIQAAECAwQIAwYDBwMFAQEAAAECEQADIQQSMUEFUWFxgZGhwQYisRMyQtHh8BRSYhUjcoKSovEkstIWM1NjwkM0/8QAGgEAAwEBAQEAAAAAAAAAAAAAAgMEAQAFBv/EADMRAAEDAgMECQMFAQEAAAAAAAEAAhEDIQQSMUFRsfATIjJhcYGRodEFFMEjM0Lh8UQ0/9oADAMBAAIRAxEAPwAK0yLKlKQJT0yAIPF/toik2POURroOxhlZtD3pSWYsnWz7QcIh+xrx8qVU/UMd7GPHc50y1fT0aWEyw+UOn8FjcP8AT9YGtMqxHCUoncO5hkvQV0Ob22j9ooNlkg19qdgDf/JgmGq7RKrH6dT7Tjx/CVqs1hVjJWP5uwLRR+BsJxkzH/ibo8aFEqUSyLMtR/UT6EiCpGjVguJSJe8+mJjSao1cPVSdJgXdmk4+Sy0mx2dJ/dyidhr3hpIk2f4pCjsu0jVWewBvOv8ApBbld7xajRUtVLy0naGFdrRgLibvTTUpNb1aPv8ACyksySSDZQBl5K9VAdItNgs6v/xG66dRFWBDZ45Q/kaLAVRZJ3j0aLp8soqVJFfjAA5wV9jksVGHWl6GUhRoqylv3adxavMg9ItV4csv5EvqhwJyhW4CMlIII6Pyi2XOQr4QnkD6AwXXCAPw5MQR3G3FIVaCswf90mupSacLwig6Es+AlUeuTjVSNOUB8m1kE94+vLRt3JjR0p0WOq4Vna4rPHw7ZCX9lzBPB6Vj6PCdkHwp4unu8aKXbEqLAKDbKesECbsfeMukYTVbqVzalCoJaLLHyvB0lJvJWkbD5kn72NFs3QEhvMJApkRU7nxjTqSg4oI1NFSrEk4Xm3mAdUqaJtNlA3uFkzoCz/8ArPA+uBj6NB2YD3UkZslurGNRLsABwg9Cjg5bZTtGB9Q7UbhhxoCfNYlOiLJlLTz+kFJ0LZVYSxwIIjWLkZ4HcDFHsQqigkjXcA7wTXP38UD+g2MPqsxN0RY0NfQE7wS+vDCPHR9hLBIFaYGH07R0sVKUH+IO3Mx6WEqSQhCGwN1IAqR1rHF7piVmSjllod7QucSPCkpRULtAe8L9I+HZSF3QGYDrXvG9lpCSqmIIPBy/GMtp5KjNLFqAZ6tgh1N7idVtdjcuid6P0yQHYh0h7pLNtBcE7SDDGXpITMQk8wYyllmlISWYhIBBGzMQbYSMWIL/AAlvV484kheucM2JhaVVpTQFD7lt6gx5E6WME9X+UKBbU0czBvCeweC0zpRA8znaW+UbIO1TPw7matPumX7TYMlTAZB6egihNpQSSfaK1+a6OQxgQJbBJO5Qf07xaFhgLqktWqQerx0HahsOzz+UbL0gB7sthruuebiJDSiXw24McDtheVKHxK4S0v1MfRJvVKZqv4iE+gjo3Ig0fyPPnCMTppGBfjeP+4U5xM6Skml6ubuQRqoe8AqsqBlLTxKz3EWXJQFQ+0JA9Y4Ajaid0R0BRIVZzULCDmUkh94KQObxbfQK/iQ28H0cnjCW1IlnBP8Ad9BAQlEnyj5czSNlGygH7T5x+VsEzpYa9OUd0v5mvKPpt0oO3tTwltCCWJzNfujXhTpEkJ1zVHcVegBjcxWfaMGpnnuCep0mj8i6/wAI9IuFuT+ob3PRoz5mAZTFHX5u7R9lWtQwlqfaD2HeOLt8LPtGns8VopdrQ5vP/TEE+zyvcAr5QqlW2YSBcI4Kia7fM/8AF/aY6UP2pGnEJj7SW/vDc8EolIyNdT1ps4wpkzVKxlqHOPs2QovhjmFYbnjgSluot0JhHzEBVAoU39Q4gG0pRhMmOHwCgBxq45xUJBAqAdwI9TFU9AOIf12YxxuEbGtBifYI6SJYDpSltnm5s/rBAmJYtVmNEsMcnjOXG8yStJGYBbmNu6DLBpKYSUL8x1tUZ1bEUjacgxzxQV8N1S5pnnnahramrtq9C/rGK05NSJpcsfqY3k0OA74J7RgfEigJ5cO4phhUdj0iqiJU1Y9RaFci8hAIfyhnxoNeMSlaJCgbtFO2NMQ+A1PhFllUSiWMroY54CG9hkkigzOz1jzwct8vp8aqrpXtAAdCQz9CzXZiRsUCeZA9IgrRiwKBVNae6X9BGsRZ1Pgr+WvSCF2VQqH2kpUk+kMz0XC7Y9fylMxOKYZ6SfGPwBxWKEuYMD1ZuBiSZk4B/NwYxqjZjUvX+L5iIJsiKm7LO8I9Q0AHUthPPkmuxdY3LWnnzWWFunHNfp6RBK5hxKuLxpvYh6JQNz/OPvs3PwneEkekcSNhTG4uBdgHPgs/Ksy8bx/up0ggSNZJ6db3bKHSbMjNKd7J+USFll6h/SO4gC/Zf0KMYoa5eCTIkHIJH84J6CsHyrFM55t/9KJaDjNSgY3eKR6CIotD1CVLPLqqND/FLdXc7RVo0aBVRc61Kf0g2TIGQfax7xTenHAS0Da6j8oulyVfEtStwAHKM6fd88Et86uKISNcSvpAoBy+cVoRkKb48mUDtg25zc28fhTOfsCrJNanhdHoHicsDNzxMW+VOIgWdpNKc0ji/pBmBtTGdI+wCLQBt5xO6XoesKJmmmwPSneKf20rWf6RCXOB2lPGFq9yczgd8CTkDEuIC/a528hHlaQJz4EfSA6Rw0M+KMYd41CGtNlUcC6cvsfOD7DZygF2O3P7aJ2a1JwMsfy/LERZPSkS1KQXViA9dg4mkNZV3pNbNGWLJPNtDpG5I5RzjxJOKp66YEjqY3dhmXgBtjmHiSaRaFhOsvvvKw4NHoUAZhJxAAatfo8q9klRmFyGqTg2WqDEJS1ZqjsYv1LdYA0bL/cIUcBSGVjs01TFEtknAqAFN6mfhENTUr2KbiG6x6BVqABoVcWHoTFqZ6wXClDcYKTo2bmUf1fSLBohZq6Tuf1hHSMOi01BtIVcvTE0fEpuJi8+IS3mrvHzipWilp1c4jM0cpnIPTu0Z0jd6S5tJ2weSMs+lpai5DbQWhhJnJOCj0PpGbOj9nQ+oj6gqTQOW2v0OEFmGyCgOFY/syFq5aTiCDyiH7PSSTd5JccSHjPytIqTrpwgpOmFa1DcezRssIhzR6kJf2VZp6rk5RYyKgKG5LQSmxr/ACn+YtGf/aqy7KVTa/8AiKF29ZxWf6vkBBAUhoweZJSzhK51f7LUrTdxIG5j3ipdqQ1Zg4YRlhMehJUePzi5FjUcE8SWhnSnQQPBaMC0donnxTW0aVlpLAlRzyr97IFmaYWcEsNpboKxRKsIzVwSO5YesFS5YGCeVTz7NCH1mjUpzWUmbJQykrUHUVMf5R2frE5dnGQ5BR9BDJEkCqgkPmoh+uEQVbpWageZ9IUarjo08+qI1bKmTZCcEq/pb1MWfg1DJ23R9/bMgfGH2A/KKJmnpQzPT5wTfuHaUykOrs2kKSrOc5b8AYh+BSpzcUkDU4+kDr8US8kq4xQnxykFgkDfeb0iulhMS83plKdj6bBAcPVSnJYhlnFtf+IZSbULtccARgc+3SFMzTwmF/Zy17l/SL5NpSUNdKSoFgVJqSKBNQTupDRh3tNwhqYhtRkJZotRupJpi/L69Iwenpx9sprpDnG8/vE5ERuNEIF1IyoK7WjCablKE9YGAUfUxTTs8rMTdi6HZAlMqWVCgSCRq8orvbOKLR4makqUVNRzQdcoXzdIJHsyUzD5EhjUe6AWSKVEU2mz+1V5CpH6DKN52rUlukLpYITFSSpKmNIEthTtHi+feolP8vm6xBHiu0vVAbdC38OQXTMJyJAI9HAwiarNMZwen0i0YKi0dke6jONqu0PBPB4vmH3kgbkpiyV4t13dxBHcRklWmZheS2wD/jE5csqzHJurCAdgaB1Rtx1UWAW7k+KJJxAfYon1Bg6XpOSvEkfyv0DxgJcmnvJ3MO8S9koHyq5MO8S1PplI6FUs+oEdpp8j/q6IBLJpMl1yNOSSI++wALC6w3H1jnS7VNQG85wpU4aovs+kFkP5gcwx+UIP01wFne6e36i3vXQFBAcFKa/pHyrE0SU/kHAN6M8YSVpM/wDmI2Viarf/AOxR/mIgB9OeNXnnyRnHjYt5LTsCRtJpzMD2m3yQGVMB1BIKvTCMDOtpHwk7akepioW+ZgyhuSO4hrfpQddz/dIfjzsC2lo07LQPKgn9SzdHLHnCy0acmK90gDUlkg4fEqECbUr8qjtavBg4iU60Es6TxSfWLqWAw7NgUr8ZWOlkRarbMJe+BsBJJ2uzN8oomTH95au3J4omgK94kcKesG2SxX0+U4PU69hz1xawUx2QFI91Q9olQs4QR7x5fWJSwHISodY+2Kxmr1D/AAoJ53rsWzLqSD7pJLC6kU/roPrFZAhSgmVXMQsDE78RxbvA6pBzKT964a/jG90y92P06x6U01QDIqFEkoBIYOwakc0lomFj7nVJ0SXNKVbV1doIke0LG9SWp2YPQ1O3LnBySk3kvdUKEBJy1jIYGKdK3GJBLgNQYgmteEKfc3CdTJAsU40b7iCdY7RzzT4X+ImEHFT4iOh2BQKBsbtHOPEg/wBTM/ijxqf7hX0Vc/pT4LZaTsciVLklKylSkgqBUpbm7jdJLVpQAVhxZdEWVSf3ZKnT73tVKBLM7PQ7gMMo53ImLUQq8QoYHYMB60MM5t9NmEsG69oVeAOXswf6SQabYshxgB114trkhbSyWCWQtIWpLKCSUlqhKWDGhoftoumaGQqilrWP1KT2IjEaA0iUWgAjyldcahiHpjW6eEbyXMWpTJCcWAamyJcS2tSd1HWO/X2TabqTx1hf29ylf/SMs4NvJ+piX/SpR7i0gbCQYepsM4VupJ3AYdo8JMzEtyHrE5xWIH8gfI/CPoKJ/ifUfKUJ0Qt/+4OKie0WDQyk1Cnc5KPc9oaXa1u84sUEnNsN2yMbiq03j0PwidQpxafUfKUfs4uHSqn62w3RZLsCS7OwP/l2jVhjDNEvygAjeMNbNq3RTKCgSL6VEuSyGx/nMP8AuSASSPQ/CX0AO/1/tDS9CJJ8xWKYhQf0ga0aGkjGavisegENhLLuQpvTGmOEB2+z+YFryQKg5nc4p8oGliHPPaha+kGjsylP4SSHa+sg08yvQM31gS0SZCZnmKU/pUtZPaLNNSJhULgSEsaJISok61M7NkNsIp2jZqXeUFPj+9BfPAnHhFjC7UuUzmtNgE8mW+zD3ESH2u/NyY+KtMgmvsU7jMUf7QwhInRM5Q8spI4pJEDWizmX5JySlRBIAABOJYEBn59aNptzmA5C7q3IWtlzZQql1lqBmT1NYEFmWQSkpQV4pA8rGh3Fn5xjrbLSgMSq9toTwyA9X1R9sE/IqJGp1ejNDOhLTqsFQERC1lk0epIL1GHlPzEWy9FZEKG26GbfdNYAQm6nEFOPmUWLA4FqYmCLIgrHvlOfxEcwoPlhHPJgXXNABNlZOs5l0ZBTlkTwEF6PkzUgnyJSSSHU1WyrXBvq0BTbMl7ypii2AanRVPWIW4qUEoc0xfACHNdLQEktGaUysIM1aioJJA2tsGeML7ZZwUTTShAS2Hv1O7GFiJ5lr8qiPzEZBxR9cTm268iYKhPwMalW3ZiX3wLwQddya0gCStVY0i4KM4APSOd+KpC/xMy6lw8dF0cUqkpKcKgfykD1THOPFViWu1TCBeD4uPnHnYe1Ry9iu4GgD4KOjVfvGNAwxwFB84P0lKVLSkKLsqh1pILF8xT7yBnWeiSAajGuQSG7w00hOCrGi978uY2PwkK6OHgpu0hRkQHAofRa0mcCHejHa45YdY6PZLRdukCr1oWbdHNNDFZKghV1d0XWarOSGzpD+Rp2cRdT74SXQpJU7YlKnvH+E1piYCv1zl3d5HBCxpAzDn1W6VpMl3TnqI7GKvxgJBCmIxGLxiEeIpxrflhzmkgZ7D1g5Ol56sUyiBixIPI1HKBbgahuD7g8WrDiItHt8OW2s60HNGO35a3icyakHAncDg3TKMSjS04B7qRqZi/94+zHj4gmZoW2d1Kj6EtG/Z1e/wBv6Q/cjcPf+1rhNBOGecWSUJGoc6dIxP8A1Ml2/eDYQxfizRWrxHeJZMwttTGNwz9s+3ytNYbPz8LbTZ6d+12f5RUia+I6xhk6YnEjyzC+ABHoEloJ/H2pQLS2H6suaft4acG7ZfnwQjEb+fda+dagM+jjnAdrt6EpKlAMMVHAZ0zJybGsZebMtLeZSUbQkD+9dRwEUKANZk12/iWR6jq0Y3BEu6xAHdf3sjdiAG2vz5pkdNhZJkybzgMsi6CWyNVH/MKrdMVNUmZNUi8gm6lNQkJPvKPxVqBQYPqN82ZeSaG41XVcS1G2niYpkTyqktKSkDBNE8VGqiMm1YiPTpUaTDIUD6jys1pO2Ba6AAJwoHIycjGjdojYpTly93Nm9TQRPTdmuzCWAepCQw25ud+2PuiyCWuXswBVvTZV+cLdOe6c3sprYVpKSAgP+Y3lU4gdIJnWxRHu0o5+ZyiCLVcBShIUcyKgAjA0F7OrNSBUT15rD/pDkDcnvWGNykhKe4iUws0teJIujXgNxNDzido0g1E1fE0fazUAgGbKmzCHe7+otyQly+8iH+ivD19gtd0aqB+AqOJMKqVBeUxjZ0SjR+jZk5QAZKc1GgGsAZnWfshabARNuJwQAni9X7x0GbKlyzcSCGDucS1OWwYNrjIeNE3rTMIFJcqXefaQA39Q5QmnVLnDcuxLDkT3w0smyJ2KX/vUYwHiazpNoWTMYmpF0nrG+8Lf/wAaNqln+9Uc58V0tCvNkO8T07VnefFep/yMjcOCeyQAqzDWlRp/Dj0HOL/FVmT7JE5FAohxtY4RdaVpQZCkgBSUppkfKL3MXYu8UoBswu+4gpprvKS29h3gGm7OdpS36PSDRFlMxTJN1V0lB1rBBSNlAawbappUpJa5OBAVlWnvDIg9CIo0bJXLaa3kCkliMfdCuFSHht4gQhYROlmpN07WdwdZHoeRVIzhDSnIV6TbBO8s83ZoYBYbzEUSVD8zU1HpE5khKWTNRdVQBqpVtTk+zHkIW2lCJqQoONmKknUde/PnFln0kuWBLnpExGIf1SrXDKdR1MdW43fCXUph+tjvTJKUoLBahWgCm4MrPYDqj4u1y0hyua+pV4U3N/iIKKSyiQqWaXj8OFF5je22mEfXUkeVQUjUQ7DgC4fVFtOqHCRccFJUYWmDqqlaQJHlmcC1dlQW14x9FvLeaY2OAD/I9cIBmW1GSANwT3YxEWitFEPgAgEwebvSiDuTBVvzExRO405U/wARSq2Ev5l7S4Da64ikUTEl2IVe/UBQZkur/DQIQVzAh723AcNQxrjAOiLlb1tgRYUPzXuL86x5N8mhSlqgA+bmzZdTGhsOh5YT5kOdZHonADrBP7NR/wCNI/lDxAccxpsFUMM8i5WT9mVnzFRavnVhww2fOKbRbV1SCkIA91NEvkFKoTtqxYjAND/TGh6FcvgGwOt9XpQ4O2bkrKiSWIFA4dyd4wGPKLKdYPbIU7qZYYKDRLMxTJD6yMAMOAqIZWHR7eWtcRhTK83Nv8xdJkBRuJwT736l5A/pSHprfZGg0bISmprVy+JI7Ow4wupURgXgJZL0aw83BI7jCDbHZXoAydQxMETRUkmuofdBEJCFglKcTq1fOABJFl2QSjrDNSmiUAqwfIbtvKGE5NxAWqq3ock622x80dIQgO7MK69wPCKbfNv3SaJAdnqcfXX8qoNyqm2CFnrPsitWKnb+E09T0jFTtIGYLapTkqMpif0rduQw2Rq7ZPeWpTsgAqbWkCgGp1Cm/bTBSQo+3CsaE5Vcf8usPaIZ5pFUyuh+HB/pJY2KNP41ffGOd+LrL/qFVDMGfHPEB2q/BsMI6B4cmf6RG5Tf1Kjn/ii1KTaVjKhHId3iWleqZ7+K9R1sM2Nw4LWmzpmCSot7jHeU036oMssgzZCkFndtjg/MdYXpAKUFNPKAz5gDvDSznzG6aTGVx+bvAGQ3wv7pZAJU7HY2RKTMYgeXowrlGTtiVWecqWsuhSrwJyL+9mxxBG/ZG2FSUHMOHyUPvrGe8Tyb6ATjUHYcP87nzjabpd4oHdVqU6RUZc0gUW4BHwqevFJpB8pImoUbtE0Ug+8k5MfQwlUPapCFf91NEn8yQD5TrIy3xCy2xYULpN8Ud/eTqOukUFpiRqEvMNDpz7oxM9dnU6S6T6alCHWjbUhTmUBUeaUWHFJwxyw3QukzETnKU/vMFJyVlQa4Cm2dSFXkOm7zHeMBMy0wedUJ0g3C0U6wODcUoMCQKODuVinDkKVgQz1JSXnEHAgSxm7YNzET0TpVM0hE0gKyODnZqNep1wZpKWMwAcEqbyqGDflB2FtjwxtcE5TY8fBC6jAltxzqlFqlkAICipayHydyLqTWlSCYbaK0SmXPXUG4hNdalPeV/aR/NABSlwBRQUFHJy7lhw6CNFPSkWg/qvDgC44VMKrPOncVzWi3imVhCWCbrUcFmfdlygyYjDE7IEWfZjzk3UurN2pTgzcInMWDQUoK4U2Hge+MeaWXlWB2xU2wi6pLUYuIxSpQSpCR8UtK9dRSNna2MuYXbyniTQCMvakXZkoYMgjrFeGdCnxAGWVKTIuy7ge86Uk61KF5ZHABLwf7VsM6DcPs8oilPlQcyCriS4ruaPWhFUAH4R1Ne8VTKly5RKnoezXllatVPv7xhxYJAClK2t9+nOBLN5U0xZz1PyG5MW6MSouommLbaqx3MITUcZN06k0ZR6r2kyxZy/mcZEn5R9tFlBQFE0w3qq53U+6RWoXl11dKk8+8H28OycgO0dJELrHMklrsnt5kqSB5FXirVcQzDmUxlNJyWtFsbAO2GF9IAB/zG9sAAmAYZcCUxjPFUtUubPJwmEMdgrXiekODibIHiGyn+glNZJY1CZ/vVic+Ec78XkG1L2MO/eOj6El3bLLD/Csnis/OOc+KJZ/ErLYsegHaJqP7rvPivVf/AOZngOC1lmlshGoMrsfWGaQwDYoVTak1HUdYrs8o+zSNaW5pp1iMtVU7XSe3I94yZCSR1vFNZk2oVTXTXmIC0sQpN4YH3gPXfBAm+Ug4hvl6wvBZRBNFZc35wLBBQvuFi9Ki6uh1EHCCDK9tL9skMtJZWpRDOQ2dQ42vnBWn9Gne2G75/OE8meqQrAsWJGsYgjgepi0XEjVSGxg6FWy5pUQUlpnJyO8O7JpRM6Wu+wm3TX81DjqV97l2lLGx9tKqksSNhwPGBUJCiFCisTqLd4FwDhIRtJaYP+oxejyUBQxhloTTxH7qeLycHVq2jPfE9DW1ExHsV++CbihwcHWM+Jim26PCqKovJX3lC3ZKgyP15uEfWYczdE1n6J8pVIN4D4DVQH6T8Qrhjvg+zEzZSVhwuWq6t8XAodyhXeIy+g7cqUV31NLQKnME+6EsHJLfeb3RemUTLStIDX5WLMSUlwTtYwpzagsbgbfneilhuPRP02y/IKx7yKEYspnA13TluaKLJOJ8hU/lBvUFDjybrCTRttCbVMluyZif7hUdL0NdH2YJUfMcLofV9vAVGhoPeFzHEq22qCl+zB8iWKtuSR1JjP2maJk1StRAH8Nfl1gxdqvfiSkub9CNTKbk8JrGq8JhFGI6OO4h9NsSUmqSQGplbph9gBmwGNW1ON0E2RlcgByA7wHaC6AMU7PvGDNGKbynH7+UNBsUt4vzvTNWYehB5MGgiUCJZcjMcKAQDPLMMlJI5YeiYtt867KTTFQHMh+8Ke2XCEymRB7gOJUrEsFKl6wAnc3d4MtCtzt1rA1nTdQE62G7ypiwS7wJdgweutvnGOuZWCzSPFelJZSTrKe3d4R+M7MSiZQUJV1amuia7xD1Svc2ED17tA/iWY0m0MP/AMgOd4RpMELSJa5AWGYfYS3AqjuT6GMH4ns/78kk1AOumXRvukdBkACSC9KtzpGE8VIT7YG7UoD1ORIGeoCE0CS8+a9WqAKDB3DgtzIoiWR+UegMATw14YkF+GPUQZZ6ypexKfSBrcLqwfzDqPpBM1UlTRWmcCK7idh7sQYptACSNT/5+90eCfLzHDEevWK1i8ltR7MDt+og2C6B5RE2UJgG2n8w28xyhFpLRF9LYqA8u7UYeWGqK/b/AFi25Uvn9gx0lhgIO0FitD2z2Zuq918DhtBGr57aF23RxkqKkDylxw+67RxiHiKxXVOkMM98T0fpcGV7OZVQBAJGIaj7Rh/Tthpntt81jIPUd5HnYeKBFmJAWgsoHm3eHGiLcmePZzTdUPdWfQn74wLY0sQ4oS4OVDXj2i22WAKUVy2CgR5cApjr+FW2McAUQsVRbV+ZSC7JUqv5j7r8gG2GL/DBvTyv8qFF/wCkehgG2zyozFHKnJh26xbYbSmSlThypCQMsT5q5DGDeCWQEth6xlQlzwLZ5qJUtqUIc0IOVWMa7SijLlqKlksNgJOQcRz+bNvrC/zKPZuEG6W0lNWlN8uwxHKu2jxjqZdCEPyzCYeGtIXlrRhfFPvW0S0fNMtRScnB79YyybQUrCk0IwbrGj8NqHtFSFVQoXsahew6/VuEZU6oc5c0ZiAmiLQKgnMN17E9ILRRTvSleHzeF9q0apAf3kg+VYyH6hkft4N0bawpN04ih3QplQOEtMpr2EGHJjNmPdpgfUAdhF+kkPJ8uxQ3Ok9oClAjHB4NshvUOWGtiX+cMkW7klsiQmd10lqih5pHWBwu6hZxcAY5/ZiF1gUksbrhjShN3DDykH7aPoF5ATjgH2u/eAIhabqU5VKa6c4G8UpeRN2pQeH2esWz0qDvh9REPFEk+wWcriB/tFY47ER7LvBQMsfhwd2WxJ7xznxPaHnkAMwbqT3jpV8fh8zdujbRKc9dB1jm2nrvtjrzpR3OHBusTYf9wr16t6DfLgtto+a6UtklL8h9Yt0vKJSk6ldvpELDKPs5f8LdILtNUga68Ybo4KHUFAoFElnFAfT5f0xFUsJUxwwO7Z68BFspLgpO0RNaL0tKviFD26uOEGDBQES1V2aUQ4NGp27QTMlOwFDkdv36xTa1CWLxJADXq5DZu9ItTNALHM0PbpHPkkELG2BBQFusl5L8CNREYq3yDLXsjok33icjj84ReIdHOHH3thlN0WS3tm4X3QyZMyQ6FErDGYhTOk4BSNnbdHpEr94UkMvLUQcFDWPsxl7DaVWecFDKhBwUk4pOxu0au3WtHsFTRVgTLVmFFkgHcSHGsPnUS0tf3H2TGuD2Ge0PcfIWcmG+qa1QVkjnToYlpMAJQMSosNgY05tFuiZACGNCxI5Ycm5RTb5wK0VoggcQC/rFSmlLZUklYSMq12sYK0pSWBnec9WYQRY0D2k1X5QhI2qI+T9IhapblCcXU53COm62LJKtBvNn3hjZVqSUrSWILO+oAiBFVmqO0wwTdupBxKwRtDEfLnHIVp9E+IUk3ZnlJooHAnWd8N52iAfPK978usHUcxHO7Ubq2ULu3Jtu18+YzD3QenlSSErdSMiDhu+nWPNqYUsdnpem9XtrtqDLU9U7s9q8xQoMoZGG9kIIP24iJlS7UkEte+FacRv1iBZQXILTMKMoYVMa2rmtoUt1Es7wmU4eUvilmOsGpG8P0MfZM0AkPR+RfvTnHyfM8rPTMYvUaoEFFJU9PdO3HGGk70mLp1PlAy1HOnNx8zygfxU34eaMxLSf7wD2iM2eW1ZkbPs9I9p9X+lnvnLB14FxurAjZ4o3dl3glkiYk2ZV3Al3bd96+sc704Gmn3qh/Udo29gX/py1cK7w/aMJppRM01LUauTdKvAUB+o5epWtQb5cF0qWggIH6EnpE1F0kcRHlKdElYyQAeAT0xgawzfOxyJB9D97Y2Nqi7kPaFXWUN8MZXvbFd694DtsrFLYP1bvFtgW6ADiKekMdoCEpupBVltk3nCsDQ+n0564WWeWWMok3pbXXxu/DXYQ3KHy5d5OOOO/7rC61eVcuZt9mvcaOf7TGtMty88/K5wg5ir5RvIvjEe8nb8Q7xCaARdxcOknVq7coqQ6FqGR9cfvdBUuQSRLDeaqC7Mpqh/1YZZao0iUMwsRpbR7kgUOWw/dIAkWhSZc5DUIBUDkQpLEem7dG50rYyoX2Yih1xjtJSyglQDuPMIcwhwSnDKVXa7YpKJYSzsatiCAw4VECzw5Axxc5EkBzyblFF5zTcHIoeArBdmspVMEsZY8K/SDJWASUagXAEgN8Sv4ikAch6xJYxOoEPsgpEm8VKPpTFxwYDnC/Sk1kUapPTDn3gNsIjYSkl4hbitYY2BalLSu6SkEjYzMaY55wLJkKCCsJdwdxFMBmR3jR+F9IEquqCCphcL3VlvhSGZVKtvxMa5+VpIuuYyXAGyo0rZkqIOIZhr1jfv2wsRLVKBpeQctW0HI9Ncb9WjZE5MyYi8khJPs2qleRDfC7UrQnY2eGjyzg7xl9IBjw64RVGFpgr3h7SHslX0KJTV8Q1PiH3SNpo3SSJzhgFP5kHWNR1vyjBzbGqWu8jyuLr5Vdy4374+2C1fEHCgC7ayGBu5VOI1CBrUWVBK2lUcyy3ukbGSAZdGdk/eP0hdLKsVCgIc4hzt+8tYijR3iBwEzCyqfwqFa7MsdeUPJhTMDUYs7YFm94Z+u6PNqGpSPWuFa1jKglnohpcx8dUfPESrtkUXclN3ZVQ7esDqlrklmJGzH0rx6x7TM8LskxqMAeRBZssIppvDiIU1RpDT4IDQins6tleQMYTThIml+m87TG/0GkCSvWS3MDvGC01NafMDChzEFQ/ccr65/RbO5vBdBQolCEuXA5i7/AIip2mk62PT6RetVz2JalxPa90MfJsoi6c2blBEqIb1bbB5gdY++0UWGk0pOCq8ft4LtQ/dvmmo449oWiZ5grMGsay4hC+xTyzKxSd/GKLTKCgUmjhuIqkx89r5rz0If/l6wWbMCBWhFD97QYBpLb7kbhmCUA35YV8YodhGB59DBiTeSGxGGt/njyia5SfMQCHx7/fyiMhLEjj97PrDCYSQNhV80lYKj/Pv18YzGkZAcEgY1DfeT840Vpmspx8QZQ2/XGE2mSQGq2IOyDaLoSbQsPZhVGsuo8S/+0Jhn4dUAqbNIyI3XiD1LchAVlSRMH6UD/a2HKL9GzfKunxB+WJhjtyBm9NrKlpSiMT5RtJZPQCEul5QcIGRYd32v6Q1s1ouy0YB13uCSa8+8L5afaTziyAVKI3s/AV4RmkkrSJgJmyfZJQME0BGIOfAxnbXJUhWrMMcthEPCgypl1Q8pPkVkpL+UvrwfUYlbbNfS+JBLVfrAzF0QuIKM8P6aKqKLTAoVBa8GOA/Ni4zApUkF7PlBdcJuFKJU9QFDAPrjnU2UUl6g49fsxp/D+mytIQqqw9188yBrrijPEMXhNRmUmoz0VNF3SRSqeRTCZIBQQ2BwOIIxhHpOyXFXk0ORGrb6cI2ibEJyb6DdmYF8Dkx/5fYT2mzKBuKDKTkc0nUcxqgqdYOEhBUw7mOLCs1Z7RXzYB6O22mquWEONF6ZKDWo2YjhnCmdIdSgkUFa41bnAa1FDPTUcxgz7IZUYHiCgpPLDK6jYtIomJoyhs2ZMapOyK7VoUTgDLUxdlAuxSqhfWWAIVrEc8sVvnSlX0MRS8kjEbY1WjPFCFypjEomXVMnP3VOxwLGuA5x5rsK6mczDz3/ANK0VG1eqRdE6NkN7YV8q002scTvjnXiVDWmYNTf7RG+0LaHmrBOLPtLfMdYw/ipINqmsRjt1CKMN2z4J+NEMA8OC6Ha0gyJKxVro4EN2ETa8jWWB6ROwWYGzqSSQQPKkuS7XvpAuirQCk/e/wBRygxcKAiF9TMLB8CGO7CF05JSVJOVDu/zDvRy03SDXXAulJSb97FKgxpqoaco1hh0IXNkSrNHKJSRQkffcwXIUTLcfCx4YHq3OFWiFFJBBcYb2z3w4siQFqScAeihT16RrrO8VzBLfBAW20FKhWijqzb1DRORMBY4tjqIy+9kFrsAdiHq4FKHeTX6QOfZpmgEsFslzQPiGrwIr7wjgQRCEtMyr1saPQ1FMy1eLCFWlglUpaVUKfMlWpiCQdkPTZhdIJYh2P0hZbpHtEFsWIbXSOY6CEL2yDC54ktPI1pbpEbAGKh94RBD+3bMXX20AV3hvo+wqC1BSfKcDsqH9IqfYlKp3AXrWoJQkAZUPr6xRoCcEzFk6q12txFeUF23R6wANQJwyLV4QosoKJnmoH9e0ZlBaVxJDgtHOszvLU901Sr8p1vxYwvkzFSlqlzBUEP/AJzBEaDRCgomUqoPuviCKFO8dolb9Ema6T/3APKrFzkDrBqPsxIx+R2R2iqczMOkalNs0YVB2YHAthQe9qxhGuzGXeeikY5EVABB/mdxlzjW6HtRuhBor3a4Yt0+cCaU0dfw95IptGr1aHCQUqQQoaD0+QwUfNgD+bLgr1pGtny02lIfyrGChiDnvSdXescznWcpy5iNF4b04pHkWX/Is6g7BXLGFVaX86eu5VU6uYZKnkVXLs5ROUhY8z11NkRBVu8Pife9mKh6Ztq1GDLfMEyaVNiQOJCfrBNktCpcwZ4h9jxhebEIeiF2rBKvSFmVMDajkRt1RcJQvsAymJd9bADcxd9RjUeL7N7VIKUhTYge+P4SKkMMNmuM1olSSoImeZN1Qlrc+QsSNhD5HB3GcMDszZSmk06gaVptG2drRNxYHEVwIrtzjJeLWFpWCBy7vGz0aprRaAcReP8AcwPpzjB+Kpt60rIqCzQih2/JeljOyut6NP7sFXvBnxLgjbCCyWJrSZYVRT02VPoxj0eg6bBBXnveQVKbIVIX51hnyGIqINNkBlkhZJQL1RkHJ5uY+R6DyAwVmcwpWOULqkhjXDhr3GGEnzm+DkxyqlSgab35CPR6NcwEIGvIQ1ttBcXiWGECaZk/uUv7qwWrUMW4Vj0ejGNGqxzjorZVoAQn2inIoVNjh9IPEhJD6+oy4x6PQDm3RArm2ldHKTbbiSHvpIOXnYimLOY3s3RKkIExQ/dgAkgijsDTE13x9j0U1BIHh+ElpjRUGWJiDdFQCHwBB7tGLtugpinZLFIL1FUhJL44sDrj7HoGiYJhFUuJKn4UnLvpL+UEB82SMd4F0bmEdFtVjKh+rFJ241rhHo9CMUwF8J9B5DJSy02L2yb926tKri2YVcOxzPmFc32Qutk1llCwyhj2Ocej0HhxJgpeIMaKm16OTMDvX6QkTotNHJAJYYdt8ej0OeMuiCm4uF1oTI9kg5gMCc9mMMdFTULDEP8AqaqSdVcI9HoleJbKra4yhtL+HbY7ITKWH8igq6san+HBs2hVozwzaVzAVWchLushcvyjMjzEndV3j0ejA8gQkPbmuUy0xomem0qV7MkTCfNeRVPlNBepgMdsYbxVJKJ/moSkFsaOQMN0ej0dR7StrVS+kJX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6" descr="data:image/jpeg;base64,/9j/4AAQSkZJRgABAQAAAQABAAD/2wCEAAkGBxQTEhUUExQWFhUXGBoaGBgYGBocGhoXHBoYHBgdGhgdHyggGBolHRgYITEiJSkrLi4vFx8zODMsNygtLisBCgoKDg0OGxAQGywlICQsLCw0Ly83LSw0Ly80LCwsLCwsLywsLCwsLCwsLCwsLCwsLCwsLCwsLCwsLCwsLCwsLP/AABEIAPcAzAMBIgACEQEDEQH/xAAbAAACAwEBAQAAAAAAAAAAAAAEBQIDBgcAAf/EAEIQAAECAwQIAwYDBwMFAQEAAAECEQADIQQSMUEFUWFxgZGhwQYisRMyQtHh8BRSYhUjcoKSovEkstIWM1NjwkM0/8QAGgEAAwEBAQEAAAAAAAAAAAAAAgMEAQAFBv/EADMRAAEDAgMECQMFAQEAAAAAAAEAAhEDIQQSMUFRsfATIjJhcYGRodEFFMEjM0Lh8UQ0/9oADAMBAAIRAxEAPwAK0yLKlKQJT0yAIPF/toik2POURroOxhlZtD3pSWYsnWz7QcIh+xrx8qVU/UMd7GPHc50y1fT0aWEyw+UOn8FjcP8AT9YGtMqxHCUoncO5hkvQV0Ob22j9ooNlkg19qdgDf/JgmGq7RKrH6dT7Tjx/CVqs1hVjJWP5uwLRR+BsJxkzH/ibo8aFEqUSyLMtR/UT6EiCpGjVguJSJe8+mJjSao1cPVSdJgXdmk4+Sy0mx2dJ/dyidhr3hpIk2f4pCjsu0jVWewBvOv8ApBbld7xajRUtVLy0naGFdrRgLibvTTUpNb1aPv8ACyksySSDZQBl5K9VAdItNgs6v/xG66dRFWBDZ45Q/kaLAVRZJ3j0aLp8soqVJFfjAA5wV9jksVGHWl6GUhRoqylv3adxavMg9ItV4csv5EvqhwJyhW4CMlIII6Pyi2XOQr4QnkD6AwXXCAPw5MQR3G3FIVaCswf90mupSacLwig6Es+AlUeuTjVSNOUB8m1kE94+vLRt3JjR0p0WOq4Vna4rPHw7ZCX9lzBPB6Vj6PCdkHwp4unu8aKXbEqLAKDbKesECbsfeMukYTVbqVzalCoJaLLHyvB0lJvJWkbD5kn72NFs3QEhvMJApkRU7nxjTqSg4oI1NFSrEk4Xm3mAdUqaJtNlA3uFkzoCz/8ArPA+uBj6NB2YD3UkZslurGNRLsABwg9Cjg5bZTtGB9Q7UbhhxoCfNYlOiLJlLTz+kFJ0LZVYSxwIIjWLkZ4HcDFHsQqigkjXcA7wTXP38UD+g2MPqsxN0RY0NfQE7wS+vDCPHR9hLBIFaYGH07R0sVKUH+IO3Mx6WEqSQhCGwN1IAqR1rHF7piVmSjllod7QucSPCkpRULtAe8L9I+HZSF3QGYDrXvG9lpCSqmIIPBy/GMtp5KjNLFqAZ6tgh1N7idVtdjcuid6P0yQHYh0h7pLNtBcE7SDDGXpITMQk8wYyllmlISWYhIBBGzMQbYSMWIL/AAlvV484kheucM2JhaVVpTQFD7lt6gx5E6WME9X+UKBbU0czBvCeweC0zpRA8znaW+UbIO1TPw7matPumX7TYMlTAZB6egihNpQSSfaK1+a6OQxgQJbBJO5Qf07xaFhgLqktWqQerx0HahsOzz+UbL0gB7sthruuebiJDSiXw24McDtheVKHxK4S0v1MfRJvVKZqv4iE+gjo3Ig0fyPPnCMTppGBfjeP+4U5xM6Skml6ubuQRqoe8AqsqBlLTxKz3EWXJQFQ+0JA9Y4Ajaid0R0BRIVZzULCDmUkh94KQObxbfQK/iQ28H0cnjCW1IlnBP8Ad9BAQlEnyj5czSNlGygH7T5x+VsEzpYa9OUd0v5mvKPpt0oO3tTwltCCWJzNfujXhTpEkJ1zVHcVegBjcxWfaMGpnnuCep0mj8i6/wAI9IuFuT+ob3PRoz5mAZTFHX5u7R9lWtQwlqfaD2HeOLt8LPtGns8VopdrQ5vP/TEE+zyvcAr5QqlW2YSBcI4Kia7fM/8AF/aY6UP2pGnEJj7SW/vDc8EolIyNdT1ps4wpkzVKxlqHOPs2QovhjmFYbnjgSluot0JhHzEBVAoU39Q4gG0pRhMmOHwCgBxq45xUJBAqAdwI9TFU9AOIf12YxxuEbGtBifYI6SJYDpSltnm5s/rBAmJYtVmNEsMcnjOXG8yStJGYBbmNu6DLBpKYSUL8x1tUZ1bEUjacgxzxQV8N1S5pnnnahramrtq9C/rGK05NSJpcsfqY3k0OA74J7RgfEigJ5cO4phhUdj0iqiJU1Y9RaFci8hAIfyhnxoNeMSlaJCgbtFO2NMQ+A1PhFllUSiWMroY54CG9hkkigzOz1jzwct8vp8aqrpXtAAdCQz9CzXZiRsUCeZA9IgrRiwKBVNae6X9BGsRZ1Pgr+WvSCF2VQqH2kpUk+kMz0XC7Y9fylMxOKYZ6SfGPwBxWKEuYMD1ZuBiSZk4B/NwYxqjZjUvX+L5iIJsiKm7LO8I9Q0AHUthPPkmuxdY3LWnnzWWFunHNfp6RBK5hxKuLxpvYh6JQNz/OPvs3PwneEkekcSNhTG4uBdgHPgs/Ksy8bx/up0ggSNZJ6db3bKHSbMjNKd7J+USFll6h/SO4gC/Zf0KMYoa5eCTIkHIJH84J6CsHyrFM55t/9KJaDjNSgY3eKR6CIotD1CVLPLqqND/FLdXc7RVo0aBVRc61Kf0g2TIGQfax7xTenHAS0Da6j8oulyVfEtStwAHKM6fd88Et86uKISNcSvpAoBy+cVoRkKb48mUDtg25zc28fhTOfsCrJNanhdHoHicsDNzxMW+VOIgWdpNKc0ji/pBmBtTGdI+wCLQBt5xO6XoesKJmmmwPSneKf20rWf6RCXOB2lPGFq9yczgd8CTkDEuIC/a528hHlaQJz4EfSA6Rw0M+KMYd41CGtNlUcC6cvsfOD7DZygF2O3P7aJ2a1JwMsfy/LERZPSkS1KQXViA9dg4mkNZV3pNbNGWLJPNtDpG5I5RzjxJOKp66YEjqY3dhmXgBtjmHiSaRaFhOsvvvKw4NHoUAZhJxAAatfo8q9klRmFyGqTg2WqDEJS1ZqjsYv1LdYA0bL/cIUcBSGVjs01TFEtknAqAFN6mfhENTUr2KbiG6x6BVqABoVcWHoTFqZ6wXClDcYKTo2bmUf1fSLBohZq6Tuf1hHSMOi01BtIVcvTE0fEpuJi8+IS3mrvHzipWilp1c4jM0cpnIPTu0Z0jd6S5tJ2weSMs+lpai5DbQWhhJnJOCj0PpGbOj9nQ+oj6gqTQOW2v0OEFmGyCgOFY/syFq5aTiCDyiH7PSSTd5JccSHjPytIqTrpwgpOmFa1DcezRssIhzR6kJf2VZp6rk5RYyKgKG5LQSmxr/ACn+YtGf/aqy7KVTa/8AiKF29ZxWf6vkBBAUhoweZJSzhK51f7LUrTdxIG5j3ipdqQ1Zg4YRlhMehJUePzi5FjUcE8SWhnSnQQPBaMC0donnxTW0aVlpLAlRzyr97IFmaYWcEsNpboKxRKsIzVwSO5YesFS5YGCeVTz7NCH1mjUpzWUmbJQykrUHUVMf5R2frE5dnGQ5BR9BDJEkCqgkPmoh+uEQVbpWageZ9IUarjo08+qI1bKmTZCcEq/pb1MWfg1DJ23R9/bMgfGH2A/KKJmnpQzPT5wTfuHaUykOrs2kKSrOc5b8AYh+BSpzcUkDU4+kDr8US8kq4xQnxykFgkDfeb0iulhMS83plKdj6bBAcPVSnJYhlnFtf+IZSbULtccARgc+3SFMzTwmF/Zy17l/SL5NpSUNdKSoFgVJqSKBNQTupDRh3tNwhqYhtRkJZotRupJpi/L69Iwenpx9sprpDnG8/vE5ERuNEIF1IyoK7WjCablKE9YGAUfUxTTs8rMTdi6HZAlMqWVCgSCRq8orvbOKLR4makqUVNRzQdcoXzdIJHsyUzD5EhjUe6AWSKVEU2mz+1V5CpH6DKN52rUlukLpYITFSSpKmNIEthTtHi+feolP8vm6xBHiu0vVAbdC38OQXTMJyJAI9HAwiarNMZwen0i0YKi0dke6jONqu0PBPB4vmH3kgbkpiyV4t13dxBHcRklWmZheS2wD/jE5csqzHJurCAdgaB1Rtx1UWAW7k+KJJxAfYon1Bg6XpOSvEkfyv0DxgJcmnvJ3MO8S9koHyq5MO8S1PplI6FUs+oEdpp8j/q6IBLJpMl1yNOSSI++wALC6w3H1jnS7VNQG85wpU4aovs+kFkP5gcwx+UIP01wFne6e36i3vXQFBAcFKa/pHyrE0SU/kHAN6M8YSVpM/wDmI2Viarf/AOxR/mIgB9OeNXnnyRnHjYt5LTsCRtJpzMD2m3yQGVMB1BIKvTCMDOtpHwk7akepioW+ZgyhuSO4hrfpQddz/dIfjzsC2lo07LQPKgn9SzdHLHnCy0acmK90gDUlkg4fEqECbUr8qjtavBg4iU60Es6TxSfWLqWAw7NgUr8ZWOlkRarbMJe+BsBJJ2uzN8oomTH95au3J4omgK94kcKesG2SxX0+U4PU69hz1xawUx2QFI91Q9olQs4QR7x5fWJSwHISodY+2Kxmr1D/AAoJ53rsWzLqSD7pJLC6kU/roPrFZAhSgmVXMQsDE78RxbvA6pBzKT964a/jG90y92P06x6U01QDIqFEkoBIYOwakc0lomFj7nVJ0SXNKVbV1doIke0LG9SWp2YPQ1O3LnBySk3kvdUKEBJy1jIYGKdK3GJBLgNQYgmteEKfc3CdTJAsU40b7iCdY7RzzT4X+ImEHFT4iOh2BQKBsbtHOPEg/wBTM/ijxqf7hX0Vc/pT4LZaTsciVLklKylSkgqBUpbm7jdJLVpQAVhxZdEWVSf3ZKnT73tVKBLM7PQ7gMMo53ImLUQq8QoYHYMB60MM5t9NmEsG69oVeAOXswf6SQabYshxgB114trkhbSyWCWQtIWpLKCSUlqhKWDGhoftoumaGQqilrWP1KT2IjEaA0iUWgAjyldcahiHpjW6eEbyXMWpTJCcWAamyJcS2tSd1HWO/X2TabqTx1hf29ylf/SMs4NvJ+piX/SpR7i0gbCQYepsM4VupJ3AYdo8JMzEtyHrE5xWIH8gfI/CPoKJ/ifUfKUJ0Qt/+4OKie0WDQyk1Cnc5KPc9oaXa1u84sUEnNsN2yMbiq03j0PwidQpxafUfKUfs4uHSqn62w3RZLsCS7OwP/l2jVhjDNEvygAjeMNbNq3RTKCgSL6VEuSyGx/nMP8AuSASSPQ/CX0AO/1/tDS9CJJ8xWKYhQf0ga0aGkjGavisegENhLLuQpvTGmOEB2+z+YFryQKg5nc4p8oGliHPPaha+kGjsylP4SSHa+sg08yvQM31gS0SZCZnmKU/pUtZPaLNNSJhULgSEsaJISok61M7NkNsIp2jZqXeUFPj+9BfPAnHhFjC7UuUzmtNgE8mW+zD3ESH2u/NyY+KtMgmvsU7jMUf7QwhInRM5Q8spI4pJEDWizmX5JySlRBIAABOJYEBn59aNptzmA5C7q3IWtlzZQql1lqBmT1NYEFmWQSkpQV4pA8rGh3Fn5xjrbLSgMSq9toTwyA9X1R9sE/IqJGp1ejNDOhLTqsFQERC1lk0epIL1GHlPzEWy9FZEKG26GbfdNYAQm6nEFOPmUWLA4FqYmCLIgrHvlOfxEcwoPlhHPJgXXNABNlZOs5l0ZBTlkTwEF6PkzUgnyJSSSHU1WyrXBvq0BTbMl7ypii2AanRVPWIW4qUEoc0xfACHNdLQEktGaUysIM1aioJJA2tsGeML7ZZwUTTShAS2Hv1O7GFiJ5lr8qiPzEZBxR9cTm268iYKhPwMalW3ZiX3wLwQddya0gCStVY0i4KM4APSOd+KpC/xMy6lw8dF0cUqkpKcKgfykD1THOPFViWu1TCBeD4uPnHnYe1Ry9iu4GgD4KOjVfvGNAwxwFB84P0lKVLSkKLsqh1pILF8xT7yBnWeiSAajGuQSG7w00hOCrGi978uY2PwkK6OHgpu0hRkQHAofRa0mcCHejHa45YdY6PZLRdukCr1oWbdHNNDFZKghV1d0XWarOSGzpD+Rp2cRdT74SXQpJU7YlKnvH+E1piYCv1zl3d5HBCxpAzDn1W6VpMl3TnqI7GKvxgJBCmIxGLxiEeIpxrflhzmkgZ7D1g5Ol56sUyiBixIPI1HKBbgahuD7g8WrDiItHt8OW2s60HNGO35a3icyakHAncDg3TKMSjS04B7qRqZi/94+zHj4gmZoW2d1Kj6EtG/Z1e/wBv6Q/cjcPf+1rhNBOGecWSUJGoc6dIxP8A1Ml2/eDYQxfizRWrxHeJZMwttTGNwz9s+3ytNYbPz8LbTZ6d+12f5RUia+I6xhk6YnEjyzC+ABHoEloJ/H2pQLS2H6suaft4acG7ZfnwQjEb+fda+dagM+jjnAdrt6EpKlAMMVHAZ0zJybGsZebMtLeZSUbQkD+9dRwEUKANZk12/iWR6jq0Y3BEu6xAHdf3sjdiAG2vz5pkdNhZJkybzgMsi6CWyNVH/MKrdMVNUmZNUi8gm6lNQkJPvKPxVqBQYPqN82ZeSaG41XVcS1G2niYpkTyqktKSkDBNE8VGqiMm1YiPTpUaTDIUD6jys1pO2Ba6AAJwoHIycjGjdojYpTly93Nm9TQRPTdmuzCWAepCQw25ud+2PuiyCWuXswBVvTZV+cLdOe6c3sprYVpKSAgP+Y3lU4gdIJnWxRHu0o5+ZyiCLVcBShIUcyKgAjA0F7OrNSBUT15rD/pDkDcnvWGNykhKe4iUws0teJIujXgNxNDzido0g1E1fE0fazUAgGbKmzCHe7+otyQly+8iH+ivD19gtd0aqB+AqOJMKqVBeUxjZ0SjR+jZk5QAZKc1GgGsAZnWfshabARNuJwQAni9X7x0GbKlyzcSCGDucS1OWwYNrjIeNE3rTMIFJcqXefaQA39Q5QmnVLnDcuxLDkT3w0smyJ2KX/vUYwHiazpNoWTMYmpF0nrG+8Lf/wAaNqln+9Uc58V0tCvNkO8T07VnefFep/yMjcOCeyQAqzDWlRp/Dj0HOL/FVmT7JE5FAohxtY4RdaVpQZCkgBSUppkfKL3MXYu8UoBswu+4gpprvKS29h3gGm7OdpS36PSDRFlMxTJN1V0lB1rBBSNlAawbappUpJa5OBAVlWnvDIg9CIo0bJXLaa3kCkliMfdCuFSHht4gQhYROlmpN07WdwdZHoeRVIzhDSnIV6TbBO8s83ZoYBYbzEUSVD8zU1HpE5khKWTNRdVQBqpVtTk+zHkIW2lCJqQoONmKknUde/PnFln0kuWBLnpExGIf1SrXDKdR1MdW43fCXUph+tjvTJKUoLBahWgCm4MrPYDqj4u1y0hyua+pV4U3N/iIKKSyiQqWaXj8OFF5je22mEfXUkeVQUjUQ7DgC4fVFtOqHCRccFJUYWmDqqlaQJHlmcC1dlQW14x9FvLeaY2OAD/I9cIBmW1GSANwT3YxEWitFEPgAgEwebvSiDuTBVvzExRO405U/wARSq2Ev5l7S4Da64ikUTEl2IVe/UBQZkur/DQIQVzAh723AcNQxrjAOiLlb1tgRYUPzXuL86x5N8mhSlqgA+bmzZdTGhsOh5YT5kOdZHonADrBP7NR/wCNI/lDxAccxpsFUMM8i5WT9mVnzFRavnVhww2fOKbRbV1SCkIA91NEvkFKoTtqxYjAND/TGh6FcvgGwOt9XpQ4O2bkrKiSWIFA4dyd4wGPKLKdYPbIU7qZYYKDRLMxTJD6yMAMOAqIZWHR7eWtcRhTK83Nv8xdJkBRuJwT736l5A/pSHprfZGg0bISmprVy+JI7Ow4wupURgXgJZL0aw83BI7jCDbHZXoAydQxMETRUkmuofdBEJCFglKcTq1fOABJFl2QSjrDNSmiUAqwfIbtvKGE5NxAWqq3ock622x80dIQgO7MK69wPCKbfNv3SaJAdnqcfXX8qoNyqm2CFnrPsitWKnb+E09T0jFTtIGYLapTkqMpif0rduQw2Rq7ZPeWpTsgAqbWkCgGp1Cm/bTBSQo+3CsaE5Vcf8usPaIZ5pFUyuh+HB/pJY2KNP41ffGOd+LrL/qFVDMGfHPEB2q/BsMI6B4cmf6RG5Tf1Kjn/ii1KTaVjKhHId3iWleqZ7+K9R1sM2Nw4LWmzpmCSot7jHeU036oMssgzZCkFndtjg/MdYXpAKUFNPKAz5gDvDSznzG6aTGVx+bvAGQ3wv7pZAJU7HY2RKTMYgeXowrlGTtiVWecqWsuhSrwJyL+9mxxBG/ZG2FSUHMOHyUPvrGe8Tyb6ATjUHYcP87nzjabpd4oHdVqU6RUZc0gUW4BHwqevFJpB8pImoUbtE0Ug+8k5MfQwlUPapCFf91NEn8yQD5TrIy3xCy2xYULpN8Ud/eTqOukUFpiRqEvMNDpz7oxM9dnU6S6T6alCHWjbUhTmUBUeaUWHFJwxyw3QukzETnKU/vMFJyVlQa4Cm2dSFXkOm7zHeMBMy0wedUJ0g3C0U6wODcUoMCQKODuVinDkKVgQz1JSXnEHAgSxm7YNzET0TpVM0hE0gKyODnZqNep1wZpKWMwAcEqbyqGDflB2FtjwxtcE5TY8fBC6jAltxzqlFqlkAICipayHydyLqTWlSCYbaK0SmXPXUG4hNdalPeV/aR/NABSlwBRQUFHJy7lhw6CNFPSkWg/qvDgC44VMKrPOncVzWi3imVhCWCbrUcFmfdlygyYjDE7IEWfZjzk3UurN2pTgzcInMWDQUoK4U2Hge+MeaWXlWB2xU2wi6pLUYuIxSpQSpCR8UtK9dRSNna2MuYXbyniTQCMvakXZkoYMgjrFeGdCnxAGWVKTIuy7ge86Uk61KF5ZHABLwf7VsM6DcPs8oilPlQcyCriS4ruaPWhFUAH4R1Ne8VTKly5RKnoezXllatVPv7xhxYJAClK2t9+nOBLN5U0xZz1PyG5MW6MSouommLbaqx3MITUcZN06k0ZR6r2kyxZy/mcZEn5R9tFlBQFE0w3qq53U+6RWoXl11dKk8+8H28OycgO0dJELrHMklrsnt5kqSB5FXirVcQzDmUxlNJyWtFsbAO2GF9IAB/zG9sAAmAYZcCUxjPFUtUubPJwmEMdgrXiekODibIHiGyn+glNZJY1CZ/vVic+Ec78XkG1L2MO/eOj6El3bLLD/Csnis/OOc+KJZ/ErLYsegHaJqP7rvPivVf/AOZngOC1lmlshGoMrsfWGaQwDYoVTak1HUdYrs8o+zSNaW5pp1iMtVU7XSe3I94yZCSR1vFNZk2oVTXTXmIC0sQpN4YH3gPXfBAm+Ug4hvl6wvBZRBNFZc35wLBBQvuFi9Ki6uh1EHCCDK9tL9skMtJZWpRDOQ2dQ42vnBWn9Gne2G75/OE8meqQrAsWJGsYgjgepi0XEjVSGxg6FWy5pUQUlpnJyO8O7JpRM6Wu+wm3TX81DjqV97l2lLGx9tKqksSNhwPGBUJCiFCisTqLd4FwDhIRtJaYP+oxejyUBQxhloTTxH7qeLycHVq2jPfE9DW1ExHsV++CbihwcHWM+Jim26PCqKovJX3lC3ZKgyP15uEfWYczdE1n6J8pVIN4D4DVQH6T8Qrhjvg+zEzZSVhwuWq6t8XAodyhXeIy+g7cqUV31NLQKnME+6EsHJLfeb3RemUTLStIDX5WLMSUlwTtYwpzagsbgbfneilhuPRP02y/IKx7yKEYspnA13TluaKLJOJ8hU/lBvUFDjybrCTRttCbVMluyZif7hUdL0NdH2YJUfMcLofV9vAVGhoPeFzHEq22qCl+zB8iWKtuSR1JjP2maJk1StRAH8Nfl1gxdqvfiSkub9CNTKbk8JrGq8JhFGI6OO4h9NsSUmqSQGplbph9gBmwGNW1ON0E2RlcgByA7wHaC6AMU7PvGDNGKbynH7+UNBsUt4vzvTNWYehB5MGgiUCJZcjMcKAQDPLMMlJI5YeiYtt867KTTFQHMh+8Ke2XCEymRB7gOJUrEsFKl6wAnc3d4MtCtzt1rA1nTdQE62G7ypiwS7wJdgweutvnGOuZWCzSPFelJZSTrKe3d4R+M7MSiZQUJV1amuia7xD1Svc2ED17tA/iWY0m0MP/AMgOd4RpMELSJa5AWGYfYS3AqjuT6GMH4ns/78kk1AOumXRvukdBkACSC9KtzpGE8VIT7YG7UoD1ORIGeoCE0CS8+a9WqAKDB3DgtzIoiWR+UegMATw14YkF+GPUQZZ6ypexKfSBrcLqwfzDqPpBM1UlTRWmcCK7idh7sQYptACSNT/5+90eCfLzHDEevWK1i8ltR7MDt+og2C6B5RE2UJgG2n8w28xyhFpLRF9LYqA8u7UYeWGqK/b/AFi25Uvn9gx0lhgIO0FitD2z2Zuq918DhtBGr57aF23RxkqKkDylxw+67RxiHiKxXVOkMM98T0fpcGV7OZVQBAJGIaj7Rh/Tthpntt81jIPUd5HnYeKBFmJAWgsoHm3eHGiLcmePZzTdUPdWfQn74wLY0sQ4oS4OVDXj2i22WAKUVy2CgR5cApjr+FW2McAUQsVRbV+ZSC7JUqv5j7r8gG2GL/DBvTyv8qFF/wCkehgG2zyozFHKnJh26xbYbSmSlThypCQMsT5q5DGDeCWQEth6xlQlzwLZ5qJUtqUIc0IOVWMa7SijLlqKlksNgJOQcRz+bNvrC/zKPZuEG6W0lNWlN8uwxHKu2jxjqZdCEPyzCYeGtIXlrRhfFPvW0S0fNMtRScnB79YyybQUrCk0IwbrGj8NqHtFSFVQoXsahew6/VuEZU6oc5c0ZiAmiLQKgnMN17E9ILRRTvSleHzeF9q0apAf3kg+VYyH6hkft4N0bawpN04ih3QplQOEtMpr2EGHJjNmPdpgfUAdhF+kkPJ8uxQ3Ok9oClAjHB4NshvUOWGtiX+cMkW7klsiQmd10lqih5pHWBwu6hZxcAY5/ZiF1gUksbrhjShN3DDykH7aPoF5ATjgH2u/eAIhabqU5VKa6c4G8UpeRN2pQeH2esWz0qDvh9REPFEk+wWcriB/tFY47ER7LvBQMsfhwd2WxJ7xznxPaHnkAMwbqT3jpV8fh8zdujbRKc9dB1jm2nrvtjrzpR3OHBusTYf9wr16t6DfLgtto+a6UtklL8h9Yt0vKJSk6ldvpELDKPs5f8LdILtNUga68Ybo4KHUFAoFElnFAfT5f0xFUsJUxwwO7Z68BFspLgpO0RNaL0tKviFD26uOEGDBQES1V2aUQ4NGp27QTMlOwFDkdv36xTa1CWLxJADXq5DZu9ItTNALHM0PbpHPkkELG2BBQFusl5L8CNREYq3yDLXsjok33icjj84ReIdHOHH3thlN0WS3tm4X3QyZMyQ6FErDGYhTOk4BSNnbdHpEr94UkMvLUQcFDWPsxl7DaVWecFDKhBwUk4pOxu0au3WtHsFTRVgTLVmFFkgHcSHGsPnUS0tf3H2TGuD2Ge0PcfIWcmG+qa1QVkjnToYlpMAJQMSosNgY05tFuiZACGNCxI5Ycm5RTb5wK0VoggcQC/rFSmlLZUklYSMq12sYK0pSWBnec9WYQRY0D2k1X5QhI2qI+T9IhapblCcXU53COm62LJKtBvNn3hjZVqSUrSWILO+oAiBFVmqO0wwTdupBxKwRtDEfLnHIVp9E+IUk3ZnlJooHAnWd8N52iAfPK978usHUcxHO7Ubq2ULu3Jtu18+YzD3QenlSSErdSMiDhu+nWPNqYUsdnpem9XtrtqDLU9U7s9q8xQoMoZGG9kIIP24iJlS7UkEte+FacRv1iBZQXILTMKMoYVMa2rmtoUt1Es7wmU4eUvilmOsGpG8P0MfZM0AkPR+RfvTnHyfM8rPTMYvUaoEFFJU9PdO3HGGk70mLp1PlAy1HOnNx8zygfxU34eaMxLSf7wD2iM2eW1ZkbPs9I9p9X+lnvnLB14FxurAjZ4o3dl3glkiYk2ZV3Al3bd96+sc704Gmn3qh/Udo29gX/py1cK7w/aMJppRM01LUauTdKvAUB+o5epWtQb5cF0qWggIH6EnpE1F0kcRHlKdElYyQAeAT0xgawzfOxyJB9D97Y2Nqi7kPaFXWUN8MZXvbFd694DtsrFLYP1bvFtgW6ADiKekMdoCEpupBVltk3nCsDQ+n0564WWeWWMok3pbXXxu/DXYQ3KHy5d5OOOO/7rC61eVcuZt9mvcaOf7TGtMty88/K5wg5ir5RvIvjEe8nb8Q7xCaARdxcOknVq7coqQ6FqGR9cfvdBUuQSRLDeaqC7Mpqh/1YZZao0iUMwsRpbR7kgUOWw/dIAkWhSZc5DUIBUDkQpLEem7dG50rYyoX2Yih1xjtJSyglQDuPMIcwhwSnDKVXa7YpKJYSzsatiCAw4VECzw5Axxc5EkBzyblFF5zTcHIoeArBdmspVMEsZY8K/SDJWASUagXAEgN8Sv4ikAch6xJYxOoEPsgpEm8VKPpTFxwYDnC/Sk1kUapPTDn3gNsIjYSkl4hbitYY2BalLSu6SkEjYzMaY55wLJkKCCsJdwdxFMBmR3jR+F9IEquqCCphcL3VlvhSGZVKtvxMa5+VpIuuYyXAGyo0rZkqIOIZhr1jfv2wsRLVKBpeQctW0HI9Ncb9WjZE5MyYi8khJPs2qleRDfC7UrQnY2eGjyzg7xl9IBjw64RVGFpgr3h7SHslX0KJTV8Q1PiH3SNpo3SSJzhgFP5kHWNR1vyjBzbGqWu8jyuLr5Vdy4374+2C1fEHCgC7ayGBu5VOI1CBrUWVBK2lUcyy3ukbGSAZdGdk/eP0hdLKsVCgIc4hzt+8tYijR3iBwEzCyqfwqFa7MsdeUPJhTMDUYs7YFm94Z+u6PNqGpSPWuFa1jKglnohpcx8dUfPESrtkUXclN3ZVQ7esDqlrklmJGzH0rx6x7TM8LskxqMAeRBZssIppvDiIU1RpDT4IDQins6tleQMYTThIml+m87TG/0GkCSvWS3MDvGC01NafMDChzEFQ/ccr65/RbO5vBdBQolCEuXA5i7/AIip2mk62PT6RetVz2JalxPa90MfJsoi6c2blBEqIb1bbB5gdY++0UWGk0pOCq8ft4LtQ/dvmmo449oWiZ5grMGsay4hC+xTyzKxSd/GKLTKCgUmjhuIqkx89r5rz0If/l6wWbMCBWhFD97QYBpLb7kbhmCUA35YV8YodhGB59DBiTeSGxGGt/njyia5SfMQCHx7/fyiMhLEjj97PrDCYSQNhV80lYKj/Pv18YzGkZAcEgY1DfeT840Vpmspx8QZQ2/XGE2mSQGq2IOyDaLoSbQsPZhVGsuo8S/+0Jhn4dUAqbNIyI3XiD1LchAVlSRMH6UD/a2HKL9GzfKunxB+WJhjtyBm9NrKlpSiMT5RtJZPQCEul5QcIGRYd32v6Q1s1ouy0YB13uCSa8+8L5afaTziyAVKI3s/AV4RmkkrSJgJmyfZJQME0BGIOfAxnbXJUhWrMMcthEPCgypl1Q8pPkVkpL+UvrwfUYlbbNfS+JBLVfrAzF0QuIKM8P6aKqKLTAoVBa8GOA/Ni4zApUkF7PlBdcJuFKJU9QFDAPrjnU2UUl6g49fsxp/D+mytIQqqw9188yBrrijPEMXhNRmUmoz0VNF3SRSqeRTCZIBQQ2BwOIIxhHpOyXFXk0ORGrb6cI2ibEJyb6DdmYF8Dkx/5fYT2mzKBuKDKTkc0nUcxqgqdYOEhBUw7mOLCs1Z7RXzYB6O22mquWEONF6ZKDWo2YjhnCmdIdSgkUFa41bnAa1FDPTUcxgz7IZUYHiCgpPLDK6jYtIomJoyhs2ZMapOyK7VoUTgDLUxdlAuxSqhfWWAIVrEc8sVvnSlX0MRS8kjEbY1WjPFCFypjEomXVMnP3VOxwLGuA5x5rsK6mczDz3/ANK0VG1eqRdE6NkN7YV8q002scTvjnXiVDWmYNTf7RG+0LaHmrBOLPtLfMdYw/ipINqmsRjt1CKMN2z4J+NEMA8OC6Ha0gyJKxVro4EN2ETa8jWWB6ROwWYGzqSSQQPKkuS7XvpAuirQCk/e/wBRygxcKAiF9TMLB8CGO7CF05JSVJOVDu/zDvRy03SDXXAulJSb97FKgxpqoaco1hh0IXNkSrNHKJSRQkffcwXIUTLcfCx4YHq3OFWiFFJBBcYb2z3w4siQFqScAeihT16RrrO8VzBLfBAW20FKhWijqzb1DRORMBY4tjqIy+9kFrsAdiHq4FKHeTX6QOfZpmgEsFslzQPiGrwIr7wjgQRCEtMyr1saPQ1FMy1eLCFWlglUpaVUKfMlWpiCQdkPTZhdIJYh2P0hZbpHtEFsWIbXSOY6CEL2yDC54ktPI1pbpEbAGKh94RBD+3bMXX20AV3hvo+wqC1BSfKcDsqH9IqfYlKp3AXrWoJQkAZUPr6xRoCcEzFk6q12txFeUF23R6wANQJwyLV4QosoKJnmoH9e0ZlBaVxJDgtHOszvLU901Sr8p1vxYwvkzFSlqlzBUEP/AJzBEaDRCgomUqoPuviCKFO8dolb9Ema6T/3APKrFzkDrBqPsxIx+R2R2iqczMOkalNs0YVB2YHAthQe9qxhGuzGXeeikY5EVABB/mdxlzjW6HtRuhBor3a4Yt0+cCaU0dfw95IptGr1aHCQUqQQoaD0+QwUfNgD+bLgr1pGtny02lIfyrGChiDnvSdXescznWcpy5iNF4b04pHkWX/Is6g7BXLGFVaX86eu5VU6uYZKnkVXLs5ROUhY8z11NkRBVu8Pife9mKh6Ztq1GDLfMEyaVNiQOJCfrBNktCpcwZ4h9jxhebEIeiF2rBKvSFmVMDajkRt1RcJQvsAymJd9bADcxd9RjUeL7N7VIKUhTYge+P4SKkMMNmuM1olSSoImeZN1Qlrc+QsSNhD5HB3GcMDszZSmk06gaVptG2drRNxYHEVwIrtzjJeLWFpWCBy7vGz0aprRaAcReP8AcwPpzjB+Kpt60rIqCzQih2/JeljOyut6NP7sFXvBnxLgjbCCyWJrSZYVRT02VPoxj0eg6bBBXnveQVKbIVIX51hnyGIqINNkBlkhZJQL1RkHJ5uY+R6DyAwVmcwpWOULqkhjXDhr3GGEnzm+DkxyqlSgab35CPR6NcwEIGvIQ1ttBcXiWGECaZk/uUv7qwWrUMW4Vj0ejGNGqxzjorZVoAQn2inIoVNjh9IPEhJD6+oy4x6PQDm3RArm2ldHKTbbiSHvpIOXnYimLOY3s3RKkIExQ/dgAkgijsDTE13x9j0U1BIHh+ElpjRUGWJiDdFQCHwBB7tGLtugpinZLFIL1FUhJL44sDrj7HoGiYJhFUuJKn4UnLvpL+UEB82SMd4F0bmEdFtVjKh+rFJ241rhHo9CMUwF8J9B5DJSy02L2yb926tKri2YVcOxzPmFc32Qutk1llCwyhj2Ocej0HhxJgpeIMaKm16OTMDvX6QkTotNHJAJYYdt8ej0OeMuiCm4uF1oTI9kg5gMCc9mMMdFTULDEP8AqaqSdVcI9HoleJbKra4yhtL+HbY7ITKWH8igq6san+HBs2hVozwzaVzAVWchLushcvyjMjzEndV3j0ejA8gQkPbmuUy0xomem0qV7MkTCfNeRVPlNBepgMdsYbxVJKJ/moSkFsaOQMN0ej0dR7StrVS+kJX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6" name="Picture 8" descr="http://fc.sharewa.com/upload_file/18/content/cdef1a82-5524-fba9-4775-b8ec83b9ff3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53541"/>
            <a:ext cx="3528392" cy="34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751" t="13086" r="69490" b="69934"/>
          <a:stretch/>
        </p:blipFill>
        <p:spPr>
          <a:xfrm>
            <a:off x="135047" y="0"/>
            <a:ext cx="338437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197" y="1711349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設計理念</a:t>
            </a:r>
            <a:endParaRPr lang="en-US" altLang="zh-TW" dirty="0" smtClean="0"/>
          </a:p>
          <a:p>
            <a:r>
              <a:rPr lang="zh-TW" altLang="en-US" dirty="0"/>
              <a:t>平台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r>
              <a:rPr lang="zh-TW" altLang="en-US" dirty="0" smtClean="0"/>
              <a:t>時程規劃</a:t>
            </a:r>
            <a:endParaRPr lang="en-US" altLang="zh-TW" dirty="0" smtClean="0"/>
          </a:p>
          <a:p>
            <a:r>
              <a:rPr lang="zh-TW" altLang="en-US" dirty="0" smtClean="0"/>
              <a:t>團隊負責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423139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0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pic>
        <p:nvPicPr>
          <p:cNvPr id="1026" name="Picture 2" descr="http://a3.att.hudong.com/66/85/013000001762621238668584236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35696" y="5665603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民以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食</a:t>
            </a:r>
            <a:r>
              <a:rPr lang="zh-TW" altLang="en-US" sz="4000" b="1" dirty="0" smtClean="0"/>
              <a:t>為天，不吃就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餓死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629" y="26064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平台介紹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929993" y="2109799"/>
            <a:ext cx="1512168" cy="100811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290131" y="5150407"/>
            <a:ext cx="1360813" cy="607585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人氣排行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713969" y="5138303"/>
            <a:ext cx="1043608" cy="58463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170696" y="5080950"/>
            <a:ext cx="1036269" cy="607585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價格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83870" y="5134631"/>
            <a:ext cx="1043608" cy="58463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地區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970538" y="3410110"/>
            <a:ext cx="1425573" cy="7418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推薦功能</a:t>
            </a:r>
          </a:p>
        </p:txBody>
      </p:sp>
      <p:cxnSp>
        <p:nvCxnSpPr>
          <p:cNvPr id="14" name="直線接點 13"/>
          <p:cNvCxnSpPr>
            <a:stCxn id="4" idx="1"/>
          </p:cNvCxnSpPr>
          <p:nvPr/>
        </p:nvCxnSpPr>
        <p:spPr>
          <a:xfrm flipH="1">
            <a:off x="2688831" y="2613855"/>
            <a:ext cx="124116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5442161" y="2613855"/>
            <a:ext cx="124116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10" idx="0"/>
          </p:cNvCxnSpPr>
          <p:nvPr/>
        </p:nvCxnSpPr>
        <p:spPr>
          <a:xfrm>
            <a:off x="2688830" y="2613855"/>
            <a:ext cx="2" cy="7962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683323" y="2613854"/>
            <a:ext cx="2" cy="7962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2"/>
          </p:cNvCxnSpPr>
          <p:nvPr/>
        </p:nvCxnSpPr>
        <p:spPr>
          <a:xfrm flipH="1">
            <a:off x="2688830" y="4151920"/>
            <a:ext cx="2" cy="9290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018401" y="4125293"/>
            <a:ext cx="327705" cy="102511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7" idx="0"/>
          </p:cNvCxnSpPr>
          <p:nvPr/>
        </p:nvCxnSpPr>
        <p:spPr>
          <a:xfrm>
            <a:off x="3309412" y="4058183"/>
            <a:ext cx="926361" cy="10801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9" idx="0"/>
          </p:cNvCxnSpPr>
          <p:nvPr/>
        </p:nvCxnSpPr>
        <p:spPr>
          <a:xfrm flipH="1">
            <a:off x="1105674" y="4113189"/>
            <a:ext cx="872451" cy="10214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976045" y="3410111"/>
            <a:ext cx="1425573" cy="7418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搜尋功能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6988327" y="5150407"/>
            <a:ext cx="1360813" cy="607585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名家推薦</a:t>
            </a:r>
          </a:p>
        </p:txBody>
      </p:sp>
      <p:cxnSp>
        <p:nvCxnSpPr>
          <p:cNvPr id="36" name="直線接點 35"/>
          <p:cNvCxnSpPr/>
          <p:nvPr/>
        </p:nvCxnSpPr>
        <p:spPr>
          <a:xfrm>
            <a:off x="7074701" y="4151919"/>
            <a:ext cx="449627" cy="9984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時程規劃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39552" y="2654670"/>
            <a:ext cx="2376264" cy="17281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蒐集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網站雛形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318081" y="2654670"/>
            <a:ext cx="2376264" cy="17281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網站製作</a:t>
            </a: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6117213" y="2654670"/>
            <a:ext cx="2376264" cy="17281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細部修改</a:t>
            </a:r>
            <a:endParaRPr lang="en-US" altLang="zh-TW" dirty="0" smtClean="0"/>
          </a:p>
          <a:p>
            <a:pPr algn="ctr"/>
            <a:r>
              <a:rPr lang="zh-TW" altLang="en-US" dirty="0"/>
              <a:t>報告準備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71600" y="486916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四月</a:t>
            </a:r>
          </a:p>
        </p:txBody>
      </p:sp>
      <p:sp>
        <p:nvSpPr>
          <p:cNvPr id="8" name="矩形 7"/>
          <p:cNvSpPr/>
          <p:nvPr/>
        </p:nvSpPr>
        <p:spPr>
          <a:xfrm>
            <a:off x="3909990" y="486915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五月</a:t>
            </a:r>
            <a:endParaRPr lang="zh-TW" altLang="en-US" sz="36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51347" y="486913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六</a:t>
            </a:r>
            <a:r>
              <a:rPr lang="zh-TW" altLang="en-US" sz="36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月</a:t>
            </a:r>
            <a:endParaRPr lang="zh-TW" altLang="en-US" sz="36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555776" y="4994726"/>
            <a:ext cx="1008112" cy="3951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364088" y="4994725"/>
            <a:ext cx="1008112" cy="3951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團隊負責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1463337"/>
              </p:ext>
            </p:extLst>
          </p:nvPr>
        </p:nvGraphicFramePr>
        <p:xfrm>
          <a:off x="1115616" y="1340768"/>
          <a:ext cx="657639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5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18049" r="23946"/>
          <a:stretch/>
        </p:blipFill>
        <p:spPr bwMode="auto">
          <a:xfrm>
            <a:off x="611560" y="836711"/>
            <a:ext cx="7258203" cy="537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86663" y="4646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模擬首頁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750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62" y="33372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搜尋功能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36256" y="1412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廣告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68344" y="47971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推薦的餐廳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5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96" y="27809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7200" b="1" dirty="0" smtClean="0">
                <a:solidFill>
                  <a:srgbClr val="FF0000"/>
                </a:solidFill>
              </a:rPr>
              <a:t>謝謝大家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156</Words>
  <Application>Microsoft Office PowerPoint</Application>
  <PresentationFormat>如螢幕大小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Adobe 繁黑體 Std B</vt:lpstr>
      <vt:lpstr>新細明體</vt:lpstr>
      <vt:lpstr>Arial</vt:lpstr>
      <vt:lpstr>Calibri</vt:lpstr>
      <vt:lpstr>Office 佈景主題</vt:lpstr>
      <vt:lpstr>PowerPoint 簡報</vt:lpstr>
      <vt:lpstr>大綱</vt:lpstr>
      <vt:lpstr>設計理念</vt:lpstr>
      <vt:lpstr>平台介紹</vt:lpstr>
      <vt:lpstr>時程規劃</vt:lpstr>
      <vt:lpstr>團隊負責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Eat No Life</dc:title>
  <dc:creator>zhuan</dc:creator>
  <cp:lastModifiedBy>MA313</cp:lastModifiedBy>
  <cp:revision>24</cp:revision>
  <dcterms:created xsi:type="dcterms:W3CDTF">2015-04-17T05:14:57Z</dcterms:created>
  <dcterms:modified xsi:type="dcterms:W3CDTF">2015-05-05T01:51:08Z</dcterms:modified>
</cp:coreProperties>
</file>