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17"/>
  </p:notesMasterIdLst>
  <p:sldIdLst>
    <p:sldId id="256" r:id="rId2"/>
    <p:sldId id="257" r:id="rId3"/>
    <p:sldId id="264" r:id="rId4"/>
    <p:sldId id="261" r:id="rId5"/>
    <p:sldId id="265" r:id="rId6"/>
    <p:sldId id="260" r:id="rId7"/>
    <p:sldId id="274" r:id="rId8"/>
    <p:sldId id="270" r:id="rId9"/>
    <p:sldId id="271" r:id="rId10"/>
    <p:sldId id="272" r:id="rId11"/>
    <p:sldId id="267" r:id="rId12"/>
    <p:sldId id="262" r:id="rId13"/>
    <p:sldId id="268" r:id="rId14"/>
    <p:sldId id="26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54D7D-A2B4-422D-B71D-39B47B7DA311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99C67F61-0490-4C89-8AC7-5B0CCC040841}">
      <dgm:prSet phldrT="[文字]"/>
      <dgm:spPr/>
      <dgm:t>
        <a:bodyPr/>
        <a:lstStyle/>
        <a:p>
          <a:r>
            <a:rPr lang="zh-TW" altLang="en-US" sz="2400">
              <a:latin typeface="Microsoft JhengHei"/>
              <a:ea typeface="Microsoft JhengHei"/>
            </a:rPr>
            <a:t>首頁</a:t>
          </a:r>
        </a:p>
      </dgm:t>
    </dgm:pt>
    <dgm:pt modelId="{A84866D9-36B9-41FD-AD76-78A4CB86F6E8}" type="parTrans" cxnId="{39E6D340-D04A-4FDE-8539-5BBFADC3743F}">
      <dgm:prSet/>
      <dgm:spPr/>
      <dgm:t>
        <a:bodyPr/>
        <a:lstStyle/>
        <a:p>
          <a:endParaRPr lang="zh-TW" altLang="en-US"/>
        </a:p>
      </dgm:t>
    </dgm:pt>
    <dgm:pt modelId="{1F9C8C9E-DCE6-4018-894F-24FF6E79ADE6}" type="sibTrans" cxnId="{39E6D340-D04A-4FDE-8539-5BBFADC3743F}">
      <dgm:prSet/>
      <dgm:spPr/>
      <dgm:t>
        <a:bodyPr/>
        <a:lstStyle/>
        <a:p>
          <a:endParaRPr lang="zh-TW" altLang="en-US"/>
        </a:p>
      </dgm:t>
    </dgm:pt>
    <dgm:pt modelId="{72DB20F9-9212-4070-80F0-86582199B1A3}">
      <dgm:prSet phldrT="[文字]"/>
      <dgm:spPr/>
      <dgm:t>
        <a:bodyPr/>
        <a:lstStyle/>
        <a:p>
          <a:r>
            <a:rPr lang="zh-TW" altLang="en-US" sz="2400">
              <a:latin typeface="Microsoft JhengHei"/>
              <a:ea typeface="Microsoft JhengHei"/>
            </a:rPr>
            <a:t>泡麵文化</a:t>
          </a:r>
        </a:p>
      </dgm:t>
    </dgm:pt>
    <dgm:pt modelId="{86F09E58-5A05-4FB0-BE6B-D2EBBDE2EC9C}" type="parTrans" cxnId="{B80791B8-5B85-41F8-939D-6E061151C9BD}">
      <dgm:prSet/>
      <dgm:spPr/>
      <dgm:t>
        <a:bodyPr/>
        <a:lstStyle/>
        <a:p>
          <a:endParaRPr lang="zh-TW" altLang="en-US"/>
        </a:p>
      </dgm:t>
    </dgm:pt>
    <dgm:pt modelId="{6AF56828-EDCE-4F92-B0F7-C5F1979EC24E}" type="sibTrans" cxnId="{B80791B8-5B85-41F8-939D-6E061151C9BD}">
      <dgm:prSet/>
      <dgm:spPr/>
      <dgm:t>
        <a:bodyPr/>
        <a:lstStyle/>
        <a:p>
          <a:endParaRPr lang="zh-TW" altLang="en-US"/>
        </a:p>
      </dgm:t>
    </dgm:pt>
    <dgm:pt modelId="{E42A2DE3-DFA8-44A6-A441-F59E8081F15F}">
      <dgm:prSet phldrT="[文字]"/>
      <dgm:spPr/>
      <dgm:t>
        <a:bodyPr/>
        <a:lstStyle/>
        <a:p>
          <a:r>
            <a:rPr lang="zh-TW" altLang="en-US" sz="2400">
              <a:latin typeface="Microsoft JhengHei"/>
              <a:ea typeface="Microsoft JhengHei"/>
            </a:rPr>
            <a:t>各國泡麵</a:t>
          </a:r>
        </a:p>
      </dgm:t>
    </dgm:pt>
    <dgm:pt modelId="{C311A69A-BDB9-46AA-8BE7-249955397CA1}" type="parTrans" cxnId="{A28B2366-B46A-470D-99B1-516E8C7428E9}">
      <dgm:prSet/>
      <dgm:spPr/>
      <dgm:t>
        <a:bodyPr/>
        <a:lstStyle/>
        <a:p>
          <a:endParaRPr lang="zh-TW" altLang="en-US"/>
        </a:p>
      </dgm:t>
    </dgm:pt>
    <dgm:pt modelId="{D1721823-C8A7-4AFB-88DE-8543F53F411A}" type="sibTrans" cxnId="{A28B2366-B46A-470D-99B1-516E8C7428E9}">
      <dgm:prSet/>
      <dgm:spPr/>
      <dgm:t>
        <a:bodyPr/>
        <a:lstStyle/>
        <a:p>
          <a:endParaRPr lang="zh-TW" altLang="en-US"/>
        </a:p>
      </dgm:t>
    </dgm:pt>
    <dgm:pt modelId="{49F74F3D-C506-4C65-A899-69234F09E36E}">
      <dgm:prSet phldrT="[文字]"/>
      <dgm:spPr/>
      <dgm:t>
        <a:bodyPr/>
        <a:lstStyle/>
        <a:p>
          <a:r>
            <a:rPr lang="zh-TW" altLang="en-US" sz="2400">
              <a:latin typeface="Microsoft JhengHei"/>
              <a:ea typeface="Microsoft JhengHei"/>
            </a:rPr>
            <a:t>創意食譜分享</a:t>
          </a:r>
        </a:p>
      </dgm:t>
    </dgm:pt>
    <dgm:pt modelId="{B4E77152-71C3-4499-9645-1858180B3148}" type="parTrans" cxnId="{135124A3-FFBD-400C-A454-C72E086318AE}">
      <dgm:prSet/>
      <dgm:spPr/>
    </dgm:pt>
    <dgm:pt modelId="{26DC5D09-8D5D-44CF-8B2B-F5FF0AB04B9D}" type="sibTrans" cxnId="{135124A3-FFBD-400C-A454-C72E086318AE}">
      <dgm:prSet/>
      <dgm:spPr/>
    </dgm:pt>
    <dgm:pt modelId="{32CA66CB-45DD-44D1-8EA0-DD2FD00A76C5}">
      <dgm:prSet phldrT="[文字]"/>
      <dgm:spPr/>
      <dgm:t>
        <a:bodyPr/>
        <a:lstStyle/>
        <a:p>
          <a:r>
            <a:rPr lang="zh-TW" altLang="en-US" sz="2600">
              <a:latin typeface="Microsoft JhengHei"/>
              <a:ea typeface="Microsoft JhengHei"/>
            </a:rPr>
            <a:t>台灣</a:t>
          </a:r>
        </a:p>
      </dgm:t>
    </dgm:pt>
    <dgm:pt modelId="{03F930B4-2897-4D58-AE6E-A067FCDE3EE3}" type="parTrans" cxnId="{1348A6F0-3903-4563-B116-D0E183951C1D}">
      <dgm:prSet/>
      <dgm:spPr/>
    </dgm:pt>
    <dgm:pt modelId="{1AFBE0D9-DF25-42B9-8F5D-E05B18E0917E}" type="sibTrans" cxnId="{1348A6F0-3903-4563-B116-D0E183951C1D}">
      <dgm:prSet/>
      <dgm:spPr/>
    </dgm:pt>
    <dgm:pt modelId="{15D65014-C187-4128-8428-D3FC2E582E01}">
      <dgm:prSet phldrT="[文字]"/>
      <dgm:spPr/>
      <dgm:t>
        <a:bodyPr/>
        <a:lstStyle/>
        <a:p>
          <a:r>
            <a:rPr lang="zh-TW" altLang="en-US" sz="2600">
              <a:latin typeface="Microsoft JhengHei"/>
              <a:ea typeface="Microsoft JhengHei"/>
            </a:rPr>
            <a:t>馬來西亞</a:t>
          </a:r>
        </a:p>
      </dgm:t>
    </dgm:pt>
    <dgm:pt modelId="{16985C88-D461-4B0C-B2E8-D1C07F2A1DEB}" type="parTrans" cxnId="{65EB08BA-E548-42CF-8467-9E6204157D57}">
      <dgm:prSet/>
      <dgm:spPr/>
    </dgm:pt>
    <dgm:pt modelId="{AFF6243C-38C8-4185-9474-B122FB248E1A}" type="sibTrans" cxnId="{65EB08BA-E548-42CF-8467-9E6204157D57}">
      <dgm:prSet/>
      <dgm:spPr/>
    </dgm:pt>
    <dgm:pt modelId="{3EDAEC1B-AFF8-4DC5-B4EE-3A1A6A406034}">
      <dgm:prSet phldrT="[文字]"/>
      <dgm:spPr/>
      <dgm:t>
        <a:bodyPr/>
        <a:lstStyle/>
        <a:p>
          <a:r>
            <a:rPr lang="zh-TW" altLang="en-US" sz="2600">
              <a:latin typeface="Microsoft JhengHei"/>
              <a:ea typeface="Microsoft JhengHei"/>
            </a:rPr>
            <a:t>韓國</a:t>
          </a:r>
        </a:p>
      </dgm:t>
    </dgm:pt>
    <dgm:pt modelId="{3A61CE02-D480-4C23-B572-D519B3189D59}" type="parTrans" cxnId="{C57FA8CD-5A36-4ADE-8611-615AA406044F}">
      <dgm:prSet/>
      <dgm:spPr/>
    </dgm:pt>
    <dgm:pt modelId="{6C472816-8364-456E-9536-F334D0AB1428}" type="sibTrans" cxnId="{C57FA8CD-5A36-4ADE-8611-615AA406044F}">
      <dgm:prSet/>
      <dgm:spPr/>
    </dgm:pt>
    <dgm:pt modelId="{CA3875CD-8BFB-4D06-87F0-4E4972AB49CA}">
      <dgm:prSet phldrT="[文字]"/>
      <dgm:spPr/>
      <dgm:t>
        <a:bodyPr/>
        <a:lstStyle/>
        <a:p>
          <a:r>
            <a:rPr lang="zh-TW" altLang="en-US" sz="2600">
              <a:latin typeface="Microsoft JhengHei"/>
              <a:ea typeface="Microsoft JhengHei"/>
            </a:rPr>
            <a:t>日本</a:t>
          </a:r>
        </a:p>
      </dgm:t>
    </dgm:pt>
    <dgm:pt modelId="{57A9F26F-FD74-4700-971B-F55781E94D45}" type="parTrans" cxnId="{797D4997-74DC-43E1-8221-956BFDD49F61}">
      <dgm:prSet/>
      <dgm:spPr/>
    </dgm:pt>
    <dgm:pt modelId="{04700C6E-8157-4CEF-BE0F-E80886FAFD5C}" type="sibTrans" cxnId="{797D4997-74DC-43E1-8221-956BFDD49F61}">
      <dgm:prSet/>
      <dgm:spPr/>
    </dgm:pt>
    <dgm:pt modelId="{A5D1C06A-43A6-4A92-B965-5E4E6837CD33}">
      <dgm:prSet phldrT="[文字]"/>
      <dgm:spPr/>
      <dgm:t>
        <a:bodyPr/>
        <a:lstStyle/>
        <a:p>
          <a:r>
            <a:rPr lang="zh-TW" altLang="en-US" sz="2600">
              <a:latin typeface="Microsoft JhengHei"/>
              <a:ea typeface="Microsoft JhengHei"/>
            </a:rPr>
            <a:t>泰國</a:t>
          </a:r>
        </a:p>
      </dgm:t>
    </dgm:pt>
    <dgm:pt modelId="{286AAEE0-44E8-4498-8919-3DE99567DA07}" type="parTrans" cxnId="{64B2CEEA-8232-4759-88F8-23CB19B0E8F9}">
      <dgm:prSet/>
      <dgm:spPr/>
    </dgm:pt>
    <dgm:pt modelId="{FB1DBF24-000B-4D3E-801F-8169E174A741}" type="sibTrans" cxnId="{64B2CEEA-8232-4759-88F8-23CB19B0E8F9}">
      <dgm:prSet/>
      <dgm:spPr/>
    </dgm:pt>
    <dgm:pt modelId="{BAEE4B0B-F8DC-4D38-A020-47E5094259E1}">
      <dgm:prSet phldrT="[文字]"/>
      <dgm:spPr/>
      <dgm:t>
        <a:bodyPr/>
        <a:lstStyle/>
        <a:p>
          <a:r>
            <a:rPr lang="zh-TW" altLang="en-US" sz="2600">
              <a:latin typeface="Microsoft JhengHei"/>
              <a:ea typeface="Microsoft JhengHei"/>
            </a:rPr>
            <a:t>泡麵食譜</a:t>
          </a:r>
        </a:p>
      </dgm:t>
    </dgm:pt>
    <dgm:pt modelId="{2169C6AE-56B4-4727-B10E-CA0E3F924D80}" type="parTrans" cxnId="{06084888-50F3-4F71-B5A2-4C63AC344041}">
      <dgm:prSet/>
      <dgm:spPr/>
    </dgm:pt>
    <dgm:pt modelId="{C93F68CF-85E2-4DCF-B5BA-8ED1FCFBA96B}" type="sibTrans" cxnId="{06084888-50F3-4F71-B5A2-4C63AC344041}">
      <dgm:prSet/>
      <dgm:spPr/>
    </dgm:pt>
    <dgm:pt modelId="{D21F9201-0F7C-44F4-9AD8-C89002C5299E}">
      <dgm:prSet phldrT="[文字]"/>
      <dgm:spPr/>
      <dgm:t>
        <a:bodyPr/>
        <a:lstStyle/>
        <a:p>
          <a:r>
            <a:rPr lang="zh-TW" altLang="en-US" sz="2600">
              <a:latin typeface="Microsoft JhengHei"/>
              <a:ea typeface="Microsoft JhengHei"/>
            </a:rPr>
            <a:t>中國</a:t>
          </a:r>
        </a:p>
      </dgm:t>
    </dgm:pt>
    <dgm:pt modelId="{CCD8B883-27AD-4BC9-9151-551EAE24D9B9}" type="parTrans" cxnId="{9539EDFE-5309-4A32-A0E1-7D9E676B537F}">
      <dgm:prSet/>
      <dgm:spPr/>
    </dgm:pt>
    <dgm:pt modelId="{AF896951-DF29-4426-AD08-8AF147BA9385}" type="sibTrans" cxnId="{9539EDFE-5309-4A32-A0E1-7D9E676B537F}">
      <dgm:prSet/>
      <dgm:spPr/>
    </dgm:pt>
    <dgm:pt modelId="{218C0C8C-BB49-407D-B795-2FF59A0FE353}" type="pres">
      <dgm:prSet presAssocID="{63654D7D-A2B4-422D-B71D-39B47B7DA3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52EA6B8-8100-4A75-BE09-5EE16D9A2E36}" type="pres">
      <dgm:prSet presAssocID="{99C67F61-0490-4C89-8AC7-5B0CCC040841}" presName="hierRoot1" presStyleCnt="0">
        <dgm:presLayoutVars>
          <dgm:hierBranch val="init"/>
        </dgm:presLayoutVars>
      </dgm:prSet>
      <dgm:spPr/>
    </dgm:pt>
    <dgm:pt modelId="{600A56EF-14B6-4A32-A771-547453D76C0F}" type="pres">
      <dgm:prSet presAssocID="{99C67F61-0490-4C89-8AC7-5B0CCC040841}" presName="rootComposite1" presStyleCnt="0"/>
      <dgm:spPr/>
    </dgm:pt>
    <dgm:pt modelId="{D7BA6BF4-6915-47DD-A9AF-797A790B3B85}" type="pres">
      <dgm:prSet presAssocID="{99C67F61-0490-4C89-8AC7-5B0CCC04084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AABBBA-BC87-49AB-8129-7857E73B664A}" type="pres">
      <dgm:prSet presAssocID="{99C67F61-0490-4C89-8AC7-5B0CCC040841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F6C2265-167F-4CE5-9F5F-7DA16C5D5510}" type="pres">
      <dgm:prSet presAssocID="{99C67F61-0490-4C89-8AC7-5B0CCC040841}" presName="hierChild2" presStyleCnt="0"/>
      <dgm:spPr/>
    </dgm:pt>
    <dgm:pt modelId="{AC5A163C-0A7D-49D4-88EC-7A1109168022}" type="pres">
      <dgm:prSet presAssocID="{86F09E58-5A05-4FB0-BE6B-D2EBBDE2EC9C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236FED0A-97C6-4A15-AB8B-CB47D9526AD3}" type="pres">
      <dgm:prSet presAssocID="{72DB20F9-9212-4070-80F0-86582199B1A3}" presName="hierRoot2" presStyleCnt="0">
        <dgm:presLayoutVars>
          <dgm:hierBranch val="init"/>
        </dgm:presLayoutVars>
      </dgm:prSet>
      <dgm:spPr/>
    </dgm:pt>
    <dgm:pt modelId="{CE8A47E9-B570-4F0A-BC4C-FE099C45BC3C}" type="pres">
      <dgm:prSet presAssocID="{72DB20F9-9212-4070-80F0-86582199B1A3}" presName="rootComposite" presStyleCnt="0"/>
      <dgm:spPr/>
    </dgm:pt>
    <dgm:pt modelId="{96836E9D-327C-4734-9D83-E2E9C74EAE04}" type="pres">
      <dgm:prSet presAssocID="{72DB20F9-9212-4070-80F0-86582199B1A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58AA974-2C1D-463D-BD3E-43642B315887}" type="pres">
      <dgm:prSet presAssocID="{72DB20F9-9212-4070-80F0-86582199B1A3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263AE6CC-BA81-4370-A776-1FE15D7D92BC}" type="pres">
      <dgm:prSet presAssocID="{72DB20F9-9212-4070-80F0-86582199B1A3}" presName="hierChild4" presStyleCnt="0"/>
      <dgm:spPr/>
    </dgm:pt>
    <dgm:pt modelId="{31AFCE3E-E028-4A7B-96E1-BE0FB1DC3119}" type="pres">
      <dgm:prSet presAssocID="{72DB20F9-9212-4070-80F0-86582199B1A3}" presName="hierChild5" presStyleCnt="0"/>
      <dgm:spPr/>
    </dgm:pt>
    <dgm:pt modelId="{B92D99AE-03A0-46BA-9E8E-89FBFFB551F2}" type="pres">
      <dgm:prSet presAssocID="{C311A69A-BDB9-46AA-8BE7-249955397CA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84DD7076-A7E3-42EA-9487-FEB75B1D2E24}" type="pres">
      <dgm:prSet presAssocID="{E42A2DE3-DFA8-44A6-A441-F59E8081F15F}" presName="hierRoot2" presStyleCnt="0">
        <dgm:presLayoutVars>
          <dgm:hierBranch val="init"/>
        </dgm:presLayoutVars>
      </dgm:prSet>
      <dgm:spPr/>
    </dgm:pt>
    <dgm:pt modelId="{312AC65A-AE67-43DB-ADB5-7ACAD66FE295}" type="pres">
      <dgm:prSet presAssocID="{E42A2DE3-DFA8-44A6-A441-F59E8081F15F}" presName="rootComposite" presStyleCnt="0"/>
      <dgm:spPr/>
    </dgm:pt>
    <dgm:pt modelId="{DCA694BC-297E-4CA9-BDE4-E2F6DBBBE6AC}" type="pres">
      <dgm:prSet presAssocID="{E42A2DE3-DFA8-44A6-A441-F59E8081F15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11E323C-945E-400B-905C-D9D81F5DC854}" type="pres">
      <dgm:prSet presAssocID="{E42A2DE3-DFA8-44A6-A441-F59E8081F15F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D8652F87-BF72-458B-926C-4EF0BB1FDA24}" type="pres">
      <dgm:prSet presAssocID="{E42A2DE3-DFA8-44A6-A441-F59E8081F15F}" presName="hierChild4" presStyleCnt="0"/>
      <dgm:spPr/>
    </dgm:pt>
    <dgm:pt modelId="{F35B92F7-7A46-4CFB-86DE-A2E36AC54E9D}" type="pres">
      <dgm:prSet presAssocID="{57A9F26F-FD74-4700-971B-F55781E94D45}" presName="Name37" presStyleLbl="parChTrans1D3" presStyleIdx="0" presStyleCnt="6"/>
      <dgm:spPr/>
    </dgm:pt>
    <dgm:pt modelId="{3D17A49E-8D47-4E59-B208-3E467091769B}" type="pres">
      <dgm:prSet presAssocID="{CA3875CD-8BFB-4D06-87F0-4E4972AB49CA}" presName="hierRoot2" presStyleCnt="0">
        <dgm:presLayoutVars>
          <dgm:hierBranch val="init"/>
        </dgm:presLayoutVars>
      </dgm:prSet>
      <dgm:spPr/>
    </dgm:pt>
    <dgm:pt modelId="{F4F474E2-CAE0-439A-A6BC-DB6408F24E0B}" type="pres">
      <dgm:prSet presAssocID="{CA3875CD-8BFB-4D06-87F0-4E4972AB49CA}" presName="rootComposite" presStyleCnt="0"/>
      <dgm:spPr/>
    </dgm:pt>
    <dgm:pt modelId="{92D8917A-6FCD-40A7-9910-66994619DE07}" type="pres">
      <dgm:prSet presAssocID="{CA3875CD-8BFB-4D06-87F0-4E4972AB49CA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1659E9-9F27-40F6-A016-8E92FE95CFDA}" type="pres">
      <dgm:prSet presAssocID="{CA3875CD-8BFB-4D06-87F0-4E4972AB49CA}" presName="rootConnector" presStyleLbl="node3" presStyleIdx="0" presStyleCnt="6"/>
      <dgm:spPr/>
      <dgm:t>
        <a:bodyPr/>
        <a:lstStyle/>
        <a:p>
          <a:endParaRPr lang="zh-TW" altLang="en-US"/>
        </a:p>
      </dgm:t>
    </dgm:pt>
    <dgm:pt modelId="{1E10A065-62AC-4695-81F5-E2184E842B5D}" type="pres">
      <dgm:prSet presAssocID="{CA3875CD-8BFB-4D06-87F0-4E4972AB49CA}" presName="hierChild4" presStyleCnt="0"/>
      <dgm:spPr/>
    </dgm:pt>
    <dgm:pt modelId="{E0EF54BC-2BA7-4E2B-AE5D-18E8E948216F}" type="pres">
      <dgm:prSet presAssocID="{CA3875CD-8BFB-4D06-87F0-4E4972AB49CA}" presName="hierChild5" presStyleCnt="0"/>
      <dgm:spPr/>
    </dgm:pt>
    <dgm:pt modelId="{F153AB5D-A699-4ADE-A0D6-9121793DB33D}" type="pres">
      <dgm:prSet presAssocID="{3A61CE02-D480-4C23-B572-D519B3189D59}" presName="Name37" presStyleLbl="parChTrans1D3" presStyleIdx="1" presStyleCnt="6"/>
      <dgm:spPr/>
    </dgm:pt>
    <dgm:pt modelId="{C4B77CEB-5A57-4AAC-A59F-55D850FC978D}" type="pres">
      <dgm:prSet presAssocID="{3EDAEC1B-AFF8-4DC5-B4EE-3A1A6A406034}" presName="hierRoot2" presStyleCnt="0">
        <dgm:presLayoutVars>
          <dgm:hierBranch val="init"/>
        </dgm:presLayoutVars>
      </dgm:prSet>
      <dgm:spPr/>
    </dgm:pt>
    <dgm:pt modelId="{927984C0-B04B-42E7-8C70-882D400D58D7}" type="pres">
      <dgm:prSet presAssocID="{3EDAEC1B-AFF8-4DC5-B4EE-3A1A6A406034}" presName="rootComposite" presStyleCnt="0"/>
      <dgm:spPr/>
    </dgm:pt>
    <dgm:pt modelId="{92DFEA1F-CA4F-4C7C-8C72-8A13BDEF9F42}" type="pres">
      <dgm:prSet presAssocID="{3EDAEC1B-AFF8-4DC5-B4EE-3A1A6A406034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B7E9682-B16A-46EC-9444-50B1E0F31068}" type="pres">
      <dgm:prSet presAssocID="{3EDAEC1B-AFF8-4DC5-B4EE-3A1A6A406034}" presName="rootConnector" presStyleLbl="node3" presStyleIdx="1" presStyleCnt="6"/>
      <dgm:spPr/>
      <dgm:t>
        <a:bodyPr/>
        <a:lstStyle/>
        <a:p>
          <a:endParaRPr lang="zh-TW" altLang="en-US"/>
        </a:p>
      </dgm:t>
    </dgm:pt>
    <dgm:pt modelId="{1F80ECA5-8A86-45CA-80F1-142D60404AEF}" type="pres">
      <dgm:prSet presAssocID="{3EDAEC1B-AFF8-4DC5-B4EE-3A1A6A406034}" presName="hierChild4" presStyleCnt="0"/>
      <dgm:spPr/>
    </dgm:pt>
    <dgm:pt modelId="{1472D813-2781-40D1-A433-318904DAB43D}" type="pres">
      <dgm:prSet presAssocID="{3EDAEC1B-AFF8-4DC5-B4EE-3A1A6A406034}" presName="hierChild5" presStyleCnt="0"/>
      <dgm:spPr/>
    </dgm:pt>
    <dgm:pt modelId="{8CB1825D-0E81-4546-9E6F-A162E983E2CF}" type="pres">
      <dgm:prSet presAssocID="{16985C88-D461-4B0C-B2E8-D1C07F2A1DEB}" presName="Name37" presStyleLbl="parChTrans1D3" presStyleIdx="2" presStyleCnt="6"/>
      <dgm:spPr/>
    </dgm:pt>
    <dgm:pt modelId="{2BEEEF21-D870-4001-88D8-76EC311F6F66}" type="pres">
      <dgm:prSet presAssocID="{15D65014-C187-4128-8428-D3FC2E582E01}" presName="hierRoot2" presStyleCnt="0">
        <dgm:presLayoutVars>
          <dgm:hierBranch val="init"/>
        </dgm:presLayoutVars>
      </dgm:prSet>
      <dgm:spPr/>
    </dgm:pt>
    <dgm:pt modelId="{E012034D-EF61-42C6-B803-034F11389F9E}" type="pres">
      <dgm:prSet presAssocID="{15D65014-C187-4128-8428-D3FC2E582E01}" presName="rootComposite" presStyleCnt="0"/>
      <dgm:spPr/>
    </dgm:pt>
    <dgm:pt modelId="{7052B885-DA1D-4AFF-87CA-A2F61540CB1F}" type="pres">
      <dgm:prSet presAssocID="{15D65014-C187-4128-8428-D3FC2E582E01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FBBA4AB-A69D-4BBA-8E49-3E750C0ED8A0}" type="pres">
      <dgm:prSet presAssocID="{15D65014-C187-4128-8428-D3FC2E582E01}" presName="rootConnector" presStyleLbl="node3" presStyleIdx="2" presStyleCnt="6"/>
      <dgm:spPr/>
      <dgm:t>
        <a:bodyPr/>
        <a:lstStyle/>
        <a:p>
          <a:endParaRPr lang="zh-TW" altLang="en-US"/>
        </a:p>
      </dgm:t>
    </dgm:pt>
    <dgm:pt modelId="{96DC050C-5D4D-478B-A4F3-C7B440C9AEA7}" type="pres">
      <dgm:prSet presAssocID="{15D65014-C187-4128-8428-D3FC2E582E01}" presName="hierChild4" presStyleCnt="0"/>
      <dgm:spPr/>
    </dgm:pt>
    <dgm:pt modelId="{FC74288F-BE5D-4C84-9D64-CCEB6CD76D50}" type="pres">
      <dgm:prSet presAssocID="{15D65014-C187-4128-8428-D3FC2E582E01}" presName="hierChild5" presStyleCnt="0"/>
      <dgm:spPr/>
    </dgm:pt>
    <dgm:pt modelId="{5F06C8BB-073F-4DFC-B066-60627A1EAE17}" type="pres">
      <dgm:prSet presAssocID="{286AAEE0-44E8-4498-8919-3DE99567DA07}" presName="Name37" presStyleLbl="parChTrans1D3" presStyleIdx="3" presStyleCnt="6"/>
      <dgm:spPr/>
    </dgm:pt>
    <dgm:pt modelId="{C380133C-D685-4113-9382-591B93996B56}" type="pres">
      <dgm:prSet presAssocID="{A5D1C06A-43A6-4A92-B965-5E4E6837CD33}" presName="hierRoot2" presStyleCnt="0">
        <dgm:presLayoutVars>
          <dgm:hierBranch val="init"/>
        </dgm:presLayoutVars>
      </dgm:prSet>
      <dgm:spPr/>
    </dgm:pt>
    <dgm:pt modelId="{86C4F0D2-1302-4CF7-A9CA-FF8B1EDB5B2A}" type="pres">
      <dgm:prSet presAssocID="{A5D1C06A-43A6-4A92-B965-5E4E6837CD33}" presName="rootComposite" presStyleCnt="0"/>
      <dgm:spPr/>
    </dgm:pt>
    <dgm:pt modelId="{9E2755BC-9825-4937-8ABC-2FCE0CDE7B71}" type="pres">
      <dgm:prSet presAssocID="{A5D1C06A-43A6-4A92-B965-5E4E6837CD33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6214725-5179-4534-A313-60B8DFB7CC25}" type="pres">
      <dgm:prSet presAssocID="{A5D1C06A-43A6-4A92-B965-5E4E6837CD33}" presName="rootConnector" presStyleLbl="node3" presStyleIdx="3" presStyleCnt="6"/>
      <dgm:spPr/>
      <dgm:t>
        <a:bodyPr/>
        <a:lstStyle/>
        <a:p>
          <a:endParaRPr lang="zh-TW" altLang="en-US"/>
        </a:p>
      </dgm:t>
    </dgm:pt>
    <dgm:pt modelId="{5A408805-2E9D-49EB-8789-C1EDB73CE8D4}" type="pres">
      <dgm:prSet presAssocID="{A5D1C06A-43A6-4A92-B965-5E4E6837CD33}" presName="hierChild4" presStyleCnt="0"/>
      <dgm:spPr/>
    </dgm:pt>
    <dgm:pt modelId="{F7851C59-3699-4A66-BEB6-D5DF2B91BA1E}" type="pres">
      <dgm:prSet presAssocID="{A5D1C06A-43A6-4A92-B965-5E4E6837CD33}" presName="hierChild5" presStyleCnt="0"/>
      <dgm:spPr/>
    </dgm:pt>
    <dgm:pt modelId="{D19E74E6-F43E-47C3-B9F6-C6E3D19AC83E}" type="pres">
      <dgm:prSet presAssocID="{03F930B4-2897-4D58-AE6E-A067FCDE3EE3}" presName="Name37" presStyleLbl="parChTrans1D3" presStyleIdx="4" presStyleCnt="6"/>
      <dgm:spPr/>
    </dgm:pt>
    <dgm:pt modelId="{7D45F4BA-8069-4472-BBF9-B56DEBCAD4EA}" type="pres">
      <dgm:prSet presAssocID="{32CA66CB-45DD-44D1-8EA0-DD2FD00A76C5}" presName="hierRoot2" presStyleCnt="0">
        <dgm:presLayoutVars>
          <dgm:hierBranch val="init"/>
        </dgm:presLayoutVars>
      </dgm:prSet>
      <dgm:spPr/>
    </dgm:pt>
    <dgm:pt modelId="{EF02ECDA-5B4A-437E-9E33-4B30559AA66E}" type="pres">
      <dgm:prSet presAssocID="{32CA66CB-45DD-44D1-8EA0-DD2FD00A76C5}" presName="rootComposite" presStyleCnt="0"/>
      <dgm:spPr/>
    </dgm:pt>
    <dgm:pt modelId="{1F58F3D6-8C97-4DA9-8FC6-59FE7FF4FADE}" type="pres">
      <dgm:prSet presAssocID="{32CA66CB-45DD-44D1-8EA0-DD2FD00A76C5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A31384D-21A4-4924-975F-7E476728AA82}" type="pres">
      <dgm:prSet presAssocID="{32CA66CB-45DD-44D1-8EA0-DD2FD00A76C5}" presName="rootConnector" presStyleLbl="node3" presStyleIdx="4" presStyleCnt="6"/>
      <dgm:spPr/>
      <dgm:t>
        <a:bodyPr/>
        <a:lstStyle/>
        <a:p>
          <a:endParaRPr lang="zh-TW" altLang="en-US"/>
        </a:p>
      </dgm:t>
    </dgm:pt>
    <dgm:pt modelId="{E7BAC31D-9C73-457A-9FBF-65DD20DB2464}" type="pres">
      <dgm:prSet presAssocID="{32CA66CB-45DD-44D1-8EA0-DD2FD00A76C5}" presName="hierChild4" presStyleCnt="0"/>
      <dgm:spPr/>
    </dgm:pt>
    <dgm:pt modelId="{4FA2EF45-ED99-4D10-A9BF-D9CB69514D58}" type="pres">
      <dgm:prSet presAssocID="{32CA66CB-45DD-44D1-8EA0-DD2FD00A76C5}" presName="hierChild5" presStyleCnt="0"/>
      <dgm:spPr/>
    </dgm:pt>
    <dgm:pt modelId="{63F35622-C4BB-4B39-9855-40AD89F2CBD2}" type="pres">
      <dgm:prSet presAssocID="{CCD8B883-27AD-4BC9-9151-551EAE24D9B9}" presName="Name37" presStyleLbl="parChTrans1D3" presStyleIdx="5" presStyleCnt="6"/>
      <dgm:spPr/>
    </dgm:pt>
    <dgm:pt modelId="{98A81620-FFBF-47FF-9063-9AEE843FCDAE}" type="pres">
      <dgm:prSet presAssocID="{D21F9201-0F7C-44F4-9AD8-C89002C5299E}" presName="hierRoot2" presStyleCnt="0">
        <dgm:presLayoutVars>
          <dgm:hierBranch val="init"/>
        </dgm:presLayoutVars>
      </dgm:prSet>
      <dgm:spPr/>
    </dgm:pt>
    <dgm:pt modelId="{5CAA59FC-58A6-4817-A09E-9634511A2EEB}" type="pres">
      <dgm:prSet presAssocID="{D21F9201-0F7C-44F4-9AD8-C89002C5299E}" presName="rootComposite" presStyleCnt="0"/>
      <dgm:spPr/>
    </dgm:pt>
    <dgm:pt modelId="{D48BB5C0-81A6-42F5-ABC8-453250CAF712}" type="pres">
      <dgm:prSet presAssocID="{D21F9201-0F7C-44F4-9AD8-C89002C5299E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0EAC669-C407-4278-AEA5-BA7844959D82}" type="pres">
      <dgm:prSet presAssocID="{D21F9201-0F7C-44F4-9AD8-C89002C5299E}" presName="rootConnector" presStyleLbl="node3" presStyleIdx="5" presStyleCnt="6"/>
      <dgm:spPr/>
      <dgm:t>
        <a:bodyPr/>
        <a:lstStyle/>
        <a:p>
          <a:endParaRPr lang="zh-TW" altLang="en-US"/>
        </a:p>
      </dgm:t>
    </dgm:pt>
    <dgm:pt modelId="{45750815-9332-49D1-A915-1063824A710F}" type="pres">
      <dgm:prSet presAssocID="{D21F9201-0F7C-44F4-9AD8-C89002C5299E}" presName="hierChild4" presStyleCnt="0"/>
      <dgm:spPr/>
    </dgm:pt>
    <dgm:pt modelId="{65FC52CD-5687-4958-B6D1-0B2DFD2A626A}" type="pres">
      <dgm:prSet presAssocID="{D21F9201-0F7C-44F4-9AD8-C89002C5299E}" presName="hierChild5" presStyleCnt="0"/>
      <dgm:spPr/>
    </dgm:pt>
    <dgm:pt modelId="{DF2FAAE7-4581-46A4-BBBF-C9519014416D}" type="pres">
      <dgm:prSet presAssocID="{E42A2DE3-DFA8-44A6-A441-F59E8081F15F}" presName="hierChild5" presStyleCnt="0"/>
      <dgm:spPr/>
    </dgm:pt>
    <dgm:pt modelId="{A2FF571F-B467-4901-A953-AF04A5357A0E}" type="pres">
      <dgm:prSet presAssocID="{2169C6AE-56B4-4727-B10E-CA0E3F924D80}" presName="Name37" presStyleLbl="parChTrans1D2" presStyleIdx="2" presStyleCnt="4"/>
      <dgm:spPr/>
    </dgm:pt>
    <dgm:pt modelId="{09C2C88A-CED8-483E-95ED-EFE1AEE87C88}" type="pres">
      <dgm:prSet presAssocID="{BAEE4B0B-F8DC-4D38-A020-47E5094259E1}" presName="hierRoot2" presStyleCnt="0">
        <dgm:presLayoutVars>
          <dgm:hierBranch val="init"/>
        </dgm:presLayoutVars>
      </dgm:prSet>
      <dgm:spPr/>
    </dgm:pt>
    <dgm:pt modelId="{0990F288-FA83-4F63-AB45-2E2EFFB797C0}" type="pres">
      <dgm:prSet presAssocID="{BAEE4B0B-F8DC-4D38-A020-47E5094259E1}" presName="rootComposite" presStyleCnt="0"/>
      <dgm:spPr/>
    </dgm:pt>
    <dgm:pt modelId="{3A4DE637-49E3-41AE-ACBB-D186DD90862D}" type="pres">
      <dgm:prSet presAssocID="{BAEE4B0B-F8DC-4D38-A020-47E5094259E1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D872A64-3CE2-48BC-949B-EFD1E3AF9190}" type="pres">
      <dgm:prSet presAssocID="{BAEE4B0B-F8DC-4D38-A020-47E5094259E1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D561AE74-C55C-4B03-87A7-FB93E513C42C}" type="pres">
      <dgm:prSet presAssocID="{BAEE4B0B-F8DC-4D38-A020-47E5094259E1}" presName="hierChild4" presStyleCnt="0"/>
      <dgm:spPr/>
    </dgm:pt>
    <dgm:pt modelId="{4E85F547-516D-46CA-BA4F-4DAEAAF34BD5}" type="pres">
      <dgm:prSet presAssocID="{BAEE4B0B-F8DC-4D38-A020-47E5094259E1}" presName="hierChild5" presStyleCnt="0"/>
      <dgm:spPr/>
    </dgm:pt>
    <dgm:pt modelId="{B1A00AE4-BB5F-4862-B50B-FDBD43482A05}" type="pres">
      <dgm:prSet presAssocID="{B4E77152-71C3-4499-9645-1858180B3148}" presName="Name37" presStyleLbl="parChTrans1D2" presStyleIdx="3" presStyleCnt="4"/>
      <dgm:spPr/>
    </dgm:pt>
    <dgm:pt modelId="{D35ECA7F-439C-4E26-8BEC-3BC48D06BB82}" type="pres">
      <dgm:prSet presAssocID="{49F74F3D-C506-4C65-A899-69234F09E36E}" presName="hierRoot2" presStyleCnt="0">
        <dgm:presLayoutVars>
          <dgm:hierBranch val="init"/>
        </dgm:presLayoutVars>
      </dgm:prSet>
      <dgm:spPr/>
    </dgm:pt>
    <dgm:pt modelId="{793956E3-975C-4668-8520-51B1C34F9FF0}" type="pres">
      <dgm:prSet presAssocID="{49F74F3D-C506-4C65-A899-69234F09E36E}" presName="rootComposite" presStyleCnt="0"/>
      <dgm:spPr/>
    </dgm:pt>
    <dgm:pt modelId="{41B6185D-5F47-4409-890F-4B635052A300}" type="pres">
      <dgm:prSet presAssocID="{49F74F3D-C506-4C65-A899-69234F09E36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579DAC-CF22-4155-9593-6026D48D730E}" type="pres">
      <dgm:prSet presAssocID="{49F74F3D-C506-4C65-A899-69234F09E36E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6D76425A-6ABB-45D3-87DD-458D66ADDE23}" type="pres">
      <dgm:prSet presAssocID="{49F74F3D-C506-4C65-A899-69234F09E36E}" presName="hierChild4" presStyleCnt="0"/>
      <dgm:spPr/>
    </dgm:pt>
    <dgm:pt modelId="{F9945306-D222-45F7-8151-E62D37B483B4}" type="pres">
      <dgm:prSet presAssocID="{49F74F3D-C506-4C65-A899-69234F09E36E}" presName="hierChild5" presStyleCnt="0"/>
      <dgm:spPr/>
    </dgm:pt>
    <dgm:pt modelId="{7D3B8C91-6D5F-442B-B466-B3C2BF46179D}" type="pres">
      <dgm:prSet presAssocID="{99C67F61-0490-4C89-8AC7-5B0CCC040841}" presName="hierChild3" presStyleCnt="0"/>
      <dgm:spPr/>
    </dgm:pt>
  </dgm:ptLst>
  <dgm:cxnLst>
    <dgm:cxn modelId="{93F18750-C00D-490E-8A27-596555A7A008}" type="presOf" srcId="{57A9F26F-FD74-4700-971B-F55781E94D45}" destId="{F35B92F7-7A46-4CFB-86DE-A2E36AC54E9D}" srcOrd="0" destOrd="0" presId="urn:microsoft.com/office/officeart/2005/8/layout/orgChart1"/>
    <dgm:cxn modelId="{B80791B8-5B85-41F8-939D-6E061151C9BD}" srcId="{99C67F61-0490-4C89-8AC7-5B0CCC040841}" destId="{72DB20F9-9212-4070-80F0-86582199B1A3}" srcOrd="0" destOrd="0" parTransId="{86F09E58-5A05-4FB0-BE6B-D2EBBDE2EC9C}" sibTransId="{6AF56828-EDCE-4F92-B0F7-C5F1979EC24E}"/>
    <dgm:cxn modelId="{0401F478-1E49-449F-A0F1-81ACB49661FD}" type="presOf" srcId="{A5D1C06A-43A6-4A92-B965-5E4E6837CD33}" destId="{9E2755BC-9825-4937-8ABC-2FCE0CDE7B71}" srcOrd="0" destOrd="0" presId="urn:microsoft.com/office/officeart/2005/8/layout/orgChart1"/>
    <dgm:cxn modelId="{1DF6BDA1-5549-452E-9131-C3C8B8A790F9}" type="presOf" srcId="{2169C6AE-56B4-4727-B10E-CA0E3F924D80}" destId="{A2FF571F-B467-4901-A953-AF04A5357A0E}" srcOrd="0" destOrd="0" presId="urn:microsoft.com/office/officeart/2005/8/layout/orgChart1"/>
    <dgm:cxn modelId="{FE335181-687E-49C3-A1CD-4F4973B27816}" type="presOf" srcId="{63654D7D-A2B4-422D-B71D-39B47B7DA311}" destId="{218C0C8C-BB49-407D-B795-2FF59A0FE353}" srcOrd="0" destOrd="0" presId="urn:microsoft.com/office/officeart/2005/8/layout/orgChart1"/>
    <dgm:cxn modelId="{13232CF5-FA09-4413-9755-C6ACB536D34F}" type="presOf" srcId="{286AAEE0-44E8-4498-8919-3DE99567DA07}" destId="{5F06C8BB-073F-4DFC-B066-60627A1EAE17}" srcOrd="0" destOrd="0" presId="urn:microsoft.com/office/officeart/2005/8/layout/orgChart1"/>
    <dgm:cxn modelId="{643F31AB-0A46-4DE7-91FD-57AB2877388F}" type="presOf" srcId="{32CA66CB-45DD-44D1-8EA0-DD2FD00A76C5}" destId="{1F58F3D6-8C97-4DA9-8FC6-59FE7FF4FADE}" srcOrd="0" destOrd="0" presId="urn:microsoft.com/office/officeart/2005/8/layout/orgChart1"/>
    <dgm:cxn modelId="{070E9EC9-66C6-43CF-B1CC-10D82183F973}" type="presOf" srcId="{16985C88-D461-4B0C-B2E8-D1C07F2A1DEB}" destId="{8CB1825D-0E81-4546-9E6F-A162E983E2CF}" srcOrd="0" destOrd="0" presId="urn:microsoft.com/office/officeart/2005/8/layout/orgChart1"/>
    <dgm:cxn modelId="{B6765828-5D67-491C-B898-E67F933F8075}" type="presOf" srcId="{49F74F3D-C506-4C65-A899-69234F09E36E}" destId="{41B6185D-5F47-4409-890F-4B635052A300}" srcOrd="0" destOrd="0" presId="urn:microsoft.com/office/officeart/2005/8/layout/orgChart1"/>
    <dgm:cxn modelId="{A28B2366-B46A-470D-99B1-516E8C7428E9}" srcId="{99C67F61-0490-4C89-8AC7-5B0CCC040841}" destId="{E42A2DE3-DFA8-44A6-A441-F59E8081F15F}" srcOrd="1" destOrd="0" parTransId="{C311A69A-BDB9-46AA-8BE7-249955397CA1}" sibTransId="{D1721823-C8A7-4AFB-88DE-8543F53F411A}"/>
    <dgm:cxn modelId="{A42375C2-471F-4D23-8CC0-8822AAF5D0E0}" type="presOf" srcId="{99C67F61-0490-4C89-8AC7-5B0CCC040841}" destId="{D7BA6BF4-6915-47DD-A9AF-797A790B3B85}" srcOrd="0" destOrd="0" presId="urn:microsoft.com/office/officeart/2005/8/layout/orgChart1"/>
    <dgm:cxn modelId="{149CE896-6A71-496E-B191-CD0A27E798A5}" type="presOf" srcId="{E42A2DE3-DFA8-44A6-A441-F59E8081F15F}" destId="{DCA694BC-297E-4CA9-BDE4-E2F6DBBBE6AC}" srcOrd="0" destOrd="0" presId="urn:microsoft.com/office/officeart/2005/8/layout/orgChart1"/>
    <dgm:cxn modelId="{A3D1C152-F163-4C0C-B5C5-A85740BE8818}" type="presOf" srcId="{D21F9201-0F7C-44F4-9AD8-C89002C5299E}" destId="{D48BB5C0-81A6-42F5-ABC8-453250CAF712}" srcOrd="0" destOrd="0" presId="urn:microsoft.com/office/officeart/2005/8/layout/orgChart1"/>
    <dgm:cxn modelId="{64B2CEEA-8232-4759-88F8-23CB19B0E8F9}" srcId="{E42A2DE3-DFA8-44A6-A441-F59E8081F15F}" destId="{A5D1C06A-43A6-4A92-B965-5E4E6837CD33}" srcOrd="3" destOrd="0" parTransId="{286AAEE0-44E8-4498-8919-3DE99567DA07}" sibTransId="{FB1DBF24-000B-4D3E-801F-8169E174A741}"/>
    <dgm:cxn modelId="{FEA54451-DB65-4EF8-8BE6-1E423D0FECB5}" type="presOf" srcId="{99C67F61-0490-4C89-8AC7-5B0CCC040841}" destId="{16AABBBA-BC87-49AB-8129-7857E73B664A}" srcOrd="1" destOrd="0" presId="urn:microsoft.com/office/officeart/2005/8/layout/orgChart1"/>
    <dgm:cxn modelId="{9C8A76E2-5678-412D-82C1-294F7852096F}" type="presOf" srcId="{15D65014-C187-4128-8428-D3FC2E582E01}" destId="{6FBBA4AB-A69D-4BBA-8E49-3E750C0ED8A0}" srcOrd="1" destOrd="0" presId="urn:microsoft.com/office/officeart/2005/8/layout/orgChart1"/>
    <dgm:cxn modelId="{EE541270-DCE3-41D8-9F3F-9283B242BD11}" type="presOf" srcId="{CCD8B883-27AD-4BC9-9151-551EAE24D9B9}" destId="{63F35622-C4BB-4B39-9855-40AD89F2CBD2}" srcOrd="0" destOrd="0" presId="urn:microsoft.com/office/officeart/2005/8/layout/orgChart1"/>
    <dgm:cxn modelId="{65EB08BA-E548-42CF-8467-9E6204157D57}" srcId="{E42A2DE3-DFA8-44A6-A441-F59E8081F15F}" destId="{15D65014-C187-4128-8428-D3FC2E582E01}" srcOrd="2" destOrd="0" parTransId="{16985C88-D461-4B0C-B2E8-D1C07F2A1DEB}" sibTransId="{AFF6243C-38C8-4185-9474-B122FB248E1A}"/>
    <dgm:cxn modelId="{1348A6F0-3903-4563-B116-D0E183951C1D}" srcId="{E42A2DE3-DFA8-44A6-A441-F59E8081F15F}" destId="{32CA66CB-45DD-44D1-8EA0-DD2FD00A76C5}" srcOrd="4" destOrd="0" parTransId="{03F930B4-2897-4D58-AE6E-A067FCDE3EE3}" sibTransId="{1AFBE0D9-DF25-42B9-8F5D-E05B18E0917E}"/>
    <dgm:cxn modelId="{B6022A0A-8DB9-4329-9B2A-DC81ADC06C7F}" type="presOf" srcId="{72DB20F9-9212-4070-80F0-86582199B1A3}" destId="{96836E9D-327C-4734-9D83-E2E9C74EAE04}" srcOrd="0" destOrd="0" presId="urn:microsoft.com/office/officeart/2005/8/layout/orgChart1"/>
    <dgm:cxn modelId="{06084888-50F3-4F71-B5A2-4C63AC344041}" srcId="{99C67F61-0490-4C89-8AC7-5B0CCC040841}" destId="{BAEE4B0B-F8DC-4D38-A020-47E5094259E1}" srcOrd="2" destOrd="0" parTransId="{2169C6AE-56B4-4727-B10E-CA0E3F924D80}" sibTransId="{C93F68CF-85E2-4DCF-B5BA-8ED1FCFBA96B}"/>
    <dgm:cxn modelId="{AF6A7366-8319-4D72-8F71-00F89FA5DAD7}" type="presOf" srcId="{3EDAEC1B-AFF8-4DC5-B4EE-3A1A6A406034}" destId="{8B7E9682-B16A-46EC-9444-50B1E0F31068}" srcOrd="1" destOrd="0" presId="urn:microsoft.com/office/officeart/2005/8/layout/orgChart1"/>
    <dgm:cxn modelId="{9DA0AA72-FE59-48AB-992A-160EDA4401C8}" type="presOf" srcId="{D21F9201-0F7C-44F4-9AD8-C89002C5299E}" destId="{30EAC669-C407-4278-AEA5-BA7844959D82}" srcOrd="1" destOrd="0" presId="urn:microsoft.com/office/officeart/2005/8/layout/orgChart1"/>
    <dgm:cxn modelId="{504D7D23-B74C-4CE8-BCCB-F53E6AC90073}" type="presOf" srcId="{3A61CE02-D480-4C23-B572-D519B3189D59}" destId="{F153AB5D-A699-4ADE-A0D6-9121793DB33D}" srcOrd="0" destOrd="0" presId="urn:microsoft.com/office/officeart/2005/8/layout/orgChart1"/>
    <dgm:cxn modelId="{9539EDFE-5309-4A32-A0E1-7D9E676B537F}" srcId="{E42A2DE3-DFA8-44A6-A441-F59E8081F15F}" destId="{D21F9201-0F7C-44F4-9AD8-C89002C5299E}" srcOrd="5" destOrd="0" parTransId="{CCD8B883-27AD-4BC9-9151-551EAE24D9B9}" sibTransId="{AF896951-DF29-4426-AD08-8AF147BA9385}"/>
    <dgm:cxn modelId="{47404587-FF26-4E20-99A6-DC5E23C6B1F7}" type="presOf" srcId="{03F930B4-2897-4D58-AE6E-A067FCDE3EE3}" destId="{D19E74E6-F43E-47C3-B9F6-C6E3D19AC83E}" srcOrd="0" destOrd="0" presId="urn:microsoft.com/office/officeart/2005/8/layout/orgChart1"/>
    <dgm:cxn modelId="{39E6D340-D04A-4FDE-8539-5BBFADC3743F}" srcId="{63654D7D-A2B4-422D-B71D-39B47B7DA311}" destId="{99C67F61-0490-4C89-8AC7-5B0CCC040841}" srcOrd="0" destOrd="0" parTransId="{A84866D9-36B9-41FD-AD76-78A4CB86F6E8}" sibTransId="{1F9C8C9E-DCE6-4018-894F-24FF6E79ADE6}"/>
    <dgm:cxn modelId="{3E290230-EC08-4FE1-9E71-3053C9D50F03}" type="presOf" srcId="{C311A69A-BDB9-46AA-8BE7-249955397CA1}" destId="{B92D99AE-03A0-46BA-9E8E-89FBFFB551F2}" srcOrd="0" destOrd="0" presId="urn:microsoft.com/office/officeart/2005/8/layout/orgChart1"/>
    <dgm:cxn modelId="{79E59269-44CF-4734-932C-27BAA0F11EB2}" type="presOf" srcId="{B4E77152-71C3-4499-9645-1858180B3148}" destId="{B1A00AE4-BB5F-4862-B50B-FDBD43482A05}" srcOrd="0" destOrd="0" presId="urn:microsoft.com/office/officeart/2005/8/layout/orgChart1"/>
    <dgm:cxn modelId="{0984DDF2-B989-4738-8C74-FA41042D221D}" type="presOf" srcId="{CA3875CD-8BFB-4D06-87F0-4E4972AB49CA}" destId="{AF1659E9-9F27-40F6-A016-8E92FE95CFDA}" srcOrd="1" destOrd="0" presId="urn:microsoft.com/office/officeart/2005/8/layout/orgChart1"/>
    <dgm:cxn modelId="{07B47189-698B-41F5-B6FB-706E946AE51C}" type="presOf" srcId="{15D65014-C187-4128-8428-D3FC2E582E01}" destId="{7052B885-DA1D-4AFF-87CA-A2F61540CB1F}" srcOrd="0" destOrd="0" presId="urn:microsoft.com/office/officeart/2005/8/layout/orgChart1"/>
    <dgm:cxn modelId="{C6C00522-5336-48B0-84E9-8148A590504A}" type="presOf" srcId="{72DB20F9-9212-4070-80F0-86582199B1A3}" destId="{858AA974-2C1D-463D-BD3E-43642B315887}" srcOrd="1" destOrd="0" presId="urn:microsoft.com/office/officeart/2005/8/layout/orgChart1"/>
    <dgm:cxn modelId="{135124A3-FFBD-400C-A454-C72E086318AE}" srcId="{99C67F61-0490-4C89-8AC7-5B0CCC040841}" destId="{49F74F3D-C506-4C65-A899-69234F09E36E}" srcOrd="3" destOrd="0" parTransId="{B4E77152-71C3-4499-9645-1858180B3148}" sibTransId="{26DC5D09-8D5D-44CF-8B2B-F5FF0AB04B9D}"/>
    <dgm:cxn modelId="{797D4997-74DC-43E1-8221-956BFDD49F61}" srcId="{E42A2DE3-DFA8-44A6-A441-F59E8081F15F}" destId="{CA3875CD-8BFB-4D06-87F0-4E4972AB49CA}" srcOrd="0" destOrd="0" parTransId="{57A9F26F-FD74-4700-971B-F55781E94D45}" sibTransId="{04700C6E-8157-4CEF-BE0F-E80886FAFD5C}"/>
    <dgm:cxn modelId="{615A82B8-12E2-4071-96B8-1C49FFA20E95}" type="presOf" srcId="{BAEE4B0B-F8DC-4D38-A020-47E5094259E1}" destId="{3A4DE637-49E3-41AE-ACBB-D186DD90862D}" srcOrd="0" destOrd="0" presId="urn:microsoft.com/office/officeart/2005/8/layout/orgChart1"/>
    <dgm:cxn modelId="{9DF694B5-78B2-4F61-A779-1A13F51412B1}" type="presOf" srcId="{3EDAEC1B-AFF8-4DC5-B4EE-3A1A6A406034}" destId="{92DFEA1F-CA4F-4C7C-8C72-8A13BDEF9F42}" srcOrd="0" destOrd="0" presId="urn:microsoft.com/office/officeart/2005/8/layout/orgChart1"/>
    <dgm:cxn modelId="{D7FF35E9-4A6A-4CA2-96B8-2900D07C1A50}" type="presOf" srcId="{32CA66CB-45DD-44D1-8EA0-DD2FD00A76C5}" destId="{EA31384D-21A4-4924-975F-7E476728AA82}" srcOrd="1" destOrd="0" presId="urn:microsoft.com/office/officeart/2005/8/layout/orgChart1"/>
    <dgm:cxn modelId="{0965E275-C200-461F-ADCC-371AB193E9D9}" type="presOf" srcId="{E42A2DE3-DFA8-44A6-A441-F59E8081F15F}" destId="{E11E323C-945E-400B-905C-D9D81F5DC854}" srcOrd="1" destOrd="0" presId="urn:microsoft.com/office/officeart/2005/8/layout/orgChart1"/>
    <dgm:cxn modelId="{C57FA8CD-5A36-4ADE-8611-615AA406044F}" srcId="{E42A2DE3-DFA8-44A6-A441-F59E8081F15F}" destId="{3EDAEC1B-AFF8-4DC5-B4EE-3A1A6A406034}" srcOrd="1" destOrd="0" parTransId="{3A61CE02-D480-4C23-B572-D519B3189D59}" sibTransId="{6C472816-8364-456E-9536-F334D0AB1428}"/>
    <dgm:cxn modelId="{0836B776-8866-47D3-9815-3788437D637D}" type="presOf" srcId="{A5D1C06A-43A6-4A92-B965-5E4E6837CD33}" destId="{26214725-5179-4534-A313-60B8DFB7CC25}" srcOrd="1" destOrd="0" presId="urn:microsoft.com/office/officeart/2005/8/layout/orgChart1"/>
    <dgm:cxn modelId="{942FBFF3-EB9E-4A39-A8C9-388D394FF62A}" type="presOf" srcId="{BAEE4B0B-F8DC-4D38-A020-47E5094259E1}" destId="{ED872A64-3CE2-48BC-949B-EFD1E3AF9190}" srcOrd="1" destOrd="0" presId="urn:microsoft.com/office/officeart/2005/8/layout/orgChart1"/>
    <dgm:cxn modelId="{2C8C811B-13EA-4EDA-B47C-F091437E9DC5}" type="presOf" srcId="{CA3875CD-8BFB-4D06-87F0-4E4972AB49CA}" destId="{92D8917A-6FCD-40A7-9910-66994619DE07}" srcOrd="0" destOrd="0" presId="urn:microsoft.com/office/officeart/2005/8/layout/orgChart1"/>
    <dgm:cxn modelId="{42DCAA9C-822E-406E-89BA-030E21174B21}" type="presOf" srcId="{49F74F3D-C506-4C65-A899-69234F09E36E}" destId="{81579DAC-CF22-4155-9593-6026D48D730E}" srcOrd="1" destOrd="0" presId="urn:microsoft.com/office/officeart/2005/8/layout/orgChart1"/>
    <dgm:cxn modelId="{F8A63926-F3FA-4AC2-B23E-225AE2F0A581}" type="presOf" srcId="{86F09E58-5A05-4FB0-BE6B-D2EBBDE2EC9C}" destId="{AC5A163C-0A7D-49D4-88EC-7A1109168022}" srcOrd="0" destOrd="0" presId="urn:microsoft.com/office/officeart/2005/8/layout/orgChart1"/>
    <dgm:cxn modelId="{FD4914A5-F733-4E3C-B8B3-9F541414D1CD}" type="presParOf" srcId="{218C0C8C-BB49-407D-B795-2FF59A0FE353}" destId="{A52EA6B8-8100-4A75-BE09-5EE16D9A2E36}" srcOrd="0" destOrd="0" presId="urn:microsoft.com/office/officeart/2005/8/layout/orgChart1"/>
    <dgm:cxn modelId="{31CE9D85-567A-4FE1-8540-62121AAA6B6B}" type="presParOf" srcId="{A52EA6B8-8100-4A75-BE09-5EE16D9A2E36}" destId="{600A56EF-14B6-4A32-A771-547453D76C0F}" srcOrd="0" destOrd="0" presId="urn:microsoft.com/office/officeart/2005/8/layout/orgChart1"/>
    <dgm:cxn modelId="{88FF1CE4-2A78-429F-B27C-F66F5C998DF3}" type="presParOf" srcId="{600A56EF-14B6-4A32-A771-547453D76C0F}" destId="{D7BA6BF4-6915-47DD-A9AF-797A790B3B85}" srcOrd="0" destOrd="0" presId="urn:microsoft.com/office/officeart/2005/8/layout/orgChart1"/>
    <dgm:cxn modelId="{1BEF8FED-1571-481B-9AB3-BE8F404520B2}" type="presParOf" srcId="{600A56EF-14B6-4A32-A771-547453D76C0F}" destId="{16AABBBA-BC87-49AB-8129-7857E73B664A}" srcOrd="1" destOrd="0" presId="urn:microsoft.com/office/officeart/2005/8/layout/orgChart1"/>
    <dgm:cxn modelId="{871590D6-4B50-4056-A783-6C7DFBEC2F68}" type="presParOf" srcId="{A52EA6B8-8100-4A75-BE09-5EE16D9A2E36}" destId="{3F6C2265-167F-4CE5-9F5F-7DA16C5D5510}" srcOrd="1" destOrd="0" presId="urn:microsoft.com/office/officeart/2005/8/layout/orgChart1"/>
    <dgm:cxn modelId="{EC61153B-8404-4982-BF82-DD81CFEB77D9}" type="presParOf" srcId="{3F6C2265-167F-4CE5-9F5F-7DA16C5D5510}" destId="{AC5A163C-0A7D-49D4-88EC-7A1109168022}" srcOrd="0" destOrd="0" presId="urn:microsoft.com/office/officeart/2005/8/layout/orgChart1"/>
    <dgm:cxn modelId="{6C3C3223-3E16-4742-841B-628CCD0009F1}" type="presParOf" srcId="{3F6C2265-167F-4CE5-9F5F-7DA16C5D5510}" destId="{236FED0A-97C6-4A15-AB8B-CB47D9526AD3}" srcOrd="1" destOrd="0" presId="urn:microsoft.com/office/officeart/2005/8/layout/orgChart1"/>
    <dgm:cxn modelId="{D49032A5-1FC0-4D97-B405-229F6B312D1D}" type="presParOf" srcId="{236FED0A-97C6-4A15-AB8B-CB47D9526AD3}" destId="{CE8A47E9-B570-4F0A-BC4C-FE099C45BC3C}" srcOrd="0" destOrd="0" presId="urn:microsoft.com/office/officeart/2005/8/layout/orgChart1"/>
    <dgm:cxn modelId="{A68E5F05-4A9E-4273-9D26-194FDD390B60}" type="presParOf" srcId="{CE8A47E9-B570-4F0A-BC4C-FE099C45BC3C}" destId="{96836E9D-327C-4734-9D83-E2E9C74EAE04}" srcOrd="0" destOrd="0" presId="urn:microsoft.com/office/officeart/2005/8/layout/orgChart1"/>
    <dgm:cxn modelId="{EE783ACE-9BC5-4F7E-96B0-9E769332A06B}" type="presParOf" srcId="{CE8A47E9-B570-4F0A-BC4C-FE099C45BC3C}" destId="{858AA974-2C1D-463D-BD3E-43642B315887}" srcOrd="1" destOrd="0" presId="urn:microsoft.com/office/officeart/2005/8/layout/orgChart1"/>
    <dgm:cxn modelId="{BB2D4F72-A25D-440D-A55C-C5F2C39EACB1}" type="presParOf" srcId="{236FED0A-97C6-4A15-AB8B-CB47D9526AD3}" destId="{263AE6CC-BA81-4370-A776-1FE15D7D92BC}" srcOrd="1" destOrd="0" presId="urn:microsoft.com/office/officeart/2005/8/layout/orgChart1"/>
    <dgm:cxn modelId="{27A20AE0-5481-4A68-BC28-071F444D4E6B}" type="presParOf" srcId="{236FED0A-97C6-4A15-AB8B-CB47D9526AD3}" destId="{31AFCE3E-E028-4A7B-96E1-BE0FB1DC3119}" srcOrd="2" destOrd="0" presId="urn:microsoft.com/office/officeart/2005/8/layout/orgChart1"/>
    <dgm:cxn modelId="{4884905E-F37F-4D7C-ACDC-AB1F279569EF}" type="presParOf" srcId="{3F6C2265-167F-4CE5-9F5F-7DA16C5D5510}" destId="{B92D99AE-03A0-46BA-9E8E-89FBFFB551F2}" srcOrd="2" destOrd="0" presId="urn:microsoft.com/office/officeart/2005/8/layout/orgChart1"/>
    <dgm:cxn modelId="{257D5962-F4D2-47A0-B8F2-7B0B70D76727}" type="presParOf" srcId="{3F6C2265-167F-4CE5-9F5F-7DA16C5D5510}" destId="{84DD7076-A7E3-42EA-9487-FEB75B1D2E24}" srcOrd="3" destOrd="0" presId="urn:microsoft.com/office/officeart/2005/8/layout/orgChart1"/>
    <dgm:cxn modelId="{D2F1BDCA-C5E1-4F8C-BC0A-36A3F20EF19F}" type="presParOf" srcId="{84DD7076-A7E3-42EA-9487-FEB75B1D2E24}" destId="{312AC65A-AE67-43DB-ADB5-7ACAD66FE295}" srcOrd="0" destOrd="0" presId="urn:microsoft.com/office/officeart/2005/8/layout/orgChart1"/>
    <dgm:cxn modelId="{A0B567DB-4570-434B-8B26-3691BD0B69A6}" type="presParOf" srcId="{312AC65A-AE67-43DB-ADB5-7ACAD66FE295}" destId="{DCA694BC-297E-4CA9-BDE4-E2F6DBBBE6AC}" srcOrd="0" destOrd="0" presId="urn:microsoft.com/office/officeart/2005/8/layout/orgChart1"/>
    <dgm:cxn modelId="{3E53A80F-3C2F-4563-AE4F-E9BC32217650}" type="presParOf" srcId="{312AC65A-AE67-43DB-ADB5-7ACAD66FE295}" destId="{E11E323C-945E-400B-905C-D9D81F5DC854}" srcOrd="1" destOrd="0" presId="urn:microsoft.com/office/officeart/2005/8/layout/orgChart1"/>
    <dgm:cxn modelId="{B615AB41-E8B7-4AAD-BC35-363B40B5DF0B}" type="presParOf" srcId="{84DD7076-A7E3-42EA-9487-FEB75B1D2E24}" destId="{D8652F87-BF72-458B-926C-4EF0BB1FDA24}" srcOrd="1" destOrd="0" presId="urn:microsoft.com/office/officeart/2005/8/layout/orgChart1"/>
    <dgm:cxn modelId="{6B498EA8-C661-45E9-A39B-4EF589F1B5DA}" type="presParOf" srcId="{D8652F87-BF72-458B-926C-4EF0BB1FDA24}" destId="{F35B92F7-7A46-4CFB-86DE-A2E36AC54E9D}" srcOrd="0" destOrd="0" presId="urn:microsoft.com/office/officeart/2005/8/layout/orgChart1"/>
    <dgm:cxn modelId="{291055A5-8FEF-497F-8B54-DFB38C6408B0}" type="presParOf" srcId="{D8652F87-BF72-458B-926C-4EF0BB1FDA24}" destId="{3D17A49E-8D47-4E59-B208-3E467091769B}" srcOrd="1" destOrd="0" presId="urn:microsoft.com/office/officeart/2005/8/layout/orgChart1"/>
    <dgm:cxn modelId="{A2009143-A17F-4EFD-B2CC-823EAAB709D9}" type="presParOf" srcId="{3D17A49E-8D47-4E59-B208-3E467091769B}" destId="{F4F474E2-CAE0-439A-A6BC-DB6408F24E0B}" srcOrd="0" destOrd="0" presId="urn:microsoft.com/office/officeart/2005/8/layout/orgChart1"/>
    <dgm:cxn modelId="{0B16B241-0AD5-40EB-B470-FD156B1BACF5}" type="presParOf" srcId="{F4F474E2-CAE0-439A-A6BC-DB6408F24E0B}" destId="{92D8917A-6FCD-40A7-9910-66994619DE07}" srcOrd="0" destOrd="0" presId="urn:microsoft.com/office/officeart/2005/8/layout/orgChart1"/>
    <dgm:cxn modelId="{31F19C1F-8548-4F87-9CBA-A6AA5BD2D4F9}" type="presParOf" srcId="{F4F474E2-CAE0-439A-A6BC-DB6408F24E0B}" destId="{AF1659E9-9F27-40F6-A016-8E92FE95CFDA}" srcOrd="1" destOrd="0" presId="urn:microsoft.com/office/officeart/2005/8/layout/orgChart1"/>
    <dgm:cxn modelId="{5A328932-4553-4E2B-B3EE-494A9FC2CC84}" type="presParOf" srcId="{3D17A49E-8D47-4E59-B208-3E467091769B}" destId="{1E10A065-62AC-4695-81F5-E2184E842B5D}" srcOrd="1" destOrd="0" presId="urn:microsoft.com/office/officeart/2005/8/layout/orgChart1"/>
    <dgm:cxn modelId="{7590C4E5-514C-42EC-A7FB-69948B2E2BC6}" type="presParOf" srcId="{3D17A49E-8D47-4E59-B208-3E467091769B}" destId="{E0EF54BC-2BA7-4E2B-AE5D-18E8E948216F}" srcOrd="2" destOrd="0" presId="urn:microsoft.com/office/officeart/2005/8/layout/orgChart1"/>
    <dgm:cxn modelId="{8EEF9F6A-1F46-446C-BB15-6ACF76A14F5F}" type="presParOf" srcId="{D8652F87-BF72-458B-926C-4EF0BB1FDA24}" destId="{F153AB5D-A699-4ADE-A0D6-9121793DB33D}" srcOrd="2" destOrd="0" presId="urn:microsoft.com/office/officeart/2005/8/layout/orgChart1"/>
    <dgm:cxn modelId="{C0010382-CC62-447F-9BE9-0A7CE18537A7}" type="presParOf" srcId="{D8652F87-BF72-458B-926C-4EF0BB1FDA24}" destId="{C4B77CEB-5A57-4AAC-A59F-55D850FC978D}" srcOrd="3" destOrd="0" presId="urn:microsoft.com/office/officeart/2005/8/layout/orgChart1"/>
    <dgm:cxn modelId="{7E683F56-F353-4046-888C-05B831C5AC21}" type="presParOf" srcId="{C4B77CEB-5A57-4AAC-A59F-55D850FC978D}" destId="{927984C0-B04B-42E7-8C70-882D400D58D7}" srcOrd="0" destOrd="0" presId="urn:microsoft.com/office/officeart/2005/8/layout/orgChart1"/>
    <dgm:cxn modelId="{5F2AC8D2-DFBF-4855-8E34-33B402D3576E}" type="presParOf" srcId="{927984C0-B04B-42E7-8C70-882D400D58D7}" destId="{92DFEA1F-CA4F-4C7C-8C72-8A13BDEF9F42}" srcOrd="0" destOrd="0" presId="urn:microsoft.com/office/officeart/2005/8/layout/orgChart1"/>
    <dgm:cxn modelId="{29AD6227-9F40-4B15-90BE-697F5E424DD7}" type="presParOf" srcId="{927984C0-B04B-42E7-8C70-882D400D58D7}" destId="{8B7E9682-B16A-46EC-9444-50B1E0F31068}" srcOrd="1" destOrd="0" presId="urn:microsoft.com/office/officeart/2005/8/layout/orgChart1"/>
    <dgm:cxn modelId="{2988EB7E-9F3D-41B2-AA82-955E9B7F11D2}" type="presParOf" srcId="{C4B77CEB-5A57-4AAC-A59F-55D850FC978D}" destId="{1F80ECA5-8A86-45CA-80F1-142D60404AEF}" srcOrd="1" destOrd="0" presId="urn:microsoft.com/office/officeart/2005/8/layout/orgChart1"/>
    <dgm:cxn modelId="{2FFCC8C7-DFE2-47AC-AFF3-E25B62092DC8}" type="presParOf" srcId="{C4B77CEB-5A57-4AAC-A59F-55D850FC978D}" destId="{1472D813-2781-40D1-A433-318904DAB43D}" srcOrd="2" destOrd="0" presId="urn:microsoft.com/office/officeart/2005/8/layout/orgChart1"/>
    <dgm:cxn modelId="{2AA12D5F-913C-4E86-92EA-BF17E6F1DAD4}" type="presParOf" srcId="{D8652F87-BF72-458B-926C-4EF0BB1FDA24}" destId="{8CB1825D-0E81-4546-9E6F-A162E983E2CF}" srcOrd="4" destOrd="0" presId="urn:microsoft.com/office/officeart/2005/8/layout/orgChart1"/>
    <dgm:cxn modelId="{D8BCB5A6-B537-4D71-9F5C-9F212870282A}" type="presParOf" srcId="{D8652F87-BF72-458B-926C-4EF0BB1FDA24}" destId="{2BEEEF21-D870-4001-88D8-76EC311F6F66}" srcOrd="5" destOrd="0" presId="urn:microsoft.com/office/officeart/2005/8/layout/orgChart1"/>
    <dgm:cxn modelId="{4825CCC0-8AA1-4D45-9A9C-EE224CC2B970}" type="presParOf" srcId="{2BEEEF21-D870-4001-88D8-76EC311F6F66}" destId="{E012034D-EF61-42C6-B803-034F11389F9E}" srcOrd="0" destOrd="0" presId="urn:microsoft.com/office/officeart/2005/8/layout/orgChart1"/>
    <dgm:cxn modelId="{B23C4D20-BC3E-49FA-8802-B0DC16D355FB}" type="presParOf" srcId="{E012034D-EF61-42C6-B803-034F11389F9E}" destId="{7052B885-DA1D-4AFF-87CA-A2F61540CB1F}" srcOrd="0" destOrd="0" presId="urn:microsoft.com/office/officeart/2005/8/layout/orgChart1"/>
    <dgm:cxn modelId="{3E1477AE-E608-4A5D-9324-9FE2601B5521}" type="presParOf" srcId="{E012034D-EF61-42C6-B803-034F11389F9E}" destId="{6FBBA4AB-A69D-4BBA-8E49-3E750C0ED8A0}" srcOrd="1" destOrd="0" presId="urn:microsoft.com/office/officeart/2005/8/layout/orgChart1"/>
    <dgm:cxn modelId="{5ACEA674-0CC0-4DF8-B9AC-2FED0E8D2CCD}" type="presParOf" srcId="{2BEEEF21-D870-4001-88D8-76EC311F6F66}" destId="{96DC050C-5D4D-478B-A4F3-C7B440C9AEA7}" srcOrd="1" destOrd="0" presId="urn:microsoft.com/office/officeart/2005/8/layout/orgChart1"/>
    <dgm:cxn modelId="{59A0CF4B-886F-4371-A787-794688E7535B}" type="presParOf" srcId="{2BEEEF21-D870-4001-88D8-76EC311F6F66}" destId="{FC74288F-BE5D-4C84-9D64-CCEB6CD76D50}" srcOrd="2" destOrd="0" presId="urn:microsoft.com/office/officeart/2005/8/layout/orgChart1"/>
    <dgm:cxn modelId="{5F9825AB-64C1-4418-8045-6EFABA9C19EC}" type="presParOf" srcId="{D8652F87-BF72-458B-926C-4EF0BB1FDA24}" destId="{5F06C8BB-073F-4DFC-B066-60627A1EAE17}" srcOrd="6" destOrd="0" presId="urn:microsoft.com/office/officeart/2005/8/layout/orgChart1"/>
    <dgm:cxn modelId="{5BB11E43-24B5-416B-89EA-AEEF0639944D}" type="presParOf" srcId="{D8652F87-BF72-458B-926C-4EF0BB1FDA24}" destId="{C380133C-D685-4113-9382-591B93996B56}" srcOrd="7" destOrd="0" presId="urn:microsoft.com/office/officeart/2005/8/layout/orgChart1"/>
    <dgm:cxn modelId="{70820E84-0789-4D58-A0D7-176500CDC878}" type="presParOf" srcId="{C380133C-D685-4113-9382-591B93996B56}" destId="{86C4F0D2-1302-4CF7-A9CA-FF8B1EDB5B2A}" srcOrd="0" destOrd="0" presId="urn:microsoft.com/office/officeart/2005/8/layout/orgChart1"/>
    <dgm:cxn modelId="{5555BB36-0C76-4583-852A-ECF02A59E3A0}" type="presParOf" srcId="{86C4F0D2-1302-4CF7-A9CA-FF8B1EDB5B2A}" destId="{9E2755BC-9825-4937-8ABC-2FCE0CDE7B71}" srcOrd="0" destOrd="0" presId="urn:microsoft.com/office/officeart/2005/8/layout/orgChart1"/>
    <dgm:cxn modelId="{1BA0DE7C-32A1-4D7D-BC13-25871CA35863}" type="presParOf" srcId="{86C4F0D2-1302-4CF7-A9CA-FF8B1EDB5B2A}" destId="{26214725-5179-4534-A313-60B8DFB7CC25}" srcOrd="1" destOrd="0" presId="urn:microsoft.com/office/officeart/2005/8/layout/orgChart1"/>
    <dgm:cxn modelId="{0A619245-7B4E-4B37-880E-2BB47FC1241C}" type="presParOf" srcId="{C380133C-D685-4113-9382-591B93996B56}" destId="{5A408805-2E9D-49EB-8789-C1EDB73CE8D4}" srcOrd="1" destOrd="0" presId="urn:microsoft.com/office/officeart/2005/8/layout/orgChart1"/>
    <dgm:cxn modelId="{1C0951D0-F8F7-4822-B2C0-2D9ACE57AB5A}" type="presParOf" srcId="{C380133C-D685-4113-9382-591B93996B56}" destId="{F7851C59-3699-4A66-BEB6-D5DF2B91BA1E}" srcOrd="2" destOrd="0" presId="urn:microsoft.com/office/officeart/2005/8/layout/orgChart1"/>
    <dgm:cxn modelId="{287A5A56-8B04-4B73-BB0D-34AD269A97C0}" type="presParOf" srcId="{D8652F87-BF72-458B-926C-4EF0BB1FDA24}" destId="{D19E74E6-F43E-47C3-B9F6-C6E3D19AC83E}" srcOrd="8" destOrd="0" presId="urn:microsoft.com/office/officeart/2005/8/layout/orgChart1"/>
    <dgm:cxn modelId="{6004F092-45B5-4DEB-8C0B-CFF5AE4FAA72}" type="presParOf" srcId="{D8652F87-BF72-458B-926C-4EF0BB1FDA24}" destId="{7D45F4BA-8069-4472-BBF9-B56DEBCAD4EA}" srcOrd="9" destOrd="0" presId="urn:microsoft.com/office/officeart/2005/8/layout/orgChart1"/>
    <dgm:cxn modelId="{F965A355-C223-4B00-AF2B-08CF737BDE9A}" type="presParOf" srcId="{7D45F4BA-8069-4472-BBF9-B56DEBCAD4EA}" destId="{EF02ECDA-5B4A-437E-9E33-4B30559AA66E}" srcOrd="0" destOrd="0" presId="urn:microsoft.com/office/officeart/2005/8/layout/orgChart1"/>
    <dgm:cxn modelId="{5EA9FBD5-3684-4395-BBD6-798EB5372A6E}" type="presParOf" srcId="{EF02ECDA-5B4A-437E-9E33-4B30559AA66E}" destId="{1F58F3D6-8C97-4DA9-8FC6-59FE7FF4FADE}" srcOrd="0" destOrd="0" presId="urn:microsoft.com/office/officeart/2005/8/layout/orgChart1"/>
    <dgm:cxn modelId="{CD13A9D6-5582-4FDB-9B82-AB31A40BC90A}" type="presParOf" srcId="{EF02ECDA-5B4A-437E-9E33-4B30559AA66E}" destId="{EA31384D-21A4-4924-975F-7E476728AA82}" srcOrd="1" destOrd="0" presId="urn:microsoft.com/office/officeart/2005/8/layout/orgChart1"/>
    <dgm:cxn modelId="{E0D1A374-D47B-4153-BD9B-1FE2C838ED09}" type="presParOf" srcId="{7D45F4BA-8069-4472-BBF9-B56DEBCAD4EA}" destId="{E7BAC31D-9C73-457A-9FBF-65DD20DB2464}" srcOrd="1" destOrd="0" presId="urn:microsoft.com/office/officeart/2005/8/layout/orgChart1"/>
    <dgm:cxn modelId="{4A906D26-5984-46C2-8D6A-53638648C2AF}" type="presParOf" srcId="{7D45F4BA-8069-4472-BBF9-B56DEBCAD4EA}" destId="{4FA2EF45-ED99-4D10-A9BF-D9CB69514D58}" srcOrd="2" destOrd="0" presId="urn:microsoft.com/office/officeart/2005/8/layout/orgChart1"/>
    <dgm:cxn modelId="{F1FF45B5-5445-4F6B-ACA8-9B6D65081BA9}" type="presParOf" srcId="{D8652F87-BF72-458B-926C-4EF0BB1FDA24}" destId="{63F35622-C4BB-4B39-9855-40AD89F2CBD2}" srcOrd="10" destOrd="0" presId="urn:microsoft.com/office/officeart/2005/8/layout/orgChart1"/>
    <dgm:cxn modelId="{9F40E1FD-9579-4AFE-963C-770541D2A147}" type="presParOf" srcId="{D8652F87-BF72-458B-926C-4EF0BB1FDA24}" destId="{98A81620-FFBF-47FF-9063-9AEE843FCDAE}" srcOrd="11" destOrd="0" presId="urn:microsoft.com/office/officeart/2005/8/layout/orgChart1"/>
    <dgm:cxn modelId="{17083E79-72BD-4E56-9DFB-FB88251F573C}" type="presParOf" srcId="{98A81620-FFBF-47FF-9063-9AEE843FCDAE}" destId="{5CAA59FC-58A6-4817-A09E-9634511A2EEB}" srcOrd="0" destOrd="0" presId="urn:microsoft.com/office/officeart/2005/8/layout/orgChart1"/>
    <dgm:cxn modelId="{EE5A6BAC-8F02-45A0-A739-F8E6F2BB4B6E}" type="presParOf" srcId="{5CAA59FC-58A6-4817-A09E-9634511A2EEB}" destId="{D48BB5C0-81A6-42F5-ABC8-453250CAF712}" srcOrd="0" destOrd="0" presId="urn:microsoft.com/office/officeart/2005/8/layout/orgChart1"/>
    <dgm:cxn modelId="{1357C4D9-4398-40E6-8483-8D3E56611868}" type="presParOf" srcId="{5CAA59FC-58A6-4817-A09E-9634511A2EEB}" destId="{30EAC669-C407-4278-AEA5-BA7844959D82}" srcOrd="1" destOrd="0" presId="urn:microsoft.com/office/officeart/2005/8/layout/orgChart1"/>
    <dgm:cxn modelId="{B6129677-27F7-4AA2-A896-E426B3AB43CE}" type="presParOf" srcId="{98A81620-FFBF-47FF-9063-9AEE843FCDAE}" destId="{45750815-9332-49D1-A915-1063824A710F}" srcOrd="1" destOrd="0" presId="urn:microsoft.com/office/officeart/2005/8/layout/orgChart1"/>
    <dgm:cxn modelId="{9966916D-5703-4B0F-9C18-1B97C774DEC0}" type="presParOf" srcId="{98A81620-FFBF-47FF-9063-9AEE843FCDAE}" destId="{65FC52CD-5687-4958-B6D1-0B2DFD2A626A}" srcOrd="2" destOrd="0" presId="urn:microsoft.com/office/officeart/2005/8/layout/orgChart1"/>
    <dgm:cxn modelId="{D29437AE-BCB2-4909-9496-8E970E44D2A7}" type="presParOf" srcId="{84DD7076-A7E3-42EA-9487-FEB75B1D2E24}" destId="{DF2FAAE7-4581-46A4-BBBF-C9519014416D}" srcOrd="2" destOrd="0" presId="urn:microsoft.com/office/officeart/2005/8/layout/orgChart1"/>
    <dgm:cxn modelId="{103959D7-3110-4BDD-9FE5-B7B05FAF918F}" type="presParOf" srcId="{3F6C2265-167F-4CE5-9F5F-7DA16C5D5510}" destId="{A2FF571F-B467-4901-A953-AF04A5357A0E}" srcOrd="4" destOrd="0" presId="urn:microsoft.com/office/officeart/2005/8/layout/orgChart1"/>
    <dgm:cxn modelId="{BB619190-4B56-44DD-89F6-DEE9D80351B1}" type="presParOf" srcId="{3F6C2265-167F-4CE5-9F5F-7DA16C5D5510}" destId="{09C2C88A-CED8-483E-95ED-EFE1AEE87C88}" srcOrd="5" destOrd="0" presId="urn:microsoft.com/office/officeart/2005/8/layout/orgChart1"/>
    <dgm:cxn modelId="{09D2A154-BFA0-497B-973C-B6EEFA8BDA05}" type="presParOf" srcId="{09C2C88A-CED8-483E-95ED-EFE1AEE87C88}" destId="{0990F288-FA83-4F63-AB45-2E2EFFB797C0}" srcOrd="0" destOrd="0" presId="urn:microsoft.com/office/officeart/2005/8/layout/orgChart1"/>
    <dgm:cxn modelId="{72B898DE-2561-444B-B907-19E38C92A490}" type="presParOf" srcId="{0990F288-FA83-4F63-AB45-2E2EFFB797C0}" destId="{3A4DE637-49E3-41AE-ACBB-D186DD90862D}" srcOrd="0" destOrd="0" presId="urn:microsoft.com/office/officeart/2005/8/layout/orgChart1"/>
    <dgm:cxn modelId="{1C26FBC9-874B-4353-8484-97E89B695042}" type="presParOf" srcId="{0990F288-FA83-4F63-AB45-2E2EFFB797C0}" destId="{ED872A64-3CE2-48BC-949B-EFD1E3AF9190}" srcOrd="1" destOrd="0" presId="urn:microsoft.com/office/officeart/2005/8/layout/orgChart1"/>
    <dgm:cxn modelId="{24A0E77C-373B-4313-B73C-9FB8D08A9812}" type="presParOf" srcId="{09C2C88A-CED8-483E-95ED-EFE1AEE87C88}" destId="{D561AE74-C55C-4B03-87A7-FB93E513C42C}" srcOrd="1" destOrd="0" presId="urn:microsoft.com/office/officeart/2005/8/layout/orgChart1"/>
    <dgm:cxn modelId="{E73B0A5E-D96B-440C-AE08-14B651097BBF}" type="presParOf" srcId="{09C2C88A-CED8-483E-95ED-EFE1AEE87C88}" destId="{4E85F547-516D-46CA-BA4F-4DAEAAF34BD5}" srcOrd="2" destOrd="0" presId="urn:microsoft.com/office/officeart/2005/8/layout/orgChart1"/>
    <dgm:cxn modelId="{3B62CECA-A428-4409-A032-5C36A1CDE64C}" type="presParOf" srcId="{3F6C2265-167F-4CE5-9F5F-7DA16C5D5510}" destId="{B1A00AE4-BB5F-4862-B50B-FDBD43482A05}" srcOrd="6" destOrd="0" presId="urn:microsoft.com/office/officeart/2005/8/layout/orgChart1"/>
    <dgm:cxn modelId="{4FD6622F-9A7B-4CDA-9B50-67D94EA91D95}" type="presParOf" srcId="{3F6C2265-167F-4CE5-9F5F-7DA16C5D5510}" destId="{D35ECA7F-439C-4E26-8BEC-3BC48D06BB82}" srcOrd="7" destOrd="0" presId="urn:microsoft.com/office/officeart/2005/8/layout/orgChart1"/>
    <dgm:cxn modelId="{94D54EE0-EEA0-406D-AEAC-0CA6C062F973}" type="presParOf" srcId="{D35ECA7F-439C-4E26-8BEC-3BC48D06BB82}" destId="{793956E3-975C-4668-8520-51B1C34F9FF0}" srcOrd="0" destOrd="0" presId="urn:microsoft.com/office/officeart/2005/8/layout/orgChart1"/>
    <dgm:cxn modelId="{4F537284-EBE3-459E-967D-46DCA25EB886}" type="presParOf" srcId="{793956E3-975C-4668-8520-51B1C34F9FF0}" destId="{41B6185D-5F47-4409-890F-4B635052A300}" srcOrd="0" destOrd="0" presId="urn:microsoft.com/office/officeart/2005/8/layout/orgChart1"/>
    <dgm:cxn modelId="{F1E158E9-437A-4DB8-B33E-EC46539944C9}" type="presParOf" srcId="{793956E3-975C-4668-8520-51B1C34F9FF0}" destId="{81579DAC-CF22-4155-9593-6026D48D730E}" srcOrd="1" destOrd="0" presId="urn:microsoft.com/office/officeart/2005/8/layout/orgChart1"/>
    <dgm:cxn modelId="{43804BC7-D380-494A-A848-48DC5CD7D51C}" type="presParOf" srcId="{D35ECA7F-439C-4E26-8BEC-3BC48D06BB82}" destId="{6D76425A-6ABB-45D3-87DD-458D66ADDE23}" srcOrd="1" destOrd="0" presId="urn:microsoft.com/office/officeart/2005/8/layout/orgChart1"/>
    <dgm:cxn modelId="{59EFEF50-2172-490F-A9AE-C3A60EA90D2C}" type="presParOf" srcId="{D35ECA7F-439C-4E26-8BEC-3BC48D06BB82}" destId="{F9945306-D222-45F7-8151-E62D37B483B4}" srcOrd="2" destOrd="0" presId="urn:microsoft.com/office/officeart/2005/8/layout/orgChart1"/>
    <dgm:cxn modelId="{9D1AC316-AAEC-43C3-8874-C26B0FEBF863}" type="presParOf" srcId="{A52EA6B8-8100-4A75-BE09-5EE16D9A2E36}" destId="{7D3B8C91-6D5F-442B-B466-B3C2BF4617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22D531-5E70-459B-8B56-F07B5A9AD295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E497D7C-1C35-4149-ADFA-55C7BF09089D}">
      <dgm:prSet phldrT="[文字]"/>
      <dgm:spPr/>
      <dgm:t>
        <a:bodyPr/>
        <a:lstStyle/>
        <a:p>
          <a:r>
            <a:rPr lang="zh-TW" altLang="en-US">
              <a:latin typeface="Microsoft JhengHei"/>
              <a:ea typeface="Microsoft JhengHei"/>
            </a:rPr>
            <a:t>四月</a:t>
          </a:r>
        </a:p>
      </dgm:t>
    </dgm:pt>
    <dgm:pt modelId="{A5E6D5DE-5D06-4D6B-BCFD-B8E60308AF63}" type="parTrans" cxnId="{DA6D8D74-8316-49DF-A890-C3B1EEBBD464}">
      <dgm:prSet/>
      <dgm:spPr/>
      <dgm:t>
        <a:bodyPr/>
        <a:lstStyle/>
        <a:p>
          <a:endParaRPr lang="zh-TW" altLang="en-US"/>
        </a:p>
      </dgm:t>
    </dgm:pt>
    <dgm:pt modelId="{F1EE3930-D7E4-4271-B68E-7D0B69C2CE06}" type="sibTrans" cxnId="{DA6D8D74-8316-49DF-A890-C3B1EEBBD464}">
      <dgm:prSet/>
      <dgm:spPr/>
      <dgm:t>
        <a:bodyPr/>
        <a:lstStyle/>
        <a:p>
          <a:endParaRPr lang="zh-TW" altLang="en-US"/>
        </a:p>
      </dgm:t>
    </dgm:pt>
    <dgm:pt modelId="{66926EFB-7D42-4978-9FAA-3BCB78DAD5FC}">
      <dgm:prSet phldrT="[文字]"/>
      <dgm:spPr/>
      <dgm:t>
        <a:bodyPr/>
        <a:lstStyle/>
        <a:p>
          <a:r>
            <a:rPr lang="zh-TW" altLang="en-US" dirty="0" smtClean="0">
              <a:latin typeface="Microsoft JhengHei"/>
              <a:ea typeface="Microsoft JhengHei"/>
            </a:rPr>
            <a:t>中 完成網頁計畫</a:t>
          </a:r>
          <a:endParaRPr lang="zh-TW" altLang="en-US" dirty="0">
            <a:latin typeface="Microsoft JhengHei"/>
            <a:ea typeface="Microsoft JhengHei"/>
          </a:endParaRPr>
        </a:p>
      </dgm:t>
    </dgm:pt>
    <dgm:pt modelId="{94556BAB-2D58-4D3A-B270-5F7F4714AC94}" type="parTrans" cxnId="{21C72778-D86D-4530-B0D9-2B004A34ABD7}">
      <dgm:prSet/>
      <dgm:spPr/>
      <dgm:t>
        <a:bodyPr/>
        <a:lstStyle/>
        <a:p>
          <a:endParaRPr lang="zh-TW" altLang="en-US"/>
        </a:p>
      </dgm:t>
    </dgm:pt>
    <dgm:pt modelId="{2CC1CC01-1D3D-451A-B566-9C8D407DE3D5}" type="sibTrans" cxnId="{21C72778-D86D-4530-B0D9-2B004A34ABD7}">
      <dgm:prSet/>
      <dgm:spPr/>
      <dgm:t>
        <a:bodyPr/>
        <a:lstStyle/>
        <a:p>
          <a:endParaRPr lang="zh-TW" altLang="en-US"/>
        </a:p>
      </dgm:t>
    </dgm:pt>
    <dgm:pt modelId="{AE17360D-887A-495F-A92C-0CE63918FE43}">
      <dgm:prSet phldrT="[文字]"/>
      <dgm:spPr/>
      <dgm:t>
        <a:bodyPr/>
        <a:lstStyle/>
        <a:p>
          <a:r>
            <a:rPr lang="zh-TW" altLang="en-US" dirty="0" smtClean="0">
              <a:latin typeface="Microsoft JhengHei"/>
              <a:ea typeface="Microsoft JhengHei"/>
            </a:rPr>
            <a:t>底 收集資源</a:t>
          </a:r>
          <a:endParaRPr lang="zh-TW" altLang="en-US" dirty="0">
            <a:latin typeface="Microsoft JhengHei"/>
            <a:ea typeface="Microsoft JhengHei"/>
          </a:endParaRPr>
        </a:p>
      </dgm:t>
    </dgm:pt>
    <dgm:pt modelId="{DEC2C0A4-978D-4DB2-A0A9-C251EA0E6276}" type="parTrans" cxnId="{B2BC80F5-B9BB-4B89-B7B7-CEFEE85F23E8}">
      <dgm:prSet/>
      <dgm:spPr/>
      <dgm:t>
        <a:bodyPr/>
        <a:lstStyle/>
        <a:p>
          <a:endParaRPr lang="zh-TW" altLang="en-US"/>
        </a:p>
      </dgm:t>
    </dgm:pt>
    <dgm:pt modelId="{A3970C48-FB82-4369-BF76-577EDE1C5E41}" type="sibTrans" cxnId="{B2BC80F5-B9BB-4B89-B7B7-CEFEE85F23E8}">
      <dgm:prSet/>
      <dgm:spPr/>
      <dgm:t>
        <a:bodyPr/>
        <a:lstStyle/>
        <a:p>
          <a:endParaRPr lang="zh-TW" altLang="en-US"/>
        </a:p>
      </dgm:t>
    </dgm:pt>
    <dgm:pt modelId="{302D10CD-53E8-4A6C-973E-32A7731267D5}">
      <dgm:prSet phldrT="[文字]"/>
      <dgm:spPr/>
      <dgm:t>
        <a:bodyPr/>
        <a:lstStyle/>
        <a:p>
          <a:r>
            <a:rPr lang="zh-TW" altLang="en-US">
              <a:latin typeface="Microsoft JhengHei"/>
              <a:ea typeface="Microsoft JhengHei"/>
            </a:rPr>
            <a:t>五月</a:t>
          </a:r>
        </a:p>
      </dgm:t>
    </dgm:pt>
    <dgm:pt modelId="{A8B13B41-AEE7-45FC-A863-FD179E6F3CF6}" type="parTrans" cxnId="{A234A4BD-F1A7-4BDD-88A4-913B74F37B38}">
      <dgm:prSet/>
      <dgm:spPr/>
      <dgm:t>
        <a:bodyPr/>
        <a:lstStyle/>
        <a:p>
          <a:endParaRPr lang="zh-TW" altLang="en-US"/>
        </a:p>
      </dgm:t>
    </dgm:pt>
    <dgm:pt modelId="{8E8B9EB8-81F6-42A4-BC41-5CF4DF0D5897}" type="sibTrans" cxnId="{A234A4BD-F1A7-4BDD-88A4-913B74F37B38}">
      <dgm:prSet/>
      <dgm:spPr/>
      <dgm:t>
        <a:bodyPr/>
        <a:lstStyle/>
        <a:p>
          <a:endParaRPr lang="zh-TW" altLang="en-US"/>
        </a:p>
      </dgm:t>
    </dgm:pt>
    <dgm:pt modelId="{2F013BF7-4D91-4A44-A835-0B3043BF7AF5}">
      <dgm:prSet phldrT="[文字]"/>
      <dgm:spPr/>
      <dgm:t>
        <a:bodyPr/>
        <a:lstStyle/>
        <a:p>
          <a:r>
            <a:rPr lang="zh-TW" altLang="en-US" dirty="0" smtClean="0">
              <a:latin typeface="Microsoft JhengHei"/>
              <a:ea typeface="Microsoft JhengHei"/>
            </a:rPr>
            <a:t>中 雛形</a:t>
          </a:r>
          <a:endParaRPr lang="zh-TW" altLang="en-US" dirty="0">
            <a:latin typeface="Microsoft JhengHei"/>
            <a:ea typeface="Microsoft JhengHei"/>
          </a:endParaRPr>
        </a:p>
      </dgm:t>
    </dgm:pt>
    <dgm:pt modelId="{45F583CD-1AA3-4923-B299-809D93BFE1DE}" type="parTrans" cxnId="{A0BCB3F0-A607-4AB7-B8F0-46D855645918}">
      <dgm:prSet/>
      <dgm:spPr/>
      <dgm:t>
        <a:bodyPr/>
        <a:lstStyle/>
        <a:p>
          <a:endParaRPr lang="zh-TW" altLang="en-US"/>
        </a:p>
      </dgm:t>
    </dgm:pt>
    <dgm:pt modelId="{EDAA360F-E742-4EDE-9A4E-5164DAACAAD8}" type="sibTrans" cxnId="{A0BCB3F0-A607-4AB7-B8F0-46D855645918}">
      <dgm:prSet/>
      <dgm:spPr/>
      <dgm:t>
        <a:bodyPr/>
        <a:lstStyle/>
        <a:p>
          <a:endParaRPr lang="zh-TW" altLang="en-US"/>
        </a:p>
      </dgm:t>
    </dgm:pt>
    <dgm:pt modelId="{C55C1A48-85FB-4F9E-B466-11F232E71B2B}">
      <dgm:prSet phldrT="[文字]"/>
      <dgm:spPr/>
      <dgm:t>
        <a:bodyPr/>
        <a:lstStyle/>
        <a:p>
          <a:r>
            <a:rPr lang="zh-TW" altLang="en-US">
              <a:latin typeface="Microsoft JhengHei"/>
              <a:ea typeface="Microsoft JhengHei"/>
            </a:rPr>
            <a:t>底</a:t>
          </a:r>
        </a:p>
      </dgm:t>
    </dgm:pt>
    <dgm:pt modelId="{D1538444-9CB7-415D-8461-3542A3DD583B}" type="parTrans" cxnId="{E78BB8F3-135C-4757-B93C-251F98953DE3}">
      <dgm:prSet/>
      <dgm:spPr/>
      <dgm:t>
        <a:bodyPr/>
        <a:lstStyle/>
        <a:p>
          <a:endParaRPr lang="zh-TW" altLang="en-US"/>
        </a:p>
      </dgm:t>
    </dgm:pt>
    <dgm:pt modelId="{53027029-53B4-4C29-9D49-6B0355110A8B}" type="sibTrans" cxnId="{E78BB8F3-135C-4757-B93C-251F98953DE3}">
      <dgm:prSet/>
      <dgm:spPr/>
      <dgm:t>
        <a:bodyPr/>
        <a:lstStyle/>
        <a:p>
          <a:endParaRPr lang="zh-TW" altLang="en-US"/>
        </a:p>
      </dgm:t>
    </dgm:pt>
    <dgm:pt modelId="{CFAB2380-5869-4467-A44D-F4C340DAC5C0}">
      <dgm:prSet phldrT="[文字]"/>
      <dgm:spPr/>
      <dgm:t>
        <a:bodyPr/>
        <a:lstStyle/>
        <a:p>
          <a:r>
            <a:rPr lang="zh-TW" altLang="en-US">
              <a:latin typeface="Microsoft JhengHei"/>
              <a:ea typeface="Microsoft JhengHei"/>
            </a:rPr>
            <a:t>六月</a:t>
          </a:r>
        </a:p>
      </dgm:t>
    </dgm:pt>
    <dgm:pt modelId="{F5E8CBF7-C04F-410C-B33E-9E03C1F26D63}" type="parTrans" cxnId="{43C104C1-86C4-419A-A1F6-7633AC0C944D}">
      <dgm:prSet/>
      <dgm:spPr/>
      <dgm:t>
        <a:bodyPr/>
        <a:lstStyle/>
        <a:p>
          <a:endParaRPr lang="zh-TW" altLang="en-US"/>
        </a:p>
      </dgm:t>
    </dgm:pt>
    <dgm:pt modelId="{C6F07E7F-AC5F-4F76-90F1-7D70A3A5BB64}" type="sibTrans" cxnId="{43C104C1-86C4-419A-A1F6-7633AC0C944D}">
      <dgm:prSet/>
      <dgm:spPr/>
      <dgm:t>
        <a:bodyPr/>
        <a:lstStyle/>
        <a:p>
          <a:endParaRPr lang="zh-TW" altLang="en-US"/>
        </a:p>
      </dgm:t>
    </dgm:pt>
    <dgm:pt modelId="{3B0EE64F-AD82-4017-8B99-3AFB1D3E8B8C}">
      <dgm:prSet phldrT="[文字]"/>
      <dgm:spPr/>
      <dgm:t>
        <a:bodyPr/>
        <a:lstStyle/>
        <a:p>
          <a:r>
            <a:rPr lang="zh-TW" altLang="en-US" dirty="0" smtClean="0">
              <a:latin typeface="Microsoft JhengHei"/>
              <a:ea typeface="Microsoft JhengHei"/>
            </a:rPr>
            <a:t>中 演示</a:t>
          </a:r>
          <a:endParaRPr lang="zh-TW" altLang="en-US" dirty="0">
            <a:latin typeface="Microsoft JhengHei"/>
            <a:ea typeface="Microsoft JhengHei"/>
          </a:endParaRPr>
        </a:p>
      </dgm:t>
    </dgm:pt>
    <dgm:pt modelId="{CC2689D9-0EBC-40B7-B786-7A02B4D3DC00}" type="parTrans" cxnId="{5D36FDB8-7707-43DB-920E-F1E3ED41E56A}">
      <dgm:prSet/>
      <dgm:spPr/>
      <dgm:t>
        <a:bodyPr/>
        <a:lstStyle/>
        <a:p>
          <a:endParaRPr lang="zh-TW" altLang="en-US"/>
        </a:p>
      </dgm:t>
    </dgm:pt>
    <dgm:pt modelId="{1DCF60CE-6E42-48DF-81CE-003CDDB57876}" type="sibTrans" cxnId="{5D36FDB8-7707-43DB-920E-F1E3ED41E56A}">
      <dgm:prSet/>
      <dgm:spPr/>
      <dgm:t>
        <a:bodyPr/>
        <a:lstStyle/>
        <a:p>
          <a:endParaRPr lang="zh-TW" altLang="en-US"/>
        </a:p>
      </dgm:t>
    </dgm:pt>
    <dgm:pt modelId="{E25E0837-C02B-4D22-8F7C-058F69A4B0FA}">
      <dgm:prSet phldrT="[文字]"/>
      <dgm:spPr/>
      <dgm:t>
        <a:bodyPr/>
        <a:lstStyle/>
        <a:p>
          <a:r>
            <a:rPr lang="zh-TW" altLang="en-US" dirty="0" smtClean="0">
              <a:latin typeface="Microsoft JhengHei"/>
              <a:ea typeface="Microsoft JhengHei"/>
            </a:rPr>
            <a:t>底 改進</a:t>
          </a:r>
          <a:endParaRPr lang="zh-TW" altLang="en-US" dirty="0">
            <a:latin typeface="Microsoft JhengHei"/>
            <a:ea typeface="Microsoft JhengHei"/>
          </a:endParaRPr>
        </a:p>
      </dgm:t>
    </dgm:pt>
    <dgm:pt modelId="{94E4C20F-3552-4AA0-9235-3F7A32040256}" type="parTrans" cxnId="{A14734B6-F222-4B16-AA6C-CED98D52BBA2}">
      <dgm:prSet/>
      <dgm:spPr/>
      <dgm:t>
        <a:bodyPr/>
        <a:lstStyle/>
        <a:p>
          <a:endParaRPr lang="zh-TW" altLang="en-US"/>
        </a:p>
      </dgm:t>
    </dgm:pt>
    <dgm:pt modelId="{DF490975-EB6A-44E0-A0B8-202B5881AE47}" type="sibTrans" cxnId="{A14734B6-F222-4B16-AA6C-CED98D52BBA2}">
      <dgm:prSet/>
      <dgm:spPr/>
      <dgm:t>
        <a:bodyPr/>
        <a:lstStyle/>
        <a:p>
          <a:endParaRPr lang="zh-TW" altLang="en-US"/>
        </a:p>
      </dgm:t>
    </dgm:pt>
    <dgm:pt modelId="{59CAF270-3F0F-427B-9928-4B086BF95494}" type="pres">
      <dgm:prSet presAssocID="{0222D531-5E70-459B-8B56-F07B5A9AD2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C4485C4-B985-413A-8110-D1552E3D610E}" type="pres">
      <dgm:prSet presAssocID="{0222D531-5E70-459B-8B56-F07B5A9AD295}" presName="tSp" presStyleCnt="0"/>
      <dgm:spPr/>
    </dgm:pt>
    <dgm:pt modelId="{9547923F-1979-4C59-9268-54685911D25A}" type="pres">
      <dgm:prSet presAssocID="{0222D531-5E70-459B-8B56-F07B5A9AD295}" presName="bSp" presStyleCnt="0"/>
      <dgm:spPr/>
    </dgm:pt>
    <dgm:pt modelId="{BC83CCEE-0F33-4C22-B785-102EBF50149B}" type="pres">
      <dgm:prSet presAssocID="{0222D531-5E70-459B-8B56-F07B5A9AD295}" presName="process" presStyleCnt="0"/>
      <dgm:spPr/>
    </dgm:pt>
    <dgm:pt modelId="{EBB802E3-D58D-4B51-8746-09B9F4C58020}" type="pres">
      <dgm:prSet presAssocID="{AE497D7C-1C35-4149-ADFA-55C7BF09089D}" presName="composite1" presStyleCnt="0"/>
      <dgm:spPr/>
    </dgm:pt>
    <dgm:pt modelId="{E0463035-ACD0-453F-8503-DE20F8E0EAAD}" type="pres">
      <dgm:prSet presAssocID="{AE497D7C-1C35-4149-ADFA-55C7BF09089D}" presName="dummyNode1" presStyleLbl="node1" presStyleIdx="0" presStyleCnt="3"/>
      <dgm:spPr/>
    </dgm:pt>
    <dgm:pt modelId="{CCE13BBC-0A8B-4FE3-86DA-01F0E8A97384}" type="pres">
      <dgm:prSet presAssocID="{AE497D7C-1C35-4149-ADFA-55C7BF09089D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40C35B3-EF20-4D6B-BB17-179013988DF2}" type="pres">
      <dgm:prSet presAssocID="{AE497D7C-1C35-4149-ADFA-55C7BF09089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69B345-E296-43D8-9D60-9F3E5CD41007}" type="pres">
      <dgm:prSet presAssocID="{AE497D7C-1C35-4149-ADFA-55C7BF09089D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6715E3-FB6D-4FF2-9457-A540A53790F2}" type="pres">
      <dgm:prSet presAssocID="{AE497D7C-1C35-4149-ADFA-55C7BF09089D}" presName="connSite1" presStyleCnt="0"/>
      <dgm:spPr/>
    </dgm:pt>
    <dgm:pt modelId="{DBF7D457-AE4C-4562-9862-183F2EF1D5F0}" type="pres">
      <dgm:prSet presAssocID="{F1EE3930-D7E4-4271-B68E-7D0B69C2CE06}" presName="Name9" presStyleLbl="sibTrans2D1" presStyleIdx="0" presStyleCnt="2"/>
      <dgm:spPr/>
      <dgm:t>
        <a:bodyPr/>
        <a:lstStyle/>
        <a:p>
          <a:endParaRPr lang="zh-TW" altLang="en-US"/>
        </a:p>
      </dgm:t>
    </dgm:pt>
    <dgm:pt modelId="{B2318E6B-4E58-4E65-A620-985F126851E5}" type="pres">
      <dgm:prSet presAssocID="{302D10CD-53E8-4A6C-973E-32A7731267D5}" presName="composite2" presStyleCnt="0"/>
      <dgm:spPr/>
    </dgm:pt>
    <dgm:pt modelId="{E776D288-43CC-44F8-9EA1-50051674D1E1}" type="pres">
      <dgm:prSet presAssocID="{302D10CD-53E8-4A6C-973E-32A7731267D5}" presName="dummyNode2" presStyleLbl="node1" presStyleIdx="0" presStyleCnt="3"/>
      <dgm:spPr/>
    </dgm:pt>
    <dgm:pt modelId="{BB01D40A-0D6E-4A30-A21F-80916B531BC8}" type="pres">
      <dgm:prSet presAssocID="{302D10CD-53E8-4A6C-973E-32A7731267D5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52E131-7568-496B-BEA9-F3F0EEE62307}" type="pres">
      <dgm:prSet presAssocID="{302D10CD-53E8-4A6C-973E-32A7731267D5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7C133B-9AE5-47E0-AA1C-87EF06BA965B}" type="pres">
      <dgm:prSet presAssocID="{302D10CD-53E8-4A6C-973E-32A7731267D5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C96EA5-1043-4B39-AC53-3B22C9ED170F}" type="pres">
      <dgm:prSet presAssocID="{302D10CD-53E8-4A6C-973E-32A7731267D5}" presName="connSite2" presStyleCnt="0"/>
      <dgm:spPr/>
    </dgm:pt>
    <dgm:pt modelId="{D305BE89-F2FD-4635-9B75-3FDBF24BD42F}" type="pres">
      <dgm:prSet presAssocID="{8E8B9EB8-81F6-42A4-BC41-5CF4DF0D5897}" presName="Name18" presStyleLbl="sibTrans2D1" presStyleIdx="1" presStyleCnt="2"/>
      <dgm:spPr/>
      <dgm:t>
        <a:bodyPr/>
        <a:lstStyle/>
        <a:p>
          <a:endParaRPr lang="zh-TW" altLang="en-US"/>
        </a:p>
      </dgm:t>
    </dgm:pt>
    <dgm:pt modelId="{3A92A878-8E8E-4CAE-B2D3-8C2B03656B47}" type="pres">
      <dgm:prSet presAssocID="{CFAB2380-5869-4467-A44D-F4C340DAC5C0}" presName="composite1" presStyleCnt="0"/>
      <dgm:spPr/>
    </dgm:pt>
    <dgm:pt modelId="{A1942B92-D915-487D-9017-5530BFD93455}" type="pres">
      <dgm:prSet presAssocID="{CFAB2380-5869-4467-A44D-F4C340DAC5C0}" presName="dummyNode1" presStyleLbl="node1" presStyleIdx="1" presStyleCnt="3"/>
      <dgm:spPr/>
    </dgm:pt>
    <dgm:pt modelId="{14F98AD2-D94A-4EB7-B451-13688ADB7207}" type="pres">
      <dgm:prSet presAssocID="{CFAB2380-5869-4467-A44D-F4C340DAC5C0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CD1080-6770-4D5E-9F7A-F1FACAF5904C}" type="pres">
      <dgm:prSet presAssocID="{CFAB2380-5869-4467-A44D-F4C340DAC5C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3E35E8-4E5F-470D-B1A5-B97B119418FE}" type="pres">
      <dgm:prSet presAssocID="{CFAB2380-5869-4467-A44D-F4C340DAC5C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DD63B5-2BEF-430D-A0E0-65BC2BF485AD}" type="pres">
      <dgm:prSet presAssocID="{CFAB2380-5869-4467-A44D-F4C340DAC5C0}" presName="connSite1" presStyleCnt="0"/>
      <dgm:spPr/>
    </dgm:pt>
  </dgm:ptLst>
  <dgm:cxnLst>
    <dgm:cxn modelId="{19BA4EB2-ABCE-45EB-9E4B-35DB2FD0B4E7}" type="presOf" srcId="{66926EFB-7D42-4978-9FAA-3BCB78DAD5FC}" destId="{CCE13BBC-0A8B-4FE3-86DA-01F0E8A97384}" srcOrd="0" destOrd="0" presId="urn:microsoft.com/office/officeart/2005/8/layout/hProcess4"/>
    <dgm:cxn modelId="{43C104C1-86C4-419A-A1F6-7633AC0C944D}" srcId="{0222D531-5E70-459B-8B56-F07B5A9AD295}" destId="{CFAB2380-5869-4467-A44D-F4C340DAC5C0}" srcOrd="2" destOrd="0" parTransId="{F5E8CBF7-C04F-410C-B33E-9E03C1F26D63}" sibTransId="{C6F07E7F-AC5F-4F76-90F1-7D70A3A5BB64}"/>
    <dgm:cxn modelId="{6D1094BE-04F7-48B7-8D2B-9060A44494D5}" type="presOf" srcId="{2F013BF7-4D91-4A44-A835-0B3043BF7AF5}" destId="{BB01D40A-0D6E-4A30-A21F-80916B531BC8}" srcOrd="0" destOrd="0" presId="urn:microsoft.com/office/officeart/2005/8/layout/hProcess4"/>
    <dgm:cxn modelId="{5D36FDB8-7707-43DB-920E-F1E3ED41E56A}" srcId="{CFAB2380-5869-4467-A44D-F4C340DAC5C0}" destId="{3B0EE64F-AD82-4017-8B99-3AFB1D3E8B8C}" srcOrd="0" destOrd="0" parTransId="{CC2689D9-0EBC-40B7-B786-7A02B4D3DC00}" sibTransId="{1DCF60CE-6E42-48DF-81CE-003CDDB57876}"/>
    <dgm:cxn modelId="{F76557A8-453F-4811-9D33-C18C91C4EF91}" type="presOf" srcId="{AE497D7C-1C35-4149-ADFA-55C7BF09089D}" destId="{AE69B345-E296-43D8-9D60-9F3E5CD41007}" srcOrd="0" destOrd="0" presId="urn:microsoft.com/office/officeart/2005/8/layout/hProcess4"/>
    <dgm:cxn modelId="{18411360-ACB4-427D-934E-9D6D0CD3BED3}" type="presOf" srcId="{C55C1A48-85FB-4F9E-B466-11F232E71B2B}" destId="{BB01D40A-0D6E-4A30-A21F-80916B531BC8}" srcOrd="0" destOrd="1" presId="urn:microsoft.com/office/officeart/2005/8/layout/hProcess4"/>
    <dgm:cxn modelId="{AA5DF8E6-953C-4BE2-84F6-C8FC309A3DB7}" type="presOf" srcId="{F1EE3930-D7E4-4271-B68E-7D0B69C2CE06}" destId="{DBF7D457-AE4C-4562-9862-183F2EF1D5F0}" srcOrd="0" destOrd="0" presId="urn:microsoft.com/office/officeart/2005/8/layout/hProcess4"/>
    <dgm:cxn modelId="{B2BC80F5-B9BB-4B89-B7B7-CEFEE85F23E8}" srcId="{AE497D7C-1C35-4149-ADFA-55C7BF09089D}" destId="{AE17360D-887A-495F-A92C-0CE63918FE43}" srcOrd="1" destOrd="0" parTransId="{DEC2C0A4-978D-4DB2-A0A9-C251EA0E6276}" sibTransId="{A3970C48-FB82-4369-BF76-577EDE1C5E41}"/>
    <dgm:cxn modelId="{374C7D29-B598-4909-96A1-1A35D14D9541}" type="presOf" srcId="{AE17360D-887A-495F-A92C-0CE63918FE43}" destId="{840C35B3-EF20-4D6B-BB17-179013988DF2}" srcOrd="1" destOrd="1" presId="urn:microsoft.com/office/officeart/2005/8/layout/hProcess4"/>
    <dgm:cxn modelId="{E78BB8F3-135C-4757-B93C-251F98953DE3}" srcId="{302D10CD-53E8-4A6C-973E-32A7731267D5}" destId="{C55C1A48-85FB-4F9E-B466-11F232E71B2B}" srcOrd="1" destOrd="0" parTransId="{D1538444-9CB7-415D-8461-3542A3DD583B}" sibTransId="{53027029-53B4-4C29-9D49-6B0355110A8B}"/>
    <dgm:cxn modelId="{A0BCB3F0-A607-4AB7-B8F0-46D855645918}" srcId="{302D10CD-53E8-4A6C-973E-32A7731267D5}" destId="{2F013BF7-4D91-4A44-A835-0B3043BF7AF5}" srcOrd="0" destOrd="0" parTransId="{45F583CD-1AA3-4923-B299-809D93BFE1DE}" sibTransId="{EDAA360F-E742-4EDE-9A4E-5164DAACAAD8}"/>
    <dgm:cxn modelId="{8E2B71E4-FB1E-4697-9CA6-8A19A5D6CBD6}" type="presOf" srcId="{AE17360D-887A-495F-A92C-0CE63918FE43}" destId="{CCE13BBC-0A8B-4FE3-86DA-01F0E8A97384}" srcOrd="0" destOrd="1" presId="urn:microsoft.com/office/officeart/2005/8/layout/hProcess4"/>
    <dgm:cxn modelId="{6669AD89-CE8A-4D6C-9AE8-4F8F856F8E3D}" type="presOf" srcId="{66926EFB-7D42-4978-9FAA-3BCB78DAD5FC}" destId="{840C35B3-EF20-4D6B-BB17-179013988DF2}" srcOrd="1" destOrd="0" presId="urn:microsoft.com/office/officeart/2005/8/layout/hProcess4"/>
    <dgm:cxn modelId="{19653A75-D6F8-44CE-95C1-624974E44028}" type="presOf" srcId="{2F013BF7-4D91-4A44-A835-0B3043BF7AF5}" destId="{8A52E131-7568-496B-BEA9-F3F0EEE62307}" srcOrd="1" destOrd="0" presId="urn:microsoft.com/office/officeart/2005/8/layout/hProcess4"/>
    <dgm:cxn modelId="{BCCF5605-3816-4774-92D9-4236968DFED5}" type="presOf" srcId="{3B0EE64F-AD82-4017-8B99-3AFB1D3E8B8C}" destId="{70CD1080-6770-4D5E-9F7A-F1FACAF5904C}" srcOrd="1" destOrd="0" presId="urn:microsoft.com/office/officeart/2005/8/layout/hProcess4"/>
    <dgm:cxn modelId="{A234A4BD-F1A7-4BDD-88A4-913B74F37B38}" srcId="{0222D531-5E70-459B-8B56-F07B5A9AD295}" destId="{302D10CD-53E8-4A6C-973E-32A7731267D5}" srcOrd="1" destOrd="0" parTransId="{A8B13B41-AEE7-45FC-A863-FD179E6F3CF6}" sibTransId="{8E8B9EB8-81F6-42A4-BC41-5CF4DF0D5897}"/>
    <dgm:cxn modelId="{16AF5E5A-AD28-4ED9-96D2-571B02502D6F}" type="presOf" srcId="{8E8B9EB8-81F6-42A4-BC41-5CF4DF0D5897}" destId="{D305BE89-F2FD-4635-9B75-3FDBF24BD42F}" srcOrd="0" destOrd="0" presId="urn:microsoft.com/office/officeart/2005/8/layout/hProcess4"/>
    <dgm:cxn modelId="{A14734B6-F222-4B16-AA6C-CED98D52BBA2}" srcId="{CFAB2380-5869-4467-A44D-F4C340DAC5C0}" destId="{E25E0837-C02B-4D22-8F7C-058F69A4B0FA}" srcOrd="1" destOrd="0" parTransId="{94E4C20F-3552-4AA0-9235-3F7A32040256}" sibTransId="{DF490975-EB6A-44E0-A0B8-202B5881AE47}"/>
    <dgm:cxn modelId="{3CFF8C8F-C322-4FB1-9D9E-F81BE1BA1546}" type="presOf" srcId="{E25E0837-C02B-4D22-8F7C-058F69A4B0FA}" destId="{70CD1080-6770-4D5E-9F7A-F1FACAF5904C}" srcOrd="1" destOrd="1" presId="urn:microsoft.com/office/officeart/2005/8/layout/hProcess4"/>
    <dgm:cxn modelId="{D5BE4846-A8DF-4CF5-A7A3-C93251A8A03E}" type="presOf" srcId="{0222D531-5E70-459B-8B56-F07B5A9AD295}" destId="{59CAF270-3F0F-427B-9928-4B086BF95494}" srcOrd="0" destOrd="0" presId="urn:microsoft.com/office/officeart/2005/8/layout/hProcess4"/>
    <dgm:cxn modelId="{F762E6AE-49B7-4353-87D8-D7B05FFD8198}" type="presOf" srcId="{E25E0837-C02B-4D22-8F7C-058F69A4B0FA}" destId="{14F98AD2-D94A-4EB7-B451-13688ADB7207}" srcOrd="0" destOrd="1" presId="urn:microsoft.com/office/officeart/2005/8/layout/hProcess4"/>
    <dgm:cxn modelId="{7F17AAD4-693D-48F7-90F2-B77E33963784}" type="presOf" srcId="{302D10CD-53E8-4A6C-973E-32A7731267D5}" destId="{B47C133B-9AE5-47E0-AA1C-87EF06BA965B}" srcOrd="0" destOrd="0" presId="urn:microsoft.com/office/officeart/2005/8/layout/hProcess4"/>
    <dgm:cxn modelId="{21C72778-D86D-4530-B0D9-2B004A34ABD7}" srcId="{AE497D7C-1C35-4149-ADFA-55C7BF09089D}" destId="{66926EFB-7D42-4978-9FAA-3BCB78DAD5FC}" srcOrd="0" destOrd="0" parTransId="{94556BAB-2D58-4D3A-B270-5F7F4714AC94}" sibTransId="{2CC1CC01-1D3D-451A-B566-9C8D407DE3D5}"/>
    <dgm:cxn modelId="{DA6D8D74-8316-49DF-A890-C3B1EEBBD464}" srcId="{0222D531-5E70-459B-8B56-F07B5A9AD295}" destId="{AE497D7C-1C35-4149-ADFA-55C7BF09089D}" srcOrd="0" destOrd="0" parTransId="{A5E6D5DE-5D06-4D6B-BCFD-B8E60308AF63}" sibTransId="{F1EE3930-D7E4-4271-B68E-7D0B69C2CE06}"/>
    <dgm:cxn modelId="{82A57965-E8E9-4EE1-A8C4-CB37A01036EA}" type="presOf" srcId="{CFAB2380-5869-4467-A44D-F4C340DAC5C0}" destId="{A13E35E8-4E5F-470D-B1A5-B97B119418FE}" srcOrd="0" destOrd="0" presId="urn:microsoft.com/office/officeart/2005/8/layout/hProcess4"/>
    <dgm:cxn modelId="{988D9C14-7E42-4024-B347-CDFCD83E2AF0}" type="presOf" srcId="{C55C1A48-85FB-4F9E-B466-11F232E71B2B}" destId="{8A52E131-7568-496B-BEA9-F3F0EEE62307}" srcOrd="1" destOrd="1" presId="urn:microsoft.com/office/officeart/2005/8/layout/hProcess4"/>
    <dgm:cxn modelId="{9251D364-F4F3-4ADE-8575-499DE29942E5}" type="presOf" srcId="{3B0EE64F-AD82-4017-8B99-3AFB1D3E8B8C}" destId="{14F98AD2-D94A-4EB7-B451-13688ADB7207}" srcOrd="0" destOrd="0" presId="urn:microsoft.com/office/officeart/2005/8/layout/hProcess4"/>
    <dgm:cxn modelId="{1529FDEB-923A-4F6F-B5F7-E4DA9DFA6684}" type="presParOf" srcId="{59CAF270-3F0F-427B-9928-4B086BF95494}" destId="{6C4485C4-B985-413A-8110-D1552E3D610E}" srcOrd="0" destOrd="0" presId="urn:microsoft.com/office/officeart/2005/8/layout/hProcess4"/>
    <dgm:cxn modelId="{F8391741-3371-4D66-B1E7-D44AE538E157}" type="presParOf" srcId="{59CAF270-3F0F-427B-9928-4B086BF95494}" destId="{9547923F-1979-4C59-9268-54685911D25A}" srcOrd="1" destOrd="0" presId="urn:microsoft.com/office/officeart/2005/8/layout/hProcess4"/>
    <dgm:cxn modelId="{141BE907-135D-47B4-B405-A0465AAE5E3E}" type="presParOf" srcId="{59CAF270-3F0F-427B-9928-4B086BF95494}" destId="{BC83CCEE-0F33-4C22-B785-102EBF50149B}" srcOrd="2" destOrd="0" presId="urn:microsoft.com/office/officeart/2005/8/layout/hProcess4"/>
    <dgm:cxn modelId="{2AACF5EB-1406-41C3-8D01-F4B1EDFBBB2B}" type="presParOf" srcId="{BC83CCEE-0F33-4C22-B785-102EBF50149B}" destId="{EBB802E3-D58D-4B51-8746-09B9F4C58020}" srcOrd="0" destOrd="0" presId="urn:microsoft.com/office/officeart/2005/8/layout/hProcess4"/>
    <dgm:cxn modelId="{DB6C8575-3E79-4448-9365-B7B68AD33AE6}" type="presParOf" srcId="{EBB802E3-D58D-4B51-8746-09B9F4C58020}" destId="{E0463035-ACD0-453F-8503-DE20F8E0EAAD}" srcOrd="0" destOrd="0" presId="urn:microsoft.com/office/officeart/2005/8/layout/hProcess4"/>
    <dgm:cxn modelId="{89C33FBA-E5BC-4A03-A83D-0E4A3CC03A0C}" type="presParOf" srcId="{EBB802E3-D58D-4B51-8746-09B9F4C58020}" destId="{CCE13BBC-0A8B-4FE3-86DA-01F0E8A97384}" srcOrd="1" destOrd="0" presId="urn:microsoft.com/office/officeart/2005/8/layout/hProcess4"/>
    <dgm:cxn modelId="{BA8C32C0-B1AB-42DF-9936-0C3CF3CBEC97}" type="presParOf" srcId="{EBB802E3-D58D-4B51-8746-09B9F4C58020}" destId="{840C35B3-EF20-4D6B-BB17-179013988DF2}" srcOrd="2" destOrd="0" presId="urn:microsoft.com/office/officeart/2005/8/layout/hProcess4"/>
    <dgm:cxn modelId="{8C0E5D68-8B87-483C-9347-C167B9202D2F}" type="presParOf" srcId="{EBB802E3-D58D-4B51-8746-09B9F4C58020}" destId="{AE69B345-E296-43D8-9D60-9F3E5CD41007}" srcOrd="3" destOrd="0" presId="urn:microsoft.com/office/officeart/2005/8/layout/hProcess4"/>
    <dgm:cxn modelId="{45EE12C1-C6F6-47CA-81C7-D0C637946A58}" type="presParOf" srcId="{EBB802E3-D58D-4B51-8746-09B9F4C58020}" destId="{F86715E3-FB6D-4FF2-9457-A540A53790F2}" srcOrd="4" destOrd="0" presId="urn:microsoft.com/office/officeart/2005/8/layout/hProcess4"/>
    <dgm:cxn modelId="{097D63AF-A095-4E76-843A-D13517E9CB45}" type="presParOf" srcId="{BC83CCEE-0F33-4C22-B785-102EBF50149B}" destId="{DBF7D457-AE4C-4562-9862-183F2EF1D5F0}" srcOrd="1" destOrd="0" presId="urn:microsoft.com/office/officeart/2005/8/layout/hProcess4"/>
    <dgm:cxn modelId="{ED9E35AB-DB31-4705-9A1E-94D7614ECFDA}" type="presParOf" srcId="{BC83CCEE-0F33-4C22-B785-102EBF50149B}" destId="{B2318E6B-4E58-4E65-A620-985F126851E5}" srcOrd="2" destOrd="0" presId="urn:microsoft.com/office/officeart/2005/8/layout/hProcess4"/>
    <dgm:cxn modelId="{A50E811C-BF17-4D11-A8A1-3912627DF890}" type="presParOf" srcId="{B2318E6B-4E58-4E65-A620-985F126851E5}" destId="{E776D288-43CC-44F8-9EA1-50051674D1E1}" srcOrd="0" destOrd="0" presId="urn:microsoft.com/office/officeart/2005/8/layout/hProcess4"/>
    <dgm:cxn modelId="{E19D4E86-7214-46B5-887E-19AD3FD1AC39}" type="presParOf" srcId="{B2318E6B-4E58-4E65-A620-985F126851E5}" destId="{BB01D40A-0D6E-4A30-A21F-80916B531BC8}" srcOrd="1" destOrd="0" presId="urn:microsoft.com/office/officeart/2005/8/layout/hProcess4"/>
    <dgm:cxn modelId="{E9263A7E-BBC5-4426-A137-71DC66F6F960}" type="presParOf" srcId="{B2318E6B-4E58-4E65-A620-985F126851E5}" destId="{8A52E131-7568-496B-BEA9-F3F0EEE62307}" srcOrd="2" destOrd="0" presId="urn:microsoft.com/office/officeart/2005/8/layout/hProcess4"/>
    <dgm:cxn modelId="{FFBE922D-88B2-4BF5-97DA-7C8717C3E05E}" type="presParOf" srcId="{B2318E6B-4E58-4E65-A620-985F126851E5}" destId="{B47C133B-9AE5-47E0-AA1C-87EF06BA965B}" srcOrd="3" destOrd="0" presId="urn:microsoft.com/office/officeart/2005/8/layout/hProcess4"/>
    <dgm:cxn modelId="{6E01EB07-5531-460E-9BA3-5315EBFFD6B5}" type="presParOf" srcId="{B2318E6B-4E58-4E65-A620-985F126851E5}" destId="{EFC96EA5-1043-4B39-AC53-3B22C9ED170F}" srcOrd="4" destOrd="0" presId="urn:microsoft.com/office/officeart/2005/8/layout/hProcess4"/>
    <dgm:cxn modelId="{3FE6466B-C88C-4C52-A7B1-3A453947E5CC}" type="presParOf" srcId="{BC83CCEE-0F33-4C22-B785-102EBF50149B}" destId="{D305BE89-F2FD-4635-9B75-3FDBF24BD42F}" srcOrd="3" destOrd="0" presId="urn:microsoft.com/office/officeart/2005/8/layout/hProcess4"/>
    <dgm:cxn modelId="{51523E83-07FE-4FD7-80CA-7FCB3357F51F}" type="presParOf" srcId="{BC83CCEE-0F33-4C22-B785-102EBF50149B}" destId="{3A92A878-8E8E-4CAE-B2D3-8C2B03656B47}" srcOrd="4" destOrd="0" presId="urn:microsoft.com/office/officeart/2005/8/layout/hProcess4"/>
    <dgm:cxn modelId="{9188E08A-EE90-45DD-A6BE-918C28775FD7}" type="presParOf" srcId="{3A92A878-8E8E-4CAE-B2D3-8C2B03656B47}" destId="{A1942B92-D915-487D-9017-5530BFD93455}" srcOrd="0" destOrd="0" presId="urn:microsoft.com/office/officeart/2005/8/layout/hProcess4"/>
    <dgm:cxn modelId="{82F55200-2438-42A5-93A3-0AB0B883CD2F}" type="presParOf" srcId="{3A92A878-8E8E-4CAE-B2D3-8C2B03656B47}" destId="{14F98AD2-D94A-4EB7-B451-13688ADB7207}" srcOrd="1" destOrd="0" presId="urn:microsoft.com/office/officeart/2005/8/layout/hProcess4"/>
    <dgm:cxn modelId="{C12FAF33-7B2A-4E23-80E2-67DB3EBB5BEA}" type="presParOf" srcId="{3A92A878-8E8E-4CAE-B2D3-8C2B03656B47}" destId="{70CD1080-6770-4D5E-9F7A-F1FACAF5904C}" srcOrd="2" destOrd="0" presId="urn:microsoft.com/office/officeart/2005/8/layout/hProcess4"/>
    <dgm:cxn modelId="{A965A124-0633-47E0-8E82-3CA21D477AF2}" type="presParOf" srcId="{3A92A878-8E8E-4CAE-B2D3-8C2B03656B47}" destId="{A13E35E8-4E5F-470D-B1A5-B97B119418FE}" srcOrd="3" destOrd="0" presId="urn:microsoft.com/office/officeart/2005/8/layout/hProcess4"/>
    <dgm:cxn modelId="{F1998BC9-41D5-41ED-AA14-AE293AF50C33}" type="presParOf" srcId="{3A92A878-8E8E-4CAE-B2D3-8C2B03656B47}" destId="{C3DD63B5-2BEF-430D-A0E0-65BC2BF485A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00AE4-BB5F-4862-B50B-FDBD43482A05}">
      <dsp:nvSpPr>
        <dsp:cNvPr id="0" name=""/>
        <dsp:cNvSpPr/>
      </dsp:nvSpPr>
      <dsp:spPr>
        <a:xfrm>
          <a:off x="6446321" y="524799"/>
          <a:ext cx="1892406" cy="218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78"/>
              </a:lnTo>
              <a:lnTo>
                <a:pt x="1892406" y="109478"/>
              </a:lnTo>
              <a:lnTo>
                <a:pt x="1892406" y="21895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F571F-B467-4901-A953-AF04A5357A0E}">
      <dsp:nvSpPr>
        <dsp:cNvPr id="0" name=""/>
        <dsp:cNvSpPr/>
      </dsp:nvSpPr>
      <dsp:spPr>
        <a:xfrm>
          <a:off x="6446321" y="524799"/>
          <a:ext cx="630802" cy="218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78"/>
              </a:lnTo>
              <a:lnTo>
                <a:pt x="630802" y="109478"/>
              </a:lnTo>
              <a:lnTo>
                <a:pt x="630802" y="21895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35622-C4BB-4B39-9855-40AD89F2CBD2}">
      <dsp:nvSpPr>
        <dsp:cNvPr id="0" name=""/>
        <dsp:cNvSpPr/>
      </dsp:nvSpPr>
      <dsp:spPr>
        <a:xfrm>
          <a:off x="5398459" y="1265079"/>
          <a:ext cx="156397" cy="4181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1020"/>
              </a:lnTo>
              <a:lnTo>
                <a:pt x="156397" y="418102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E74E6-F43E-47C3-B9F6-C6E3D19AC83E}">
      <dsp:nvSpPr>
        <dsp:cNvPr id="0" name=""/>
        <dsp:cNvSpPr/>
      </dsp:nvSpPr>
      <dsp:spPr>
        <a:xfrm>
          <a:off x="5398459" y="1265079"/>
          <a:ext cx="156397" cy="3440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0739"/>
              </a:lnTo>
              <a:lnTo>
                <a:pt x="156397" y="344073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6C8BB-073F-4DFC-B066-60627A1EAE17}">
      <dsp:nvSpPr>
        <dsp:cNvPr id="0" name=""/>
        <dsp:cNvSpPr/>
      </dsp:nvSpPr>
      <dsp:spPr>
        <a:xfrm>
          <a:off x="5398459" y="1265079"/>
          <a:ext cx="156397" cy="2700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0459"/>
              </a:lnTo>
              <a:lnTo>
                <a:pt x="156397" y="270045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825D-0E81-4546-9E6F-A162E983E2CF}">
      <dsp:nvSpPr>
        <dsp:cNvPr id="0" name=""/>
        <dsp:cNvSpPr/>
      </dsp:nvSpPr>
      <dsp:spPr>
        <a:xfrm>
          <a:off x="5398459" y="1265079"/>
          <a:ext cx="156397" cy="196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179"/>
              </a:lnTo>
              <a:lnTo>
                <a:pt x="156397" y="196017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3AB5D-A699-4ADE-A0D6-9121793DB33D}">
      <dsp:nvSpPr>
        <dsp:cNvPr id="0" name=""/>
        <dsp:cNvSpPr/>
      </dsp:nvSpPr>
      <dsp:spPr>
        <a:xfrm>
          <a:off x="5398459" y="1265079"/>
          <a:ext cx="156397" cy="1219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9898"/>
              </a:lnTo>
              <a:lnTo>
                <a:pt x="156397" y="121989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B92F7-7A46-4CFB-86DE-A2E36AC54E9D}">
      <dsp:nvSpPr>
        <dsp:cNvPr id="0" name=""/>
        <dsp:cNvSpPr/>
      </dsp:nvSpPr>
      <dsp:spPr>
        <a:xfrm>
          <a:off x="5398459" y="1265079"/>
          <a:ext cx="156397" cy="479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9618"/>
              </a:lnTo>
              <a:lnTo>
                <a:pt x="156397" y="47961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D99AE-03A0-46BA-9E8E-89FBFFB551F2}">
      <dsp:nvSpPr>
        <dsp:cNvPr id="0" name=""/>
        <dsp:cNvSpPr/>
      </dsp:nvSpPr>
      <dsp:spPr>
        <a:xfrm>
          <a:off x="5815519" y="524799"/>
          <a:ext cx="630802" cy="218956"/>
        </a:xfrm>
        <a:custGeom>
          <a:avLst/>
          <a:gdLst/>
          <a:ahLst/>
          <a:cxnLst/>
          <a:rect l="0" t="0" r="0" b="0"/>
          <a:pathLst>
            <a:path>
              <a:moveTo>
                <a:pt x="630802" y="0"/>
              </a:moveTo>
              <a:lnTo>
                <a:pt x="630802" y="109478"/>
              </a:lnTo>
              <a:lnTo>
                <a:pt x="0" y="109478"/>
              </a:lnTo>
              <a:lnTo>
                <a:pt x="0" y="21895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A163C-0A7D-49D4-88EC-7A1109168022}">
      <dsp:nvSpPr>
        <dsp:cNvPr id="0" name=""/>
        <dsp:cNvSpPr/>
      </dsp:nvSpPr>
      <dsp:spPr>
        <a:xfrm>
          <a:off x="4553914" y="524799"/>
          <a:ext cx="1892406" cy="218956"/>
        </a:xfrm>
        <a:custGeom>
          <a:avLst/>
          <a:gdLst/>
          <a:ahLst/>
          <a:cxnLst/>
          <a:rect l="0" t="0" r="0" b="0"/>
          <a:pathLst>
            <a:path>
              <a:moveTo>
                <a:pt x="1892406" y="0"/>
              </a:moveTo>
              <a:lnTo>
                <a:pt x="1892406" y="109478"/>
              </a:lnTo>
              <a:lnTo>
                <a:pt x="0" y="109478"/>
              </a:lnTo>
              <a:lnTo>
                <a:pt x="0" y="21895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A6BF4-6915-47DD-A9AF-797A790B3B85}">
      <dsp:nvSpPr>
        <dsp:cNvPr id="0" name=""/>
        <dsp:cNvSpPr/>
      </dsp:nvSpPr>
      <dsp:spPr>
        <a:xfrm>
          <a:off x="5924997" y="3475"/>
          <a:ext cx="1042648" cy="521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>
              <a:latin typeface="Microsoft JhengHei"/>
              <a:ea typeface="Microsoft JhengHei"/>
            </a:rPr>
            <a:t>首頁</a:t>
          </a:r>
        </a:p>
      </dsp:txBody>
      <dsp:txXfrm>
        <a:off x="5924997" y="3475"/>
        <a:ext cx="1042648" cy="521324"/>
      </dsp:txXfrm>
    </dsp:sp>
    <dsp:sp modelId="{96836E9D-327C-4734-9D83-E2E9C74EAE04}">
      <dsp:nvSpPr>
        <dsp:cNvPr id="0" name=""/>
        <dsp:cNvSpPr/>
      </dsp:nvSpPr>
      <dsp:spPr>
        <a:xfrm>
          <a:off x="4032590" y="743755"/>
          <a:ext cx="1042648" cy="5213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>
              <a:latin typeface="Microsoft JhengHei"/>
              <a:ea typeface="Microsoft JhengHei"/>
            </a:rPr>
            <a:t>泡麵文化</a:t>
          </a:r>
        </a:p>
      </dsp:txBody>
      <dsp:txXfrm>
        <a:off x="4032590" y="743755"/>
        <a:ext cx="1042648" cy="521324"/>
      </dsp:txXfrm>
    </dsp:sp>
    <dsp:sp modelId="{DCA694BC-297E-4CA9-BDE4-E2F6DBBBE6AC}">
      <dsp:nvSpPr>
        <dsp:cNvPr id="0" name=""/>
        <dsp:cNvSpPr/>
      </dsp:nvSpPr>
      <dsp:spPr>
        <a:xfrm>
          <a:off x="5294194" y="743755"/>
          <a:ext cx="1042648" cy="5213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>
              <a:latin typeface="Microsoft JhengHei"/>
              <a:ea typeface="Microsoft JhengHei"/>
            </a:rPr>
            <a:t>各國泡麵</a:t>
          </a:r>
        </a:p>
      </dsp:txBody>
      <dsp:txXfrm>
        <a:off x="5294194" y="743755"/>
        <a:ext cx="1042648" cy="521324"/>
      </dsp:txXfrm>
    </dsp:sp>
    <dsp:sp modelId="{92D8917A-6FCD-40A7-9910-66994619DE07}">
      <dsp:nvSpPr>
        <dsp:cNvPr id="0" name=""/>
        <dsp:cNvSpPr/>
      </dsp:nvSpPr>
      <dsp:spPr>
        <a:xfrm>
          <a:off x="5554857" y="1484035"/>
          <a:ext cx="1042648" cy="5213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>
              <a:latin typeface="Microsoft JhengHei"/>
              <a:ea typeface="Microsoft JhengHei"/>
            </a:rPr>
            <a:t>日本</a:t>
          </a:r>
        </a:p>
      </dsp:txBody>
      <dsp:txXfrm>
        <a:off x="5554857" y="1484035"/>
        <a:ext cx="1042648" cy="521324"/>
      </dsp:txXfrm>
    </dsp:sp>
    <dsp:sp modelId="{92DFEA1F-CA4F-4C7C-8C72-8A13BDEF9F42}">
      <dsp:nvSpPr>
        <dsp:cNvPr id="0" name=""/>
        <dsp:cNvSpPr/>
      </dsp:nvSpPr>
      <dsp:spPr>
        <a:xfrm>
          <a:off x="5554857" y="2224316"/>
          <a:ext cx="1042648" cy="5213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>
              <a:latin typeface="Microsoft JhengHei"/>
              <a:ea typeface="Microsoft JhengHei"/>
            </a:rPr>
            <a:t>韓國</a:t>
          </a:r>
        </a:p>
      </dsp:txBody>
      <dsp:txXfrm>
        <a:off x="5554857" y="2224316"/>
        <a:ext cx="1042648" cy="521324"/>
      </dsp:txXfrm>
    </dsp:sp>
    <dsp:sp modelId="{7052B885-DA1D-4AFF-87CA-A2F61540CB1F}">
      <dsp:nvSpPr>
        <dsp:cNvPr id="0" name=""/>
        <dsp:cNvSpPr/>
      </dsp:nvSpPr>
      <dsp:spPr>
        <a:xfrm>
          <a:off x="5554857" y="2964596"/>
          <a:ext cx="1042648" cy="5213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>
              <a:latin typeface="Microsoft JhengHei"/>
              <a:ea typeface="Microsoft JhengHei"/>
            </a:rPr>
            <a:t>馬來西亞</a:t>
          </a:r>
        </a:p>
      </dsp:txBody>
      <dsp:txXfrm>
        <a:off x="5554857" y="2964596"/>
        <a:ext cx="1042648" cy="521324"/>
      </dsp:txXfrm>
    </dsp:sp>
    <dsp:sp modelId="{9E2755BC-9825-4937-8ABC-2FCE0CDE7B71}">
      <dsp:nvSpPr>
        <dsp:cNvPr id="0" name=""/>
        <dsp:cNvSpPr/>
      </dsp:nvSpPr>
      <dsp:spPr>
        <a:xfrm>
          <a:off x="5554857" y="3704876"/>
          <a:ext cx="1042648" cy="5213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>
              <a:latin typeface="Microsoft JhengHei"/>
              <a:ea typeface="Microsoft JhengHei"/>
            </a:rPr>
            <a:t>泰國</a:t>
          </a:r>
        </a:p>
      </dsp:txBody>
      <dsp:txXfrm>
        <a:off x="5554857" y="3704876"/>
        <a:ext cx="1042648" cy="521324"/>
      </dsp:txXfrm>
    </dsp:sp>
    <dsp:sp modelId="{1F58F3D6-8C97-4DA9-8FC6-59FE7FF4FADE}">
      <dsp:nvSpPr>
        <dsp:cNvPr id="0" name=""/>
        <dsp:cNvSpPr/>
      </dsp:nvSpPr>
      <dsp:spPr>
        <a:xfrm>
          <a:off x="5554857" y="4445157"/>
          <a:ext cx="1042648" cy="5213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>
              <a:latin typeface="Microsoft JhengHei"/>
              <a:ea typeface="Microsoft JhengHei"/>
            </a:rPr>
            <a:t>台灣</a:t>
          </a:r>
        </a:p>
      </dsp:txBody>
      <dsp:txXfrm>
        <a:off x="5554857" y="4445157"/>
        <a:ext cx="1042648" cy="521324"/>
      </dsp:txXfrm>
    </dsp:sp>
    <dsp:sp modelId="{D48BB5C0-81A6-42F5-ABC8-453250CAF712}">
      <dsp:nvSpPr>
        <dsp:cNvPr id="0" name=""/>
        <dsp:cNvSpPr/>
      </dsp:nvSpPr>
      <dsp:spPr>
        <a:xfrm>
          <a:off x="5554857" y="5185437"/>
          <a:ext cx="1042648" cy="5213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>
              <a:latin typeface="Microsoft JhengHei"/>
              <a:ea typeface="Microsoft JhengHei"/>
            </a:rPr>
            <a:t>中國</a:t>
          </a:r>
        </a:p>
      </dsp:txBody>
      <dsp:txXfrm>
        <a:off x="5554857" y="5185437"/>
        <a:ext cx="1042648" cy="521324"/>
      </dsp:txXfrm>
    </dsp:sp>
    <dsp:sp modelId="{3A4DE637-49E3-41AE-ACBB-D186DD90862D}">
      <dsp:nvSpPr>
        <dsp:cNvPr id="0" name=""/>
        <dsp:cNvSpPr/>
      </dsp:nvSpPr>
      <dsp:spPr>
        <a:xfrm>
          <a:off x="6555799" y="743755"/>
          <a:ext cx="1042648" cy="5213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>
              <a:latin typeface="Microsoft JhengHei"/>
              <a:ea typeface="Microsoft JhengHei"/>
            </a:rPr>
            <a:t>泡麵食譜</a:t>
          </a:r>
        </a:p>
      </dsp:txBody>
      <dsp:txXfrm>
        <a:off x="6555799" y="743755"/>
        <a:ext cx="1042648" cy="521324"/>
      </dsp:txXfrm>
    </dsp:sp>
    <dsp:sp modelId="{41B6185D-5F47-4409-890F-4B635052A300}">
      <dsp:nvSpPr>
        <dsp:cNvPr id="0" name=""/>
        <dsp:cNvSpPr/>
      </dsp:nvSpPr>
      <dsp:spPr>
        <a:xfrm>
          <a:off x="7817404" y="743755"/>
          <a:ext cx="1042648" cy="5213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>
              <a:latin typeface="Microsoft JhengHei"/>
              <a:ea typeface="Microsoft JhengHei"/>
            </a:rPr>
            <a:t>創意食譜分享</a:t>
          </a:r>
        </a:p>
      </dsp:txBody>
      <dsp:txXfrm>
        <a:off x="7817404" y="743755"/>
        <a:ext cx="1042648" cy="521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13BBC-0A8B-4FE3-86DA-01F0E8A97384}">
      <dsp:nvSpPr>
        <dsp:cNvPr id="0" name=""/>
        <dsp:cNvSpPr/>
      </dsp:nvSpPr>
      <dsp:spPr>
        <a:xfrm>
          <a:off x="2547" y="1303593"/>
          <a:ext cx="2391103" cy="19721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100" kern="1200" dirty="0" smtClean="0">
              <a:latin typeface="Microsoft JhengHei"/>
              <a:ea typeface="Microsoft JhengHei"/>
            </a:rPr>
            <a:t>中 完成網頁計畫</a:t>
          </a:r>
          <a:endParaRPr lang="zh-TW" altLang="en-US" sz="2100" kern="1200" dirty="0">
            <a:latin typeface="Microsoft JhengHei"/>
            <a:ea typeface="Microsoft JhengHei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100" kern="1200" dirty="0" smtClean="0">
              <a:latin typeface="Microsoft JhengHei"/>
              <a:ea typeface="Microsoft JhengHei"/>
            </a:rPr>
            <a:t>底 收集資源</a:t>
          </a:r>
          <a:endParaRPr lang="zh-TW" altLang="en-US" sz="2100" kern="1200" dirty="0">
            <a:latin typeface="Microsoft JhengHei"/>
            <a:ea typeface="Microsoft JhengHei"/>
          </a:endParaRPr>
        </a:p>
      </dsp:txBody>
      <dsp:txXfrm>
        <a:off x="47932" y="1348978"/>
        <a:ext cx="2300333" cy="1458784"/>
      </dsp:txXfrm>
    </dsp:sp>
    <dsp:sp modelId="{DBF7D457-AE4C-4562-9862-183F2EF1D5F0}">
      <dsp:nvSpPr>
        <dsp:cNvPr id="0" name=""/>
        <dsp:cNvSpPr/>
      </dsp:nvSpPr>
      <dsp:spPr>
        <a:xfrm>
          <a:off x="1349864" y="1786156"/>
          <a:ext cx="2617950" cy="2617950"/>
        </a:xfrm>
        <a:prstGeom prst="leftCircularArrow">
          <a:avLst>
            <a:gd name="adj1" fmla="val 3082"/>
            <a:gd name="adj2" fmla="val 378676"/>
            <a:gd name="adj3" fmla="val 2154187"/>
            <a:gd name="adj4" fmla="val 9024489"/>
            <a:gd name="adj5" fmla="val 359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9B345-E296-43D8-9D60-9F3E5CD41007}">
      <dsp:nvSpPr>
        <dsp:cNvPr id="0" name=""/>
        <dsp:cNvSpPr/>
      </dsp:nvSpPr>
      <dsp:spPr>
        <a:xfrm>
          <a:off x="533903" y="2853147"/>
          <a:ext cx="2125425" cy="8452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>
              <a:latin typeface="Microsoft JhengHei"/>
              <a:ea typeface="Microsoft JhengHei"/>
            </a:rPr>
            <a:t>四月</a:t>
          </a:r>
        </a:p>
      </dsp:txBody>
      <dsp:txXfrm>
        <a:off x="558658" y="2877902"/>
        <a:ext cx="2075915" cy="795701"/>
      </dsp:txXfrm>
    </dsp:sp>
    <dsp:sp modelId="{BB01D40A-0D6E-4A30-A21F-80916B531BC8}">
      <dsp:nvSpPr>
        <dsp:cNvPr id="0" name=""/>
        <dsp:cNvSpPr/>
      </dsp:nvSpPr>
      <dsp:spPr>
        <a:xfrm>
          <a:off x="3043584" y="1303593"/>
          <a:ext cx="2391103" cy="19721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100" kern="1200" dirty="0" smtClean="0">
              <a:latin typeface="Microsoft JhengHei"/>
              <a:ea typeface="Microsoft JhengHei"/>
            </a:rPr>
            <a:t>中 雛形</a:t>
          </a:r>
          <a:endParaRPr lang="zh-TW" altLang="en-US" sz="2100" kern="1200" dirty="0">
            <a:latin typeface="Microsoft JhengHei"/>
            <a:ea typeface="Microsoft JhengHei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100" kern="1200">
              <a:latin typeface="Microsoft JhengHei"/>
              <a:ea typeface="Microsoft JhengHei"/>
            </a:rPr>
            <a:t>底</a:t>
          </a:r>
        </a:p>
      </dsp:txBody>
      <dsp:txXfrm>
        <a:off x="3088969" y="1771584"/>
        <a:ext cx="2300333" cy="1458784"/>
      </dsp:txXfrm>
    </dsp:sp>
    <dsp:sp modelId="{D305BE89-F2FD-4635-9B75-3FDBF24BD42F}">
      <dsp:nvSpPr>
        <dsp:cNvPr id="0" name=""/>
        <dsp:cNvSpPr/>
      </dsp:nvSpPr>
      <dsp:spPr>
        <a:xfrm>
          <a:off x="4370975" y="97912"/>
          <a:ext cx="2923480" cy="2923480"/>
        </a:xfrm>
        <a:prstGeom prst="circularArrow">
          <a:avLst>
            <a:gd name="adj1" fmla="val 2760"/>
            <a:gd name="adj2" fmla="val 336548"/>
            <a:gd name="adj3" fmla="val 19487941"/>
            <a:gd name="adj4" fmla="val 12575511"/>
            <a:gd name="adj5" fmla="val 322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C133B-9AE5-47E0-AA1C-87EF06BA965B}">
      <dsp:nvSpPr>
        <dsp:cNvPr id="0" name=""/>
        <dsp:cNvSpPr/>
      </dsp:nvSpPr>
      <dsp:spPr>
        <a:xfrm>
          <a:off x="3574940" y="880987"/>
          <a:ext cx="2125425" cy="845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>
              <a:latin typeface="Microsoft JhengHei"/>
              <a:ea typeface="Microsoft JhengHei"/>
            </a:rPr>
            <a:t>五月</a:t>
          </a:r>
        </a:p>
      </dsp:txBody>
      <dsp:txXfrm>
        <a:off x="3599695" y="905742"/>
        <a:ext cx="2075915" cy="795701"/>
      </dsp:txXfrm>
    </dsp:sp>
    <dsp:sp modelId="{14F98AD2-D94A-4EB7-B451-13688ADB7207}">
      <dsp:nvSpPr>
        <dsp:cNvPr id="0" name=""/>
        <dsp:cNvSpPr/>
      </dsp:nvSpPr>
      <dsp:spPr>
        <a:xfrm>
          <a:off x="6084621" y="1303593"/>
          <a:ext cx="2391103" cy="19721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100" kern="1200" dirty="0" smtClean="0">
              <a:latin typeface="Microsoft JhengHei"/>
              <a:ea typeface="Microsoft JhengHei"/>
            </a:rPr>
            <a:t>中 演示</a:t>
          </a:r>
          <a:endParaRPr lang="zh-TW" altLang="en-US" sz="2100" kern="1200" dirty="0">
            <a:latin typeface="Microsoft JhengHei"/>
            <a:ea typeface="Microsoft JhengHei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100" kern="1200" dirty="0" smtClean="0">
              <a:latin typeface="Microsoft JhengHei"/>
              <a:ea typeface="Microsoft JhengHei"/>
            </a:rPr>
            <a:t>底 改進</a:t>
          </a:r>
          <a:endParaRPr lang="zh-TW" altLang="en-US" sz="2100" kern="1200" dirty="0">
            <a:latin typeface="Microsoft JhengHei"/>
            <a:ea typeface="Microsoft JhengHei"/>
          </a:endParaRPr>
        </a:p>
      </dsp:txBody>
      <dsp:txXfrm>
        <a:off x="6130006" y="1348978"/>
        <a:ext cx="2300333" cy="1458784"/>
      </dsp:txXfrm>
    </dsp:sp>
    <dsp:sp modelId="{A13E35E8-4E5F-470D-B1A5-B97B119418FE}">
      <dsp:nvSpPr>
        <dsp:cNvPr id="0" name=""/>
        <dsp:cNvSpPr/>
      </dsp:nvSpPr>
      <dsp:spPr>
        <a:xfrm>
          <a:off x="6615977" y="2853147"/>
          <a:ext cx="2125425" cy="8452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>
              <a:latin typeface="Microsoft JhengHei"/>
              <a:ea typeface="Microsoft JhengHei"/>
            </a:rPr>
            <a:t>六月</a:t>
          </a:r>
        </a:p>
      </dsp:txBody>
      <dsp:txXfrm>
        <a:off x="6640732" y="2877902"/>
        <a:ext cx="2075915" cy="795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058FA-B144-4CAF-940B-6CC25EE145CB}" type="datetimeFigureOut">
              <a:rPr lang="en-US" altLang="zh-TW"/>
              <a:t>4/14/2015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43BAD-DDE6-4232-B5A9-719207019804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18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3BAD-DDE6-4232-B5A9-719207019804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097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3BAD-DDE6-4232-B5A9-719207019804}" type="slidenum">
              <a:rPr lang="en-US" altLang="zh-TW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121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3BAD-DDE6-4232-B5A9-719207019804}" type="slidenum">
              <a:rPr lang="en-US" altLang="zh-TW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724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3BAD-DDE6-4232-B5A9-719207019804}" type="slidenum">
              <a:rPr lang="en-US" altLang="zh-TW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125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3BAD-DDE6-4232-B5A9-719207019804}" type="slidenum">
              <a:rPr lang="en-US" altLang="zh-TW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228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3BAD-DDE6-4232-B5A9-719207019804}" type="slidenum">
              <a:rPr lang="en-US" altLang="zh-TW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913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3BAD-DDE6-4232-B5A9-719207019804}" type="slidenum">
              <a:rPr lang="en-US" altLang="zh-TW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433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3BAD-DDE6-4232-B5A9-719207019804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22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3BAD-DDE6-4232-B5A9-719207019804}" type="slidenum">
              <a:rPr lang="en-US" altLang="zh-TW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55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3BAD-DDE6-4232-B5A9-719207019804}" type="slidenum">
              <a:rPr lang="en-US" altLang="zh-TW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71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3BAD-DDE6-4232-B5A9-719207019804}" type="slidenum">
              <a:rPr lang="en-US" altLang="zh-TW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14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3BAD-DDE6-4232-B5A9-719207019804}" type="slidenum">
              <a:rPr lang="en-US" altLang="zh-TW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64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3BAD-DDE6-4232-B5A9-719207019804}" type="slidenum">
              <a:rPr lang="en-US" altLang="zh-TW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998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3BAD-DDE6-4232-B5A9-719207019804}" type="slidenum">
              <a:rPr lang="en-US" altLang="zh-TW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328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43BAD-DDE6-4232-B5A9-719207019804}" type="slidenum">
              <a:rPr lang="en-US" altLang="zh-TW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60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5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7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4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0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8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7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31444B-B92B-4E27-8C94-BB93EAF5CB18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2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8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okyo.letsgojp.com/archives/338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news.gamme.com.tw/535641" TargetMode="External"/><Relationship Id="rId5" Type="http://schemas.openxmlformats.org/officeDocument/2006/relationships/hyperlink" Target="http://www.jojam.tw/blog/post/25563316-%E2%98%85%E7%B6%93%E5%85%B8%E6%B3%A1%E9%BA%B5%E5%A4%A7%E4%BA%82%E9%AC%A5" TargetMode="External"/><Relationship Id="rId4" Type="http://schemas.openxmlformats.org/officeDocument/2006/relationships/hyperlink" Target="http://vicky720314.pixnet.net/blog/post/101108307-%E9%9F%93%E5%9C%8B%E9%9B%B6%E9%A3%9F%EF%BC%8C%E8%B1%AC%EF%BC%B6%E7%9A%84%E8%B6%85%E5%B8%82%E6%B8%85%E5%96%AE%E3%80%8C%E6%B3%A1%E9%BA%B5%E7%AF%87%E3%80%8D%E5%A4%A7%E5%85%AC%E9%96%8B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32745" y="2832354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en-US" altLang="zh-TW" sz="6000" b="1" dirty="0" err="1" smtClean="0">
                <a:latin typeface="Microsoft JhengHei"/>
                <a:ea typeface="Microsoft JhengHei"/>
              </a:rPr>
              <a:t>Johnmooya</a:t>
            </a:r>
            <a:r>
              <a:rPr lang="en-US" altLang="zh-TW" sz="6000" b="1" dirty="0" smtClean="0">
                <a:latin typeface="Microsoft JhengHei"/>
                <a:ea typeface="Microsoft JhengHei"/>
              </a:rPr>
              <a:t>-</a:t>
            </a:r>
            <a:r>
              <a:rPr lang="zh-TW" altLang="en-US" sz="6000" b="1" dirty="0" smtClean="0">
                <a:latin typeface="Microsoft JhengHei"/>
                <a:ea typeface="Microsoft JhengHei"/>
              </a:rPr>
              <a:t>美食速食麵</a:t>
            </a:r>
            <a:endParaRPr lang="zh-TW" altLang="en-US" sz="6000" b="1" dirty="0">
              <a:latin typeface="Microsoft JhengHei"/>
              <a:ea typeface="Microsoft JhengHei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01567" y="4442618"/>
            <a:ext cx="10058400" cy="1143000"/>
          </a:xfrm>
        </p:spPr>
        <p:txBody>
          <a:bodyPr/>
          <a:lstStyle/>
          <a:p>
            <a:r>
              <a:rPr lang="en-US" altLang="zh-TW" dirty="0">
                <a:latin typeface="Microsoft JhengHei"/>
                <a:ea typeface="Microsoft JhengHei"/>
              </a:rPr>
              <a:t>Team 17   </a:t>
            </a:r>
            <a:r>
              <a:rPr lang="zh-TW" altLang="en-US" dirty="0" smtClean="0">
                <a:latin typeface="Microsoft JhengHei"/>
                <a:ea typeface="Microsoft JhengHei"/>
              </a:rPr>
              <a:t>陳</a:t>
            </a:r>
            <a:r>
              <a:rPr lang="zh-TW" altLang="en-US" dirty="0">
                <a:latin typeface="Microsoft JhengHei"/>
                <a:ea typeface="Microsoft JhengHei"/>
              </a:rPr>
              <a:t>奕</a:t>
            </a:r>
            <a:r>
              <a:rPr lang="zh-TW" altLang="en-US" dirty="0" smtClean="0">
                <a:latin typeface="Microsoft JhengHei"/>
                <a:ea typeface="Microsoft JhengHei"/>
              </a:rPr>
              <a:t>安  </a:t>
            </a:r>
            <a:r>
              <a:rPr lang="zh-TW" altLang="en-US" dirty="0">
                <a:latin typeface="Microsoft JhengHei"/>
                <a:ea typeface="Microsoft JhengHei"/>
              </a:rPr>
              <a:t>李思萱  江泓儒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33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>
                <a:solidFill>
                  <a:srgbClr val="7F7F7F"/>
                </a:solidFill>
                <a:latin typeface="Microsoft JhengHei" charset="0"/>
                <a:ea typeface="Microsoft JhengHei" charset="0"/>
              </a:rPr>
              <a:t>創意食譜分享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02867" y="4374108"/>
            <a:ext cx="10058400" cy="1821837"/>
          </a:xfrm>
        </p:spPr>
        <p:txBody>
          <a:bodyPr>
            <a:normAutofit/>
          </a:bodyPr>
          <a:lstStyle/>
          <a:p>
            <a:r>
              <a:rPr lang="zh-TW" altLang="en-US" sz="2000">
                <a:latin typeface="Microsoft JhengHei" charset="0"/>
                <a:ea typeface="Microsoft JhengHei" charset="0"/>
              </a:rPr>
              <a:t>讓使用者能夠分享自己創作出的創意泡麵食譜</a:t>
            </a:r>
          </a:p>
        </p:txBody>
      </p:sp>
    </p:spTree>
    <p:extLst>
      <p:ext uri="{BB962C8B-B14F-4D97-AF65-F5344CB8AC3E}">
        <p14:creationId xmlns:p14="http://schemas.microsoft.com/office/powerpoint/2010/main" val="124318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78401" y="542041"/>
            <a:ext cx="11606348" cy="4625204"/>
          </a:xfrm>
        </p:spPr>
        <p:txBody>
          <a:bodyPr>
            <a:normAutofit fontScale="90000"/>
          </a:bodyPr>
          <a:lstStyle/>
          <a:p>
            <a:r>
              <a:rPr lang="en-US" altLang="zh-TW" sz="2400">
                <a:latin typeface="Microsoft JhengHei"/>
                <a:ea typeface="Microsoft JhengHei"/>
              </a:rPr>
              <a:t/>
            </a:r>
            <a:br>
              <a:rPr lang="en-US" altLang="zh-TW" sz="2400">
                <a:latin typeface="Microsoft JhengHei"/>
                <a:ea typeface="Microsoft JhengHei"/>
              </a:rPr>
            </a:br>
            <a:r>
              <a:rPr lang="zh-TW" altLang="en-US" sz="2400">
                <a:latin typeface="Microsoft JhengHei"/>
                <a:ea typeface="Microsoft JhengHei"/>
              </a:rPr>
              <a:t>日本泡麵</a:t>
            </a:r>
            <a:r>
              <a:rPr lang="en-US" altLang="zh-TW" sz="2400">
                <a:latin typeface="Microsoft JhengHei"/>
                <a:ea typeface="Microsoft JhengHei"/>
              </a:rPr>
              <a:t>: </a:t>
            </a:r>
            <a:r>
              <a:rPr lang="en-US" altLang="zh-TW" sz="2400">
                <a:latin typeface="Microsoft JhengHei" charset="0"/>
                <a:ea typeface="Microsoft JhengHei" charset="0"/>
                <a:hlinkClick r:id="rId3"/>
              </a:rPr>
              <a:t>http://tokyo.letsgojp.com/archives/3380/</a:t>
            </a:r>
            <a:r>
              <a:rPr lang="en-US" altLang="zh-TW" sz="2400">
                <a:latin typeface="Microsoft JhengHei" charset="0"/>
                <a:ea typeface="Microsoft JhengHei" charset="0"/>
              </a:rPr>
              <a:t/>
            </a:r>
            <a:br>
              <a:rPr lang="en-US" altLang="zh-TW" sz="2400">
                <a:latin typeface="Microsoft JhengHei" charset="0"/>
                <a:ea typeface="Microsoft JhengHei" charset="0"/>
              </a:rPr>
            </a:br>
            <a:r>
              <a:rPr lang="zh-TW" altLang="en-US" sz="2400">
                <a:latin typeface="Microsoft JhengHei" charset="0"/>
                <a:ea typeface="Microsoft JhengHei" charset="0"/>
              </a:rPr>
              <a:t>韓國泡麵</a:t>
            </a:r>
            <a:r>
              <a:rPr lang="en-US" altLang="zh-TW" sz="2400">
                <a:latin typeface="Microsoft JhengHei" charset="0"/>
                <a:ea typeface="Microsoft JhengHei" charset="0"/>
              </a:rPr>
              <a:t>:</a:t>
            </a:r>
            <a:r>
              <a:rPr lang="zh-TW" altLang="en-US" sz="2400">
                <a:latin typeface="Microsoft JhengHei" charset="0"/>
                <a:ea typeface="Microsoft JhengHei" charset="0"/>
              </a:rPr>
              <a:t>＿</a:t>
            </a:r>
            <a:r>
              <a:rPr lang="en-US" altLang="zh-TW" sz="2400">
                <a:latin typeface="Microsoft JhengHei" charset="0"/>
                <a:ea typeface="Microsoft JhengHei" charset="0"/>
                <a:hlinkClick r:id="rId4"/>
              </a:rPr>
              <a:t>http://vicky720314.pixnet.net/blog/post/101108307-%E9%9F%93%E5%9C%8B%E9%9B%B6%E9%A3%9F%EF%BC%8C%E8%B1%AC%EF%BC%B6%E7%9A%84%E8%B6%85%E5%B8%82%E6%B8%85%E5%96%AE%E3%80%8C%E6%B3%A1%E9%BA%B5%E7%AF%87%E3%80%8D%E5%A4%A7%E5%85%AC%E9%96%8B</a:t>
            </a:r>
            <a:r>
              <a:rPr lang="en-US" altLang="zh-TW" sz="2400">
                <a:latin typeface="Microsoft JhengHei" charset="0"/>
                <a:ea typeface="Microsoft JhengHei" charset="0"/>
              </a:rPr>
              <a:t/>
            </a:r>
            <a:br>
              <a:rPr lang="en-US" altLang="zh-TW" sz="2400">
                <a:latin typeface="Microsoft JhengHei" charset="0"/>
                <a:ea typeface="Microsoft JhengHei" charset="0"/>
              </a:rPr>
            </a:br>
            <a:r>
              <a:rPr lang="zh-TW" altLang="en-US" sz="2400">
                <a:latin typeface="Microsoft JhengHei" charset="0"/>
                <a:ea typeface="Microsoft JhengHei" charset="0"/>
              </a:rPr>
              <a:t>馬來西亞泡麵</a:t>
            </a:r>
            <a:r>
              <a:rPr lang="en-US" altLang="zh-TW" sz="2400">
                <a:latin typeface="Microsoft JhengHei" charset="0"/>
                <a:ea typeface="Microsoft JhengHei" charset="0"/>
              </a:rPr>
              <a:t>:</a:t>
            </a:r>
            <a:r>
              <a:rPr lang="zh-TW" altLang="en-US" sz="2400">
                <a:latin typeface="Microsoft JhengHei" charset="0"/>
                <a:ea typeface="Microsoft JhengHei" charset="0"/>
              </a:rPr>
              <a:t> </a:t>
            </a:r>
            <a:r>
              <a:rPr lang="en-US" altLang="zh-TW" sz="2400">
                <a:latin typeface="Microsoft JhengHei" charset="0"/>
                <a:ea typeface="Microsoft JhengHei" charset="0"/>
                <a:hlinkClick r:id="rId4"/>
              </a:rPr>
              <a:t>http://happystar0711.pixnet.net/blog/post/152964957-%C2%A7%E5%88%86%E4%BA%AB%C2%A7%E4%BE%86%E5%93%81%E5%98%97%E9%A6%AC%E4%BE%86%E8%A5%BF%E4%BA%9E%E7%9A%84mykuali%E6%AA%B3%E5%9F%8E%E7%99%BD%E5%92%96%E5%93%A9%E6%B3%A1</a:t>
            </a:r>
            <a:r>
              <a:rPr lang="en-US" altLang="zh-TW" sz="2400">
                <a:latin typeface="Microsoft JhengHei" charset="0"/>
                <a:ea typeface="Microsoft JhengHei" charset="0"/>
              </a:rPr>
              <a:t/>
            </a:r>
            <a:br>
              <a:rPr lang="en-US" altLang="zh-TW" sz="2400">
                <a:latin typeface="Microsoft JhengHei" charset="0"/>
                <a:ea typeface="Microsoft JhengHei" charset="0"/>
              </a:rPr>
            </a:br>
            <a:r>
              <a:rPr lang="zh-TW" altLang="en-US" sz="2400">
                <a:solidFill>
                  <a:srgbClr val="262626"/>
                </a:solidFill>
                <a:latin typeface="Microsoft JhengHei" charset="0"/>
                <a:ea typeface="Microsoft JhengHei" charset="0"/>
              </a:rPr>
              <a:t>台灣泡麵</a:t>
            </a:r>
            <a:r>
              <a:rPr lang="en-US" altLang="zh-TW" sz="2400">
                <a:solidFill>
                  <a:srgbClr val="262626"/>
                </a:solidFill>
                <a:latin typeface="Microsoft JhengHei" charset="0"/>
                <a:ea typeface="Microsoft JhengHei" charset="0"/>
              </a:rPr>
              <a:t>1 : </a:t>
            </a:r>
            <a:r>
              <a:rPr lang="en-US" altLang="zh-TW" sz="2400">
                <a:latin typeface="Microsoft JhengHei" charset="0"/>
                <a:ea typeface="Microsoft JhengHei" charset="0"/>
                <a:hlinkClick r:id="rId5"/>
              </a:rPr>
              <a:t>http://www.jojam.tw/blog/post/25563316-%E2%98%85%E7%B6%93%E5%85%B8%E6%B3%A1%E9%BA%B5%E5%A4%A7%E4%BA%82%E9%AC%A5</a:t>
            </a:r>
            <a:r>
              <a:rPr lang="en-US" altLang="zh-TW" sz="2400">
                <a:latin typeface="Microsoft JhengHei" charset="0"/>
                <a:ea typeface="Microsoft JhengHei" charset="0"/>
              </a:rPr>
              <a:t/>
            </a:r>
            <a:br>
              <a:rPr lang="en-US" altLang="zh-TW" sz="2400">
                <a:latin typeface="Microsoft JhengHei" charset="0"/>
                <a:ea typeface="Microsoft JhengHei" charset="0"/>
              </a:rPr>
            </a:br>
            <a:r>
              <a:rPr lang="zh-TW" altLang="en-US" sz="2400">
                <a:latin typeface="Microsoft JhengHei" charset="0"/>
                <a:ea typeface="Microsoft JhengHei" charset="0"/>
              </a:rPr>
              <a:t>難吃泡麵</a:t>
            </a:r>
            <a:r>
              <a:rPr lang="en-US" altLang="zh-TW" sz="2400">
                <a:latin typeface="Microsoft JhengHei" charset="0"/>
                <a:ea typeface="Microsoft JhengHei" charset="0"/>
              </a:rPr>
              <a:t>: </a:t>
            </a:r>
            <a:r>
              <a:rPr lang="en-US" altLang="zh-TW" sz="2400">
                <a:latin typeface="Microsoft JhengHei" charset="0"/>
                <a:ea typeface="Microsoft JhengHei" charset="0"/>
                <a:hlinkClick r:id="rId6"/>
              </a:rPr>
              <a:t>http://news.gamme.com.tw/535641</a:t>
            </a:r>
            <a:r>
              <a:rPr lang="en-US" altLang="zh-TW" sz="2400">
                <a:latin typeface="Microsoft JhengHei" charset="0"/>
                <a:ea typeface="Microsoft JhengHei" charset="0"/>
              </a:rPr>
              <a:t/>
            </a:r>
            <a:br>
              <a:rPr lang="en-US" altLang="zh-TW" sz="2400">
                <a:latin typeface="Microsoft JhengHei" charset="0"/>
                <a:ea typeface="Microsoft JhengHei" charset="0"/>
              </a:rPr>
            </a:br>
            <a:r>
              <a:rPr lang="en-US" altLang="zh-TW" sz="2400">
                <a:latin typeface="Microsoft JhengHei" charset="0"/>
                <a:ea typeface="Microsoft JhengHei" charset="0"/>
              </a:rPr>
              <a:t/>
            </a:r>
            <a:br>
              <a:rPr lang="en-US" altLang="zh-TW" sz="2400">
                <a:latin typeface="Microsoft JhengHei" charset="0"/>
                <a:ea typeface="Microsoft JhengHei" charset="0"/>
              </a:rPr>
            </a:br>
            <a:r>
              <a:rPr lang="en-US" altLang="zh-TW" sz="2400">
                <a:latin typeface="Microsoft JhengHei" charset="0"/>
                <a:ea typeface="Microsoft JhengHei" charset="0"/>
              </a:rPr>
              <a:t/>
            </a:r>
            <a:br>
              <a:rPr lang="en-US" altLang="zh-TW" sz="2400">
                <a:latin typeface="Microsoft JhengHei" charset="0"/>
                <a:ea typeface="Microsoft JhengHei" charset="0"/>
              </a:rPr>
            </a:br>
            <a:r>
              <a:rPr lang="zh-TW" altLang="en-US" sz="2400">
                <a:latin typeface="Microsoft JhengHei" charset="0"/>
                <a:ea typeface="Microsoft JhengHei" charset="0"/>
              </a:rPr>
              <a:t>相關連結</a:t>
            </a:r>
            <a:br>
              <a:rPr lang="zh-TW" altLang="en-US" sz="2400">
                <a:latin typeface="Microsoft JhengHei" charset="0"/>
                <a:ea typeface="Microsoft JhengHei" charset="0"/>
              </a:rPr>
            </a:br>
            <a:endParaRPr lang="zh-TW" altLang="en-US" sz="2400">
              <a:latin typeface="Microsoft JhengHei" charset="0"/>
              <a:ea typeface="Microsoft JhengHei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42099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>
                <a:latin typeface="Microsoft JhengHei" charset="0"/>
                <a:ea typeface="Microsoft JhengHei" charset="0"/>
              </a:rPr>
              <a:t>時程規劃</a:t>
            </a:r>
            <a:endParaRPr lang="zh-TW" altLang="en-US" sz="4800" b="1">
              <a:latin typeface="Microsoft JhengHei"/>
              <a:ea typeface="Microsoft JhengHei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79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299656213"/>
              </p:ext>
            </p:extLst>
          </p:nvPr>
        </p:nvGraphicFramePr>
        <p:xfrm>
          <a:off x="1748835" y="457789"/>
          <a:ext cx="8743950" cy="457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469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>
                <a:latin typeface="Microsoft JhengHei" charset="0"/>
                <a:ea typeface="Microsoft JhengHei" charset="0"/>
              </a:rPr>
              <a:t>團隊、負責</a:t>
            </a:r>
            <a:endParaRPr lang="zh-TW" altLang="en-US" sz="4800" b="1">
              <a:latin typeface="Microsoft JhengHei"/>
              <a:ea typeface="Microsoft JhengHei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13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 smtClean="0">
                <a:solidFill>
                  <a:srgbClr val="7F7F7F"/>
                </a:solidFill>
                <a:latin typeface="Microsoft JhengHei" charset="0"/>
                <a:ea typeface="Microsoft JhengHei" charset="0"/>
              </a:rPr>
              <a:t>陳奕安 </a:t>
            </a:r>
            <a:r>
              <a:rPr lang="en-US" altLang="zh-TW" sz="3200" b="1" dirty="0">
                <a:solidFill>
                  <a:srgbClr val="7F7F7F"/>
                </a:solidFill>
                <a:latin typeface="Microsoft JhengHei" charset="0"/>
                <a:ea typeface="Microsoft JhengHei" charset="0"/>
              </a:rPr>
              <a:t>/</a:t>
            </a:r>
            <a:r>
              <a:rPr lang="zh-TW" altLang="en-US" sz="3200" b="1" dirty="0">
                <a:solidFill>
                  <a:srgbClr val="7F7F7F"/>
                </a:solidFill>
                <a:latin typeface="Microsoft JhengHei" charset="0"/>
                <a:ea typeface="Microsoft JhengHei" charset="0"/>
              </a:rPr>
              <a:t> 網頁語法</a:t>
            </a:r>
            <a:br>
              <a:rPr lang="zh-TW" altLang="en-US" sz="3200" b="1" dirty="0">
                <a:solidFill>
                  <a:srgbClr val="7F7F7F"/>
                </a:solidFill>
                <a:latin typeface="Microsoft JhengHei" charset="0"/>
                <a:ea typeface="Microsoft JhengHei" charset="0"/>
              </a:rPr>
            </a:br>
            <a:r>
              <a:rPr lang="zh-TW" altLang="en-US" sz="3200" b="1" dirty="0">
                <a:solidFill>
                  <a:srgbClr val="7F7F7F"/>
                </a:solidFill>
                <a:latin typeface="Microsoft JhengHei" charset="0"/>
                <a:ea typeface="Microsoft JhengHei" charset="0"/>
              </a:rPr>
              <a:t/>
            </a:r>
            <a:br>
              <a:rPr lang="zh-TW" altLang="en-US" sz="3200" b="1" dirty="0">
                <a:solidFill>
                  <a:srgbClr val="7F7F7F"/>
                </a:solidFill>
                <a:latin typeface="Microsoft JhengHei" charset="0"/>
                <a:ea typeface="Microsoft JhengHei" charset="0"/>
              </a:rPr>
            </a:br>
            <a:r>
              <a:rPr lang="zh-TW" altLang="en-US" sz="3200" b="1" dirty="0">
                <a:solidFill>
                  <a:srgbClr val="7F7F7F"/>
                </a:solidFill>
                <a:latin typeface="Microsoft JhengHei" charset="0"/>
                <a:ea typeface="Microsoft JhengHei" charset="0"/>
              </a:rPr>
              <a:t>李思萱 </a:t>
            </a:r>
            <a:r>
              <a:rPr lang="en-US" altLang="zh-TW" sz="3200" b="1" dirty="0">
                <a:solidFill>
                  <a:srgbClr val="7F7F7F"/>
                </a:solidFill>
                <a:latin typeface="Microsoft JhengHei" charset="0"/>
                <a:ea typeface="Microsoft JhengHei" charset="0"/>
              </a:rPr>
              <a:t>/ </a:t>
            </a:r>
            <a:r>
              <a:rPr lang="zh-TW" altLang="en-US" sz="3200" b="1" dirty="0">
                <a:solidFill>
                  <a:srgbClr val="7F7F7F"/>
                </a:solidFill>
                <a:latin typeface="Microsoft JhengHei" charset="0"/>
                <a:ea typeface="Microsoft JhengHei" charset="0"/>
              </a:rPr>
              <a:t>裝萌</a:t>
            </a:r>
            <a:br>
              <a:rPr lang="zh-TW" altLang="en-US" sz="3200" b="1" dirty="0">
                <a:solidFill>
                  <a:srgbClr val="7F7F7F"/>
                </a:solidFill>
                <a:latin typeface="Microsoft JhengHei" charset="0"/>
                <a:ea typeface="Microsoft JhengHei" charset="0"/>
              </a:rPr>
            </a:br>
            <a:r>
              <a:rPr lang="zh-TW" altLang="en-US" sz="3200" b="1" dirty="0">
                <a:solidFill>
                  <a:srgbClr val="7F7F7F"/>
                </a:solidFill>
                <a:latin typeface="Microsoft JhengHei" charset="0"/>
                <a:ea typeface="Microsoft JhengHei" charset="0"/>
              </a:rPr>
              <a:t/>
            </a:r>
            <a:br>
              <a:rPr lang="zh-TW" altLang="en-US" sz="3200" b="1" dirty="0">
                <a:solidFill>
                  <a:srgbClr val="7F7F7F"/>
                </a:solidFill>
                <a:latin typeface="Microsoft JhengHei" charset="0"/>
                <a:ea typeface="Microsoft JhengHei" charset="0"/>
              </a:rPr>
            </a:br>
            <a:r>
              <a:rPr lang="zh-TW" altLang="en-US" sz="3200" b="1" dirty="0">
                <a:solidFill>
                  <a:srgbClr val="7F7F7F"/>
                </a:solidFill>
                <a:latin typeface="Microsoft JhengHei" charset="0"/>
                <a:ea typeface="Microsoft JhengHei" charset="0"/>
              </a:rPr>
              <a:t>江泓儒 </a:t>
            </a:r>
            <a:r>
              <a:rPr lang="en-US" altLang="zh-TW" sz="3200" b="1" dirty="0">
                <a:solidFill>
                  <a:srgbClr val="7F7F7F"/>
                </a:solidFill>
                <a:latin typeface="Microsoft JhengHei" charset="0"/>
                <a:ea typeface="Microsoft JhengHei" charset="0"/>
              </a:rPr>
              <a:t>/ </a:t>
            </a:r>
            <a:r>
              <a:rPr lang="zh-TW" altLang="en-US" sz="3200" b="1" dirty="0">
                <a:solidFill>
                  <a:srgbClr val="7F7F7F"/>
                </a:solidFill>
                <a:latin typeface="Microsoft JhengHei" charset="0"/>
                <a:ea typeface="Microsoft JhengHei" charset="0"/>
              </a:rPr>
              <a:t>裝傻</a:t>
            </a:r>
            <a:endParaRPr lang="zh-TW" altLang="en-US" sz="3200" b="1" dirty="0">
              <a:solidFill>
                <a:srgbClr val="7F7F7F"/>
              </a:solidFill>
              <a:latin typeface="Microsoft JhengHei"/>
              <a:ea typeface="Microsoft JhengHei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76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>
                <a:latin typeface="Microsoft JhengHei"/>
                <a:ea typeface="Microsoft JhengHei"/>
              </a:rPr>
              <a:t>背景、</a:t>
            </a:r>
            <a:r>
              <a:rPr lang="zh-TW" altLang="en-US" sz="4800" b="1">
                <a:latin typeface="Microsoft JhengHei" charset="0"/>
                <a:ea typeface="Microsoft JhengHei" charset="0"/>
              </a:rPr>
              <a:t>動機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" charset="0"/>
              <a:ea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8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>
                <a:solidFill>
                  <a:srgbClr val="7F7F7F"/>
                </a:solidFill>
                <a:latin typeface="Microsoft JhengHei"/>
                <a:ea typeface="Microsoft JhengHei"/>
              </a:rPr>
              <a:t>泡麵食譜</a:t>
            </a:r>
            <a:r>
              <a:rPr lang="en-US" altLang="zh-TW" sz="4800" b="1">
                <a:solidFill>
                  <a:srgbClr val="7F7F7F"/>
                </a:solidFill>
                <a:latin typeface="Microsoft JhengHei"/>
                <a:ea typeface="Microsoft JhengHei"/>
              </a:rPr>
              <a:t>+</a:t>
            </a:r>
            <a:r>
              <a:rPr lang="zh-TW" altLang="en-US" sz="4800" b="1">
                <a:solidFill>
                  <a:srgbClr val="7F7F7F"/>
                </a:solidFill>
                <a:latin typeface="Microsoft JhengHei"/>
                <a:ea typeface="Microsoft JhengHei"/>
              </a:rPr>
              <a:t>泡麵文化</a:t>
            </a:r>
            <a:endParaRPr lang="zh-TW" altLang="en-US" sz="4800" b="1">
              <a:solidFill>
                <a:srgbClr val="7F7F7F"/>
              </a:solidFill>
              <a:latin typeface="Microsoft JhengHei" charset="0"/>
              <a:ea typeface="Microsoft JhengHei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96963" y="4452938"/>
            <a:ext cx="10058400" cy="1821837"/>
          </a:xfrm>
        </p:spPr>
        <p:txBody>
          <a:bodyPr>
            <a:normAutofit/>
          </a:bodyPr>
          <a:lstStyle/>
          <a:p>
            <a:r>
              <a:rPr lang="zh-TW" altLang="en-US" sz="2000">
                <a:latin typeface="Microsoft JhengHei" charset="0"/>
                <a:ea typeface="Microsoft JhengHei" charset="0"/>
              </a:rPr>
              <a:t>在一開始的討論中決定已</a:t>
            </a:r>
            <a:r>
              <a:rPr lang="en-US" altLang="zh-TW" sz="2000">
                <a:latin typeface="Microsoft JhengHei" charset="0"/>
                <a:ea typeface="Microsoft JhengHei" charset="0"/>
              </a:rPr>
              <a:t>"</a:t>
            </a:r>
            <a:r>
              <a:rPr lang="zh-TW" altLang="en-US" sz="2000">
                <a:latin typeface="Microsoft JhengHei" charset="0"/>
                <a:ea typeface="Microsoft JhengHei" charset="0"/>
              </a:rPr>
              <a:t>食物</a:t>
            </a:r>
            <a:r>
              <a:rPr lang="en-US" altLang="zh-TW" sz="2000">
                <a:latin typeface="Microsoft JhengHei" charset="0"/>
                <a:ea typeface="Microsoft JhengHei" charset="0"/>
              </a:rPr>
              <a:t>"</a:t>
            </a:r>
            <a:r>
              <a:rPr lang="zh-TW" altLang="en-US" sz="2000">
                <a:latin typeface="Microsoft JhengHei" charset="0"/>
                <a:ea typeface="Microsoft JhengHei" charset="0"/>
              </a:rPr>
              <a:t>為本次網頁作業的主要方向，然而食譜網頁歷年來已是多數同學的選擇，所以決定加深網頁目標，已</a:t>
            </a:r>
            <a:r>
              <a:rPr lang="en-US" altLang="zh-TW" sz="2000">
                <a:latin typeface="Microsoft JhengHei" charset="0"/>
                <a:ea typeface="Microsoft JhengHei" charset="0"/>
              </a:rPr>
              <a:t>"</a:t>
            </a:r>
            <a:r>
              <a:rPr lang="zh-TW" altLang="en-US" sz="2000">
                <a:latin typeface="Microsoft JhengHei" charset="0"/>
                <a:ea typeface="Microsoft JhengHei" charset="0"/>
              </a:rPr>
              <a:t>泡麵</a:t>
            </a:r>
            <a:r>
              <a:rPr lang="en-US" altLang="zh-TW" sz="2000">
                <a:latin typeface="Microsoft JhengHei" charset="0"/>
                <a:ea typeface="Microsoft JhengHei" charset="0"/>
              </a:rPr>
              <a:t>"</a:t>
            </a:r>
            <a:r>
              <a:rPr lang="zh-TW" altLang="en-US" sz="2000">
                <a:latin typeface="Microsoft JhengHei" charset="0"/>
                <a:ea typeface="Microsoft JhengHei" charset="0"/>
              </a:rPr>
              <a:t>為主題，網頁內容將包含各種泡麵創意食譜以及世界各國泡麵文化、歷史背景等資訊。</a:t>
            </a:r>
          </a:p>
        </p:txBody>
      </p:sp>
    </p:spTree>
    <p:extLst>
      <p:ext uri="{BB962C8B-B14F-4D97-AF65-F5344CB8AC3E}">
        <p14:creationId xmlns:p14="http://schemas.microsoft.com/office/powerpoint/2010/main" val="274741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>
                <a:latin typeface="Microsoft JhengHei" charset="0"/>
                <a:ea typeface="Microsoft JhengHei" charset="0"/>
              </a:rPr>
              <a:t>平台功能</a:t>
            </a:r>
            <a:endParaRPr lang="zh-TW" altLang="en-US" sz="4800" b="1">
              <a:latin typeface="Microsoft JhengHei"/>
              <a:ea typeface="Microsoft JhengHei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60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775376163"/>
              </p:ext>
            </p:extLst>
          </p:nvPr>
        </p:nvGraphicFramePr>
        <p:xfrm>
          <a:off x="-581714" y="290811"/>
          <a:ext cx="12892643" cy="5710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284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>
                <a:latin typeface="Microsoft JhengHei"/>
                <a:ea typeface="Microsoft JhengHei"/>
              </a:rPr>
              <a:t>平台介紹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54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0748" y="690659"/>
            <a:ext cx="10058400" cy="3566160"/>
          </a:xfrm>
        </p:spPr>
        <p:txBody>
          <a:bodyPr/>
          <a:lstStyle/>
          <a:p>
            <a:r>
              <a:rPr lang="zh-TW" altLang="en-US" sz="4800" b="1">
                <a:solidFill>
                  <a:srgbClr val="7F7F7F"/>
                </a:solidFill>
                <a:latin typeface="Microsoft JhengHei"/>
                <a:ea typeface="Microsoft JhengHei"/>
              </a:rPr>
              <a:t>泡麵文化</a:t>
            </a:r>
            <a:endParaRPr lang="zh-TW" altLang="en-US" sz="4800" b="1">
              <a:solidFill>
                <a:srgbClr val="7F7F7F"/>
              </a:solidFill>
              <a:latin typeface="Microsoft JhengHei" charset="0"/>
              <a:ea typeface="Microsoft JhengHei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02867" y="4374108"/>
            <a:ext cx="10058400" cy="1821837"/>
          </a:xfrm>
        </p:spPr>
        <p:txBody>
          <a:bodyPr>
            <a:normAutofit/>
          </a:bodyPr>
          <a:lstStyle/>
          <a:p>
            <a:r>
              <a:rPr lang="zh-TW" altLang="en-US" sz="2000">
                <a:latin typeface="Microsoft JhengHei" charset="0"/>
                <a:ea typeface="Microsoft JhengHei" charset="0"/>
              </a:rPr>
              <a:t>介紹泡麵的歷史、發展、製作方式，以及文化。</a:t>
            </a:r>
          </a:p>
          <a:p>
            <a:r>
              <a:rPr lang="zh-TW" altLang="en-US" sz="2000">
                <a:latin typeface="Microsoft JhengHei" charset="0"/>
                <a:ea typeface="Microsoft JhengHei" charset="0"/>
              </a:rPr>
              <a:t>單頁式長條網頁</a:t>
            </a:r>
            <a:r>
              <a:rPr lang="en-US" altLang="zh-TW" sz="2000">
                <a:latin typeface="Microsoft JhengHei" charset="0"/>
                <a:ea typeface="Microsoft JhengHei" charset="0"/>
              </a:rPr>
              <a:t>(Infographic)</a:t>
            </a:r>
            <a:endParaRPr lang="zh-TW" altLang="en-US" sz="2000">
              <a:latin typeface="Microsoft JhengHei" charset="0"/>
              <a:ea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6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>
                <a:solidFill>
                  <a:srgbClr val="7F7F7F"/>
                </a:solidFill>
                <a:latin typeface="Microsoft JhengHei"/>
                <a:ea typeface="Microsoft JhengHei"/>
              </a:rPr>
              <a:t>泡麵介紹</a:t>
            </a:r>
            <a:endParaRPr lang="zh-TW" altLang="en-US" sz="4800" b="1">
              <a:solidFill>
                <a:srgbClr val="7F7F7F"/>
              </a:solidFill>
              <a:latin typeface="Microsoft JhengHei" charset="0"/>
              <a:ea typeface="Microsoft JhengHei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02867" y="4374108"/>
            <a:ext cx="10058400" cy="1821837"/>
          </a:xfrm>
        </p:spPr>
        <p:txBody>
          <a:bodyPr>
            <a:normAutofit/>
          </a:bodyPr>
          <a:lstStyle/>
          <a:p>
            <a:r>
              <a:rPr lang="zh-TW" altLang="en-US" sz="2000">
                <a:latin typeface="Microsoft JhengHei" charset="0"/>
                <a:ea typeface="Microsoft JhengHei" charset="0"/>
              </a:rPr>
              <a:t>透過各國家、各品牌的泡麵介紹，讓大家得知各種類泡麵的特色，以及不同款式的特別之處。</a:t>
            </a:r>
          </a:p>
          <a:p>
            <a:r>
              <a:rPr lang="zh-TW" altLang="en-US" sz="2000">
                <a:latin typeface="Microsoft JhengHei" charset="0"/>
                <a:ea typeface="Microsoft JhengHei" charset="0"/>
              </a:rPr>
              <a:t>每類泡麵會有不同的標籤，勾選標籤來篩選泡麵。</a:t>
            </a:r>
          </a:p>
        </p:txBody>
      </p:sp>
    </p:spTree>
    <p:extLst>
      <p:ext uri="{BB962C8B-B14F-4D97-AF65-F5344CB8AC3E}">
        <p14:creationId xmlns:p14="http://schemas.microsoft.com/office/powerpoint/2010/main" val="100298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>
                <a:solidFill>
                  <a:srgbClr val="7F7F7F"/>
                </a:solidFill>
                <a:latin typeface="Microsoft JhengHei"/>
                <a:ea typeface="Microsoft JhengHei"/>
              </a:rPr>
              <a:t>泡麵食譜</a:t>
            </a:r>
            <a:endParaRPr lang="zh-TW" altLang="en-US" sz="4800" b="1">
              <a:solidFill>
                <a:srgbClr val="7F7F7F"/>
              </a:solidFill>
              <a:latin typeface="Microsoft JhengHei" charset="0"/>
              <a:ea typeface="Microsoft JhengHei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02867" y="4374108"/>
            <a:ext cx="10058400" cy="1821837"/>
          </a:xfrm>
        </p:spPr>
        <p:txBody>
          <a:bodyPr>
            <a:normAutofit/>
          </a:bodyPr>
          <a:lstStyle/>
          <a:p>
            <a:r>
              <a:rPr lang="zh-TW" altLang="en-US" sz="2000">
                <a:latin typeface="Microsoft JhengHei" charset="0"/>
                <a:ea typeface="Microsoft JhengHei" charset="0"/>
              </a:rPr>
              <a:t>藉由不同的組合、料理方式，能夠創造出許多不同的泡麵美食，</a:t>
            </a:r>
          </a:p>
        </p:txBody>
      </p:sp>
    </p:spTree>
    <p:extLst>
      <p:ext uri="{BB962C8B-B14F-4D97-AF65-F5344CB8AC3E}">
        <p14:creationId xmlns:p14="http://schemas.microsoft.com/office/powerpoint/2010/main" val="32851933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137</Words>
  <Application>Microsoft Office PowerPoint</Application>
  <PresentationFormat>寬螢幕</PresentationFormat>
  <Paragraphs>40</Paragraphs>
  <Slides>15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回顧</vt:lpstr>
      <vt:lpstr>Johnmooya-美食速食麵</vt:lpstr>
      <vt:lpstr>背景、動機 </vt:lpstr>
      <vt:lpstr>泡麵食譜+泡麵文化</vt:lpstr>
      <vt:lpstr>平台功能</vt:lpstr>
      <vt:lpstr>PowerPoint 簡報</vt:lpstr>
      <vt:lpstr>平台介紹</vt:lpstr>
      <vt:lpstr>泡麵文化</vt:lpstr>
      <vt:lpstr>泡麵介紹</vt:lpstr>
      <vt:lpstr>泡麵食譜</vt:lpstr>
      <vt:lpstr>創意食譜分享</vt:lpstr>
      <vt:lpstr> 日本泡麵: http://tokyo.letsgojp.com/archives/3380/ 韓國泡麵:＿http://vicky720314.pixnet.net/blog/post/101108307-%E9%9F%93%E5%9C%8B%E9%9B%B6%E9%A3%9F%EF%BC%8C%E8%B1%AC%EF%BC%B6%E7%9A%84%E8%B6%85%E5%B8%82%E6%B8%85%E5%96%AE%E3%80%8C%E6%B3%A1%E9%BA%B5%E7%AF%87%E3%80%8D%E5%A4%A7%E5%85%AC%E9%96%8B 馬來西亞泡麵: http://happystar0711.pixnet.net/blog/post/152964957-%C2%A7%E5%88%86%E4%BA%AB%C2%A7%E4%BE%86%E5%93%81%E5%98%97%E9%A6%AC%E4%BE%86%E8%A5%BF%E4%BA%9E%E7%9A%84mykuali%E6%AA%B3%E5%9F%8E%E7%99%BD%E5%92%96%E5%93%A9%E6%B3%A1 台灣泡麵1 : http://www.jojam.tw/blog/post/25563316-%E2%98%85%E7%B6%93%E5%85%B8%E6%B3%A1%E9%BA%B5%E5%A4%A7%E4%BA%82%E9%AC%A5 難吃泡麵: http://news.gamme.com.tw/535641   相關連結 </vt:lpstr>
      <vt:lpstr>時程規劃</vt:lpstr>
      <vt:lpstr>PowerPoint 簡報</vt:lpstr>
      <vt:lpstr>團隊、負責</vt:lpstr>
      <vt:lpstr>陳奕安 / 網頁語法  李思萱 / 裝萌  江泓儒 / 裝傻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Chalalai Sarakor</dc:creator>
  <cp:lastModifiedBy>Yian</cp:lastModifiedBy>
  <cp:revision>10</cp:revision>
  <dcterms:created xsi:type="dcterms:W3CDTF">2013-07-30T10:45:16Z</dcterms:created>
  <dcterms:modified xsi:type="dcterms:W3CDTF">2015-04-14T04:21:36Z</dcterms:modified>
</cp:coreProperties>
</file>