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6218"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9144000" cy="6858000" type="screen4x3"/>
  <p:notesSz cx="6858000" cy="9144000"/>
  <p:defaultTextStyle>
    <a:defPPr>
      <a:defRPr lang="zh-CH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p:restoredTop sz="94667"/>
  </p:normalViewPr>
  <p:slideViewPr>
    <p:cSldViewPr snapToGrid="0" snapToObjects="1">
      <p:cViewPr varScale="1">
        <p:scale>
          <a:sx n="110" d="100"/>
          <a:sy n="110" d="100"/>
        </p:scale>
        <p:origin x="-1048"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ltLang="zh-CHT" smtClean="0"/>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HT" smtClean="0"/>
              <a:t>Click to edit Master subtitle style</a:t>
            </a:r>
            <a:endParaRPr lang="en-US" dirty="0"/>
          </a:p>
        </p:txBody>
      </p:sp>
      <p:sp>
        <p:nvSpPr>
          <p:cNvPr id="4" name="Date Placeholder 3"/>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5" name="Footer Placeholder 4"/>
          <p:cNvSpPr>
            <a:spLocks noGrp="1"/>
          </p:cNvSpPr>
          <p:nvPr>
            <p:ph type="ftr" sz="quarter" idx="11"/>
          </p:nvPr>
        </p:nvSpPr>
        <p:spPr/>
        <p:txBody>
          <a:bodyPr/>
          <a:lstStyle/>
          <a:p>
            <a:endParaRPr kumimoji="1" lang="zh-CHT" altLang="en-US"/>
          </a:p>
        </p:txBody>
      </p:sp>
      <p:sp>
        <p:nvSpPr>
          <p:cNvPr id="6" name="Slide Number Placeholder 5"/>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1767125139"/>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ltLang="zh-CHT" smtClean="0"/>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HT" smtClean="0"/>
              <a:t>Drag picture to placeholder or click icon to add</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HT" smtClean="0"/>
              <a:t>Click to edit Master text styles</a:t>
            </a:r>
          </a:p>
        </p:txBody>
      </p:sp>
      <p:sp>
        <p:nvSpPr>
          <p:cNvPr id="5" name="Date Placeholder 4"/>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zh-CHT" altLang="en-US"/>
          </a:p>
        </p:txBody>
      </p:sp>
      <p:sp>
        <p:nvSpPr>
          <p:cNvPr id="7" name="Slide Number Placeholder 6"/>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182302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ltLang="zh-CHT" smtClean="0"/>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HT" smtClean="0"/>
              <a:t>Click to edit Master text styles</a:t>
            </a:r>
          </a:p>
        </p:txBody>
      </p:sp>
      <p:sp>
        <p:nvSpPr>
          <p:cNvPr id="4" name="Date Placeholder 3"/>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5" name="Footer Placeholder 4"/>
          <p:cNvSpPr>
            <a:spLocks noGrp="1"/>
          </p:cNvSpPr>
          <p:nvPr>
            <p:ph type="ftr" sz="quarter" idx="11"/>
          </p:nvPr>
        </p:nvSpPr>
        <p:spPr/>
        <p:txBody>
          <a:bodyPr/>
          <a:lstStyle/>
          <a:p>
            <a:endParaRPr kumimoji="1" lang="zh-CHT" altLang="en-US"/>
          </a:p>
        </p:txBody>
      </p:sp>
      <p:sp>
        <p:nvSpPr>
          <p:cNvPr id="6" name="Slide Number Placeholder 5"/>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1410681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en-US" altLang="zh-CHT" smtClean="0"/>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HT" smtClean="0"/>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HT" smtClean="0"/>
              <a:t>Click to edit Master text styles</a:t>
            </a:r>
          </a:p>
        </p:txBody>
      </p:sp>
      <p:sp>
        <p:nvSpPr>
          <p:cNvPr id="4" name="Date Placeholder 3"/>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5" name="Footer Placeholder 4"/>
          <p:cNvSpPr>
            <a:spLocks noGrp="1"/>
          </p:cNvSpPr>
          <p:nvPr>
            <p:ph type="ftr" sz="quarter" idx="11"/>
          </p:nvPr>
        </p:nvSpPr>
        <p:spPr/>
        <p:txBody>
          <a:bodyPr/>
          <a:lstStyle/>
          <a:p>
            <a:endParaRPr kumimoji="1" lang="zh-CHT" altLang="en-US"/>
          </a:p>
        </p:txBody>
      </p:sp>
      <p:sp>
        <p:nvSpPr>
          <p:cNvPr id="6" name="Slide Number Placeholder 5"/>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419481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ltLang="zh-CHT" smtClean="0"/>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HT" smtClean="0"/>
              <a:t>Click to edit Master text styles</a:t>
            </a:r>
          </a:p>
        </p:txBody>
      </p:sp>
      <p:sp>
        <p:nvSpPr>
          <p:cNvPr id="4" name="Date Placeholder 3"/>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5" name="Footer Placeholder 4"/>
          <p:cNvSpPr>
            <a:spLocks noGrp="1"/>
          </p:cNvSpPr>
          <p:nvPr>
            <p:ph type="ftr" sz="quarter" idx="11"/>
          </p:nvPr>
        </p:nvSpPr>
        <p:spPr/>
        <p:txBody>
          <a:bodyPr/>
          <a:lstStyle/>
          <a:p>
            <a:endParaRPr kumimoji="1" lang="zh-CHT" altLang="en-US"/>
          </a:p>
        </p:txBody>
      </p:sp>
      <p:sp>
        <p:nvSpPr>
          <p:cNvPr id="6" name="Slide Number Placeholder 5"/>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631340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en-US" altLang="zh-CHT" smtClean="0"/>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ltLang="zh-CHT" smtClean="0"/>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HT" smtClean="0"/>
              <a:t>Click to edit Master text styles</a:t>
            </a:r>
          </a:p>
        </p:txBody>
      </p:sp>
      <p:sp>
        <p:nvSpPr>
          <p:cNvPr id="4" name="Date Placeholder 3"/>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5" name="Footer Placeholder 4"/>
          <p:cNvSpPr>
            <a:spLocks noGrp="1"/>
          </p:cNvSpPr>
          <p:nvPr>
            <p:ph type="ftr" sz="quarter" idx="11"/>
          </p:nvPr>
        </p:nvSpPr>
        <p:spPr/>
        <p:txBody>
          <a:bodyPr/>
          <a:lstStyle/>
          <a:p>
            <a:endParaRPr kumimoji="1" lang="zh-CHT" altLang="en-US"/>
          </a:p>
        </p:txBody>
      </p:sp>
      <p:sp>
        <p:nvSpPr>
          <p:cNvPr id="6" name="Slide Number Placeholder 5"/>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54449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ltLang="zh-CHT" smtClean="0"/>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ltLang="zh-CHT" smtClean="0"/>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HT" smtClean="0"/>
              <a:t>Click to edit Master text styles</a:t>
            </a:r>
          </a:p>
        </p:txBody>
      </p:sp>
      <p:sp>
        <p:nvSpPr>
          <p:cNvPr id="4" name="Date Placeholder 3"/>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5" name="Footer Placeholder 4"/>
          <p:cNvSpPr>
            <a:spLocks noGrp="1"/>
          </p:cNvSpPr>
          <p:nvPr>
            <p:ph type="ftr" sz="quarter" idx="11"/>
          </p:nvPr>
        </p:nvSpPr>
        <p:spPr/>
        <p:txBody>
          <a:bodyPr/>
          <a:lstStyle/>
          <a:p>
            <a:endParaRPr kumimoji="1" lang="zh-CHT" altLang="en-US"/>
          </a:p>
        </p:txBody>
      </p:sp>
      <p:sp>
        <p:nvSpPr>
          <p:cNvPr id="6" name="Slide Number Placeholder 5"/>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1278792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ltLang="zh-CHT"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HT" smtClean="0"/>
              <a:t>Click to edit Master text styles</a:t>
            </a:r>
          </a:p>
          <a:p>
            <a:pPr lvl="1"/>
            <a:r>
              <a:rPr lang="en-US" altLang="zh-CHT" smtClean="0"/>
              <a:t>Second level</a:t>
            </a:r>
          </a:p>
          <a:p>
            <a:pPr lvl="2"/>
            <a:r>
              <a:rPr lang="en-US" altLang="zh-CHT" smtClean="0"/>
              <a:t>Third level</a:t>
            </a:r>
          </a:p>
          <a:p>
            <a:pPr lvl="3"/>
            <a:r>
              <a:rPr lang="en-US" altLang="zh-CHT" smtClean="0"/>
              <a:t>Fourth level</a:t>
            </a:r>
          </a:p>
          <a:p>
            <a:pPr lvl="4"/>
            <a:r>
              <a:rPr lang="en-US" altLang="zh-CHT" smtClean="0"/>
              <a:t>Fifth level</a:t>
            </a:r>
            <a:endParaRPr lang="en-US" dirty="0"/>
          </a:p>
        </p:txBody>
      </p:sp>
      <p:sp>
        <p:nvSpPr>
          <p:cNvPr id="4" name="Date Placeholder 3"/>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5" name="Footer Placeholder 4"/>
          <p:cNvSpPr>
            <a:spLocks noGrp="1"/>
          </p:cNvSpPr>
          <p:nvPr>
            <p:ph type="ftr" sz="quarter" idx="11"/>
          </p:nvPr>
        </p:nvSpPr>
        <p:spPr/>
        <p:txBody>
          <a:bodyPr/>
          <a:lstStyle/>
          <a:p>
            <a:endParaRPr kumimoji="1" lang="zh-CHT" altLang="en-US"/>
          </a:p>
        </p:txBody>
      </p:sp>
      <p:sp>
        <p:nvSpPr>
          <p:cNvPr id="6" name="Slide Number Placeholder 5"/>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138700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ltLang="zh-CHT" smtClean="0"/>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ltLang="zh-CHT" smtClean="0"/>
              <a:t>Click to edit Master text styles</a:t>
            </a:r>
          </a:p>
          <a:p>
            <a:pPr lvl="1"/>
            <a:r>
              <a:rPr lang="en-US" altLang="zh-CHT" smtClean="0"/>
              <a:t>Second level</a:t>
            </a:r>
          </a:p>
          <a:p>
            <a:pPr lvl="2"/>
            <a:r>
              <a:rPr lang="en-US" altLang="zh-CHT" smtClean="0"/>
              <a:t>Third level</a:t>
            </a:r>
          </a:p>
          <a:p>
            <a:pPr lvl="3"/>
            <a:r>
              <a:rPr lang="en-US" altLang="zh-CHT" smtClean="0"/>
              <a:t>Fourth level</a:t>
            </a:r>
          </a:p>
          <a:p>
            <a:pPr lvl="4"/>
            <a:r>
              <a:rPr lang="en-US" altLang="zh-CHT" smtClean="0"/>
              <a:t>Fifth level</a:t>
            </a:r>
            <a:endParaRPr lang="en-US" dirty="0"/>
          </a:p>
        </p:txBody>
      </p:sp>
      <p:sp>
        <p:nvSpPr>
          <p:cNvPr id="4" name="Date Placeholder 3"/>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5" name="Footer Placeholder 4"/>
          <p:cNvSpPr>
            <a:spLocks noGrp="1"/>
          </p:cNvSpPr>
          <p:nvPr>
            <p:ph type="ftr" sz="quarter" idx="11"/>
          </p:nvPr>
        </p:nvSpPr>
        <p:spPr/>
        <p:txBody>
          <a:bodyPr/>
          <a:lstStyle/>
          <a:p>
            <a:endParaRPr kumimoji="1" lang="zh-CHT" altLang="en-US"/>
          </a:p>
        </p:txBody>
      </p:sp>
      <p:sp>
        <p:nvSpPr>
          <p:cNvPr id="6" name="Slide Number Placeholder 5"/>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1049546350"/>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HT" smtClean="0"/>
              <a:t>Click to edit Master title style</a:t>
            </a:r>
            <a:endParaRPr lang="en-US" dirty="0"/>
          </a:p>
        </p:txBody>
      </p:sp>
      <p:sp>
        <p:nvSpPr>
          <p:cNvPr id="3" name="Content Placeholder 2"/>
          <p:cNvSpPr>
            <a:spLocks noGrp="1"/>
          </p:cNvSpPr>
          <p:nvPr>
            <p:ph idx="1"/>
          </p:nvPr>
        </p:nvSpPr>
        <p:spPr/>
        <p:txBody>
          <a:bodyPr anchor="ctr"/>
          <a:lstStyle/>
          <a:p>
            <a:pPr lvl="0"/>
            <a:r>
              <a:rPr lang="en-US" altLang="zh-CHT" smtClean="0"/>
              <a:t>Click to edit Master text styles</a:t>
            </a:r>
          </a:p>
          <a:p>
            <a:pPr lvl="1"/>
            <a:r>
              <a:rPr lang="en-US" altLang="zh-CHT" smtClean="0"/>
              <a:t>Second level</a:t>
            </a:r>
          </a:p>
          <a:p>
            <a:pPr lvl="2"/>
            <a:r>
              <a:rPr lang="en-US" altLang="zh-CHT" smtClean="0"/>
              <a:t>Third level</a:t>
            </a:r>
          </a:p>
          <a:p>
            <a:pPr lvl="3"/>
            <a:r>
              <a:rPr lang="en-US" altLang="zh-CHT" smtClean="0"/>
              <a:t>Fourth level</a:t>
            </a:r>
          </a:p>
          <a:p>
            <a:pPr lvl="4"/>
            <a:r>
              <a:rPr lang="en-US" altLang="zh-CHT" smtClean="0"/>
              <a:t>Fifth level</a:t>
            </a:r>
            <a:endParaRPr lang="en-US" dirty="0"/>
          </a:p>
        </p:txBody>
      </p:sp>
      <p:sp>
        <p:nvSpPr>
          <p:cNvPr id="4" name="Date Placeholder 3"/>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5" name="Footer Placeholder 4"/>
          <p:cNvSpPr>
            <a:spLocks noGrp="1"/>
          </p:cNvSpPr>
          <p:nvPr>
            <p:ph type="ftr" sz="quarter" idx="11"/>
          </p:nvPr>
        </p:nvSpPr>
        <p:spPr/>
        <p:txBody>
          <a:bodyPr/>
          <a:lstStyle/>
          <a:p>
            <a:endParaRPr kumimoji="1" lang="zh-CHT" altLang="en-US"/>
          </a:p>
        </p:txBody>
      </p:sp>
      <p:sp>
        <p:nvSpPr>
          <p:cNvPr id="6" name="Slide Number Placeholder 5"/>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318333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ltLang="zh-CHT" smtClean="0"/>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HT" smtClean="0"/>
              <a:t>Click to edit Master text styles</a:t>
            </a:r>
          </a:p>
        </p:txBody>
      </p:sp>
      <p:sp>
        <p:nvSpPr>
          <p:cNvPr id="4" name="Date Placeholder 3"/>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5" name="Footer Placeholder 4"/>
          <p:cNvSpPr>
            <a:spLocks noGrp="1"/>
          </p:cNvSpPr>
          <p:nvPr>
            <p:ph type="ftr" sz="quarter" idx="11"/>
          </p:nvPr>
        </p:nvSpPr>
        <p:spPr/>
        <p:txBody>
          <a:bodyPr/>
          <a:lstStyle/>
          <a:p>
            <a:endParaRPr kumimoji="1" lang="zh-CHT" altLang="en-US"/>
          </a:p>
        </p:txBody>
      </p:sp>
      <p:sp>
        <p:nvSpPr>
          <p:cNvPr id="6" name="Slide Number Placeholder 5"/>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1680687005"/>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HT" smtClean="0"/>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ltLang="zh-CHT" smtClean="0"/>
              <a:t>Click to edit Master text styles</a:t>
            </a:r>
          </a:p>
          <a:p>
            <a:pPr lvl="1"/>
            <a:r>
              <a:rPr lang="en-US" altLang="zh-CHT" smtClean="0"/>
              <a:t>Second level</a:t>
            </a:r>
          </a:p>
          <a:p>
            <a:pPr lvl="2"/>
            <a:r>
              <a:rPr lang="en-US" altLang="zh-CHT" smtClean="0"/>
              <a:t>Third level</a:t>
            </a:r>
          </a:p>
          <a:p>
            <a:pPr lvl="3"/>
            <a:r>
              <a:rPr lang="en-US" altLang="zh-CHT" smtClean="0"/>
              <a:t>Fourth level</a:t>
            </a:r>
          </a:p>
          <a:p>
            <a:pPr lvl="4"/>
            <a:r>
              <a:rPr lang="en-US" altLang="zh-CHT" smtClean="0"/>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ltLang="zh-CHT" smtClean="0"/>
              <a:t>Click to edit Master text styles</a:t>
            </a:r>
          </a:p>
          <a:p>
            <a:pPr lvl="1"/>
            <a:r>
              <a:rPr lang="en-US" altLang="zh-CHT" smtClean="0"/>
              <a:t>Second level</a:t>
            </a:r>
          </a:p>
          <a:p>
            <a:pPr lvl="2"/>
            <a:r>
              <a:rPr lang="en-US" altLang="zh-CHT" smtClean="0"/>
              <a:t>Third level</a:t>
            </a:r>
          </a:p>
          <a:p>
            <a:pPr lvl="3"/>
            <a:r>
              <a:rPr lang="en-US" altLang="zh-CHT" smtClean="0"/>
              <a:t>Fourth level</a:t>
            </a:r>
          </a:p>
          <a:p>
            <a:pPr lvl="4"/>
            <a:r>
              <a:rPr lang="en-US" altLang="zh-CHT" smtClean="0"/>
              <a:t>Fifth level</a:t>
            </a:r>
            <a:endParaRPr lang="en-US" dirty="0"/>
          </a:p>
        </p:txBody>
      </p:sp>
      <p:sp>
        <p:nvSpPr>
          <p:cNvPr id="5" name="Date Placeholder 4"/>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6" name="Footer Placeholder 5"/>
          <p:cNvSpPr>
            <a:spLocks noGrp="1"/>
          </p:cNvSpPr>
          <p:nvPr>
            <p:ph type="ftr" sz="quarter" idx="11"/>
          </p:nvPr>
        </p:nvSpPr>
        <p:spPr/>
        <p:txBody>
          <a:bodyPr/>
          <a:lstStyle/>
          <a:p>
            <a:endParaRPr kumimoji="1" lang="zh-CHT" altLang="en-US"/>
          </a:p>
        </p:txBody>
      </p:sp>
      <p:sp>
        <p:nvSpPr>
          <p:cNvPr id="7" name="Slide Number Placeholder 6"/>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1090438014"/>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HT" smtClean="0"/>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HT" smtClean="0"/>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ltLang="zh-CHT" smtClean="0"/>
              <a:t>Click to edit Master text styles</a:t>
            </a:r>
          </a:p>
          <a:p>
            <a:pPr lvl="1"/>
            <a:r>
              <a:rPr lang="en-US" altLang="zh-CHT" smtClean="0"/>
              <a:t>Second level</a:t>
            </a:r>
          </a:p>
          <a:p>
            <a:pPr lvl="2"/>
            <a:r>
              <a:rPr lang="en-US" altLang="zh-CHT" smtClean="0"/>
              <a:t>Third level</a:t>
            </a:r>
          </a:p>
          <a:p>
            <a:pPr lvl="3"/>
            <a:r>
              <a:rPr lang="en-US" altLang="zh-CHT" smtClean="0"/>
              <a:t>Fourth level</a:t>
            </a:r>
          </a:p>
          <a:p>
            <a:pPr lvl="4"/>
            <a:r>
              <a:rPr lang="en-US" altLang="zh-CHT" smtClean="0"/>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HT" smtClean="0"/>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ltLang="zh-CHT" smtClean="0"/>
              <a:t>Click to edit Master text styles</a:t>
            </a:r>
          </a:p>
          <a:p>
            <a:pPr lvl="1"/>
            <a:r>
              <a:rPr lang="en-US" altLang="zh-CHT" smtClean="0"/>
              <a:t>Second level</a:t>
            </a:r>
          </a:p>
          <a:p>
            <a:pPr lvl="2"/>
            <a:r>
              <a:rPr lang="en-US" altLang="zh-CHT" smtClean="0"/>
              <a:t>Third level</a:t>
            </a:r>
          </a:p>
          <a:p>
            <a:pPr lvl="3"/>
            <a:r>
              <a:rPr lang="en-US" altLang="zh-CHT" smtClean="0"/>
              <a:t>Fourth level</a:t>
            </a:r>
          </a:p>
          <a:p>
            <a:pPr lvl="4"/>
            <a:r>
              <a:rPr lang="en-US" altLang="zh-CHT" smtClean="0"/>
              <a:t>Fifth level</a:t>
            </a:r>
            <a:endParaRPr lang="en-US" dirty="0"/>
          </a:p>
        </p:txBody>
      </p:sp>
      <p:sp>
        <p:nvSpPr>
          <p:cNvPr id="7" name="Date Placeholder 6"/>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8" name="Footer Placeholder 7"/>
          <p:cNvSpPr>
            <a:spLocks noGrp="1"/>
          </p:cNvSpPr>
          <p:nvPr>
            <p:ph type="ftr" sz="quarter" idx="11"/>
          </p:nvPr>
        </p:nvSpPr>
        <p:spPr/>
        <p:txBody>
          <a:bodyPr/>
          <a:lstStyle/>
          <a:p>
            <a:endParaRPr kumimoji="1" lang="zh-CHT" altLang="en-US"/>
          </a:p>
        </p:txBody>
      </p:sp>
      <p:sp>
        <p:nvSpPr>
          <p:cNvPr id="9" name="Slide Number Placeholder 8"/>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428674782"/>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ltLang="zh-CHT" smtClean="0"/>
              <a:t>Click to edit Master title style</a:t>
            </a:r>
            <a:endParaRPr lang="en-US" dirty="0"/>
          </a:p>
        </p:txBody>
      </p:sp>
      <p:sp>
        <p:nvSpPr>
          <p:cNvPr id="3" name="Date Placeholder 2"/>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4" name="Footer Placeholder 3"/>
          <p:cNvSpPr>
            <a:spLocks noGrp="1"/>
          </p:cNvSpPr>
          <p:nvPr>
            <p:ph type="ftr" sz="quarter" idx="11"/>
          </p:nvPr>
        </p:nvSpPr>
        <p:spPr/>
        <p:txBody>
          <a:bodyPr/>
          <a:lstStyle/>
          <a:p>
            <a:endParaRPr kumimoji="1" lang="zh-CHT" altLang="en-US"/>
          </a:p>
        </p:txBody>
      </p:sp>
      <p:sp>
        <p:nvSpPr>
          <p:cNvPr id="5" name="Slide Number Placeholder 4"/>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145458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3" name="Footer Placeholder 2"/>
          <p:cNvSpPr>
            <a:spLocks noGrp="1"/>
          </p:cNvSpPr>
          <p:nvPr>
            <p:ph type="ftr" sz="quarter" idx="11"/>
          </p:nvPr>
        </p:nvSpPr>
        <p:spPr/>
        <p:txBody>
          <a:bodyPr/>
          <a:lstStyle/>
          <a:p>
            <a:endParaRPr kumimoji="1" lang="zh-CHT" altLang="en-US"/>
          </a:p>
        </p:txBody>
      </p:sp>
      <p:sp>
        <p:nvSpPr>
          <p:cNvPr id="4" name="Slide Number Placeholder 3"/>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502390523"/>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ltLang="zh-CHT" smtClean="0"/>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ltLang="zh-CHT" smtClean="0"/>
              <a:t>Click to edit Master text styles</a:t>
            </a:r>
          </a:p>
          <a:p>
            <a:pPr lvl="1"/>
            <a:r>
              <a:rPr lang="en-US" altLang="zh-CHT" smtClean="0"/>
              <a:t>Second level</a:t>
            </a:r>
          </a:p>
          <a:p>
            <a:pPr lvl="2"/>
            <a:r>
              <a:rPr lang="en-US" altLang="zh-CHT" smtClean="0"/>
              <a:t>Third level</a:t>
            </a:r>
          </a:p>
          <a:p>
            <a:pPr lvl="3"/>
            <a:r>
              <a:rPr lang="en-US" altLang="zh-CHT" smtClean="0"/>
              <a:t>Fourth level</a:t>
            </a:r>
          </a:p>
          <a:p>
            <a:pPr lvl="4"/>
            <a:r>
              <a:rPr lang="en-US" altLang="zh-CHT" smtClean="0"/>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HT" smtClean="0"/>
              <a:t>Click to edit Master text styles</a:t>
            </a:r>
          </a:p>
        </p:txBody>
      </p:sp>
      <p:sp>
        <p:nvSpPr>
          <p:cNvPr id="5" name="Date Placeholder 4"/>
          <p:cNvSpPr>
            <a:spLocks noGrp="1"/>
          </p:cNvSpPr>
          <p:nvPr>
            <p:ph type="dt" sz="half" idx="10"/>
          </p:nvPr>
        </p:nvSpPr>
        <p:spPr/>
        <p:txBody>
          <a:bodyPr/>
          <a:lstStyle/>
          <a:p>
            <a:fld id="{6EA8EABF-03FE-A949-B816-FA1E28CF6B46}" type="datetimeFigureOut">
              <a:rPr kumimoji="1" lang="zh-CHT" altLang="en-US" smtClean="0"/>
              <a:t>15/4/21</a:t>
            </a:fld>
            <a:endParaRPr kumimoji="1" lang="zh-CHT" altLang="en-US"/>
          </a:p>
        </p:txBody>
      </p:sp>
      <p:sp>
        <p:nvSpPr>
          <p:cNvPr id="6" name="Footer Placeholder 5"/>
          <p:cNvSpPr>
            <a:spLocks noGrp="1"/>
          </p:cNvSpPr>
          <p:nvPr>
            <p:ph type="ftr" sz="quarter" idx="11"/>
          </p:nvPr>
        </p:nvSpPr>
        <p:spPr/>
        <p:txBody>
          <a:bodyPr/>
          <a:lstStyle/>
          <a:p>
            <a:endParaRPr kumimoji="1" lang="zh-CHT" altLang="en-US"/>
          </a:p>
        </p:txBody>
      </p:sp>
      <p:sp>
        <p:nvSpPr>
          <p:cNvPr id="7" name="Slide Number Placeholder 6"/>
          <p:cNvSpPr>
            <a:spLocks noGrp="1"/>
          </p:cNvSpPr>
          <p:nvPr>
            <p:ph type="sldNum" sz="quarter" idx="12"/>
          </p:nvPr>
        </p:nvSpPr>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106242869"/>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ltLang="zh-CHT" smtClean="0"/>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HT" smtClean="0"/>
              <a:t>Drag picture to placeholder or click icon to add</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HT" smtClean="0"/>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6EA8EABF-03FE-A949-B816-FA1E28CF6B46}" type="datetimeFigureOut">
              <a:rPr kumimoji="1" lang="zh-CHT" altLang="en-US" smtClean="0"/>
              <a:t>15/4/21</a:t>
            </a:fld>
            <a:endParaRPr kumimoji="1" lang="zh-CHT"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zh-CHT" altLang="en-US"/>
          </a:p>
        </p:txBody>
      </p:sp>
      <p:sp>
        <p:nvSpPr>
          <p:cNvPr id="7" name="Slide Number Placeholder 6"/>
          <p:cNvSpPr>
            <a:spLocks noGrp="1"/>
          </p:cNvSpPr>
          <p:nvPr>
            <p:ph type="sldNum" sz="quarter" idx="12"/>
          </p:nvPr>
        </p:nvSpPr>
        <p:spPr>
          <a:xfrm>
            <a:off x="8024262" y="6181344"/>
            <a:ext cx="305186" cy="329250"/>
          </a:xfrm>
        </p:spPr>
        <p:txBody>
          <a:body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5241352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ltLang="zh-CHT" smtClean="0"/>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ltLang="zh-CHT" smtClean="0"/>
              <a:t>Click to edit Master text styles</a:t>
            </a:r>
          </a:p>
          <a:p>
            <a:pPr lvl="1"/>
            <a:r>
              <a:rPr lang="en-US" altLang="zh-CHT" smtClean="0"/>
              <a:t>Second level</a:t>
            </a:r>
          </a:p>
          <a:p>
            <a:pPr lvl="2"/>
            <a:r>
              <a:rPr lang="en-US" altLang="zh-CHT" smtClean="0"/>
              <a:t>Third level</a:t>
            </a:r>
          </a:p>
          <a:p>
            <a:pPr lvl="3"/>
            <a:r>
              <a:rPr lang="en-US" altLang="zh-CHT" smtClean="0"/>
              <a:t>Fourth level</a:t>
            </a:r>
          </a:p>
          <a:p>
            <a:pPr lvl="4"/>
            <a:r>
              <a:rPr lang="en-US" altLang="zh-CHT" smtClean="0"/>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6EA8EABF-03FE-A949-B816-FA1E28CF6B46}" type="datetimeFigureOut">
              <a:rPr kumimoji="1" lang="zh-CHT" altLang="en-US" smtClean="0"/>
              <a:t>15/4/21</a:t>
            </a:fld>
            <a:endParaRPr kumimoji="1" lang="zh-CHT"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zh-CHT"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67596EE7-F722-044E-BA78-15D106127B7B}" type="slidenum">
              <a:rPr kumimoji="1" lang="zh-CHT" altLang="en-US" smtClean="0"/>
              <a:t>‹#›</a:t>
            </a:fld>
            <a:endParaRPr kumimoji="1" lang="zh-CHT" altLang="en-US"/>
          </a:p>
        </p:txBody>
      </p:sp>
    </p:spTree>
    <p:extLst>
      <p:ext uri="{BB962C8B-B14F-4D97-AF65-F5344CB8AC3E}">
        <p14:creationId xmlns:p14="http://schemas.microsoft.com/office/powerpoint/2010/main" val="1331565220"/>
      </p:ext>
    </p:extLst>
  </p:cSld>
  <p:clrMap bg1="dk1" tx1="lt1" bg2="dk2" tx2="lt2" accent1="accent1" accent2="accent2" accent3="accent3" accent4="accent4" accent5="accent5" accent6="accent6" hlink="hlink" folHlink="folHlink"/>
  <p:sldLayoutIdLst>
    <p:sldLayoutId id="2147486219" r:id="rId1"/>
    <p:sldLayoutId id="2147486220" r:id="rId2"/>
    <p:sldLayoutId id="2147486221" r:id="rId3"/>
    <p:sldLayoutId id="2147486222" r:id="rId4"/>
    <p:sldLayoutId id="2147486223" r:id="rId5"/>
    <p:sldLayoutId id="2147486224" r:id="rId6"/>
    <p:sldLayoutId id="2147486225" r:id="rId7"/>
    <p:sldLayoutId id="2147486226" r:id="rId8"/>
    <p:sldLayoutId id="2147486227" r:id="rId9"/>
    <p:sldLayoutId id="2147486228" r:id="rId10"/>
    <p:sldLayoutId id="2147486229" r:id="rId11"/>
    <p:sldLayoutId id="2147486230" r:id="rId12"/>
    <p:sldLayoutId id="2147486231" r:id="rId13"/>
    <p:sldLayoutId id="2147486232" r:id="rId14"/>
    <p:sldLayoutId id="2147486233" r:id="rId15"/>
    <p:sldLayoutId id="2147486234" r:id="rId16"/>
    <p:sldLayoutId id="2147486235" r:id="rId17"/>
  </p:sldLayoutIdLst>
  <p:txStyles>
    <p:title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microsoft.com/office/2007/relationships/hdphoto" Target="../media/hdphoto2.wdp"/><Relationship Id="rId6" Type="http://schemas.openxmlformats.org/officeDocument/2006/relationships/image" Target="../media/image4.png"/><Relationship Id="rId7"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30147" y="3219007"/>
            <a:ext cx="7002684" cy="1470025"/>
          </a:xfrm>
        </p:spPr>
        <p:txBody>
          <a:bodyPr>
            <a:normAutofit fontScale="90000"/>
          </a:bodyPr>
          <a:lstStyle/>
          <a:p>
            <a:r>
              <a:rPr kumimoji="1" lang="en-US" altLang="zh-CHT" sz="11500" dirty="0" smtClean="0">
                <a:solidFill>
                  <a:schemeClr val="tx1">
                    <a:lumMod val="75000"/>
                    <a:lumOff val="25000"/>
                  </a:schemeClr>
                </a:solidFill>
                <a:latin typeface="Brush Script Std"/>
                <a:cs typeface="Brush Script Std"/>
              </a:rPr>
              <a:t>NTUST</a:t>
            </a:r>
            <a:r>
              <a:rPr kumimoji="1" lang="zh-CHT" altLang="en-US" sz="11500" dirty="0" smtClean="0">
                <a:solidFill>
                  <a:schemeClr val="tx1">
                    <a:lumMod val="75000"/>
                    <a:lumOff val="25000"/>
                  </a:schemeClr>
                </a:solidFill>
                <a:latin typeface="Apple Chancery"/>
                <a:cs typeface="Apple Chancery"/>
              </a:rPr>
              <a:t> </a:t>
            </a:r>
            <a:r>
              <a:rPr kumimoji="1" lang="en-US" altLang="zh-CHT" sz="6600" dirty="0" err="1" smtClean="0">
                <a:solidFill>
                  <a:schemeClr val="accent6">
                    <a:lumMod val="75000"/>
                  </a:schemeClr>
                </a:solidFill>
                <a:latin typeface="Apple Chancery"/>
                <a:cs typeface="Apple Chancery"/>
              </a:rPr>
              <a:t>safood</a:t>
            </a:r>
            <a:endParaRPr kumimoji="1" lang="zh-CHT" altLang="en-US" dirty="0">
              <a:solidFill>
                <a:schemeClr val="accent6">
                  <a:lumMod val="75000"/>
                </a:schemeClr>
              </a:solidFill>
              <a:latin typeface="Apple Chancery"/>
              <a:cs typeface="Apple Chancery"/>
            </a:endParaRPr>
          </a:p>
        </p:txBody>
      </p:sp>
    </p:spTree>
    <p:extLst>
      <p:ext uri="{BB962C8B-B14F-4D97-AF65-F5344CB8AC3E}">
        <p14:creationId xmlns:p14="http://schemas.microsoft.com/office/powerpoint/2010/main" val="34066672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68101" y="1655180"/>
            <a:ext cx="7592315" cy="4722471"/>
          </a:xfrm>
        </p:spPr>
        <p:txBody>
          <a:bodyPr>
            <a:normAutofit fontScale="85000" lnSpcReduction="20000"/>
          </a:bodyPr>
          <a:lstStyle/>
          <a:p>
            <a:pPr marL="0" indent="0">
              <a:lnSpc>
                <a:spcPct val="150000"/>
              </a:lnSpc>
              <a:buClr>
                <a:srgbClr val="0070C0"/>
              </a:buClr>
              <a:buNone/>
            </a:pPr>
            <a:r>
              <a:rPr kumimoji="1" lang="zh-TW" altLang="en-US" sz="2000" b="1" dirty="0">
                <a:solidFill>
                  <a:srgbClr val="FFC000"/>
                </a:solidFill>
              </a:rPr>
              <a:t>之後需要加入的功能</a:t>
            </a:r>
            <a:r>
              <a:rPr kumimoji="1" lang="zh-CHT" altLang="en-US" sz="2000" b="1" dirty="0">
                <a:solidFill>
                  <a:srgbClr val="FFC000"/>
                </a:solidFill>
              </a:rPr>
              <a:t>：</a:t>
            </a:r>
          </a:p>
          <a:p>
            <a:pPr>
              <a:lnSpc>
                <a:spcPct val="150000"/>
              </a:lnSpc>
              <a:buClr>
                <a:srgbClr val="0070C0"/>
              </a:buClr>
            </a:pPr>
            <a:r>
              <a:rPr kumimoji="1" lang="zh-CHT" altLang="en-US" sz="2100" b="1" u="sng" dirty="0" smtClean="0">
                <a:solidFill>
                  <a:srgbClr val="0070C0"/>
                </a:solidFill>
              </a:rPr>
              <a:t>檢舉區：</a:t>
            </a:r>
            <a:endParaRPr kumimoji="1" lang="en-US" altLang="zh-CHT" sz="2100" b="1" u="sng" dirty="0" smtClean="0">
              <a:solidFill>
                <a:srgbClr val="0070C0"/>
              </a:solidFill>
            </a:endParaRPr>
          </a:p>
          <a:p>
            <a:pPr marL="457200" lvl="1" indent="0">
              <a:lnSpc>
                <a:spcPct val="150000"/>
              </a:lnSpc>
              <a:buClr>
                <a:srgbClr val="0070C0"/>
              </a:buClr>
              <a:buNone/>
            </a:pPr>
            <a:r>
              <a:rPr kumimoji="1" lang="en-US" altLang="zh-CHT" b="1" dirty="0" smtClean="0"/>
              <a:t> </a:t>
            </a:r>
            <a:r>
              <a:rPr kumimoji="1" lang="zh-CHT" altLang="en-US" sz="1900" b="1" dirty="0" smtClean="0"/>
              <a:t>選擇完餐廳</a:t>
            </a:r>
            <a:r>
              <a:rPr kumimoji="1" lang="en-US" altLang="zh-CHT" sz="1900" b="1" dirty="0" smtClean="0"/>
              <a:t>Selector</a:t>
            </a:r>
            <a:r>
              <a:rPr kumimoji="1" lang="zh-CHT" altLang="en-US" sz="1900" b="1" dirty="0" smtClean="0"/>
              <a:t>可以自動篩選出該餐廳的商家（</a:t>
            </a:r>
            <a:r>
              <a:rPr kumimoji="1" lang="en-US" altLang="zh-CHT" sz="1900" b="1" dirty="0" smtClean="0"/>
              <a:t>ex:</a:t>
            </a:r>
            <a:r>
              <a:rPr kumimoji="1" lang="zh-CHT" altLang="en-US" sz="1900" b="1" dirty="0" smtClean="0"/>
              <a:t>一餐）</a:t>
            </a:r>
          </a:p>
          <a:p>
            <a:pPr marL="457200" lvl="1" indent="0">
              <a:lnSpc>
                <a:spcPct val="150000"/>
              </a:lnSpc>
              <a:buClr>
                <a:srgbClr val="0070C0"/>
              </a:buClr>
              <a:buNone/>
            </a:pPr>
            <a:r>
              <a:rPr kumimoji="1" lang="en-US" altLang="zh-CHT" sz="1900" b="1" dirty="0" smtClean="0"/>
              <a:t> </a:t>
            </a:r>
            <a:r>
              <a:rPr kumimoji="1" lang="zh-CHT" altLang="en-US" sz="1900" b="1" dirty="0" smtClean="0"/>
              <a:t>可以把檢舉內容擷取至最新的事件區（包含標題、圖片、內容、時間、店家）</a:t>
            </a:r>
          </a:p>
          <a:p>
            <a:pPr>
              <a:lnSpc>
                <a:spcPct val="150000"/>
              </a:lnSpc>
              <a:buClr>
                <a:srgbClr val="0070C0"/>
              </a:buClr>
            </a:pPr>
            <a:r>
              <a:rPr kumimoji="1" lang="zh-CHT" altLang="en-US" sz="2100" b="1" u="sng" dirty="0" smtClean="0">
                <a:solidFill>
                  <a:srgbClr val="0070C0"/>
                </a:solidFill>
              </a:rPr>
              <a:t>登入：</a:t>
            </a:r>
          </a:p>
          <a:p>
            <a:pPr marL="457200" lvl="1" indent="0">
              <a:lnSpc>
                <a:spcPct val="150000"/>
              </a:lnSpc>
              <a:buClr>
                <a:srgbClr val="0070C0"/>
              </a:buClr>
              <a:buNone/>
            </a:pPr>
            <a:r>
              <a:rPr kumimoji="1" lang="zh-CHT" altLang="en-US" sz="1900" b="1" dirty="0" smtClean="0"/>
              <a:t>登入</a:t>
            </a:r>
            <a:r>
              <a:rPr kumimoji="1" lang="zh-CHT" altLang="en-US" sz="1900" b="1" dirty="0"/>
              <a:t>功能</a:t>
            </a:r>
          </a:p>
          <a:p>
            <a:pPr marL="457200" lvl="1" indent="0">
              <a:lnSpc>
                <a:spcPct val="150000"/>
              </a:lnSpc>
              <a:buClr>
                <a:srgbClr val="0070C0"/>
              </a:buClr>
              <a:buNone/>
            </a:pPr>
            <a:r>
              <a:rPr kumimoji="1" lang="zh-TW" altLang="en-US" sz="1900" b="1" dirty="0" smtClean="0"/>
              <a:t>店家</a:t>
            </a:r>
            <a:r>
              <a:rPr kumimoji="1" lang="zh-CHT" altLang="en-US" sz="1900" b="1" dirty="0" smtClean="0"/>
              <a:t>登入權限</a:t>
            </a:r>
            <a:r>
              <a:rPr kumimoji="1" lang="zh-CHT" altLang="en-US" sz="1900" b="1" dirty="0"/>
              <a:t>（商家登入可直接篩選出關於該商家所有評論</a:t>
            </a:r>
            <a:r>
              <a:rPr kumimoji="1" lang="zh-CHT" altLang="en-US" sz="1900" b="1" dirty="0" smtClean="0"/>
              <a:t>）</a:t>
            </a:r>
            <a:endParaRPr kumimoji="1" lang="zh-CHT" altLang="en-US" sz="1900" b="1" dirty="0" smtClean="0">
              <a:solidFill>
                <a:srgbClr val="0070C0"/>
              </a:solidFill>
            </a:endParaRPr>
          </a:p>
          <a:p>
            <a:pPr>
              <a:lnSpc>
                <a:spcPct val="150000"/>
              </a:lnSpc>
              <a:buClr>
                <a:srgbClr val="0070C0"/>
              </a:buClr>
            </a:pPr>
            <a:r>
              <a:rPr kumimoji="1" lang="zh-CHT" altLang="en-US" sz="2100" b="1" u="sng" dirty="0" smtClean="0">
                <a:solidFill>
                  <a:srgbClr val="0070C0"/>
                </a:solidFill>
              </a:rPr>
              <a:t>其他</a:t>
            </a:r>
          </a:p>
          <a:p>
            <a:pPr marL="0" indent="0">
              <a:lnSpc>
                <a:spcPct val="150000"/>
              </a:lnSpc>
              <a:buClr>
                <a:srgbClr val="0070C0"/>
              </a:buClr>
              <a:buNone/>
            </a:pPr>
            <a:r>
              <a:rPr kumimoji="1" lang="zh-CHT" altLang="en-US" b="1" dirty="0">
                <a:solidFill>
                  <a:srgbClr val="0070C0"/>
                </a:solidFill>
              </a:rPr>
              <a:t>	</a:t>
            </a:r>
            <a:r>
              <a:rPr kumimoji="1" lang="zh-CHT" altLang="en-US" sz="1900" b="1" dirty="0" smtClean="0"/>
              <a:t>手機</a:t>
            </a:r>
            <a:r>
              <a:rPr kumimoji="1" lang="zh-TW" altLang="en-US" sz="1900" b="1" dirty="0" smtClean="0"/>
              <a:t>畫面</a:t>
            </a:r>
            <a:r>
              <a:rPr kumimoji="1" lang="zh-CHT" altLang="en-US" sz="1900" b="1" dirty="0" smtClean="0"/>
              <a:t>跑版（食安事件版面調整）</a:t>
            </a:r>
          </a:p>
          <a:p>
            <a:pPr marL="0" indent="0">
              <a:lnSpc>
                <a:spcPct val="150000"/>
              </a:lnSpc>
              <a:buClr>
                <a:srgbClr val="0070C0"/>
              </a:buClr>
              <a:buNone/>
            </a:pPr>
            <a:r>
              <a:rPr kumimoji="1" lang="zh-CHT" altLang="en-US" sz="1900" b="1" dirty="0"/>
              <a:t>	</a:t>
            </a:r>
            <a:r>
              <a:rPr kumimoji="1" lang="en-US" altLang="zh-CHT" sz="1900" b="1" dirty="0" smtClean="0"/>
              <a:t>Contact us</a:t>
            </a:r>
            <a:r>
              <a:rPr kumimoji="1" lang="zh-CHT" altLang="en-US" sz="1900" b="1" dirty="0" smtClean="0"/>
              <a:t>（</a:t>
            </a:r>
            <a:r>
              <a:rPr kumimoji="1" lang="en-US" altLang="zh-CHT" sz="1900" b="1" dirty="0" smtClean="0"/>
              <a:t>Email</a:t>
            </a:r>
            <a:r>
              <a:rPr kumimoji="1" lang="zh-CHT" altLang="en-US" sz="1900" b="1" dirty="0" smtClean="0"/>
              <a:t>通知）</a:t>
            </a:r>
          </a:p>
          <a:p>
            <a:pPr marL="457200" lvl="1" indent="0">
              <a:lnSpc>
                <a:spcPct val="150000"/>
              </a:lnSpc>
              <a:buClr>
                <a:srgbClr val="0070C0"/>
              </a:buClr>
              <a:buNone/>
            </a:pPr>
            <a:endParaRPr kumimoji="1" lang="zh-CHT" altLang="en-US" b="1" dirty="0" smtClean="0"/>
          </a:p>
        </p:txBody>
      </p:sp>
      <p:sp>
        <p:nvSpPr>
          <p:cNvPr id="4" name="標題 1"/>
          <p:cNvSpPr txBox="1">
            <a:spLocks/>
          </p:cNvSpPr>
          <p:nvPr/>
        </p:nvSpPr>
        <p:spPr>
          <a:xfrm>
            <a:off x="3744048" y="0"/>
            <a:ext cx="1631353" cy="165518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kumimoji="1" lang="zh-CHT" altLang="en-US" b="1" dirty="0" smtClean="0"/>
              <a:t>會議記錄</a:t>
            </a:r>
            <a:endParaRPr kumimoji="1" lang="zh-CHT" altLang="en-US" b="1" dirty="0"/>
          </a:p>
        </p:txBody>
      </p:sp>
    </p:spTree>
    <p:extLst>
      <p:ext uri="{BB962C8B-B14F-4D97-AF65-F5344CB8AC3E}">
        <p14:creationId xmlns:p14="http://schemas.microsoft.com/office/powerpoint/2010/main" val="15882794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圓角矩形 3"/>
          <p:cNvSpPr/>
          <p:nvPr/>
        </p:nvSpPr>
        <p:spPr>
          <a:xfrm>
            <a:off x="3840624" y="622139"/>
            <a:ext cx="1485900" cy="825500"/>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lnSpc>
                <a:spcPct val="130000"/>
              </a:lnSpc>
            </a:pPr>
            <a:r>
              <a:rPr lang="zh-CHT" altLang="en-US" sz="1400" dirty="0" smtClean="0"/>
              <a:t>首頁</a:t>
            </a:r>
            <a:endParaRPr lang="zh-CHT" altLang="en-US" sz="1400" dirty="0"/>
          </a:p>
        </p:txBody>
      </p:sp>
      <p:sp>
        <p:nvSpPr>
          <p:cNvPr id="11" name="圓角矩形 10"/>
          <p:cNvSpPr/>
          <p:nvPr/>
        </p:nvSpPr>
        <p:spPr>
          <a:xfrm>
            <a:off x="175404" y="2036919"/>
            <a:ext cx="1485900" cy="914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關於</a:t>
            </a:r>
            <a:endParaRPr kumimoji="1" lang="zh-CHT" altLang="en-US" sz="1400" dirty="0"/>
          </a:p>
        </p:txBody>
      </p:sp>
      <p:sp>
        <p:nvSpPr>
          <p:cNvPr id="12" name="圓角矩形 11"/>
          <p:cNvSpPr/>
          <p:nvPr/>
        </p:nvSpPr>
        <p:spPr>
          <a:xfrm>
            <a:off x="2005474" y="2036919"/>
            <a:ext cx="1485900" cy="914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食安問題</a:t>
            </a:r>
            <a:endParaRPr kumimoji="1" lang="zh-CHT" altLang="en-US" sz="1400" dirty="0"/>
          </a:p>
        </p:txBody>
      </p:sp>
      <p:sp>
        <p:nvSpPr>
          <p:cNvPr id="13" name="圓角矩形 12"/>
          <p:cNvSpPr/>
          <p:nvPr/>
        </p:nvSpPr>
        <p:spPr>
          <a:xfrm>
            <a:off x="3840624" y="2036919"/>
            <a:ext cx="1485900" cy="914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檢舉</a:t>
            </a:r>
            <a:endParaRPr kumimoji="1" lang="zh-CHT" altLang="en-US" sz="1400" dirty="0"/>
          </a:p>
        </p:txBody>
      </p:sp>
      <p:sp>
        <p:nvSpPr>
          <p:cNvPr id="14" name="圓角矩形 13"/>
          <p:cNvSpPr/>
          <p:nvPr/>
        </p:nvSpPr>
        <p:spPr>
          <a:xfrm>
            <a:off x="5718954" y="2036919"/>
            <a:ext cx="1485900" cy="914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CHT" sz="1400" dirty="0" smtClean="0"/>
              <a:t>TEAM</a:t>
            </a:r>
            <a:endParaRPr kumimoji="1" lang="zh-CHT" altLang="en-US" sz="1400" dirty="0"/>
          </a:p>
        </p:txBody>
      </p:sp>
      <p:sp>
        <p:nvSpPr>
          <p:cNvPr id="15" name="圓角矩形 14"/>
          <p:cNvSpPr/>
          <p:nvPr/>
        </p:nvSpPr>
        <p:spPr>
          <a:xfrm>
            <a:off x="7453774" y="2036919"/>
            <a:ext cx="1485900" cy="9144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zh-CHT" sz="1400" dirty="0" smtClean="0"/>
              <a:t>C</a:t>
            </a:r>
            <a:r>
              <a:rPr kumimoji="1" lang="en-US" altLang="zh-CHT" sz="1400" dirty="0" smtClean="0"/>
              <a:t>ONTACT</a:t>
            </a:r>
            <a:endParaRPr kumimoji="1" lang="zh-CHT" altLang="en-US" sz="1400" dirty="0"/>
          </a:p>
        </p:txBody>
      </p:sp>
      <p:cxnSp>
        <p:nvCxnSpPr>
          <p:cNvPr id="17" name="直線接點 16"/>
          <p:cNvCxnSpPr/>
          <p:nvPr/>
        </p:nvCxnSpPr>
        <p:spPr>
          <a:xfrm>
            <a:off x="918354" y="1727039"/>
            <a:ext cx="7272020"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23" name="直線接點 22"/>
          <p:cNvCxnSpPr>
            <a:endCxn id="11" idx="0"/>
          </p:cNvCxnSpPr>
          <p:nvPr/>
        </p:nvCxnSpPr>
        <p:spPr>
          <a:xfrm>
            <a:off x="918354" y="1727039"/>
            <a:ext cx="0" cy="30988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31" name="直線接點 30"/>
          <p:cNvCxnSpPr/>
          <p:nvPr/>
        </p:nvCxnSpPr>
        <p:spPr>
          <a:xfrm>
            <a:off x="2777634" y="1727039"/>
            <a:ext cx="0" cy="30988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33" name="直線接點 32"/>
          <p:cNvCxnSpPr>
            <a:stCxn id="4" idx="2"/>
            <a:endCxn id="13" idx="0"/>
          </p:cNvCxnSpPr>
          <p:nvPr/>
        </p:nvCxnSpPr>
        <p:spPr>
          <a:xfrm>
            <a:off x="4583574" y="1447639"/>
            <a:ext cx="0" cy="58928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34" name="直線接點 33"/>
          <p:cNvCxnSpPr/>
          <p:nvPr/>
        </p:nvCxnSpPr>
        <p:spPr>
          <a:xfrm>
            <a:off x="8190374" y="1724499"/>
            <a:ext cx="0" cy="30988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35" name="直線接點 34"/>
          <p:cNvCxnSpPr/>
          <p:nvPr/>
        </p:nvCxnSpPr>
        <p:spPr>
          <a:xfrm>
            <a:off x="6569854" y="1727039"/>
            <a:ext cx="0" cy="309880"/>
          </a:xfrm>
          <a:prstGeom prst="line">
            <a:avLst/>
          </a:prstGeom>
          <a:ln/>
        </p:spPr>
        <p:style>
          <a:lnRef idx="1">
            <a:schemeClr val="accent3"/>
          </a:lnRef>
          <a:fillRef idx="3">
            <a:schemeClr val="accent3"/>
          </a:fillRef>
          <a:effectRef idx="2">
            <a:schemeClr val="accent3"/>
          </a:effectRef>
          <a:fontRef idx="minor">
            <a:schemeClr val="lt1"/>
          </a:fontRef>
        </p:style>
      </p:cxnSp>
      <p:sp>
        <p:nvSpPr>
          <p:cNvPr id="36" name="圓角矩形 35"/>
          <p:cNvSpPr/>
          <p:nvPr/>
        </p:nvSpPr>
        <p:spPr>
          <a:xfrm>
            <a:off x="6569854" y="622139"/>
            <a:ext cx="1485900" cy="825500"/>
          </a:xfrm>
          <a:prstGeom prst="roundRect">
            <a:avLst/>
          </a:prstGeom>
          <a:ln/>
        </p:spPr>
        <p:style>
          <a:lnRef idx="1">
            <a:schemeClr val="accent3"/>
          </a:lnRef>
          <a:fillRef idx="3">
            <a:schemeClr val="accent3"/>
          </a:fillRef>
          <a:effectRef idx="2">
            <a:schemeClr val="accent3"/>
          </a:effectRef>
          <a:fontRef idx="minor">
            <a:schemeClr val="lt1"/>
          </a:fontRef>
        </p:style>
        <p:txBody>
          <a:bodyPr anchor="ctr"/>
          <a:lstStyle/>
          <a:p>
            <a:pPr algn="ctr">
              <a:lnSpc>
                <a:spcPct val="130000"/>
              </a:lnSpc>
            </a:pPr>
            <a:r>
              <a:rPr lang="en-US" altLang="zh-CHT" sz="1400" dirty="0" smtClean="0"/>
              <a:t>SIGN</a:t>
            </a:r>
            <a:r>
              <a:rPr lang="zh-CHT" altLang="en-US" sz="1400" dirty="0" smtClean="0"/>
              <a:t> </a:t>
            </a:r>
            <a:r>
              <a:rPr lang="en-US" altLang="zh-CHT" sz="1400" dirty="0" smtClean="0"/>
              <a:t>IN</a:t>
            </a:r>
            <a:endParaRPr lang="zh-CHT" altLang="en-US" sz="1400" dirty="0"/>
          </a:p>
        </p:txBody>
      </p:sp>
      <p:cxnSp>
        <p:nvCxnSpPr>
          <p:cNvPr id="37" name="直線接點 36"/>
          <p:cNvCxnSpPr>
            <a:stCxn id="4" idx="3"/>
            <a:endCxn id="36" idx="1"/>
          </p:cNvCxnSpPr>
          <p:nvPr/>
        </p:nvCxnSpPr>
        <p:spPr>
          <a:xfrm>
            <a:off x="5326524" y="1034889"/>
            <a:ext cx="1243330" cy="0"/>
          </a:xfrm>
          <a:prstGeom prst="line">
            <a:avLst/>
          </a:prstGeom>
          <a:ln/>
        </p:spPr>
        <p:style>
          <a:lnRef idx="1">
            <a:schemeClr val="accent3"/>
          </a:lnRef>
          <a:fillRef idx="3">
            <a:schemeClr val="accent3"/>
          </a:fillRef>
          <a:effectRef idx="2">
            <a:schemeClr val="accent3"/>
          </a:effectRef>
          <a:fontRef idx="minor">
            <a:schemeClr val="lt1"/>
          </a:fontRef>
        </p:style>
      </p:cxnSp>
      <p:sp>
        <p:nvSpPr>
          <p:cNvPr id="41" name="圓角矩形 40"/>
          <p:cNvSpPr/>
          <p:nvPr/>
        </p:nvSpPr>
        <p:spPr>
          <a:xfrm>
            <a:off x="428134" y="3345019"/>
            <a:ext cx="1233170" cy="5791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用餐者</a:t>
            </a:r>
            <a:endParaRPr kumimoji="1" lang="zh-CHT" altLang="en-US" sz="1400" dirty="0"/>
          </a:p>
        </p:txBody>
      </p:sp>
      <p:sp>
        <p:nvSpPr>
          <p:cNvPr id="42" name="圓角矩形 41"/>
          <p:cNvSpPr/>
          <p:nvPr/>
        </p:nvSpPr>
        <p:spPr>
          <a:xfrm>
            <a:off x="428134" y="5120479"/>
            <a:ext cx="1233170" cy="5791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餐廳商家</a:t>
            </a:r>
            <a:endParaRPr kumimoji="1" lang="zh-CHT" altLang="en-US" sz="1400" dirty="0"/>
          </a:p>
        </p:txBody>
      </p:sp>
      <p:sp>
        <p:nvSpPr>
          <p:cNvPr id="43" name="圓角矩形 42"/>
          <p:cNvSpPr/>
          <p:nvPr/>
        </p:nvSpPr>
        <p:spPr>
          <a:xfrm>
            <a:off x="2258204" y="3345019"/>
            <a:ext cx="1233170" cy="5791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食安事件</a:t>
            </a:r>
            <a:endParaRPr kumimoji="1" lang="zh-CHT" altLang="en-US" sz="1400" dirty="0"/>
          </a:p>
        </p:txBody>
      </p:sp>
      <p:sp>
        <p:nvSpPr>
          <p:cNvPr id="44" name="圓角矩形 43"/>
          <p:cNvSpPr/>
          <p:nvPr/>
        </p:nvSpPr>
        <p:spPr>
          <a:xfrm>
            <a:off x="580534" y="4183219"/>
            <a:ext cx="1080770" cy="5029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我要檢舉</a:t>
            </a:r>
            <a:endParaRPr kumimoji="1" lang="zh-CHT" altLang="en-US" sz="1400" dirty="0"/>
          </a:p>
        </p:txBody>
      </p:sp>
      <p:sp>
        <p:nvSpPr>
          <p:cNvPr id="46" name="圓角矩形 45"/>
          <p:cNvSpPr/>
          <p:nvPr/>
        </p:nvSpPr>
        <p:spPr>
          <a:xfrm>
            <a:off x="580534" y="6017099"/>
            <a:ext cx="1080770" cy="5029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觀看評論</a:t>
            </a:r>
            <a:endParaRPr kumimoji="1" lang="zh-CHT" altLang="en-US" sz="1400" dirty="0"/>
          </a:p>
        </p:txBody>
      </p:sp>
      <p:sp>
        <p:nvSpPr>
          <p:cNvPr id="47" name="圓角矩形 46"/>
          <p:cNvSpPr/>
          <p:nvPr/>
        </p:nvSpPr>
        <p:spPr>
          <a:xfrm>
            <a:off x="4093354" y="3345019"/>
            <a:ext cx="1233170" cy="5791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問題描述</a:t>
            </a:r>
            <a:endParaRPr kumimoji="1" lang="zh-CHT" altLang="en-US" sz="1400" dirty="0"/>
          </a:p>
        </p:txBody>
      </p:sp>
      <p:sp>
        <p:nvSpPr>
          <p:cNvPr id="48" name="圓角矩形 47"/>
          <p:cNvSpPr/>
          <p:nvPr/>
        </p:nvSpPr>
        <p:spPr>
          <a:xfrm>
            <a:off x="4093354" y="4183219"/>
            <a:ext cx="1233170" cy="5791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照片上傳</a:t>
            </a:r>
            <a:endParaRPr kumimoji="1" lang="zh-CHT" altLang="en-US" sz="1400" dirty="0"/>
          </a:p>
        </p:txBody>
      </p:sp>
      <p:sp>
        <p:nvSpPr>
          <p:cNvPr id="49" name="圓角矩形 48"/>
          <p:cNvSpPr/>
          <p:nvPr/>
        </p:nvSpPr>
        <p:spPr>
          <a:xfrm>
            <a:off x="5953269" y="3345019"/>
            <a:ext cx="1233170" cy="5791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CHT" sz="1400" dirty="0" smtClean="0"/>
              <a:t>Designer</a:t>
            </a:r>
            <a:endParaRPr kumimoji="1" lang="zh-CHT" altLang="en-US" sz="1400" dirty="0"/>
          </a:p>
        </p:txBody>
      </p:sp>
      <p:sp>
        <p:nvSpPr>
          <p:cNvPr id="50" name="圓角矩形 49"/>
          <p:cNvSpPr/>
          <p:nvPr/>
        </p:nvSpPr>
        <p:spPr>
          <a:xfrm>
            <a:off x="5971684" y="4183219"/>
            <a:ext cx="1233170" cy="5791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M</a:t>
            </a:r>
            <a:r>
              <a:rPr kumimoji="1" lang="en-US" altLang="zh-CHT" sz="1400" dirty="0" smtClean="0"/>
              <a:t>a</a:t>
            </a:r>
            <a:r>
              <a:rPr kumimoji="1" lang="zh-CHT" altLang="zh-CHT" sz="1400" dirty="0" smtClean="0"/>
              <a:t>n</a:t>
            </a:r>
            <a:r>
              <a:rPr kumimoji="1" lang="en-US" altLang="zh-CHT" sz="1400" dirty="0" smtClean="0"/>
              <a:t>ager</a:t>
            </a:r>
            <a:endParaRPr kumimoji="1" lang="zh-CHT" altLang="en-US" sz="1400" dirty="0"/>
          </a:p>
        </p:txBody>
      </p:sp>
      <p:sp>
        <p:nvSpPr>
          <p:cNvPr id="51" name="圓角矩形 50"/>
          <p:cNvSpPr/>
          <p:nvPr/>
        </p:nvSpPr>
        <p:spPr>
          <a:xfrm>
            <a:off x="5971684" y="4950300"/>
            <a:ext cx="1233170" cy="5791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en-US" sz="1400" dirty="0" smtClean="0"/>
              <a:t>D</a:t>
            </a:r>
            <a:r>
              <a:rPr kumimoji="1" lang="zh-CHT" altLang="zh-CHT" sz="1400" dirty="0" smtClean="0"/>
              <a:t>e</a:t>
            </a:r>
            <a:r>
              <a:rPr kumimoji="1" lang="en-US" altLang="zh-CHT" sz="1400" dirty="0" err="1" smtClean="0"/>
              <a:t>veloper</a:t>
            </a:r>
            <a:endParaRPr kumimoji="1" lang="zh-CHT" altLang="en-US" sz="1400" dirty="0"/>
          </a:p>
        </p:txBody>
      </p:sp>
      <p:sp>
        <p:nvSpPr>
          <p:cNvPr id="53" name="圓角矩形 52"/>
          <p:cNvSpPr/>
          <p:nvPr/>
        </p:nvSpPr>
        <p:spPr>
          <a:xfrm>
            <a:off x="7706504" y="3370419"/>
            <a:ext cx="1233170" cy="5791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zh-CHT" sz="1400" dirty="0" smtClean="0"/>
              <a:t>I</a:t>
            </a:r>
            <a:r>
              <a:rPr kumimoji="1" lang="en-US" altLang="zh-CHT" sz="1400" dirty="0" err="1" smtClean="0"/>
              <a:t>nfo</a:t>
            </a:r>
            <a:endParaRPr kumimoji="1" lang="zh-CHT" altLang="en-US" sz="1400" dirty="0"/>
          </a:p>
        </p:txBody>
      </p:sp>
      <p:sp>
        <p:nvSpPr>
          <p:cNvPr id="54" name="圓角矩形 53"/>
          <p:cNvSpPr/>
          <p:nvPr/>
        </p:nvSpPr>
        <p:spPr>
          <a:xfrm>
            <a:off x="7706504" y="4183219"/>
            <a:ext cx="1233170" cy="57912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HT" altLang="zh-CHT" sz="1400" dirty="0" smtClean="0"/>
              <a:t>M</a:t>
            </a:r>
            <a:r>
              <a:rPr kumimoji="1" lang="en-US" altLang="zh-CHT" sz="1400" dirty="0" err="1" smtClean="0"/>
              <a:t>essage</a:t>
            </a:r>
            <a:endParaRPr kumimoji="1" lang="zh-CHT" altLang="en-US" sz="1400" dirty="0"/>
          </a:p>
        </p:txBody>
      </p:sp>
      <p:cxnSp>
        <p:nvCxnSpPr>
          <p:cNvPr id="55" name="直線接點 54"/>
          <p:cNvCxnSpPr/>
          <p:nvPr/>
        </p:nvCxnSpPr>
        <p:spPr>
          <a:xfrm>
            <a:off x="321454" y="2951319"/>
            <a:ext cx="0" cy="334772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57" name="直線接點 56"/>
          <p:cNvCxnSpPr/>
          <p:nvPr/>
        </p:nvCxnSpPr>
        <p:spPr>
          <a:xfrm>
            <a:off x="2128664" y="2951319"/>
            <a:ext cx="0" cy="70612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58" name="直線接點 57"/>
          <p:cNvCxnSpPr/>
          <p:nvPr/>
        </p:nvCxnSpPr>
        <p:spPr>
          <a:xfrm>
            <a:off x="3928254" y="2951319"/>
            <a:ext cx="0" cy="152146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59" name="直線接點 58"/>
          <p:cNvCxnSpPr/>
          <p:nvPr/>
        </p:nvCxnSpPr>
        <p:spPr>
          <a:xfrm flipH="1">
            <a:off x="5806583" y="2951319"/>
            <a:ext cx="2" cy="2288541"/>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60" name="直線接點 59"/>
          <p:cNvCxnSpPr/>
          <p:nvPr/>
        </p:nvCxnSpPr>
        <p:spPr>
          <a:xfrm>
            <a:off x="7576964" y="2951319"/>
            <a:ext cx="0" cy="158242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66" name="直線接點 65"/>
          <p:cNvCxnSpPr/>
          <p:nvPr/>
        </p:nvCxnSpPr>
        <p:spPr>
          <a:xfrm>
            <a:off x="2128664" y="3657439"/>
            <a:ext cx="126365"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73" name="直線接點 72"/>
          <p:cNvCxnSpPr>
            <a:stCxn id="48" idx="1"/>
          </p:cNvCxnSpPr>
          <p:nvPr/>
        </p:nvCxnSpPr>
        <p:spPr>
          <a:xfrm flipH="1">
            <a:off x="3928254" y="4472779"/>
            <a:ext cx="165100"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79" name="直線接點 78"/>
          <p:cNvCxnSpPr/>
          <p:nvPr/>
        </p:nvCxnSpPr>
        <p:spPr>
          <a:xfrm flipH="1">
            <a:off x="3928254" y="3657439"/>
            <a:ext cx="165100"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80" name="直線接點 79"/>
          <p:cNvCxnSpPr>
            <a:stCxn id="51" idx="1"/>
          </p:cNvCxnSpPr>
          <p:nvPr/>
        </p:nvCxnSpPr>
        <p:spPr>
          <a:xfrm flipH="1">
            <a:off x="5797377" y="5239860"/>
            <a:ext cx="174307"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81" name="直線接點 80"/>
          <p:cNvCxnSpPr/>
          <p:nvPr/>
        </p:nvCxnSpPr>
        <p:spPr>
          <a:xfrm flipH="1">
            <a:off x="5806584" y="4533739"/>
            <a:ext cx="165100"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82" name="直線接點 81"/>
          <p:cNvCxnSpPr/>
          <p:nvPr/>
        </p:nvCxnSpPr>
        <p:spPr>
          <a:xfrm flipH="1">
            <a:off x="5811664" y="3657439"/>
            <a:ext cx="165100"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83" name="直線接點 82"/>
          <p:cNvCxnSpPr/>
          <p:nvPr/>
        </p:nvCxnSpPr>
        <p:spPr>
          <a:xfrm flipH="1">
            <a:off x="321454" y="3657439"/>
            <a:ext cx="106680"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84" name="直線接點 83"/>
          <p:cNvCxnSpPr>
            <a:stCxn id="44" idx="1"/>
          </p:cNvCxnSpPr>
          <p:nvPr/>
        </p:nvCxnSpPr>
        <p:spPr>
          <a:xfrm flipH="1">
            <a:off x="321454" y="4434679"/>
            <a:ext cx="259080"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87" name="直線接點 86"/>
          <p:cNvCxnSpPr/>
          <p:nvPr/>
        </p:nvCxnSpPr>
        <p:spPr>
          <a:xfrm flipH="1">
            <a:off x="321454" y="6282337"/>
            <a:ext cx="259080"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88" name="直線接點 87"/>
          <p:cNvCxnSpPr>
            <a:stCxn id="42" idx="1"/>
          </p:cNvCxnSpPr>
          <p:nvPr/>
        </p:nvCxnSpPr>
        <p:spPr>
          <a:xfrm flipH="1">
            <a:off x="321454" y="5410039"/>
            <a:ext cx="106680"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94" name="直線接點 93"/>
          <p:cNvCxnSpPr/>
          <p:nvPr/>
        </p:nvCxnSpPr>
        <p:spPr>
          <a:xfrm flipH="1">
            <a:off x="7576964" y="4533739"/>
            <a:ext cx="129540" cy="0"/>
          </a:xfrm>
          <a:prstGeom prst="line">
            <a:avLst/>
          </a:prstGeom>
          <a:ln/>
        </p:spPr>
        <p:style>
          <a:lnRef idx="1">
            <a:schemeClr val="accent3"/>
          </a:lnRef>
          <a:fillRef idx="3">
            <a:schemeClr val="accent3"/>
          </a:fillRef>
          <a:effectRef idx="2">
            <a:schemeClr val="accent3"/>
          </a:effectRef>
          <a:fontRef idx="minor">
            <a:schemeClr val="lt1"/>
          </a:fontRef>
        </p:style>
      </p:cxnSp>
      <p:cxnSp>
        <p:nvCxnSpPr>
          <p:cNvPr id="95" name="直線接點 94"/>
          <p:cNvCxnSpPr/>
          <p:nvPr/>
        </p:nvCxnSpPr>
        <p:spPr>
          <a:xfrm flipH="1">
            <a:off x="7576964" y="3657439"/>
            <a:ext cx="129540" cy="0"/>
          </a:xfrm>
          <a:prstGeom prst="line">
            <a:avLst/>
          </a:prstGeom>
          <a:ln/>
        </p:spPr>
        <p:style>
          <a:lnRef idx="1">
            <a:schemeClr val="accent3"/>
          </a:lnRef>
          <a:fillRef idx="3">
            <a:schemeClr val="accent3"/>
          </a:fillRef>
          <a:effectRef idx="2">
            <a:schemeClr val="accent3"/>
          </a:effectRef>
          <a:fontRef idx="minor">
            <a:schemeClr val="lt1"/>
          </a:fontRef>
        </p:style>
      </p:cxnSp>
      <p:sp>
        <p:nvSpPr>
          <p:cNvPr id="52" name="標題 1"/>
          <p:cNvSpPr>
            <a:spLocks noGrp="1"/>
          </p:cNvSpPr>
          <p:nvPr>
            <p:ph type="title"/>
          </p:nvPr>
        </p:nvSpPr>
        <p:spPr>
          <a:xfrm>
            <a:off x="3738687" y="5288118"/>
            <a:ext cx="1631353" cy="1296365"/>
          </a:xfrm>
        </p:spPr>
        <p:txBody>
          <a:bodyPr/>
          <a:lstStyle/>
          <a:p>
            <a:pPr algn="ctr"/>
            <a:r>
              <a:rPr kumimoji="1" lang="zh-CHT" altLang="en-US" b="1" u="sng" dirty="0" smtClean="0"/>
              <a:t>網站地圖</a:t>
            </a:r>
            <a:endParaRPr kumimoji="1" lang="zh-CHT" altLang="en-US" b="1" u="sng" dirty="0"/>
          </a:p>
        </p:txBody>
      </p:sp>
    </p:spTree>
    <p:extLst>
      <p:ext uri="{BB962C8B-B14F-4D97-AF65-F5344CB8AC3E}">
        <p14:creationId xmlns:p14="http://schemas.microsoft.com/office/powerpoint/2010/main" val="33554211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015757" y="1944545"/>
            <a:ext cx="2695140" cy="3248307"/>
          </a:xfrm>
        </p:spPr>
        <p:txBody>
          <a:bodyPr>
            <a:noAutofit/>
          </a:bodyPr>
          <a:lstStyle/>
          <a:p>
            <a:pPr marL="457200" indent="-457200">
              <a:lnSpc>
                <a:spcPct val="130000"/>
              </a:lnSpc>
              <a:buFont typeface="+mj-lt"/>
              <a:buAutoNum type="arabicPeriod"/>
            </a:pPr>
            <a:r>
              <a:rPr kumimoji="1" lang="zh-CHT" altLang="en-US" sz="2400" dirty="0" smtClean="0"/>
              <a:t>背景動機</a:t>
            </a:r>
            <a:endParaRPr kumimoji="1" lang="en-US" altLang="zh-CHT" sz="2400" dirty="0" smtClean="0"/>
          </a:p>
          <a:p>
            <a:pPr marL="457200" indent="-457200">
              <a:lnSpc>
                <a:spcPct val="130000"/>
              </a:lnSpc>
              <a:buFont typeface="+mj-lt"/>
              <a:buAutoNum type="arabicPeriod"/>
            </a:pPr>
            <a:r>
              <a:rPr kumimoji="1" lang="zh-CHT" altLang="en-US" sz="2400" dirty="0" smtClean="0"/>
              <a:t>平台介紹</a:t>
            </a:r>
            <a:endParaRPr kumimoji="1" lang="en-US" altLang="zh-CHT" sz="2400" dirty="0" smtClean="0"/>
          </a:p>
          <a:p>
            <a:pPr marL="457200" indent="-457200">
              <a:lnSpc>
                <a:spcPct val="130000"/>
              </a:lnSpc>
              <a:buFont typeface="+mj-lt"/>
              <a:buAutoNum type="arabicPeriod"/>
            </a:pPr>
            <a:r>
              <a:rPr kumimoji="1" lang="zh-CHT" altLang="en-US" sz="2400" dirty="0" smtClean="0"/>
              <a:t>平台功能</a:t>
            </a:r>
            <a:endParaRPr kumimoji="1" lang="en-US" altLang="zh-CHT" sz="2400" dirty="0" smtClean="0"/>
          </a:p>
          <a:p>
            <a:pPr marL="457200" indent="-457200">
              <a:lnSpc>
                <a:spcPct val="130000"/>
              </a:lnSpc>
              <a:buFont typeface="+mj-lt"/>
              <a:buAutoNum type="arabicPeriod"/>
            </a:pPr>
            <a:r>
              <a:rPr kumimoji="1" lang="zh-CHT" altLang="en-US" sz="2400" dirty="0" smtClean="0"/>
              <a:t>團隊成員</a:t>
            </a:r>
          </a:p>
        </p:txBody>
      </p:sp>
      <p:sp>
        <p:nvSpPr>
          <p:cNvPr id="4" name="內容版面配置區 2"/>
          <p:cNvSpPr txBox="1">
            <a:spLocks/>
          </p:cNvSpPr>
          <p:nvPr/>
        </p:nvSpPr>
        <p:spPr>
          <a:xfrm>
            <a:off x="4919242" y="1655179"/>
            <a:ext cx="3248797" cy="3248306"/>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457200" indent="-457200">
              <a:lnSpc>
                <a:spcPct val="130000"/>
              </a:lnSpc>
              <a:buFont typeface="+mj-lt"/>
              <a:buAutoNum type="arabicPeriod" startAt="5"/>
            </a:pPr>
            <a:r>
              <a:rPr kumimoji="1" lang="zh-CHT" altLang="en-US" sz="2400" dirty="0" smtClean="0"/>
              <a:t>時程規劃</a:t>
            </a:r>
            <a:endParaRPr kumimoji="1" lang="en-US" altLang="zh-CHT" sz="2400" dirty="0"/>
          </a:p>
          <a:p>
            <a:pPr marL="457200" indent="-457200">
              <a:lnSpc>
                <a:spcPct val="130000"/>
              </a:lnSpc>
              <a:buFont typeface="+mj-lt"/>
              <a:buAutoNum type="arabicPeriod" startAt="5"/>
            </a:pPr>
            <a:r>
              <a:rPr kumimoji="1" lang="zh-CHT" altLang="en-US" sz="2400" dirty="0" smtClean="0"/>
              <a:t>會議記錄</a:t>
            </a:r>
          </a:p>
          <a:p>
            <a:pPr marL="457200" indent="-457200">
              <a:lnSpc>
                <a:spcPct val="130000"/>
              </a:lnSpc>
              <a:buFont typeface="+mj-lt"/>
              <a:buAutoNum type="arabicPeriod" startAt="5"/>
            </a:pPr>
            <a:r>
              <a:rPr kumimoji="1" lang="zh-CHT" altLang="en-US" sz="2400" dirty="0" smtClean="0"/>
              <a:t>網站地圖</a:t>
            </a:r>
            <a:endParaRPr kumimoji="1" lang="zh-CHT" altLang="en-US" sz="2400" dirty="0"/>
          </a:p>
        </p:txBody>
      </p:sp>
      <p:sp>
        <p:nvSpPr>
          <p:cNvPr id="6" name="標題 1"/>
          <p:cNvSpPr txBox="1">
            <a:spLocks/>
          </p:cNvSpPr>
          <p:nvPr/>
        </p:nvSpPr>
        <p:spPr>
          <a:xfrm>
            <a:off x="3744048" y="0"/>
            <a:ext cx="1631353" cy="165517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kumimoji="1" lang="zh-CHT" altLang="en-US" b="1" dirty="0" smtClean="0"/>
              <a:t>簡報大綱</a:t>
            </a:r>
            <a:endParaRPr kumimoji="1" lang="zh-CHT" altLang="en-US" b="1" dirty="0"/>
          </a:p>
        </p:txBody>
      </p:sp>
    </p:spTree>
    <p:extLst>
      <p:ext uri="{BB962C8B-B14F-4D97-AF65-F5344CB8AC3E}">
        <p14:creationId xmlns:p14="http://schemas.microsoft.com/office/powerpoint/2010/main" val="9799333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8348" y="1655180"/>
            <a:ext cx="7511472" cy="4446880"/>
          </a:xfrm>
        </p:spPr>
        <p:txBody>
          <a:bodyPr>
            <a:normAutofit/>
          </a:bodyPr>
          <a:lstStyle/>
          <a:p>
            <a:pPr marL="0" indent="0">
              <a:buNone/>
            </a:pPr>
            <a:r>
              <a:rPr kumimoji="1" lang="en-US" altLang="zh-CHT" sz="1600" b="1" dirty="0"/>
              <a:t>	</a:t>
            </a:r>
            <a:r>
              <a:rPr kumimoji="1" lang="zh-CHT" altLang="en-US" sz="1600" b="1" dirty="0" smtClean="0"/>
              <a:t>時常在台科頭殼版中看見同學們針對餐廳商家發生食品衛生安全的瑕疵發文</a:t>
            </a:r>
            <a:endParaRPr kumimoji="1" lang="en-US" altLang="zh-CHT" sz="1600" b="1" dirty="0" smtClean="0"/>
          </a:p>
          <a:p>
            <a:endParaRPr kumimoji="1" lang="en-US" altLang="zh-CHT" sz="1600" dirty="0" smtClean="0">
              <a:solidFill>
                <a:srgbClr val="FF0000"/>
              </a:solidFill>
            </a:endParaRPr>
          </a:p>
          <a:p>
            <a:pPr marL="800100" lvl="1" indent="-342900">
              <a:buClr>
                <a:srgbClr val="C00000"/>
              </a:buClr>
              <a:buFont typeface="Arial"/>
              <a:buChar char="•"/>
            </a:pPr>
            <a:r>
              <a:rPr kumimoji="1" lang="zh-CHT" altLang="en-US" b="1" dirty="0">
                <a:solidFill>
                  <a:schemeClr val="accent6"/>
                </a:solidFill>
              </a:rPr>
              <a:t>食物不新鮮</a:t>
            </a:r>
            <a:endParaRPr kumimoji="1" lang="en-US" altLang="zh-CHT" b="1" dirty="0">
              <a:solidFill>
                <a:schemeClr val="accent6"/>
              </a:solidFill>
            </a:endParaRPr>
          </a:p>
          <a:p>
            <a:pPr marL="800100" lvl="1" indent="-342900">
              <a:buClr>
                <a:srgbClr val="C00000"/>
              </a:buClr>
              <a:buFont typeface="Arial"/>
              <a:buChar char="•"/>
            </a:pPr>
            <a:r>
              <a:rPr kumimoji="1" lang="zh-CHT" altLang="en-US" b="1" dirty="0">
                <a:solidFill>
                  <a:schemeClr val="accent6"/>
                </a:solidFill>
              </a:rPr>
              <a:t>食物有蟲</a:t>
            </a:r>
            <a:endParaRPr kumimoji="1" lang="en-US" altLang="zh-CHT" b="1" dirty="0">
              <a:solidFill>
                <a:schemeClr val="accent6"/>
              </a:solidFill>
            </a:endParaRPr>
          </a:p>
          <a:p>
            <a:pPr marL="800100" lvl="1" indent="-342900">
              <a:buClr>
                <a:srgbClr val="C00000"/>
              </a:buClr>
              <a:buFont typeface="Arial"/>
              <a:buChar char="•"/>
            </a:pPr>
            <a:r>
              <a:rPr kumimoji="1" lang="zh-CHT" altLang="en-US" b="1" dirty="0">
                <a:solidFill>
                  <a:schemeClr val="accent6"/>
                </a:solidFill>
              </a:rPr>
              <a:t>食物有異物</a:t>
            </a:r>
          </a:p>
          <a:p>
            <a:endParaRPr kumimoji="1" lang="en-US" altLang="zh-CHT" sz="1600" dirty="0" smtClean="0"/>
          </a:p>
          <a:p>
            <a:pPr marL="0" indent="0">
              <a:lnSpc>
                <a:spcPct val="160000"/>
              </a:lnSpc>
              <a:buNone/>
            </a:pPr>
            <a:r>
              <a:rPr kumimoji="1" lang="en-US" altLang="zh-CHT" sz="1600" dirty="0"/>
              <a:t>	</a:t>
            </a:r>
            <a:r>
              <a:rPr kumimoji="1" lang="zh-CHT" altLang="en-US" sz="1600" b="1" dirty="0" smtClean="0"/>
              <a:t>近期時常看見這些文章</a:t>
            </a:r>
            <a:r>
              <a:rPr kumimoji="1" lang="zh-TW" altLang="en-US" sz="1600" b="1" dirty="0" smtClean="0"/>
              <a:t>湧現</a:t>
            </a:r>
            <a:r>
              <a:rPr kumimoji="1" lang="zh-CHT" altLang="en-US" sz="1600" b="1" dirty="0" smtClean="0"/>
              <a:t>，卻無法讓商家</a:t>
            </a:r>
            <a:r>
              <a:rPr kumimoji="1" lang="zh-TW" altLang="en-US" sz="1600" b="1" dirty="0" smtClean="0"/>
              <a:t>有效</a:t>
            </a:r>
            <a:r>
              <a:rPr kumimoji="1" lang="zh-CHT" altLang="en-US" sz="1600" b="1" dirty="0" smtClean="0"/>
              <a:t>改善，讓同學對於校園既有的投訴管道越來越沒有信服力</a:t>
            </a:r>
            <a:r>
              <a:rPr kumimoji="1" lang="zh-TW" altLang="en-US" sz="1600" b="1" dirty="0" smtClean="0"/>
              <a:t>，</a:t>
            </a:r>
            <a:r>
              <a:rPr kumimoji="1" lang="zh-CHT" altLang="en-US" sz="1600" b="1" dirty="0" smtClean="0"/>
              <a:t>文章</a:t>
            </a:r>
            <a:r>
              <a:rPr kumimoji="1" lang="zh-TW" altLang="en-US" sz="1600" b="1" dirty="0" smtClean="0"/>
              <a:t>也</a:t>
            </a:r>
            <a:r>
              <a:rPr kumimoji="1" lang="zh-CHT" altLang="en-US" sz="1600" b="1" dirty="0" smtClean="0"/>
              <a:t>隨著頭殼版資訊</a:t>
            </a:r>
            <a:r>
              <a:rPr kumimoji="1" lang="zh-CHT" altLang="en-US" sz="1600" b="1" dirty="0"/>
              <a:t>更新速度</a:t>
            </a:r>
            <a:r>
              <a:rPr kumimoji="1" lang="zh-TW" altLang="en-US" sz="1600" b="1" dirty="0"/>
              <a:t>很快的消失</a:t>
            </a:r>
            <a:r>
              <a:rPr kumimoji="1" lang="zh-TW" altLang="en-US" sz="1600" b="1" dirty="0" smtClean="0"/>
              <a:t>。</a:t>
            </a:r>
            <a:endParaRPr kumimoji="1" lang="en-US" altLang="zh-TW" sz="1600" b="1" dirty="0" smtClean="0"/>
          </a:p>
          <a:p>
            <a:pPr marL="0" indent="0">
              <a:lnSpc>
                <a:spcPct val="160000"/>
              </a:lnSpc>
              <a:buNone/>
            </a:pPr>
            <a:r>
              <a:rPr kumimoji="1" lang="en-US" altLang="zh-CHT" sz="1600" b="1" dirty="0" smtClean="0"/>
              <a:t>	</a:t>
            </a:r>
            <a:r>
              <a:rPr kumimoji="1" lang="zh-CHT" altLang="en-US" sz="1600" b="1" dirty="0" smtClean="0"/>
              <a:t>促使我們想</a:t>
            </a:r>
            <a:r>
              <a:rPr kumimoji="1" lang="zh-TW" altLang="en-US" sz="1600" b="1" dirty="0" smtClean="0"/>
              <a:t>要做出</a:t>
            </a:r>
            <a:r>
              <a:rPr kumimoji="1" lang="zh-CHT" altLang="en-US" sz="1600" b="1" dirty="0" smtClean="0"/>
              <a:t>一個</a:t>
            </a:r>
            <a:r>
              <a:rPr kumimoji="1" lang="zh-TW" altLang="en-US" sz="1600" b="1" dirty="0" smtClean="0"/>
              <a:t>可以</a:t>
            </a:r>
            <a:r>
              <a:rPr kumimoji="1" lang="zh-CHT" altLang="en-US" sz="1600" b="1" dirty="0" smtClean="0"/>
              <a:t>讓同學們</a:t>
            </a:r>
            <a:r>
              <a:rPr kumimoji="1" lang="zh-TW" altLang="en-US" sz="1600" b="1" dirty="0" smtClean="0"/>
              <a:t>檢舉申訴，讓</a:t>
            </a:r>
            <a:r>
              <a:rPr kumimoji="1" lang="zh-CHT" altLang="en-US" sz="1600" b="1" dirty="0"/>
              <a:t>商家能透過</a:t>
            </a:r>
            <a:r>
              <a:rPr kumimoji="1" lang="zh-CHT" altLang="en-US" sz="1600" b="1" dirty="0" smtClean="0"/>
              <a:t>此平台</a:t>
            </a:r>
            <a:r>
              <a:rPr kumimoji="1" lang="zh-TW" altLang="en-US" sz="1600" b="1" dirty="0" smtClean="0"/>
              <a:t>做</a:t>
            </a:r>
            <a:r>
              <a:rPr kumimoji="1" lang="zh-CHT" altLang="en-US" sz="1600" b="1" dirty="0" smtClean="0"/>
              <a:t>為檢討</a:t>
            </a:r>
            <a:r>
              <a:rPr kumimoji="1" lang="zh-CHT" altLang="en-US" sz="1600" b="1" dirty="0"/>
              <a:t>參考</a:t>
            </a:r>
            <a:r>
              <a:rPr kumimoji="1" lang="zh-CHT" altLang="en-US" sz="1600" b="1" dirty="0" smtClean="0"/>
              <a:t>的指標</a:t>
            </a:r>
            <a:r>
              <a:rPr kumimoji="1" lang="zh-TW" altLang="en-US" sz="1600" b="1" dirty="0" smtClean="0"/>
              <a:t>，運用</a:t>
            </a:r>
            <a:r>
              <a:rPr kumimoji="1" lang="zh-CHT" altLang="en-US" sz="1600" b="1" dirty="0" smtClean="0"/>
              <a:t>群</a:t>
            </a:r>
            <a:r>
              <a:rPr kumimoji="1" lang="zh-TW" altLang="en-US" sz="1600" b="1" dirty="0" smtClean="0"/>
              <a:t>眾</a:t>
            </a:r>
            <a:r>
              <a:rPr kumimoji="1" lang="zh-CHT" altLang="en-US" sz="1600" b="1" dirty="0" smtClean="0"/>
              <a:t>力量來督促</a:t>
            </a:r>
            <a:r>
              <a:rPr kumimoji="1" lang="zh-TW" altLang="en-US" sz="1600" b="1" dirty="0" smtClean="0"/>
              <a:t>餐廳衛生品質進步的平台</a:t>
            </a:r>
            <a:r>
              <a:rPr kumimoji="1" lang="zh-CHT" altLang="en-US" sz="1600" b="1" dirty="0" smtClean="0"/>
              <a:t>。</a:t>
            </a:r>
            <a:endParaRPr kumimoji="1" lang="en-US" altLang="zh-CHT" sz="1600" b="1" dirty="0" smtClean="0"/>
          </a:p>
          <a:p>
            <a:endParaRPr kumimoji="1" lang="en-US" altLang="zh-CHT" sz="1600" dirty="0"/>
          </a:p>
        </p:txBody>
      </p:sp>
      <p:sp>
        <p:nvSpPr>
          <p:cNvPr id="6" name="標題 1"/>
          <p:cNvSpPr>
            <a:spLocks noGrp="1"/>
          </p:cNvSpPr>
          <p:nvPr>
            <p:ph type="title"/>
          </p:nvPr>
        </p:nvSpPr>
        <p:spPr>
          <a:xfrm>
            <a:off x="3744048" y="0"/>
            <a:ext cx="1631353" cy="1655180"/>
          </a:xfrm>
        </p:spPr>
        <p:txBody>
          <a:bodyPr/>
          <a:lstStyle/>
          <a:p>
            <a:pPr algn="ctr"/>
            <a:r>
              <a:rPr kumimoji="1" lang="zh-CHT" altLang="en-US" b="1" dirty="0" smtClean="0"/>
              <a:t>背景動機</a:t>
            </a:r>
            <a:endParaRPr kumimoji="1" lang="zh-CHT" altLang="en-US" b="1" dirty="0"/>
          </a:p>
        </p:txBody>
      </p:sp>
    </p:spTree>
    <p:extLst>
      <p:ext uri="{BB962C8B-B14F-4D97-AF65-F5344CB8AC3E}">
        <p14:creationId xmlns:p14="http://schemas.microsoft.com/office/powerpoint/2010/main" val="20787000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8348" y="1725232"/>
            <a:ext cx="7511472" cy="3309755"/>
          </a:xfrm>
        </p:spPr>
        <p:txBody>
          <a:bodyPr/>
          <a:lstStyle/>
          <a:p>
            <a:pPr marL="342900" indent="-342900">
              <a:lnSpc>
                <a:spcPct val="150000"/>
              </a:lnSpc>
              <a:buFont typeface="+mj-lt"/>
              <a:buAutoNum type="arabicPeriod"/>
            </a:pPr>
            <a:r>
              <a:rPr kumimoji="1" lang="zh-TW" altLang="en-US" b="1" dirty="0" smtClean="0"/>
              <a:t>問題食物的檢舉文章列表：</a:t>
            </a:r>
            <a:r>
              <a:rPr kumimoji="1" lang="zh-CHT" altLang="en-US" b="1" dirty="0" smtClean="0"/>
              <a:t>透過此平台，有效匯集餐廳食安問題</a:t>
            </a:r>
            <a:r>
              <a:rPr kumimoji="1" lang="zh-TW" altLang="en-US" b="1" dirty="0" smtClean="0"/>
              <a:t>（免登入即可觀看）</a:t>
            </a:r>
            <a:endParaRPr kumimoji="1" lang="en-US" altLang="zh-CHT" b="1" dirty="0" smtClean="0"/>
          </a:p>
          <a:p>
            <a:pPr marL="342900" indent="-342900">
              <a:lnSpc>
                <a:spcPct val="150000"/>
              </a:lnSpc>
              <a:buFont typeface="+mj-lt"/>
              <a:buAutoNum type="arabicPeriod"/>
            </a:pPr>
            <a:r>
              <a:rPr kumimoji="1" lang="en-US" altLang="zh-TW" b="1" dirty="0" smtClean="0"/>
              <a:t>PO</a:t>
            </a:r>
            <a:r>
              <a:rPr kumimoji="1" lang="zh-TW" altLang="en-US" b="1" dirty="0" smtClean="0"/>
              <a:t>文檢舉功能：</a:t>
            </a:r>
            <a:r>
              <a:rPr kumimoji="1" lang="zh-CHT" altLang="en-US" b="1" dirty="0" smtClean="0"/>
              <a:t>作為一個媒介平台，給予同學們有反應</a:t>
            </a:r>
            <a:r>
              <a:rPr kumimoji="1" lang="zh-TW" altLang="en-US" b="1" dirty="0" smtClean="0"/>
              <a:t>、檢舉問題食物</a:t>
            </a:r>
            <a:r>
              <a:rPr kumimoji="1" lang="zh-CHT" altLang="en-US" b="1" dirty="0" smtClean="0"/>
              <a:t>的地方</a:t>
            </a:r>
            <a:r>
              <a:rPr kumimoji="1" lang="zh-TW" altLang="en-US" b="1" dirty="0" smtClean="0"/>
              <a:t>（登入才可使用）</a:t>
            </a:r>
            <a:endParaRPr kumimoji="1" lang="zh-CHT" altLang="en-US" b="1" dirty="0"/>
          </a:p>
        </p:txBody>
      </p:sp>
      <p:sp>
        <p:nvSpPr>
          <p:cNvPr id="4" name="標題 1"/>
          <p:cNvSpPr txBox="1">
            <a:spLocks/>
          </p:cNvSpPr>
          <p:nvPr/>
        </p:nvSpPr>
        <p:spPr>
          <a:xfrm>
            <a:off x="2581301" y="0"/>
            <a:ext cx="3956848" cy="16320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kumimoji="1" lang="zh-CHT" altLang="en-US" b="1" dirty="0" smtClean="0"/>
              <a:t>平台介紹</a:t>
            </a:r>
            <a:r>
              <a:rPr kumimoji="1" lang="en-US" altLang="zh-TW" b="1" dirty="0" smtClean="0"/>
              <a:t>-</a:t>
            </a:r>
            <a:r>
              <a:rPr kumimoji="1" lang="zh-TW" altLang="en-US" b="1" dirty="0" smtClean="0"/>
              <a:t>主要功能</a:t>
            </a:r>
            <a:endParaRPr kumimoji="1" lang="zh-CHT" altLang="en-US" b="1" dirty="0"/>
          </a:p>
        </p:txBody>
      </p:sp>
    </p:spTree>
    <p:extLst>
      <p:ext uri="{BB962C8B-B14F-4D97-AF65-F5344CB8AC3E}">
        <p14:creationId xmlns:p14="http://schemas.microsoft.com/office/powerpoint/2010/main" val="38142701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18348" y="1377386"/>
            <a:ext cx="7511472" cy="5318567"/>
          </a:xfrm>
        </p:spPr>
        <p:txBody>
          <a:bodyPr>
            <a:normAutofit/>
          </a:bodyPr>
          <a:lstStyle/>
          <a:p>
            <a:pPr marL="0" indent="0">
              <a:lnSpc>
                <a:spcPct val="170000"/>
              </a:lnSpc>
              <a:buClr>
                <a:srgbClr val="0070C0"/>
              </a:buClr>
              <a:buNone/>
            </a:pPr>
            <a:r>
              <a:rPr kumimoji="1" lang="zh-CHT" altLang="en-US" sz="2200" b="1" u="sng" dirty="0" smtClean="0">
                <a:solidFill>
                  <a:srgbClr val="FF6600"/>
                </a:solidFill>
              </a:rPr>
              <a:t>評分</a:t>
            </a:r>
            <a:r>
              <a:rPr kumimoji="1" lang="zh-TW" altLang="en-US" sz="2200" b="1" u="sng" dirty="0" smtClean="0">
                <a:solidFill>
                  <a:srgbClr val="FF6600"/>
                </a:solidFill>
              </a:rPr>
              <a:t>排名</a:t>
            </a:r>
            <a:r>
              <a:rPr kumimoji="1" lang="zh-CHT" altLang="en-US" sz="2200" b="1" u="sng" dirty="0" smtClean="0">
                <a:solidFill>
                  <a:srgbClr val="FF6600"/>
                </a:solidFill>
              </a:rPr>
              <a:t>機制</a:t>
            </a:r>
            <a:endParaRPr kumimoji="1" lang="en-US" altLang="zh-CHT" sz="2200" b="1" u="sng" dirty="0" smtClean="0">
              <a:solidFill>
                <a:srgbClr val="FF6600"/>
              </a:solidFill>
            </a:endParaRPr>
          </a:p>
          <a:p>
            <a:pPr marL="0" indent="0">
              <a:lnSpc>
                <a:spcPct val="150000"/>
              </a:lnSpc>
              <a:buNone/>
            </a:pPr>
            <a:r>
              <a:rPr kumimoji="1" lang="en-US" altLang="zh-TW" sz="1700" b="1" dirty="0" smtClean="0"/>
              <a:t>	</a:t>
            </a:r>
            <a:r>
              <a:rPr kumimoji="1" lang="zh-TW" altLang="en-US" sz="1700" b="1" dirty="0" smtClean="0"/>
              <a:t>用餐者</a:t>
            </a:r>
            <a:r>
              <a:rPr kumimoji="1" lang="zh-CHT" altLang="en-US" sz="1700" b="1" dirty="0" smtClean="0"/>
              <a:t>可以給予店家評分</a:t>
            </a:r>
            <a:r>
              <a:rPr kumimoji="1" lang="zh-CHT" altLang="en-US" sz="1700" b="1" dirty="0"/>
              <a:t>，我們也會藉此分數排名，長期未改善末段班的商家，可作為學校汰換</a:t>
            </a:r>
            <a:r>
              <a:rPr kumimoji="1" lang="zh-CHT" altLang="en-US" sz="1700" b="1" dirty="0" smtClean="0"/>
              <a:t>廠商的參考資料</a:t>
            </a:r>
            <a:r>
              <a:rPr kumimoji="1" lang="zh-TW" altLang="en-US" sz="1700" b="1" dirty="0" smtClean="0"/>
              <a:t>。</a:t>
            </a:r>
            <a:endParaRPr kumimoji="1" lang="en-US" altLang="zh-TW" sz="1700" b="1" dirty="0" smtClean="0"/>
          </a:p>
          <a:p>
            <a:pPr marL="0" indent="0">
              <a:lnSpc>
                <a:spcPct val="150000"/>
              </a:lnSpc>
              <a:buNone/>
            </a:pPr>
            <a:r>
              <a:rPr kumimoji="1" lang="en-US" altLang="zh-CHT" sz="2200" b="1" u="sng" dirty="0" smtClean="0">
                <a:solidFill>
                  <a:srgbClr val="FF6600"/>
                </a:solidFill>
              </a:rPr>
              <a:t>Feedback</a:t>
            </a:r>
            <a:r>
              <a:rPr kumimoji="1" lang="zh-CHT" altLang="en-US" sz="2200" b="1" u="sng" dirty="0" smtClean="0">
                <a:solidFill>
                  <a:srgbClr val="FF6600"/>
                </a:solidFill>
              </a:rPr>
              <a:t>機制</a:t>
            </a:r>
            <a:endParaRPr kumimoji="1" lang="en-US" altLang="zh-CHT" sz="2200" b="1" u="sng" dirty="0" smtClean="0">
              <a:solidFill>
                <a:srgbClr val="FF6600"/>
              </a:solidFill>
            </a:endParaRPr>
          </a:p>
          <a:p>
            <a:pPr marL="0" indent="0">
              <a:lnSpc>
                <a:spcPct val="170000"/>
              </a:lnSpc>
              <a:buClr>
                <a:srgbClr val="0070C0"/>
              </a:buClr>
              <a:buNone/>
            </a:pPr>
            <a:r>
              <a:rPr kumimoji="1" lang="en-US" altLang="zh-CHT" b="1" dirty="0"/>
              <a:t>	</a:t>
            </a:r>
            <a:r>
              <a:rPr kumimoji="1" lang="zh-TW" altLang="en-US" sz="1700" b="1" dirty="0" smtClean="0"/>
              <a:t>直接私訊店家，</a:t>
            </a:r>
            <a:r>
              <a:rPr kumimoji="1" lang="zh-CHT" altLang="en-US" sz="1700" b="1" dirty="0" smtClean="0"/>
              <a:t>提供雙方非公開式意見交流，可以讓商家第一時間了解原因和需要改善的原因</a:t>
            </a:r>
            <a:r>
              <a:rPr kumimoji="1" lang="zh-TW" altLang="en-US" sz="1700" b="1" dirty="0" smtClean="0"/>
              <a:t>。</a:t>
            </a:r>
            <a:endParaRPr kumimoji="1" lang="en-US" altLang="zh-CHT" sz="1700" b="1" dirty="0" smtClean="0"/>
          </a:p>
          <a:p>
            <a:pPr marL="0" indent="0">
              <a:lnSpc>
                <a:spcPct val="170000"/>
              </a:lnSpc>
              <a:buClr>
                <a:srgbClr val="0070C0"/>
              </a:buClr>
              <a:buNone/>
            </a:pPr>
            <a:r>
              <a:rPr kumimoji="1" lang="zh-CHT" altLang="en-US" sz="2200" b="1" u="sng" dirty="0" smtClean="0">
                <a:solidFill>
                  <a:srgbClr val="FF6600"/>
                </a:solidFill>
              </a:rPr>
              <a:t>促銷專區</a:t>
            </a:r>
            <a:r>
              <a:rPr kumimoji="1" lang="en-US" altLang="zh-CHT" sz="2200" b="1" dirty="0">
                <a:solidFill>
                  <a:srgbClr val="0070C0"/>
                </a:solidFill>
              </a:rPr>
              <a:t>	</a:t>
            </a:r>
          </a:p>
          <a:p>
            <a:pPr marL="0" indent="0">
              <a:lnSpc>
                <a:spcPct val="170000"/>
              </a:lnSpc>
              <a:buClr>
                <a:srgbClr val="0070C0"/>
              </a:buClr>
              <a:buNone/>
            </a:pPr>
            <a:r>
              <a:rPr kumimoji="1" lang="en-US" altLang="zh-CHT" b="1" dirty="0"/>
              <a:t>	</a:t>
            </a:r>
            <a:r>
              <a:rPr kumimoji="1" lang="zh-TW" altLang="en-US" sz="1600" b="1" dirty="0" smtClean="0"/>
              <a:t>吸引</a:t>
            </a:r>
            <a:r>
              <a:rPr kumimoji="1" lang="zh-CHT" altLang="en-US" sz="1700" b="1" dirty="0" smtClean="0"/>
              <a:t>商家透過我們的專區，公告該店的促銷方案，更可以吸引學生下課就不需要考慮要吃什麼，也可以刺激店家的消費</a:t>
            </a:r>
            <a:r>
              <a:rPr kumimoji="1" lang="zh-TW" altLang="en-US" sz="1700" b="1" dirty="0" smtClean="0"/>
              <a:t>。</a:t>
            </a:r>
            <a:endParaRPr kumimoji="1" lang="en-US" altLang="zh-CHT" sz="1700" b="1" dirty="0"/>
          </a:p>
          <a:p>
            <a:pPr>
              <a:buClr>
                <a:srgbClr val="0070C0"/>
              </a:buClr>
              <a:buFont typeface="Wingdings" charset="2"/>
              <a:buChar char="§"/>
            </a:pPr>
            <a:endParaRPr kumimoji="1" lang="en-US" altLang="zh-CHT" b="1" dirty="0" smtClean="0"/>
          </a:p>
        </p:txBody>
      </p:sp>
      <p:sp>
        <p:nvSpPr>
          <p:cNvPr id="4" name="標題 1"/>
          <p:cNvSpPr txBox="1">
            <a:spLocks/>
          </p:cNvSpPr>
          <p:nvPr/>
        </p:nvSpPr>
        <p:spPr>
          <a:xfrm>
            <a:off x="2577631" y="0"/>
            <a:ext cx="3964188" cy="165518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kumimoji="1" lang="zh-CHT" altLang="en-US" b="1" dirty="0" smtClean="0"/>
              <a:t>平台功</a:t>
            </a:r>
            <a:r>
              <a:rPr kumimoji="1" lang="zh-CHT" altLang="en-US" b="1" dirty="0" smtClean="0"/>
              <a:t>能</a:t>
            </a:r>
            <a:r>
              <a:rPr kumimoji="1" lang="en-US" altLang="zh-TW" b="1" smtClean="0"/>
              <a:t>-</a:t>
            </a:r>
            <a:r>
              <a:rPr kumimoji="1" lang="zh-TW" altLang="en-US" b="1" smtClean="0"/>
              <a:t>附加</a:t>
            </a:r>
            <a:r>
              <a:rPr kumimoji="1" lang="zh-TW" altLang="en-US" b="1" dirty="0" smtClean="0"/>
              <a:t>功能</a:t>
            </a:r>
            <a:endParaRPr kumimoji="1" lang="zh-CHT" altLang="en-US" b="1" dirty="0"/>
          </a:p>
        </p:txBody>
      </p:sp>
    </p:spTree>
    <p:extLst>
      <p:ext uri="{BB962C8B-B14F-4D97-AF65-F5344CB8AC3E}">
        <p14:creationId xmlns:p14="http://schemas.microsoft.com/office/powerpoint/2010/main" val="5833493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744048" y="0"/>
            <a:ext cx="1631353" cy="1616437"/>
          </a:xfrm>
        </p:spPr>
        <p:txBody>
          <a:bodyPr/>
          <a:lstStyle/>
          <a:p>
            <a:pPr algn="ctr"/>
            <a:r>
              <a:rPr kumimoji="1" lang="zh-CHT" altLang="en-US" b="1" dirty="0" smtClean="0"/>
              <a:t>團隊成員</a:t>
            </a:r>
            <a:endParaRPr kumimoji="1" lang="zh-CHT" altLang="en-US" b="1" dirty="0"/>
          </a:p>
        </p:txBody>
      </p:sp>
      <p:sp>
        <p:nvSpPr>
          <p:cNvPr id="3" name="內容版面配置區 2"/>
          <p:cNvSpPr>
            <a:spLocks noGrp="1"/>
          </p:cNvSpPr>
          <p:nvPr>
            <p:ph idx="1"/>
          </p:nvPr>
        </p:nvSpPr>
        <p:spPr>
          <a:xfrm>
            <a:off x="915077" y="3565003"/>
            <a:ext cx="7320996" cy="2693042"/>
          </a:xfrm>
        </p:spPr>
        <p:txBody>
          <a:bodyPr>
            <a:normAutofit/>
          </a:bodyPr>
          <a:lstStyle/>
          <a:p>
            <a:pPr marL="0" indent="0">
              <a:buNone/>
            </a:pPr>
            <a:r>
              <a:rPr kumimoji="1" lang="en-US" altLang="zh-CHT" dirty="0" smtClean="0"/>
              <a:t>    </a:t>
            </a:r>
            <a:r>
              <a:rPr kumimoji="1" lang="zh-CHT" altLang="en-US" dirty="0" smtClean="0"/>
              <a:t> </a:t>
            </a:r>
            <a:r>
              <a:rPr kumimoji="1" lang="en-US" altLang="zh-CHT" b="1" dirty="0" smtClean="0">
                <a:solidFill>
                  <a:srgbClr val="00B050"/>
                </a:solidFill>
              </a:rPr>
              <a:t>Eden</a:t>
            </a:r>
            <a:r>
              <a:rPr kumimoji="1" lang="zh-CHT" altLang="en-US" b="1" dirty="0" smtClean="0">
                <a:solidFill>
                  <a:srgbClr val="00B050"/>
                </a:solidFill>
              </a:rPr>
              <a:t> </a:t>
            </a:r>
            <a:r>
              <a:rPr kumimoji="1" lang="en-US" altLang="zh-CHT" b="1" dirty="0" smtClean="0">
                <a:solidFill>
                  <a:srgbClr val="00B050"/>
                </a:solidFill>
              </a:rPr>
              <a:t>Tseng		         </a:t>
            </a:r>
            <a:r>
              <a:rPr kumimoji="1" lang="zh-CHT" altLang="en-US" b="1" dirty="0" smtClean="0">
                <a:solidFill>
                  <a:srgbClr val="00B050"/>
                </a:solidFill>
              </a:rPr>
              <a:t>    </a:t>
            </a:r>
            <a:r>
              <a:rPr kumimoji="1" lang="en-US" altLang="zh-CHT" b="1" dirty="0" smtClean="0">
                <a:solidFill>
                  <a:srgbClr val="00B050"/>
                </a:solidFill>
              </a:rPr>
              <a:t>Jeff</a:t>
            </a:r>
            <a:r>
              <a:rPr kumimoji="1" lang="zh-CHT" altLang="en-US" b="1" dirty="0" smtClean="0">
                <a:solidFill>
                  <a:srgbClr val="00B050"/>
                </a:solidFill>
              </a:rPr>
              <a:t> </a:t>
            </a:r>
            <a:r>
              <a:rPr kumimoji="1" lang="en-US" altLang="zh-CHT" b="1" dirty="0" smtClean="0">
                <a:solidFill>
                  <a:srgbClr val="00B050"/>
                </a:solidFill>
              </a:rPr>
              <a:t>Chen			 	</a:t>
            </a:r>
            <a:r>
              <a:rPr kumimoji="1" lang="zh-CHT" altLang="en-US" b="1" dirty="0" smtClean="0">
                <a:solidFill>
                  <a:srgbClr val="00B050"/>
                </a:solidFill>
              </a:rPr>
              <a:t>  </a:t>
            </a:r>
            <a:r>
              <a:rPr kumimoji="1" lang="en-US" altLang="zh-CHT" b="1" dirty="0" smtClean="0">
                <a:solidFill>
                  <a:srgbClr val="00B050"/>
                </a:solidFill>
              </a:rPr>
              <a:t>  </a:t>
            </a:r>
            <a:r>
              <a:rPr kumimoji="1" lang="zh-CHT" altLang="en-US" b="1" dirty="0" smtClean="0">
                <a:solidFill>
                  <a:srgbClr val="00B050"/>
                </a:solidFill>
              </a:rPr>
              <a:t> </a:t>
            </a:r>
            <a:r>
              <a:rPr kumimoji="1" lang="en-US" altLang="zh-CHT" b="1" dirty="0" smtClean="0">
                <a:solidFill>
                  <a:srgbClr val="00B050"/>
                </a:solidFill>
              </a:rPr>
              <a:t>Eric</a:t>
            </a:r>
            <a:r>
              <a:rPr kumimoji="1" lang="zh-CHT" altLang="en-US" b="1" dirty="0" smtClean="0">
                <a:solidFill>
                  <a:srgbClr val="00B050"/>
                </a:solidFill>
              </a:rPr>
              <a:t> </a:t>
            </a:r>
            <a:r>
              <a:rPr kumimoji="1" lang="en-US" altLang="zh-CHT" b="1" dirty="0" smtClean="0">
                <a:solidFill>
                  <a:srgbClr val="00B050"/>
                </a:solidFill>
              </a:rPr>
              <a:t>Deng</a:t>
            </a:r>
          </a:p>
          <a:p>
            <a:pPr marL="0" indent="0">
              <a:buNone/>
            </a:pPr>
            <a:r>
              <a:rPr kumimoji="1" lang="en-US" altLang="zh-CHT" dirty="0" smtClean="0"/>
              <a:t>	 </a:t>
            </a:r>
            <a:r>
              <a:rPr kumimoji="1" lang="zh-CHT" altLang="en-US" sz="1600" b="1" dirty="0" smtClean="0">
                <a:solidFill>
                  <a:srgbClr val="00B050"/>
                </a:solidFill>
              </a:rPr>
              <a:t>曾憲竑		</a:t>
            </a:r>
            <a:r>
              <a:rPr kumimoji="1" lang="en-US" altLang="zh-CHT" sz="1600" b="1" dirty="0" smtClean="0">
                <a:solidFill>
                  <a:srgbClr val="00B050"/>
                </a:solidFill>
              </a:rPr>
              <a:t>  		          </a:t>
            </a:r>
            <a:r>
              <a:rPr kumimoji="1" lang="zh-CHT" altLang="en-US" sz="1600" b="1" dirty="0" smtClean="0">
                <a:solidFill>
                  <a:srgbClr val="00B050"/>
                </a:solidFill>
              </a:rPr>
              <a:t>陳炯翰</a:t>
            </a:r>
            <a:r>
              <a:rPr kumimoji="1" lang="en-US" altLang="zh-CHT" sz="1600" b="1" dirty="0" smtClean="0">
                <a:solidFill>
                  <a:srgbClr val="00B050"/>
                </a:solidFill>
              </a:rPr>
              <a:t>			  	          </a:t>
            </a:r>
            <a:r>
              <a:rPr kumimoji="1" lang="zh-CHT" altLang="en-US" sz="1600" b="1" dirty="0" smtClean="0">
                <a:solidFill>
                  <a:srgbClr val="00B050"/>
                </a:solidFill>
              </a:rPr>
              <a:t>鄧國欽</a:t>
            </a:r>
            <a:endParaRPr kumimoji="1" lang="en-US" altLang="zh-CHT" sz="1600" b="1" dirty="0" smtClean="0">
              <a:solidFill>
                <a:srgbClr val="00B050"/>
              </a:solidFill>
            </a:endParaRPr>
          </a:p>
          <a:p>
            <a:pPr marL="457200" lvl="1" indent="0">
              <a:buNone/>
            </a:pPr>
            <a:r>
              <a:rPr kumimoji="1" lang="zh-CHT" altLang="en-US" sz="1500" b="1" dirty="0" smtClean="0"/>
              <a:t>四電子四</a:t>
            </a:r>
            <a:r>
              <a:rPr kumimoji="1" lang="en-US" altLang="zh-CHT" sz="1500" b="1" dirty="0" smtClean="0"/>
              <a:t>                         	         </a:t>
            </a:r>
            <a:r>
              <a:rPr kumimoji="1" lang="zh-CHT" altLang="en-US" sz="1500" b="1" dirty="0" smtClean="0"/>
              <a:t>四資管四</a:t>
            </a:r>
            <a:r>
              <a:rPr kumimoji="1" lang="en-US" altLang="zh-CHT" sz="1500" b="1" dirty="0" smtClean="0"/>
              <a:t>                                     </a:t>
            </a:r>
            <a:r>
              <a:rPr kumimoji="1" lang="zh-CHT" altLang="en-US" sz="1500" b="1" dirty="0" smtClean="0"/>
              <a:t>四電子四</a:t>
            </a:r>
            <a:endParaRPr kumimoji="1" lang="en-US" altLang="zh-CHT" sz="1500" b="1" dirty="0" smtClean="0"/>
          </a:p>
          <a:p>
            <a:endParaRPr kumimoji="1" lang="en-US" altLang="zh-CHT" b="1" dirty="0" smtClean="0"/>
          </a:p>
          <a:p>
            <a:pPr marL="0" indent="0">
              <a:buNone/>
            </a:pPr>
            <a:r>
              <a:rPr kumimoji="1" lang="en-US" altLang="zh-CHT" b="1" dirty="0" smtClean="0"/>
              <a:t>       </a:t>
            </a:r>
            <a:r>
              <a:rPr kumimoji="1" lang="en-US" altLang="zh-CHT" b="1" u="sng" dirty="0" smtClean="0">
                <a:solidFill>
                  <a:schemeClr val="accent6"/>
                </a:solidFill>
              </a:rPr>
              <a:t>Designer</a:t>
            </a:r>
            <a:r>
              <a:rPr kumimoji="1" lang="en-US" altLang="zh-CHT" b="1" dirty="0" smtClean="0">
                <a:solidFill>
                  <a:schemeClr val="accent6"/>
                </a:solidFill>
              </a:rPr>
              <a:t>               </a:t>
            </a:r>
            <a:r>
              <a:rPr kumimoji="1" lang="zh-CHT" altLang="en-US" b="1" dirty="0" smtClean="0">
                <a:solidFill>
                  <a:schemeClr val="accent6"/>
                </a:solidFill>
              </a:rPr>
              <a:t>  </a:t>
            </a:r>
            <a:r>
              <a:rPr kumimoji="1" lang="en-US" altLang="zh-CHT" b="1" dirty="0" smtClean="0">
                <a:solidFill>
                  <a:schemeClr val="accent6"/>
                </a:solidFill>
              </a:rPr>
              <a:t>  	    </a:t>
            </a:r>
            <a:r>
              <a:rPr kumimoji="1" lang="zh-CHT" altLang="en-US" b="1" dirty="0" smtClean="0">
                <a:solidFill>
                  <a:schemeClr val="accent6"/>
                </a:solidFill>
              </a:rPr>
              <a:t> </a:t>
            </a:r>
            <a:r>
              <a:rPr kumimoji="1" lang="en-US" altLang="zh-CHT" b="1" dirty="0" smtClean="0">
                <a:solidFill>
                  <a:schemeClr val="accent6"/>
                </a:solidFill>
              </a:rPr>
              <a:t> </a:t>
            </a:r>
            <a:r>
              <a:rPr kumimoji="1" lang="en-US" altLang="zh-CHT" b="1" u="sng" dirty="0" smtClean="0">
                <a:solidFill>
                  <a:schemeClr val="accent6"/>
                </a:solidFill>
              </a:rPr>
              <a:t>Ma</a:t>
            </a:r>
            <a:r>
              <a:rPr kumimoji="1" lang="en-US" altLang="zh-TW" b="1" u="sng" dirty="0" smtClean="0">
                <a:solidFill>
                  <a:schemeClr val="accent6"/>
                </a:solidFill>
              </a:rPr>
              <a:t>na</a:t>
            </a:r>
            <a:r>
              <a:rPr kumimoji="1" lang="en-US" altLang="zh-CHT" b="1" u="sng" dirty="0" smtClean="0">
                <a:solidFill>
                  <a:schemeClr val="accent6"/>
                </a:solidFill>
              </a:rPr>
              <a:t>ger</a:t>
            </a:r>
            <a:r>
              <a:rPr kumimoji="1" lang="en-US" altLang="zh-CHT" b="1" dirty="0" smtClean="0">
                <a:solidFill>
                  <a:schemeClr val="accent6"/>
                </a:solidFill>
              </a:rPr>
              <a:t>	</a:t>
            </a:r>
            <a:r>
              <a:rPr kumimoji="1" lang="zh-TW" altLang="en-US" b="1" dirty="0" smtClean="0">
                <a:solidFill>
                  <a:schemeClr val="accent6"/>
                </a:solidFill>
              </a:rPr>
              <a:t>            </a:t>
            </a:r>
            <a:r>
              <a:rPr kumimoji="1" lang="en-US" altLang="zh-CHT" b="1" dirty="0" smtClean="0">
                <a:solidFill>
                  <a:schemeClr val="accent6"/>
                </a:solidFill>
              </a:rPr>
              <a:t>	            </a:t>
            </a:r>
            <a:r>
              <a:rPr kumimoji="1" lang="zh-TW" altLang="zh-CHT" b="1" dirty="0">
                <a:solidFill>
                  <a:schemeClr val="accent6"/>
                </a:solidFill>
              </a:rPr>
              <a:t> </a:t>
            </a:r>
            <a:r>
              <a:rPr kumimoji="1" lang="en-US" altLang="zh-CHT" b="1" u="sng" dirty="0" smtClean="0">
                <a:solidFill>
                  <a:schemeClr val="accent6"/>
                </a:solidFill>
              </a:rPr>
              <a:t>Developer</a:t>
            </a:r>
            <a:endParaRPr kumimoji="1" lang="en-US" altLang="zh-CHT" b="1" u="sng" dirty="0" smtClean="0">
              <a:solidFill>
                <a:schemeClr val="accent6"/>
              </a:solidFill>
            </a:endParaRPr>
          </a:p>
          <a:p>
            <a:pPr marL="0" indent="0">
              <a:buNone/>
            </a:pPr>
            <a:r>
              <a:rPr kumimoji="1" lang="en-US" altLang="zh-CHT" dirty="0" smtClean="0"/>
              <a:t>     </a:t>
            </a:r>
            <a:endParaRPr kumimoji="1" lang="en-US" altLang="zh-CHT" dirty="0"/>
          </a:p>
          <a:p>
            <a:endParaRPr kumimoji="1" lang="zh-CHT" altLang="en-US" dirty="0"/>
          </a:p>
        </p:txBody>
      </p:sp>
      <p:pic>
        <p:nvPicPr>
          <p:cNvPr id="6" name="圖片 5" descr="Screen Shot 2015-04-16 at 05.16.34.png"/>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15077" y="1616437"/>
            <a:ext cx="1886376" cy="1802537"/>
          </a:xfrm>
          <a:prstGeom prst="ellipse">
            <a:avLst/>
          </a:prstGeom>
        </p:spPr>
      </p:pic>
      <p:pic>
        <p:nvPicPr>
          <p:cNvPr id="7" name="圖片 6" descr="Screen Shot 2015-04-16 at 05.16.42.png"/>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565889" y="1616437"/>
            <a:ext cx="1987673" cy="1799998"/>
          </a:xfrm>
          <a:prstGeom prst="rect">
            <a:avLst/>
          </a:prstGeom>
        </p:spPr>
      </p:pic>
      <p:pic>
        <p:nvPicPr>
          <p:cNvPr id="8" name="圖片 7" descr="Screen Shot 2015-04-16 at 05.16.46.pn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248400" y="1616437"/>
            <a:ext cx="1987673" cy="1799998"/>
          </a:xfrm>
          <a:prstGeom prst="rect">
            <a:avLst/>
          </a:prstGeom>
        </p:spPr>
      </p:pic>
    </p:spTree>
    <p:extLst>
      <p:ext uri="{BB962C8B-B14F-4D97-AF65-F5344CB8AC3E}">
        <p14:creationId xmlns:p14="http://schemas.microsoft.com/office/powerpoint/2010/main" val="216885563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950334" y="1643605"/>
            <a:ext cx="5434314" cy="4745620"/>
          </a:xfrm>
        </p:spPr>
        <p:txBody>
          <a:bodyPr>
            <a:normAutofit fontScale="92500" lnSpcReduction="20000"/>
          </a:bodyPr>
          <a:lstStyle/>
          <a:p>
            <a:pPr>
              <a:buClr>
                <a:srgbClr val="0070C0"/>
              </a:buClr>
              <a:buFont typeface="Wingdings" charset="2"/>
              <a:buChar char="§"/>
            </a:pPr>
            <a:r>
              <a:rPr kumimoji="1" lang="en-US" altLang="zh-CHT" b="1" u="sng" dirty="0" smtClean="0">
                <a:solidFill>
                  <a:srgbClr val="0070C0"/>
                </a:solidFill>
              </a:rPr>
              <a:t>March 23 </a:t>
            </a:r>
          </a:p>
          <a:p>
            <a:pPr marL="0" indent="0">
              <a:buClr>
                <a:srgbClr val="0070C0"/>
              </a:buClr>
              <a:buNone/>
            </a:pPr>
            <a:r>
              <a:rPr kumimoji="1" lang="en-US" altLang="zh-CHT" b="1" dirty="0" smtClean="0"/>
              <a:t>		</a:t>
            </a:r>
            <a:r>
              <a:rPr lang="zh-CHT" altLang="en-US" sz="1700" b="1" dirty="0" smtClean="0"/>
              <a:t>討論</a:t>
            </a:r>
            <a:r>
              <a:rPr lang="zh-CHT" altLang="en-US" sz="1700" b="1" dirty="0"/>
              <a:t>、確定</a:t>
            </a:r>
            <a:r>
              <a:rPr lang="zh-CHT" altLang="en-US" sz="1700" b="1" dirty="0" smtClean="0"/>
              <a:t>主題</a:t>
            </a:r>
            <a:endParaRPr lang="zh-CHT" altLang="en-US" b="1" dirty="0" smtClean="0"/>
          </a:p>
          <a:p>
            <a:pPr>
              <a:buClr>
                <a:srgbClr val="0070C0"/>
              </a:buClr>
              <a:buFont typeface="Wingdings" charset="2"/>
              <a:buChar char="§"/>
            </a:pPr>
            <a:r>
              <a:rPr kumimoji="1" lang="en-US" altLang="zh-CHT" b="1" u="sng" dirty="0">
                <a:solidFill>
                  <a:srgbClr val="0070C0"/>
                </a:solidFill>
              </a:rPr>
              <a:t>March </a:t>
            </a:r>
            <a:r>
              <a:rPr kumimoji="1" lang="en-US" altLang="zh-CHT" b="1" u="sng" dirty="0" smtClean="0">
                <a:solidFill>
                  <a:srgbClr val="0070C0"/>
                </a:solidFill>
              </a:rPr>
              <a:t>31 </a:t>
            </a:r>
          </a:p>
          <a:p>
            <a:pPr marL="0" indent="0">
              <a:buClr>
                <a:srgbClr val="0070C0"/>
              </a:buClr>
              <a:buNone/>
            </a:pPr>
            <a:r>
              <a:rPr kumimoji="1" lang="en-US" altLang="zh-CHT" b="1" dirty="0"/>
              <a:t>	</a:t>
            </a:r>
            <a:r>
              <a:rPr kumimoji="1" lang="en-US" altLang="zh-CHT" b="1" dirty="0" smtClean="0"/>
              <a:t>	</a:t>
            </a:r>
            <a:r>
              <a:rPr lang="zh-CHT" altLang="en-US" sz="1700" b="1" dirty="0" smtClean="0"/>
              <a:t>確定</a:t>
            </a:r>
            <a:r>
              <a:rPr lang="zh-CHT" altLang="en-US" sz="1700" b="1" dirty="0"/>
              <a:t>網站</a:t>
            </a:r>
            <a:r>
              <a:rPr lang="zh-CHT" altLang="en-US" sz="1700" b="1" dirty="0" smtClean="0"/>
              <a:t>名稱、規劃</a:t>
            </a:r>
            <a:r>
              <a:rPr lang="zh-CHT" altLang="en-US" sz="1700" b="1" dirty="0"/>
              <a:t>網站</a:t>
            </a:r>
            <a:r>
              <a:rPr lang="zh-CHT" altLang="en-US" sz="1700" b="1" dirty="0" smtClean="0"/>
              <a:t>內容</a:t>
            </a:r>
            <a:endParaRPr kumimoji="1" lang="en-US" altLang="zh-CHT" sz="1600" b="1" dirty="0" smtClean="0"/>
          </a:p>
          <a:p>
            <a:pPr>
              <a:buClr>
                <a:srgbClr val="0070C0"/>
              </a:buClr>
              <a:buFont typeface="Wingdings" charset="2"/>
              <a:buChar char="§"/>
            </a:pPr>
            <a:r>
              <a:rPr kumimoji="1" lang="en-US" altLang="zh-CHT" b="1" u="sng" dirty="0" smtClean="0">
                <a:solidFill>
                  <a:srgbClr val="0070C0"/>
                </a:solidFill>
              </a:rPr>
              <a:t>April 7</a:t>
            </a:r>
            <a:r>
              <a:rPr kumimoji="1" lang="en-US" altLang="zh-CHT" b="1" dirty="0" smtClean="0"/>
              <a:t>	  </a:t>
            </a:r>
          </a:p>
          <a:p>
            <a:pPr marL="0" indent="0">
              <a:buClr>
                <a:srgbClr val="0070C0"/>
              </a:buClr>
              <a:buNone/>
            </a:pPr>
            <a:r>
              <a:rPr kumimoji="1" lang="en-US" altLang="zh-CHT" b="1" dirty="0" smtClean="0"/>
              <a:t>		</a:t>
            </a:r>
            <a:r>
              <a:rPr lang="zh-CHT" altLang="en-US" sz="1700" b="1" dirty="0" smtClean="0"/>
              <a:t>做出初版、討論修正</a:t>
            </a:r>
            <a:endParaRPr lang="zh-CHT" altLang="en-US" sz="1900" b="1" dirty="0" smtClean="0"/>
          </a:p>
          <a:p>
            <a:pPr>
              <a:buClr>
                <a:srgbClr val="0070C0"/>
              </a:buClr>
              <a:buFont typeface="Wingdings" charset="2"/>
              <a:buChar char="§"/>
            </a:pPr>
            <a:r>
              <a:rPr kumimoji="1" lang="en-US" altLang="zh-CHT" b="1" u="sng" dirty="0">
                <a:solidFill>
                  <a:srgbClr val="0070C0"/>
                </a:solidFill>
              </a:rPr>
              <a:t>April </a:t>
            </a:r>
            <a:r>
              <a:rPr kumimoji="1" lang="en-US" altLang="zh-CHT" b="1" u="sng" dirty="0" smtClean="0">
                <a:solidFill>
                  <a:srgbClr val="0070C0"/>
                </a:solidFill>
              </a:rPr>
              <a:t>14 </a:t>
            </a:r>
            <a:r>
              <a:rPr lang="en-US" altLang="zh-CHT" b="1" u="sng" dirty="0">
                <a:solidFill>
                  <a:srgbClr val="0070C0"/>
                </a:solidFill>
              </a:rPr>
              <a:t> </a:t>
            </a:r>
            <a:r>
              <a:rPr lang="en-US" altLang="zh-CHT" b="1" u="sng" dirty="0" smtClean="0">
                <a:solidFill>
                  <a:srgbClr val="0070C0"/>
                </a:solidFill>
              </a:rPr>
              <a:t>  </a:t>
            </a:r>
          </a:p>
          <a:p>
            <a:pPr marL="0" indent="0">
              <a:buClr>
                <a:srgbClr val="0070C0"/>
              </a:buClr>
              <a:buNone/>
            </a:pPr>
            <a:r>
              <a:rPr lang="en-US" altLang="zh-CHT" b="1" dirty="0" smtClean="0"/>
              <a:t>		</a:t>
            </a:r>
            <a:r>
              <a:rPr lang="zh-CHT" altLang="en-US" sz="1700" b="1" dirty="0" smtClean="0"/>
              <a:t>第二版、討論修正、期中</a:t>
            </a:r>
            <a:r>
              <a:rPr lang="zh-CHT" altLang="en-US" sz="1700" b="1" dirty="0"/>
              <a:t>報告</a:t>
            </a:r>
            <a:r>
              <a:rPr lang="zh-CHT" altLang="en-US" sz="1700" b="1" dirty="0" smtClean="0"/>
              <a:t>工作分配</a:t>
            </a:r>
          </a:p>
          <a:p>
            <a:pPr>
              <a:buClr>
                <a:srgbClr val="0070C0"/>
              </a:buClr>
              <a:buFont typeface="Wingdings" charset="2"/>
              <a:buChar char="§"/>
            </a:pPr>
            <a:r>
              <a:rPr kumimoji="1" lang="en-US" altLang="zh-CHT" b="1" u="sng" dirty="0" smtClean="0">
                <a:solidFill>
                  <a:srgbClr val="0070C0"/>
                </a:solidFill>
              </a:rPr>
              <a:t>April 16    </a:t>
            </a:r>
          </a:p>
          <a:p>
            <a:pPr marL="0" indent="0">
              <a:buClr>
                <a:srgbClr val="0070C0"/>
              </a:buClr>
              <a:buNone/>
            </a:pPr>
            <a:r>
              <a:rPr kumimoji="1" lang="en-US" altLang="zh-CHT" b="1" dirty="0" smtClean="0"/>
              <a:t>		</a:t>
            </a:r>
            <a:r>
              <a:rPr kumimoji="1" lang="en-US" altLang="zh-CHT" sz="1700" b="1" dirty="0" err="1" smtClean="0"/>
              <a:t>Axure</a:t>
            </a:r>
            <a:r>
              <a:rPr kumimoji="1" lang="zh-CHT" altLang="en-US" sz="1700" b="1" dirty="0" smtClean="0"/>
              <a:t>雛形、</a:t>
            </a:r>
            <a:r>
              <a:rPr lang="zh-CHT" altLang="en-US" sz="1700" b="1" dirty="0" smtClean="0"/>
              <a:t>網站介紹內文、簡報</a:t>
            </a:r>
          </a:p>
          <a:p>
            <a:pPr>
              <a:buClr>
                <a:srgbClr val="0070C0"/>
              </a:buClr>
              <a:buFont typeface="Wingdings" charset="2"/>
              <a:buChar char="§"/>
            </a:pPr>
            <a:r>
              <a:rPr kumimoji="1" lang="en-US" altLang="zh-CHT" b="1" u="sng" dirty="0" smtClean="0">
                <a:solidFill>
                  <a:srgbClr val="0070C0"/>
                </a:solidFill>
              </a:rPr>
              <a:t>April 18    </a:t>
            </a:r>
          </a:p>
          <a:p>
            <a:pPr marL="0" indent="0">
              <a:buClr>
                <a:srgbClr val="0070C0"/>
              </a:buClr>
              <a:buNone/>
            </a:pPr>
            <a:r>
              <a:rPr kumimoji="1" lang="en-US" altLang="zh-CHT" b="1" dirty="0" smtClean="0"/>
              <a:t>		</a:t>
            </a:r>
            <a:r>
              <a:rPr lang="zh-CHT" altLang="en-US" sz="1700" b="1" dirty="0" smtClean="0"/>
              <a:t>第三版</a:t>
            </a:r>
            <a:endParaRPr lang="zh-CHT" altLang="en-US" b="1" dirty="0" smtClean="0"/>
          </a:p>
          <a:p>
            <a:pPr>
              <a:buClr>
                <a:srgbClr val="0070C0"/>
              </a:buClr>
              <a:buFont typeface="Wingdings" charset="2"/>
              <a:buChar char="§"/>
            </a:pPr>
            <a:r>
              <a:rPr kumimoji="1" lang="en-US" altLang="zh-CHT" b="1" u="sng" dirty="0" smtClean="0">
                <a:solidFill>
                  <a:srgbClr val="0070C0"/>
                </a:solidFill>
              </a:rPr>
              <a:t>April 21   </a:t>
            </a:r>
          </a:p>
          <a:p>
            <a:pPr marL="0" indent="0">
              <a:buNone/>
            </a:pPr>
            <a:r>
              <a:rPr kumimoji="1" lang="en-US" altLang="zh-CHT" b="1" dirty="0" smtClean="0"/>
              <a:t>		 </a:t>
            </a:r>
            <a:r>
              <a:rPr lang="zh-CHT" altLang="en-US" sz="1700" b="1" dirty="0" smtClean="0"/>
              <a:t>期中報告、討論後端和其他功能</a:t>
            </a:r>
            <a:endParaRPr kumimoji="1" lang="zh-CHT" altLang="en-US" sz="1700" b="1" dirty="0"/>
          </a:p>
        </p:txBody>
      </p:sp>
      <p:sp>
        <p:nvSpPr>
          <p:cNvPr id="6" name="標題 1"/>
          <p:cNvSpPr txBox="1">
            <a:spLocks/>
          </p:cNvSpPr>
          <p:nvPr/>
        </p:nvSpPr>
        <p:spPr>
          <a:xfrm>
            <a:off x="3744048" y="0"/>
            <a:ext cx="1631353" cy="164360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kumimoji="1" lang="zh-CHT" altLang="en-US" b="1" dirty="0" smtClean="0"/>
              <a:t>時程規劃</a:t>
            </a:r>
            <a:endParaRPr kumimoji="1" lang="zh-CHT" altLang="en-US" b="1" dirty="0"/>
          </a:p>
        </p:txBody>
      </p:sp>
      <p:sp>
        <p:nvSpPr>
          <p:cNvPr id="4" name="文字方塊 3"/>
          <p:cNvSpPr txBox="1"/>
          <p:nvPr/>
        </p:nvSpPr>
        <p:spPr>
          <a:xfrm>
            <a:off x="1581727" y="1177637"/>
            <a:ext cx="5981745" cy="369332"/>
          </a:xfrm>
          <a:prstGeom prst="rect">
            <a:avLst/>
          </a:prstGeom>
          <a:noFill/>
        </p:spPr>
        <p:txBody>
          <a:bodyPr wrap="square" rtlCol="0">
            <a:spAutoFit/>
          </a:bodyPr>
          <a:lstStyle/>
          <a:p>
            <a:pPr algn="ctr"/>
            <a:r>
              <a:rPr kumimoji="1" lang="en-US" altLang="zh-TW" dirty="0" smtClean="0"/>
              <a:t>-</a:t>
            </a:r>
            <a:r>
              <a:rPr kumimoji="1" lang="zh-TW" altLang="en-US" dirty="0" smtClean="0"/>
              <a:t>使用</a:t>
            </a:r>
            <a:r>
              <a:rPr kumimoji="1" lang="en-US" altLang="zh-TW" dirty="0" err="1" smtClean="0"/>
              <a:t>google</a:t>
            </a:r>
            <a:r>
              <a:rPr kumimoji="1" lang="en-US" altLang="zh-TW" dirty="0"/>
              <a:t> </a:t>
            </a:r>
            <a:r>
              <a:rPr kumimoji="1" lang="en-US" altLang="zh-TW" dirty="0" smtClean="0"/>
              <a:t>excel</a:t>
            </a:r>
          </a:p>
        </p:txBody>
      </p:sp>
    </p:spTree>
    <p:extLst>
      <p:ext uri="{BB962C8B-B14F-4D97-AF65-F5344CB8AC3E}">
        <p14:creationId xmlns:p14="http://schemas.microsoft.com/office/powerpoint/2010/main" val="7324713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995423" y="1312762"/>
            <a:ext cx="7210351" cy="4358833"/>
          </a:xfrm>
        </p:spPr>
        <p:txBody>
          <a:bodyPr/>
          <a:lstStyle/>
          <a:p>
            <a:pPr>
              <a:lnSpc>
                <a:spcPct val="150000"/>
              </a:lnSpc>
              <a:buClr>
                <a:srgbClr val="0070C0"/>
              </a:buClr>
              <a:buFont typeface="Arial" charset="0"/>
              <a:buChar char="•"/>
            </a:pPr>
            <a:r>
              <a:rPr kumimoji="1" lang="en-US" altLang="zh-CHT" b="1" dirty="0" smtClean="0"/>
              <a:t>	</a:t>
            </a:r>
            <a:r>
              <a:rPr kumimoji="1" lang="en-US" altLang="zh-CHT" b="1" dirty="0" err="1" smtClean="0">
                <a:solidFill>
                  <a:srgbClr val="FFC000"/>
                </a:solidFill>
              </a:rPr>
              <a:t>Axure</a:t>
            </a:r>
            <a:r>
              <a:rPr kumimoji="1" lang="zh-CHT" altLang="en-US" b="1" dirty="0" smtClean="0">
                <a:solidFill>
                  <a:srgbClr val="FFC000"/>
                </a:solidFill>
              </a:rPr>
              <a:t>建構網站架構以及網站文案</a:t>
            </a:r>
            <a:endParaRPr kumimoji="1" lang="en-US" altLang="zh-CHT" b="1" dirty="0" smtClean="0">
              <a:solidFill>
                <a:srgbClr val="FFC000"/>
              </a:solidFill>
            </a:endParaRPr>
          </a:p>
          <a:p>
            <a:pPr>
              <a:lnSpc>
                <a:spcPct val="150000"/>
              </a:lnSpc>
              <a:buClr>
                <a:srgbClr val="0070C0"/>
              </a:buClr>
              <a:buFont typeface="Arial" charset="0"/>
              <a:buChar char="•"/>
            </a:pPr>
            <a:r>
              <a:rPr kumimoji="1" lang="en-US" altLang="zh-CHT" b="1" dirty="0"/>
              <a:t>	</a:t>
            </a:r>
            <a:r>
              <a:rPr kumimoji="1" lang="zh-CHT" altLang="en-US" b="1" dirty="0" smtClean="0">
                <a:solidFill>
                  <a:srgbClr val="FFC000"/>
                </a:solidFill>
              </a:rPr>
              <a:t>簡報內容大綱、工作分配</a:t>
            </a:r>
            <a:endParaRPr kumimoji="1" lang="en-US" altLang="zh-CHT" b="1" dirty="0" smtClean="0">
              <a:solidFill>
                <a:srgbClr val="FFC000"/>
              </a:solidFill>
            </a:endParaRPr>
          </a:p>
          <a:p>
            <a:pPr>
              <a:lnSpc>
                <a:spcPct val="150000"/>
              </a:lnSpc>
              <a:buClr>
                <a:srgbClr val="0070C0"/>
              </a:buClr>
              <a:buFont typeface="Arial" charset="0"/>
              <a:buChar char="•"/>
            </a:pPr>
            <a:r>
              <a:rPr kumimoji="1" lang="en-US" altLang="zh-CHT" b="1" dirty="0"/>
              <a:t>	</a:t>
            </a:r>
            <a:r>
              <a:rPr kumimoji="1" lang="zh-CHT" altLang="en-US" b="1" dirty="0" smtClean="0">
                <a:solidFill>
                  <a:srgbClr val="FFC000"/>
                </a:solidFill>
              </a:rPr>
              <a:t>可能會利用的開發工具（</a:t>
            </a:r>
            <a:r>
              <a:rPr kumimoji="1" lang="en-US" altLang="zh-CHT" b="1" dirty="0" smtClean="0">
                <a:solidFill>
                  <a:srgbClr val="FFC000"/>
                </a:solidFill>
              </a:rPr>
              <a:t>JS</a:t>
            </a:r>
            <a:r>
              <a:rPr kumimoji="1" lang="zh-CHT" altLang="en-US" b="1" dirty="0" smtClean="0">
                <a:solidFill>
                  <a:srgbClr val="FFC000"/>
                </a:solidFill>
              </a:rPr>
              <a:t>、</a:t>
            </a:r>
            <a:r>
              <a:rPr kumimoji="1" lang="en-US" altLang="zh-CHT" b="1" dirty="0" err="1" smtClean="0">
                <a:solidFill>
                  <a:srgbClr val="FFC000"/>
                </a:solidFill>
              </a:rPr>
              <a:t>JQuery</a:t>
            </a:r>
            <a:r>
              <a:rPr kumimoji="1" lang="zh-CHT" altLang="en-US" b="1" dirty="0" smtClean="0">
                <a:solidFill>
                  <a:srgbClr val="FFC000"/>
                </a:solidFill>
              </a:rPr>
              <a:t>、</a:t>
            </a:r>
            <a:r>
              <a:rPr kumimoji="1" lang="en-US" altLang="zh-CHT" b="1" dirty="0" smtClean="0">
                <a:solidFill>
                  <a:srgbClr val="FFC000"/>
                </a:solidFill>
              </a:rPr>
              <a:t>PHP</a:t>
            </a:r>
            <a:r>
              <a:rPr kumimoji="1" lang="zh-CHT" altLang="en-US" b="1" dirty="0" smtClean="0">
                <a:solidFill>
                  <a:srgbClr val="FFC000"/>
                </a:solidFill>
              </a:rPr>
              <a:t>、</a:t>
            </a:r>
            <a:r>
              <a:rPr kumimoji="1" lang="en-US" altLang="zh-CHT" b="1" dirty="0" smtClean="0">
                <a:solidFill>
                  <a:srgbClr val="FFC000"/>
                </a:solidFill>
              </a:rPr>
              <a:t>Angular</a:t>
            </a:r>
            <a:r>
              <a:rPr kumimoji="1" lang="zh-CHT" altLang="en-US" b="1" dirty="0" smtClean="0">
                <a:solidFill>
                  <a:srgbClr val="FFC000"/>
                </a:solidFill>
              </a:rPr>
              <a:t> </a:t>
            </a:r>
            <a:r>
              <a:rPr kumimoji="1" lang="en-US" altLang="zh-CHT" b="1" dirty="0" smtClean="0">
                <a:solidFill>
                  <a:srgbClr val="FFC000"/>
                </a:solidFill>
              </a:rPr>
              <a:t>JS</a:t>
            </a:r>
            <a:r>
              <a:rPr kumimoji="1" lang="zh-CHT" altLang="en-US" b="1" dirty="0" smtClean="0">
                <a:solidFill>
                  <a:srgbClr val="FFC000"/>
                </a:solidFill>
              </a:rPr>
              <a:t>）</a:t>
            </a:r>
            <a:endParaRPr kumimoji="1" lang="en-US" altLang="zh-CHT" b="1" dirty="0" smtClean="0">
              <a:solidFill>
                <a:srgbClr val="FFC000"/>
              </a:solidFill>
            </a:endParaRPr>
          </a:p>
          <a:p>
            <a:pPr>
              <a:lnSpc>
                <a:spcPct val="150000"/>
              </a:lnSpc>
              <a:buClr>
                <a:srgbClr val="0070C0"/>
              </a:buClr>
              <a:buFont typeface="Arial" charset="0"/>
              <a:buChar char="•"/>
            </a:pPr>
            <a:r>
              <a:rPr kumimoji="1" lang="en-US" altLang="zh-CHT" b="1" dirty="0"/>
              <a:t>	</a:t>
            </a:r>
            <a:r>
              <a:rPr kumimoji="1" lang="zh-CHT" altLang="en-US" b="1" dirty="0" smtClean="0">
                <a:solidFill>
                  <a:srgbClr val="FFC000"/>
                </a:solidFill>
              </a:rPr>
              <a:t>網站主要功能頁面（首頁、登入、檢舉、團隊、食安事件 </a:t>
            </a:r>
            <a:r>
              <a:rPr kumimoji="1" lang="en-US" altLang="zh-CHT" b="1" dirty="0" smtClean="0">
                <a:solidFill>
                  <a:srgbClr val="FFC000"/>
                </a:solidFill>
              </a:rPr>
              <a:t>etc.</a:t>
            </a:r>
            <a:r>
              <a:rPr kumimoji="1" lang="zh-CHT" altLang="en-US" b="1" dirty="0" smtClean="0">
                <a:solidFill>
                  <a:srgbClr val="FFC000"/>
                </a:solidFill>
              </a:rPr>
              <a:t>）</a:t>
            </a:r>
          </a:p>
          <a:p>
            <a:pPr marL="0" indent="0">
              <a:buClr>
                <a:srgbClr val="0070C0"/>
              </a:buClr>
              <a:buNone/>
            </a:pPr>
            <a:endParaRPr kumimoji="1" lang="zh-CHT" altLang="en-US" b="1" dirty="0"/>
          </a:p>
        </p:txBody>
      </p:sp>
      <p:sp>
        <p:nvSpPr>
          <p:cNvPr id="4" name="標題 1"/>
          <p:cNvSpPr txBox="1">
            <a:spLocks/>
          </p:cNvSpPr>
          <p:nvPr/>
        </p:nvSpPr>
        <p:spPr>
          <a:xfrm>
            <a:off x="3744048" y="0"/>
            <a:ext cx="1631353" cy="165518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kumimoji="1" lang="zh-CHT" altLang="en-US" b="1" dirty="0" smtClean="0"/>
              <a:t>會議記錄</a:t>
            </a:r>
            <a:endParaRPr kumimoji="1" lang="zh-CHT" altLang="en-US" b="1" dirty="0"/>
          </a:p>
        </p:txBody>
      </p:sp>
      <p:sp>
        <p:nvSpPr>
          <p:cNvPr id="2" name="文字方塊 1"/>
          <p:cNvSpPr txBox="1"/>
          <p:nvPr/>
        </p:nvSpPr>
        <p:spPr>
          <a:xfrm>
            <a:off x="1581727" y="1189182"/>
            <a:ext cx="5981745" cy="646331"/>
          </a:xfrm>
          <a:prstGeom prst="rect">
            <a:avLst/>
          </a:prstGeom>
          <a:noFill/>
        </p:spPr>
        <p:txBody>
          <a:bodyPr wrap="square" rtlCol="0">
            <a:spAutoFit/>
          </a:bodyPr>
          <a:lstStyle/>
          <a:p>
            <a:pPr algn="ctr"/>
            <a:r>
              <a:rPr kumimoji="1" lang="en-US" altLang="zh-TW" dirty="0" smtClean="0"/>
              <a:t>-</a:t>
            </a:r>
            <a:r>
              <a:rPr kumimoji="1" lang="zh-TW" altLang="en-US" dirty="0" smtClean="0"/>
              <a:t>使用</a:t>
            </a:r>
            <a:r>
              <a:rPr kumimoji="1" lang="en-US" altLang="zh-TW" dirty="0" err="1" smtClean="0"/>
              <a:t>H</a:t>
            </a:r>
            <a:r>
              <a:rPr kumimoji="1" lang="en-US" altLang="zh-TW" dirty="0" err="1"/>
              <a:t>ackpad</a:t>
            </a:r>
            <a:r>
              <a:rPr kumimoji="1" lang="en-US" altLang="zh-TW" dirty="0" smtClean="0"/>
              <a:t>:</a:t>
            </a:r>
            <a:r>
              <a:rPr kumimoji="1" lang="zh-TW" altLang="en-US" dirty="0" smtClean="0"/>
              <a:t> </a:t>
            </a:r>
            <a:endParaRPr kumimoji="1" lang="en-US" altLang="zh-TW" dirty="0" smtClean="0"/>
          </a:p>
          <a:p>
            <a:pPr algn="ctr"/>
            <a:r>
              <a:rPr kumimoji="1" lang="en-US" altLang="zh-TW" dirty="0" smtClean="0"/>
              <a:t>https</a:t>
            </a:r>
            <a:r>
              <a:rPr kumimoji="1" lang="en-US" altLang="zh-TW" dirty="0"/>
              <a:t>://</a:t>
            </a:r>
            <a:r>
              <a:rPr kumimoji="1" lang="en-US" altLang="zh-TW" dirty="0" err="1"/>
              <a:t>hackpad.com</a:t>
            </a:r>
            <a:r>
              <a:rPr kumimoji="1" lang="en-US" altLang="zh-TW" dirty="0"/>
              <a:t>/--</a:t>
            </a:r>
            <a:r>
              <a:rPr kumimoji="1" lang="en-US" altLang="zh-TW" dirty="0" err="1" smtClean="0"/>
              <a:t>ayrkVDpVaId</a:t>
            </a:r>
            <a:endParaRPr kumimoji="1" lang="en-US" altLang="zh-TW" dirty="0" smtClean="0"/>
          </a:p>
        </p:txBody>
      </p:sp>
    </p:spTree>
    <p:extLst>
      <p:ext uri="{BB962C8B-B14F-4D97-AF65-F5344CB8AC3E}">
        <p14:creationId xmlns:p14="http://schemas.microsoft.com/office/powerpoint/2010/main" val="3881398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3744048" y="0"/>
            <a:ext cx="1631353" cy="165518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kumimoji="1" lang="zh-CHT" altLang="en-US" b="1" dirty="0" smtClean="0"/>
              <a:t>會議記錄</a:t>
            </a:r>
            <a:endParaRPr kumimoji="1" lang="zh-CHT" altLang="en-US" b="1" dirty="0"/>
          </a:p>
        </p:txBody>
      </p:sp>
      <p:sp>
        <p:nvSpPr>
          <p:cNvPr id="5" name="內容版面配置區 2"/>
          <p:cNvSpPr txBox="1">
            <a:spLocks/>
          </p:cNvSpPr>
          <p:nvPr/>
        </p:nvSpPr>
        <p:spPr>
          <a:xfrm>
            <a:off x="937186" y="1319514"/>
            <a:ext cx="7592315" cy="472247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150000"/>
              </a:lnSpc>
              <a:buClr>
                <a:srgbClr val="0070C0"/>
              </a:buClr>
              <a:buNone/>
            </a:pPr>
            <a:r>
              <a:rPr kumimoji="1" lang="zh-TW" altLang="en-US" b="1" dirty="0" smtClean="0">
                <a:solidFill>
                  <a:srgbClr val="FFC000"/>
                </a:solidFill>
              </a:rPr>
              <a:t>之後需要加入的功能</a:t>
            </a:r>
            <a:r>
              <a:rPr kumimoji="1" lang="zh-CHT" altLang="en-US" b="1" dirty="0" smtClean="0">
                <a:solidFill>
                  <a:srgbClr val="FFC000"/>
                </a:solidFill>
              </a:rPr>
              <a:t>：</a:t>
            </a:r>
            <a:endParaRPr kumimoji="1" lang="zh-CHT" altLang="en-US" b="1" dirty="0">
              <a:solidFill>
                <a:srgbClr val="FFC000"/>
              </a:solidFill>
            </a:endParaRPr>
          </a:p>
          <a:p>
            <a:pPr>
              <a:lnSpc>
                <a:spcPct val="150000"/>
              </a:lnSpc>
              <a:buClr>
                <a:srgbClr val="0070C0"/>
              </a:buClr>
            </a:pPr>
            <a:r>
              <a:rPr kumimoji="1" lang="en-US" altLang="zh-CHT" b="1" u="sng" dirty="0">
                <a:solidFill>
                  <a:srgbClr val="0070C0"/>
                </a:solidFill>
              </a:rPr>
              <a:t>About :</a:t>
            </a:r>
          </a:p>
          <a:p>
            <a:pPr marL="457200" lvl="1" indent="0">
              <a:lnSpc>
                <a:spcPct val="150000"/>
              </a:lnSpc>
              <a:buClr>
                <a:srgbClr val="0070C0"/>
              </a:buClr>
              <a:buNone/>
            </a:pPr>
            <a:r>
              <a:rPr kumimoji="1" lang="en-US" altLang="zh-CHT" b="1" dirty="0"/>
              <a:t> </a:t>
            </a:r>
            <a:r>
              <a:rPr kumimoji="1" lang="zh-CHT" altLang="en-US" b="1" dirty="0"/>
              <a:t>補上</a:t>
            </a:r>
            <a:r>
              <a:rPr kumimoji="1" lang="en-US" altLang="zh-CHT" b="1" dirty="0"/>
              <a:t>About</a:t>
            </a:r>
            <a:r>
              <a:rPr kumimoji="1" lang="zh-CHT" altLang="en-US" b="1" dirty="0"/>
              <a:t>介紹文</a:t>
            </a:r>
          </a:p>
          <a:p>
            <a:pPr>
              <a:lnSpc>
                <a:spcPct val="150000"/>
              </a:lnSpc>
              <a:buClr>
                <a:srgbClr val="0070C0"/>
              </a:buClr>
            </a:pPr>
            <a:r>
              <a:rPr kumimoji="1" lang="zh-CHT" altLang="en-US" b="1" u="sng" dirty="0">
                <a:solidFill>
                  <a:srgbClr val="0070C0"/>
                </a:solidFill>
              </a:rPr>
              <a:t>食安事件區：</a:t>
            </a:r>
          </a:p>
          <a:p>
            <a:pPr marL="457200" lvl="1" indent="0">
              <a:lnSpc>
                <a:spcPct val="150000"/>
              </a:lnSpc>
              <a:buClr>
                <a:srgbClr val="0070C0"/>
              </a:buClr>
              <a:buNone/>
            </a:pPr>
            <a:r>
              <a:rPr kumimoji="1" lang="zh-CHT" altLang="en-US" b="1" dirty="0"/>
              <a:t>食安事件內容（可從</a:t>
            </a:r>
            <a:r>
              <a:rPr kumimoji="1" lang="en-US" altLang="zh-CHT" b="1" dirty="0"/>
              <a:t>Cross Link</a:t>
            </a:r>
            <a:r>
              <a:rPr kumimoji="1" lang="zh-CHT" altLang="en-US" b="1" dirty="0" smtClean="0"/>
              <a:t>去抓</a:t>
            </a:r>
            <a:r>
              <a:rPr kumimoji="1" lang="zh-TW" altLang="en-US" b="1" dirty="0" smtClean="0"/>
              <a:t>或</a:t>
            </a:r>
            <a:r>
              <a:rPr kumimoji="1" lang="zh-CHT" altLang="en-US" b="1" dirty="0" smtClean="0"/>
              <a:t>網頁爬蟲）</a:t>
            </a:r>
            <a:endParaRPr kumimoji="1" lang="zh-CHT" altLang="en-US" b="1" dirty="0"/>
          </a:p>
          <a:p>
            <a:pPr marL="457200" lvl="1" indent="0">
              <a:lnSpc>
                <a:spcPct val="150000"/>
              </a:lnSpc>
              <a:buClr>
                <a:srgbClr val="0070C0"/>
              </a:buClr>
              <a:buNone/>
            </a:pPr>
            <a:r>
              <a:rPr kumimoji="1" lang="zh-CHT" altLang="en-US" b="1" dirty="0" smtClean="0"/>
              <a:t>食安事件內容回應留</a:t>
            </a:r>
            <a:r>
              <a:rPr kumimoji="1" lang="zh-TW" altLang="en-US" b="1" dirty="0" smtClean="0"/>
              <a:t>言功能</a:t>
            </a:r>
            <a:endParaRPr kumimoji="1" lang="zh-CHT" altLang="en-US" b="1" dirty="0"/>
          </a:p>
          <a:p>
            <a:pPr marL="457200" lvl="1" indent="0">
              <a:lnSpc>
                <a:spcPct val="150000"/>
              </a:lnSpc>
              <a:buClr>
                <a:srgbClr val="0070C0"/>
              </a:buClr>
              <a:buNone/>
            </a:pPr>
            <a:r>
              <a:rPr kumimoji="1" lang="zh-CHT" altLang="en-US" b="1" dirty="0"/>
              <a:t>食安事件搜尋和篩選功能（用</a:t>
            </a:r>
            <a:r>
              <a:rPr kumimoji="1" lang="en-US" altLang="zh-CHT" b="1" dirty="0"/>
              <a:t>Label tag</a:t>
            </a:r>
            <a:r>
              <a:rPr kumimoji="1" lang="zh-CHT" altLang="en-US" b="1" dirty="0"/>
              <a:t>內文去抓）</a:t>
            </a:r>
          </a:p>
          <a:p>
            <a:pPr marL="457200" lvl="1" indent="0">
              <a:lnSpc>
                <a:spcPct val="150000"/>
              </a:lnSpc>
              <a:buClr>
                <a:srgbClr val="0070C0"/>
              </a:buClr>
              <a:buNone/>
            </a:pPr>
            <a:r>
              <a:rPr kumimoji="1" lang="zh-CHT" altLang="en-US" b="1" dirty="0"/>
              <a:t>食安事件的換頁功能（五頁一個、改變頁碼</a:t>
            </a:r>
            <a:r>
              <a:rPr kumimoji="1" lang="zh-CHT" altLang="en-US" b="1" dirty="0" smtClean="0"/>
              <a:t>）</a:t>
            </a:r>
            <a:endParaRPr kumimoji="1" lang="zh-CHT" altLang="en-US" b="1" dirty="0"/>
          </a:p>
        </p:txBody>
      </p:sp>
    </p:spTree>
    <p:extLst>
      <p:ext uri="{BB962C8B-B14F-4D97-AF65-F5344CB8AC3E}">
        <p14:creationId xmlns:p14="http://schemas.microsoft.com/office/powerpoint/2010/main" val="769823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Mesh</Template>
  <TotalTime>2167</TotalTime>
  <Words>225</Words>
  <Application>Microsoft Macintosh PowerPoint</Application>
  <PresentationFormat>如螢幕大小 (4:3)</PresentationFormat>
  <Paragraphs>98</Paragraphs>
  <Slides>11</Slides>
  <Notes>0</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Mesh</vt:lpstr>
      <vt:lpstr>NTUST safood</vt:lpstr>
      <vt:lpstr>PowerPoint 簡報</vt:lpstr>
      <vt:lpstr>背景動機</vt:lpstr>
      <vt:lpstr>PowerPoint 簡報</vt:lpstr>
      <vt:lpstr>PowerPoint 簡報</vt:lpstr>
      <vt:lpstr>團隊成員</vt:lpstr>
      <vt:lpstr>PowerPoint 簡報</vt:lpstr>
      <vt:lpstr>PowerPoint 簡報</vt:lpstr>
      <vt:lpstr>PowerPoint 簡報</vt:lpstr>
      <vt:lpstr>PowerPoint 簡報</vt:lpstr>
      <vt:lpstr>網站地圖</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NTUST safood</dc:title>
  <dc:creator>Eden Tseng</dc:creator>
  <cp:lastModifiedBy>鄧 國欽</cp:lastModifiedBy>
  <cp:revision>47</cp:revision>
  <dcterms:created xsi:type="dcterms:W3CDTF">2015-04-15T20:36:05Z</dcterms:created>
  <dcterms:modified xsi:type="dcterms:W3CDTF">2015-04-20T17:01:54Z</dcterms:modified>
</cp:coreProperties>
</file>