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7" r:id="rId3"/>
    <p:sldId id="261" r:id="rId4"/>
    <p:sldId id="289" r:id="rId5"/>
    <p:sldId id="277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0" r:id="rId14"/>
    <p:sldId id="288" r:id="rId15"/>
    <p:sldId id="293" r:id="rId16"/>
    <p:sldId id="291" r:id="rId17"/>
    <p:sldId id="292" r:id="rId18"/>
    <p:sldId id="278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21">
          <p15:clr>
            <a:srgbClr val="A4A3A4"/>
          </p15:clr>
        </p15:guide>
        <p15:guide id="3" orient="horz" pos="1035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2784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959">
          <p15:clr>
            <a:srgbClr val="A4A3A4"/>
          </p15:clr>
        </p15:guide>
        <p15:guide id="9" pos="6719">
          <p15:clr>
            <a:srgbClr val="A4A3A4"/>
          </p15:clr>
        </p15:guide>
        <p15:guide id="10" pos="719">
          <p15:clr>
            <a:srgbClr val="A4A3A4"/>
          </p15:clr>
        </p15:guide>
        <p15:guide id="11" pos="6959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921"/>
        <p:guide orient="horz" pos="1035"/>
        <p:guide orient="horz" pos="3888"/>
        <p:guide orient="horz" pos="2784"/>
        <p:guide orient="horz" pos="432"/>
        <p:guide orient="horz" pos="3648"/>
        <p:guide pos="959"/>
        <p:guide pos="6719"/>
        <p:guide pos="719"/>
        <p:guide pos="69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19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FF16D341-6D40-498C-B355-1A6B10FB4029}" type="datetimeFigureOut">
              <a:rPr lang="en-US" altLang="zh-TW"/>
              <a:t>4/21/2015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F3386A95-D0A4-44B9-98DA-3665758D8262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698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95E7497-3723-4859-BCC5-41DA474F1359}" type="datetimeFigureOut">
              <a:t>2015/4/21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FC3821A9-1C31-4760-BDBC-9A0BA471B1B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221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2412" y="1643064"/>
            <a:ext cx="9144002" cy="2928936"/>
          </a:xfrm>
        </p:spPr>
        <p:txBody>
          <a:bodyPr>
            <a:noAutofit/>
          </a:bodyPr>
          <a:lstStyle>
            <a:lvl1pPr algn="ctr" latinLnBrk="0">
              <a:lnSpc>
                <a:spcPct val="80000"/>
              </a:lnSpc>
              <a:defRPr lang="zh-TW"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2413" y="4572000"/>
            <a:ext cx="9144000" cy="1066799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2015/4/21</a:t>
            </a:fld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9925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2015/4/21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432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2" y="1462088"/>
            <a:ext cx="3124201" cy="1966912"/>
          </a:xfrm>
        </p:spPr>
        <p:txBody>
          <a:bodyPr anchor="b">
            <a:normAutofit/>
          </a:bodyPr>
          <a:lstStyle>
            <a:lvl1pPr algn="l" latinLnBrk="0">
              <a:defRPr lang="zh-TW"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685800"/>
            <a:ext cx="6477000" cy="5486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3124201" cy="18288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2015/4/21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063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gray">
          <a:xfrm rot="120000">
            <a:off x="654916" y="532501"/>
            <a:ext cx="6103614" cy="571589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10" name="矩形 9"/>
          <p:cNvSpPr/>
          <p:nvPr/>
        </p:nvSpPr>
        <p:spPr bwMode="gray">
          <a:xfrm>
            <a:off x="7313612" y="0"/>
            <a:ext cx="41910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cxnSp>
        <p:nvCxnSpPr>
          <p:cNvPr id="11" name="直線接點 10"/>
          <p:cNvCxnSpPr/>
          <p:nvPr/>
        </p:nvCxnSpPr>
        <p:spPr>
          <a:xfrm>
            <a:off x="74660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2" y="1643063"/>
            <a:ext cx="3124201" cy="2776537"/>
          </a:xfrm>
        </p:spPr>
        <p:txBody>
          <a:bodyPr anchor="b">
            <a:normAutofit/>
          </a:bodyPr>
          <a:lstStyle>
            <a:lvl1pPr algn="l" latinLnBrk="0">
              <a:defRPr lang="zh-TW"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gray">
          <a:xfrm>
            <a:off x="745586" y="609600"/>
            <a:ext cx="5914664" cy="5562600"/>
          </a:xfrm>
          <a:solidFill>
            <a:srgbClr val="FFFFFF">
              <a:shade val="85000"/>
            </a:srgbClr>
          </a:solidFill>
          <a:ln w="152400" cap="flat" cmpd="sng">
            <a:solidFill>
              <a:srgbClr val="FFFFFF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5400" h="19050"/>
            <a:contourClr>
              <a:srgbClr val="FFFFFF"/>
            </a:contourClr>
          </a:sp3d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23212" y="4423913"/>
            <a:ext cx="3124201" cy="1748287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pPr/>
              <a:t>2015/4/21</a:t>
            </a:fld>
            <a:endParaRPr lang="zh-TW"/>
          </a:p>
        </p:txBody>
      </p:sp>
      <p:sp>
        <p:nvSpPr>
          <p:cNvPr id="13" name="頁尾版面配置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554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2015/4/21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348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18612" y="685801"/>
            <a:ext cx="1828801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1413" y="685800"/>
            <a:ext cx="7924799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2015/4/21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132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含圖片的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 rot="120000">
            <a:off x="4600738" y="74034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8" name="矩形 7"/>
          <p:cNvSpPr/>
          <p:nvPr/>
        </p:nvSpPr>
        <p:spPr bwMode="gray">
          <a:xfrm rot="185582">
            <a:off x="1414576" y="76262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9" name="矩形 8"/>
          <p:cNvSpPr/>
          <p:nvPr/>
        </p:nvSpPr>
        <p:spPr bwMode="gray">
          <a:xfrm rot="21480000">
            <a:off x="7775260" y="727477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2015/4/21</a:t>
            </a:fld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zh-TW"/>
          </a:p>
        </p:txBody>
      </p:sp>
      <p:sp>
        <p:nvSpPr>
          <p:cNvPr id="11" name="圖片版面配置區 10"/>
          <p:cNvSpPr>
            <a:spLocks noGrp="1"/>
          </p:cNvSpPr>
          <p:nvPr>
            <p:ph type="pic" sz="quarter" idx="13"/>
          </p:nvPr>
        </p:nvSpPr>
        <p:spPr bwMode="gray">
          <a:xfrm>
            <a:off x="1634550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>
            <a:normAutofit/>
          </a:bodyPr>
          <a:lstStyle>
            <a:lvl1pPr marL="45720" indent="0" algn="ctr" latinLnBrk="0">
              <a:buNone/>
              <a:defRPr lang="zh-TW" sz="1800"/>
            </a:lvl1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sp>
        <p:nvSpPr>
          <p:cNvPr id="12" name="圖片版面配置區 10"/>
          <p:cNvSpPr>
            <a:spLocks noGrp="1"/>
          </p:cNvSpPr>
          <p:nvPr>
            <p:ph type="pic" sz="quarter" idx="14"/>
          </p:nvPr>
        </p:nvSpPr>
        <p:spPr bwMode="gray">
          <a:xfrm>
            <a:off x="4787507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>
            <a:normAutofit/>
          </a:bodyPr>
          <a:lstStyle>
            <a:lvl1pPr marL="45720" indent="0" algn="ctr" latinLnBrk="0">
              <a:buNone/>
              <a:defRPr lang="zh-TW" sz="1800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13" name="圖片版面配置區 10"/>
          <p:cNvSpPr>
            <a:spLocks noGrp="1"/>
          </p:cNvSpPr>
          <p:nvPr>
            <p:ph type="pic" sz="quarter" idx="15"/>
          </p:nvPr>
        </p:nvSpPr>
        <p:spPr bwMode="gray">
          <a:xfrm>
            <a:off x="7940463" y="917753"/>
            <a:ext cx="2592388" cy="3314701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>
            <a:normAutofit/>
          </a:bodyPr>
          <a:lstStyle>
            <a:lvl1pPr marL="45720" indent="0" algn="ctr" latinLnBrk="0">
              <a:buNone/>
              <a:defRPr lang="zh-TW" sz="1800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2412" y="4843464"/>
            <a:ext cx="9144002" cy="947736"/>
          </a:xfrm>
        </p:spPr>
        <p:txBody>
          <a:bodyPr>
            <a:noAutofit/>
          </a:bodyPr>
          <a:lstStyle>
            <a:lvl1pPr algn="ctr" latinLnBrk="0">
              <a:lnSpc>
                <a:spcPct val="80000"/>
              </a:lnSpc>
              <a:defRPr lang="zh-TW"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10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含圖片的替代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2015/4/21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zh-TW"/>
          </a:p>
        </p:txBody>
      </p:sp>
      <p:sp>
        <p:nvSpPr>
          <p:cNvPr id="11" name="圖片版面配置區 10"/>
          <p:cNvSpPr>
            <a:spLocks noGrp="1"/>
          </p:cNvSpPr>
          <p:nvPr>
            <p:ph type="pic" sz="quarter" idx="13"/>
          </p:nvPr>
        </p:nvSpPr>
        <p:spPr>
          <a:xfrm>
            <a:off x="1853090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1800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12" name="圖片版面配置區 10"/>
          <p:cNvSpPr>
            <a:spLocks noGrp="1"/>
          </p:cNvSpPr>
          <p:nvPr>
            <p:ph type="pic" sz="quarter" idx="14"/>
          </p:nvPr>
        </p:nvSpPr>
        <p:spPr>
          <a:xfrm>
            <a:off x="4722812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 latinLnBrk="0">
              <a:buNone/>
              <a:defRPr lang="zh-TW" sz="1800"/>
            </a:lvl1pPr>
          </a:lstStyle>
          <a:p>
            <a:pPr marL="45720" lvl="0" indent="0" algn="ctr"/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13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7592534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 latinLnBrk="0">
              <a:buNone/>
              <a:defRPr lang="zh-TW" sz="1800"/>
            </a:lvl1pPr>
          </a:lstStyle>
          <a:p>
            <a:pPr marL="45720" lvl="0" indent="0" algn="ctr"/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2413" y="4843464"/>
            <a:ext cx="9144002" cy="947736"/>
          </a:xfrm>
        </p:spPr>
        <p:txBody>
          <a:bodyPr>
            <a:noAutofit/>
          </a:bodyPr>
          <a:lstStyle>
            <a:lvl1pPr algn="ctr" latinLnBrk="0">
              <a:lnSpc>
                <a:spcPct val="80000"/>
              </a:lnSpc>
              <a:defRPr lang="zh-TW"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426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2015/4/21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718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含圖片的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 bwMode="gray">
          <a:xfrm>
            <a:off x="2159492" y="0"/>
            <a:ext cx="93451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cxnSp>
        <p:nvCxnSpPr>
          <p:cNvPr id="8" name="直線接點 7"/>
          <p:cNvCxnSpPr/>
          <p:nvPr/>
        </p:nvCxnSpPr>
        <p:spPr>
          <a:xfrm>
            <a:off x="23098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95612" y="1643063"/>
            <a:ext cx="7670802" cy="4529137"/>
          </a:xfrm>
        </p:spPr>
        <p:txBody>
          <a:bodyPr/>
          <a:lstStyle>
            <a:lvl5pPr latinLnBrk="0">
              <a:defRPr lang="zh-TW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2015/4/21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zh-TW"/>
          </a:p>
        </p:txBody>
      </p:sp>
      <p:sp>
        <p:nvSpPr>
          <p:cNvPr id="12" name="矩形 11"/>
          <p:cNvSpPr/>
          <p:nvPr/>
        </p:nvSpPr>
        <p:spPr bwMode="gray">
          <a:xfrm rot="21379692">
            <a:off x="322262" y="211183"/>
            <a:ext cx="1542449" cy="2051702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14" name="圖片版面配置區 13"/>
          <p:cNvSpPr>
            <a:spLocks noGrp="1"/>
          </p:cNvSpPr>
          <p:nvPr>
            <p:ph type="pic" sz="quarter" idx="13"/>
          </p:nvPr>
        </p:nvSpPr>
        <p:spPr bwMode="gray">
          <a:xfrm rot="180000">
            <a:off x="357415" y="280969"/>
            <a:ext cx="1446157" cy="196587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tIns="182880">
            <a:normAutofit/>
          </a:bodyPr>
          <a:lstStyle>
            <a:lvl1pPr marL="45720" indent="0" algn="ctr" latinLnBrk="0">
              <a:buNone/>
              <a:defRPr lang="zh-TW" sz="1600"/>
            </a:lvl1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265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3" y="1643064"/>
            <a:ext cx="9144002" cy="2928936"/>
          </a:xfrm>
        </p:spPr>
        <p:txBody>
          <a:bodyPr anchor="b">
            <a:normAutofit/>
          </a:bodyPr>
          <a:lstStyle>
            <a:lvl1pPr algn="ctr" latinLnBrk="0">
              <a:lnSpc>
                <a:spcPct val="80000"/>
              </a:lnSpc>
              <a:defRPr lang="zh-TW" sz="5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2413" y="4572000"/>
            <a:ext cx="9144000" cy="1066799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2015/4/21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323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452913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85854" y="1643063"/>
            <a:ext cx="4480560" cy="452913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2015/4/21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062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2414" y="1624372"/>
            <a:ext cx="4480560" cy="737828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4480560" cy="3733799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85854" y="1624372"/>
            <a:ext cx="4480560" cy="737828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85854" y="2438400"/>
            <a:ext cx="4480560" cy="3733799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2015/4/21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244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t>2015/4/21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442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684211" y="0"/>
            <a:ext cx="108204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8366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456612" y="6400801"/>
            <a:ext cx="11676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753D76A-AFCE-4D96-B917-CBEF96F7D1EB}" type="datetimeFigureOut">
              <a:rPr lang="en-US" altLang="zh-TW" smtClean="0"/>
              <a:pPr/>
              <a:t>4/21/2015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507885" y="6400801"/>
            <a:ext cx="679632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752012" y="6400801"/>
            <a:ext cx="9144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25A965E-3C11-4F28-82DC-E30D63FAC43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7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zh-TW" sz="36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第六組：陳儀玲、林佳翰、林美馨、洪琬茹</a:t>
            </a:r>
            <a:endParaRPr lang="zh-TW" dirty="0"/>
          </a:p>
        </p:txBody>
      </p:sp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家 簡 </a:t>
            </a:r>
            <a:r>
              <a:rPr lang="en-US" altLang="zh-TW" sz="6000" dirty="0" smtClean="0"/>
              <a:t>×</a:t>
            </a:r>
            <a:r>
              <a:rPr lang="zh-TW" altLang="en-US" sz="6000" dirty="0" smtClean="0"/>
              <a:t> </a:t>
            </a:r>
            <a:r>
              <a:rPr lang="zh-TW" altLang="en-US" dirty="0" smtClean="0"/>
              <a:t>廚</a:t>
            </a:r>
            <a:endParaRPr lang="zh-TW" dirty="0"/>
          </a:p>
        </p:txBody>
      </p:sp>
      <p:pic>
        <p:nvPicPr>
          <p:cNvPr id="2" name="圖片版面配置區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9" r="27969"/>
          <a:stretch>
            <a:fillRect/>
          </a:stretch>
        </p:blipFill>
        <p:spPr/>
      </p:pic>
      <p:pic>
        <p:nvPicPr>
          <p:cNvPr id="3" name="圖片版面配置區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2" r="20672"/>
          <a:stretch>
            <a:fillRect/>
          </a:stretch>
        </p:blipFill>
        <p:spPr/>
      </p:pic>
      <p:pic>
        <p:nvPicPr>
          <p:cNvPr id="4" name="圖片版面配置區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8" r="239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3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/>
              <a:t>平台功能</a:t>
            </a:r>
            <a:endParaRPr lang="zh-TW" sz="4800" b="1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dirty="0"/>
          </a:p>
        </p:txBody>
      </p:sp>
      <p:pic>
        <p:nvPicPr>
          <p:cNvPr id="13" name="圖片版面配置區 1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609" r="10609"/>
          <a:stretch>
            <a:fillRect/>
          </a:stretch>
        </p:blipFill>
        <p:spPr>
          <a:xfrm>
            <a:off x="837828" y="609600"/>
            <a:ext cx="570886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1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      平台功能</a:t>
            </a:r>
            <a:endParaRPr lang="zh-TW" b="1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lang="zh-TW"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endParaRPr lang="zh-TW" altLang="en-US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728663"/>
            <a:ext cx="733425" cy="7334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18222" y="1840472"/>
            <a:ext cx="92567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800" dirty="0" smtClean="0"/>
              <a:t>主要功能：預約廚師</a:t>
            </a:r>
            <a:endParaRPr lang="en-US" altLang="zh-TW" sz="2800" dirty="0" smtClean="0"/>
          </a:p>
          <a:p>
            <a:pPr marL="342900" indent="-342900">
              <a:buAutoNum type="arabicPeriod"/>
            </a:pPr>
            <a:endParaRPr lang="en-US" altLang="zh-TW" sz="2800" dirty="0"/>
          </a:p>
          <a:p>
            <a:pPr marL="342900" indent="-342900">
              <a:buAutoNum type="arabicPeriod"/>
            </a:pPr>
            <a:r>
              <a:rPr lang="zh-TW" altLang="en-US" sz="2800" dirty="0" smtClean="0"/>
              <a:t>選擇課程方式：</a:t>
            </a:r>
            <a:endParaRPr lang="en-US" altLang="zh-TW" sz="2800" dirty="0" smtClean="0"/>
          </a:p>
          <a:p>
            <a:r>
              <a:rPr lang="zh-TW" altLang="en-US" sz="2800" dirty="0" smtClean="0"/>
              <a:t>     分為三個等級，</a:t>
            </a:r>
            <a:r>
              <a:rPr lang="en-US" altLang="zh-TW" sz="2800" dirty="0" smtClean="0"/>
              <a:t>1~3</a:t>
            </a:r>
            <a:r>
              <a:rPr lang="zh-TW" altLang="en-US" sz="2800" dirty="0" smtClean="0"/>
              <a:t>星，三種課程各選一道菜，組成一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 </a:t>
            </a:r>
            <a:r>
              <a:rPr lang="zh-TW" altLang="en-US" sz="2800" smtClean="0"/>
              <a:t>個課程，由廚師親自到府教學，從基礎菜到進階菜。</a:t>
            </a:r>
            <a:endParaRPr lang="en-US" altLang="zh-TW" sz="28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086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/>
              <a:t>時程</a:t>
            </a:r>
            <a:r>
              <a:rPr lang="zh-TW" altLang="en-US" sz="4800" b="1" dirty="0"/>
              <a:t>規劃</a:t>
            </a:r>
            <a:endParaRPr lang="zh-TW" sz="4800" b="1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dirty="0"/>
          </a:p>
        </p:txBody>
      </p:sp>
      <p:pic>
        <p:nvPicPr>
          <p:cNvPr id="13" name="圖片版面配置區 1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609" r="10609"/>
          <a:stretch>
            <a:fillRect/>
          </a:stretch>
        </p:blipFill>
        <p:spPr>
          <a:xfrm>
            <a:off x="837828" y="609600"/>
            <a:ext cx="570886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7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      時程規劃</a:t>
            </a:r>
            <a:endParaRPr lang="zh-TW" b="1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lang="zh-TW"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endParaRPr lang="zh-TW" altLang="en-US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728663"/>
            <a:ext cx="733425" cy="7334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18222" y="1840472"/>
            <a:ext cx="92567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9" y="1705190"/>
            <a:ext cx="10314286" cy="344761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41884" y="5013176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會議日程：</a:t>
            </a:r>
            <a:r>
              <a:rPr lang="en-US" altLang="zh-TW" dirty="0" smtClean="0"/>
              <a:t>3/23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4/7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4/25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5/9</a:t>
            </a:r>
            <a:r>
              <a:rPr lang="zh-TW" altLang="en-US" dirty="0" smtClean="0"/>
              <a:t>、</a:t>
            </a:r>
            <a:r>
              <a:rPr lang="en-US" altLang="zh-TW" dirty="0" smtClean="0"/>
              <a:t>5/23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31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      時程規劃</a:t>
            </a:r>
            <a:endParaRPr lang="zh-TW" b="1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lang="zh-TW"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endParaRPr lang="zh-TW" altLang="en-US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728663"/>
            <a:ext cx="733425" cy="7334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18222" y="1827458"/>
            <a:ext cx="37120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3/23</a:t>
            </a:r>
            <a:r>
              <a:rPr lang="zh-TW" altLang="en-US" sz="2800" dirty="0" smtClean="0"/>
              <a:t>會議紀錄</a:t>
            </a:r>
            <a:endParaRPr lang="en-US" altLang="zh-TW" sz="2800" dirty="0" smtClean="0"/>
          </a:p>
          <a:p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方式：網路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課堂上討論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事項：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1.</a:t>
            </a:r>
            <a:r>
              <a:rPr lang="zh-TW" altLang="en-US" dirty="0" smtClean="0"/>
              <a:t> 決定主題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2.</a:t>
            </a:r>
            <a:r>
              <a:rPr lang="zh-TW" altLang="en-US" dirty="0" smtClean="0"/>
              <a:t> 規劃首頁樣式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3.</a:t>
            </a:r>
            <a:r>
              <a:rPr lang="zh-TW" altLang="en-US" dirty="0" smtClean="0"/>
              <a:t> 討論雛型樣式</a:t>
            </a:r>
            <a:endParaRPr lang="en-US" altLang="zh-TW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22383" y="1827458"/>
            <a:ext cx="400012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4/7</a:t>
            </a:r>
            <a:r>
              <a:rPr lang="zh-TW" altLang="en-US" sz="2800" dirty="0" smtClean="0"/>
              <a:t>會議記錄</a:t>
            </a:r>
            <a:endParaRPr lang="en-US" altLang="zh-TW" sz="2800" dirty="0" smtClean="0"/>
          </a:p>
          <a:p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方式：課堂討論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事項：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1.</a:t>
            </a:r>
            <a:r>
              <a:rPr lang="zh-TW" altLang="en-US" dirty="0" smtClean="0"/>
              <a:t>規劃時程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2.</a:t>
            </a:r>
            <a:r>
              <a:rPr lang="zh-TW" altLang="en-US" dirty="0" smtClean="0"/>
              <a:t>開始執行資料尋找整理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3.</a:t>
            </a:r>
            <a:r>
              <a:rPr lang="zh-TW" altLang="en-US" dirty="0" smtClean="0"/>
              <a:t>準備雛形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302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/>
              <a:t>團隊分工</a:t>
            </a:r>
            <a:endParaRPr lang="zh-TW" sz="4800" b="1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dirty="0"/>
          </a:p>
        </p:txBody>
      </p:sp>
      <p:pic>
        <p:nvPicPr>
          <p:cNvPr id="13" name="圖片版面配置區 1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609" r="10609"/>
          <a:stretch>
            <a:fillRect/>
          </a:stretch>
        </p:blipFill>
        <p:spPr>
          <a:xfrm>
            <a:off x="837828" y="609600"/>
            <a:ext cx="570886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      團隊分工</a:t>
            </a:r>
            <a:endParaRPr lang="zh-TW" b="1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lang="zh-TW"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endParaRPr lang="zh-TW" altLang="en-US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728663"/>
            <a:ext cx="733425" cy="7334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22414" y="1643063"/>
            <a:ext cx="81003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800" dirty="0" smtClean="0"/>
          </a:p>
          <a:p>
            <a:r>
              <a:rPr lang="zh-TW" altLang="en-US" sz="2800" dirty="0" smtClean="0"/>
              <a:t>美工：林佳翰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smtClean="0"/>
              <a:t>Coding</a:t>
            </a:r>
            <a:r>
              <a:rPr lang="zh-TW" altLang="en-US" sz="2800" dirty="0" smtClean="0"/>
              <a:t>：陳儀玲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規劃</a:t>
            </a:r>
            <a:r>
              <a:rPr lang="en-US" altLang="zh-TW" sz="2800" dirty="0" smtClean="0"/>
              <a:t>+DATA</a:t>
            </a:r>
            <a:r>
              <a:rPr lang="zh-TW" altLang="en-US" sz="2800" dirty="0" smtClean="0"/>
              <a:t>整理：林美馨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行銷宣傳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想如何吸引人</a:t>
            </a:r>
            <a:r>
              <a:rPr lang="en-US" altLang="zh-TW" sz="2800" dirty="0" smtClean="0"/>
              <a:t>)+DATA</a:t>
            </a:r>
            <a:r>
              <a:rPr lang="zh-TW" altLang="en-US" sz="2800" dirty="0" smtClean="0"/>
              <a:t>收集：洪琬茹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112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-3108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0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/>
              <a:t>目錄</a:t>
            </a:r>
            <a:endParaRPr lang="zh-TW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86100" y="1643063"/>
            <a:ext cx="7380314" cy="45291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/>
              <a:t>動機與目的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平台介紹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平台功能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時程規劃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團隊分</a:t>
            </a:r>
            <a:r>
              <a:rPr lang="zh-TW" altLang="en-US" sz="2800" dirty="0"/>
              <a:t>工</a:t>
            </a:r>
            <a:endParaRPr lang="zh-TW" sz="2800" dirty="0"/>
          </a:p>
        </p:txBody>
      </p:sp>
      <p:pic>
        <p:nvPicPr>
          <p:cNvPr id="5" name="圖片版面配置區 4" descr="裝滿蘋果的籃子" title="食物圖片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6213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2" y="1643063"/>
            <a:ext cx="3283768" cy="2776537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動機與背景</a:t>
            </a:r>
            <a:endParaRPr lang="zh-TW" sz="4800" b="1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dirty="0"/>
          </a:p>
        </p:txBody>
      </p:sp>
      <p:pic>
        <p:nvPicPr>
          <p:cNvPr id="13" name="圖片版面配置區 1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609" r="10609"/>
          <a:stretch>
            <a:fillRect/>
          </a:stretch>
        </p:blipFill>
        <p:spPr>
          <a:xfrm>
            <a:off x="837828" y="609600"/>
            <a:ext cx="570886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3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      動機與背景</a:t>
            </a:r>
            <a:endParaRPr lang="zh-TW" b="1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lang="zh-TW"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540000">
              <a:lnSpc>
                <a:spcPct val="150000"/>
              </a:lnSpc>
              <a:buNone/>
            </a:pPr>
            <a:r>
              <a:rPr lang="zh-TW" altLang="en-US" sz="2400" dirty="0" smtClean="0"/>
              <a:t>由於現代許多家庭都是外食，沒有時間甚至不知道怎麼去料理食物，隨著食安風暴越來越多，慢慢的越多人希望能自己料理，不再食用外面的不安心食物，因此我們希望能藉由這個廚師家教網站，讓大家可以請廚師回家，不只從選料到料理到擺盤，樣樣都可以監控、可以放心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728663"/>
            <a:ext cx="733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/>
              <a:t>平台介紹</a:t>
            </a:r>
            <a:endParaRPr lang="zh-TW" sz="4800" b="1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dirty="0"/>
          </a:p>
        </p:txBody>
      </p:sp>
      <p:pic>
        <p:nvPicPr>
          <p:cNvPr id="13" name="圖片版面配置區 1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609" r="10609"/>
          <a:stretch>
            <a:fillRect/>
          </a:stretch>
        </p:blipFill>
        <p:spPr>
          <a:xfrm>
            <a:off x="837828" y="609600"/>
            <a:ext cx="570886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4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      平台介紹</a:t>
            </a:r>
            <a:endParaRPr lang="zh-TW" b="1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lang="zh-TW"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endParaRPr lang="zh-TW" altLang="en-US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728663"/>
            <a:ext cx="733425" cy="7334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643063"/>
            <a:ext cx="7017504" cy="46807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539918" y="1676267"/>
            <a:ext cx="25922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首頁</a:t>
            </a:r>
            <a:endParaRPr lang="en-US" altLang="zh-TW" sz="4400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敘述本網站的四大重點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3760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      平台介紹</a:t>
            </a:r>
            <a:endParaRPr lang="zh-TW" b="1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lang="zh-TW"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endParaRPr lang="zh-TW" altLang="en-US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728663"/>
            <a:ext cx="733425" cy="7334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539918" y="1676267"/>
            <a:ext cx="259228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/>
              <a:t>簡介</a:t>
            </a:r>
            <a:endParaRPr lang="en-US" altLang="zh-TW" sz="440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包含兩大部分：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公司簡介</a:t>
            </a:r>
            <a:r>
              <a:rPr lang="en-US" altLang="zh-TW" dirty="0" smtClean="0"/>
              <a:t>(</a:t>
            </a:r>
            <a:r>
              <a:rPr lang="zh-TW" altLang="en-US" dirty="0" smtClean="0"/>
              <a:t>團隊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各個廚師簡介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699911"/>
            <a:ext cx="7008891" cy="457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5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      平台介紹</a:t>
            </a:r>
            <a:endParaRPr lang="zh-TW" b="1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lang="zh-TW"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endParaRPr lang="zh-TW" altLang="en-US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728663"/>
            <a:ext cx="733425" cy="7334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06580" y="1676267"/>
            <a:ext cx="316835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/>
              <a:t>菜單</a:t>
            </a:r>
            <a:endParaRPr lang="en-US" altLang="zh-TW" sz="440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左邊選單會分種類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各式菜單難度</a:t>
            </a:r>
            <a:r>
              <a:rPr lang="zh-TW" altLang="en-US" dirty="0"/>
              <a:t>及</a:t>
            </a:r>
            <a:r>
              <a:rPr lang="zh-TW" altLang="en-US" dirty="0" smtClean="0"/>
              <a:t>說明以及所需自備</a:t>
            </a:r>
            <a:r>
              <a:rPr lang="zh-TW" altLang="en-US" dirty="0"/>
              <a:t>器材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635752"/>
            <a:ext cx="5691745" cy="518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      平台介紹</a:t>
            </a:r>
            <a:endParaRPr lang="zh-TW" b="1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lang="zh-TW"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endParaRPr lang="zh-TW" altLang="en-US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728663"/>
            <a:ext cx="733425" cy="7334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542684" y="1676267"/>
            <a:ext cx="2592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/>
              <a:t>預約</a:t>
            </a:r>
            <a:endParaRPr lang="en-US" altLang="zh-TW" sz="440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預約方式說明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676267"/>
            <a:ext cx="7153530" cy="47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5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oodGourmet_16x9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94EB11-824E-40C6-8823-566365C0D2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食譜設計簡報 (寬螢幕)</Template>
  <TotalTime>0</TotalTime>
  <Words>323</Words>
  <Application>Microsoft Office PowerPoint</Application>
  <PresentationFormat>自訂</PresentationFormat>
  <Paragraphs>88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微軟正黑體</vt:lpstr>
      <vt:lpstr>Arial</vt:lpstr>
      <vt:lpstr>Cambria</vt:lpstr>
      <vt:lpstr>FoodGourmet_16x9</vt:lpstr>
      <vt:lpstr>家 簡 × 廚</vt:lpstr>
      <vt:lpstr>目錄</vt:lpstr>
      <vt:lpstr>動機與背景</vt:lpstr>
      <vt:lpstr>      動機與背景</vt:lpstr>
      <vt:lpstr>平台介紹</vt:lpstr>
      <vt:lpstr>      平台介紹</vt:lpstr>
      <vt:lpstr>      平台介紹</vt:lpstr>
      <vt:lpstr>      平台介紹</vt:lpstr>
      <vt:lpstr>      平台介紹</vt:lpstr>
      <vt:lpstr>平台功能</vt:lpstr>
      <vt:lpstr>      平台功能</vt:lpstr>
      <vt:lpstr>時程規劃</vt:lpstr>
      <vt:lpstr>      時程規劃</vt:lpstr>
      <vt:lpstr>      時程規劃</vt:lpstr>
      <vt:lpstr>團隊分工</vt:lpstr>
      <vt:lpstr>      團隊分工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2015-04-07T03:46:36Z</dcterms:created>
  <dcterms:modified xsi:type="dcterms:W3CDTF">2015-04-21T01:45:48Z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TC029010239991</vt:lpwstr>
  </property>
</Properties>
</file>