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oleObject" Target="file://localhost/Users/rainbowbow/Documents/workspace/Parsecluster/5.20.MingJe_woDAV/Report/MeaningfulActionReport_probability.xls" TargetMode="Externa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4" Type="http://schemas.openxmlformats.org/officeDocument/2006/relationships/oleObject" Target="file://localhost/Users/rainbowbow/Documents/workspace/Parsecluster/5.20.MingJe_woDAV/Report/MeaningfulActionReport_probability.xls" TargetMode="Externa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localhost/Users/rainbowbow/Documents/workspace/Parsecluster/5.20.MingJe_woDAV/Report/MeaningfulActionReport_probability.xls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4" Type="http://schemas.openxmlformats.org/officeDocument/2006/relationships/oleObject" Target="file://localhost/Users/rainbowbow/Documents/workspace/Parsecluster/5.20.MingJe_woDAV/Report/MeaningfulActionReport_probability.xls" TargetMode="Externa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localhost/Users/rainbowbow/Documents/workspace/Parsecluster/5.20.MingJe_woDAV/Report/MeaningfulActionResult_probability.xls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4" Type="http://schemas.openxmlformats.org/officeDocument/2006/relationships/oleObject" Target="file://localhost/Users/rainbowbow/Documents/workspace/Parsecluster/5.20.MingJe_woDAV/Report/MeaningfulActionResult_probability.xls" TargetMode="External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Body</a:t>
            </a:r>
            <a:r>
              <a:rPr lang="zh-TW" altLang="en-US"/>
              <a:t> </a:t>
            </a:r>
            <a:r>
              <a:rPr lang="en-US" altLang="zh-TW"/>
              <a:t>Activity</a:t>
            </a:r>
            <a:r>
              <a:rPr lang="zh-TW" altLang="en-US"/>
              <a:t> </a:t>
            </a:r>
            <a:r>
              <a:rPr lang="en-US" altLang="zh-TW"/>
              <a:t>Recognition</a:t>
            </a:r>
            <a:r>
              <a:rPr lang="zh-TW" altLang="en-US" baseline="0"/>
              <a:t> </a:t>
            </a:r>
            <a:r>
              <a:rPr lang="en-US" altLang="zh-TW" baseline="0"/>
              <a:t>Result</a:t>
            </a:r>
            <a:endParaRPr lang="zh-TW" altLang="en-US" baseline="0"/>
          </a:p>
        </c:rich>
      </c:tx>
      <c:layout>
        <c:manualLayout>
          <c:xMode val="edge"/>
          <c:yMode val="edge"/>
          <c:x val="0.0317013498312711"/>
          <c:y val="0.0297397769516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>C1</c:v>
          </c:tx>
          <c:spPr>
            <a:solidFill>
              <a:srgbClr val="FFC000"/>
            </a:solidFill>
            <a:ln>
              <a:noFill/>
            </a:ln>
            <a:effectLst/>
          </c:spPr>
          <c:val>
            <c:numRef>
              <c:f>MeaningfulActionResult_probabil!$A$1:$A$236</c:f>
              <c:numCache>
                <c:formatCode>General</c:formatCode>
                <c:ptCount val="236"/>
                <c:pt idx="0">
                  <c:v>0.00132164772505599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0.99999999999426</c:v>
                </c:pt>
                <c:pt idx="17" formatCode="0.00E+00">
                  <c:v>3.0675531637925E-15</c:v>
                </c:pt>
                <c:pt idx="18" formatCode="0.00E+00">
                  <c:v>2.42199631788939E-17</c:v>
                </c:pt>
                <c:pt idx="19" formatCode="0.00E+00">
                  <c:v>1.81017001979677E-17</c:v>
                </c:pt>
                <c:pt idx="20" formatCode="0.00E+00">
                  <c:v>4.21083657015497E-7</c:v>
                </c:pt>
                <c:pt idx="21" formatCode="0.00E+00">
                  <c:v>1.53398704400247E-20</c:v>
                </c:pt>
                <c:pt idx="22" formatCode="0.00E+00">
                  <c:v>5.62341330270262E-40</c:v>
                </c:pt>
                <c:pt idx="23" formatCode="0.00E+00">
                  <c:v>7.01571240697886E-32</c:v>
                </c:pt>
                <c:pt idx="24" formatCode="0.00E+00">
                  <c:v>5.98849798218756E-36</c:v>
                </c:pt>
                <c:pt idx="25" formatCode="0.00E+00">
                  <c:v>7.6798053264742E-34</c:v>
                </c:pt>
                <c:pt idx="26" formatCode="0.00E+00">
                  <c:v>8.06566408308406E-60</c:v>
                </c:pt>
                <c:pt idx="27" formatCode="0.00E+00">
                  <c:v>5.23662064085319E-54</c:v>
                </c:pt>
                <c:pt idx="28" formatCode="0.00E+00">
                  <c:v>6.92727801047578E-47</c:v>
                </c:pt>
                <c:pt idx="29" formatCode="0.00E+00">
                  <c:v>4.75882404263338E-55</c:v>
                </c:pt>
                <c:pt idx="30" formatCode="0.00E+00">
                  <c:v>8.2405666338192E-75</c:v>
                </c:pt>
                <c:pt idx="31" formatCode="0.00E+00">
                  <c:v>2.98037101196061E-86</c:v>
                </c:pt>
                <c:pt idx="32" formatCode="0.00E+00">
                  <c:v>1.01098180710499E-88</c:v>
                </c:pt>
                <c:pt idx="33" formatCode="0.00E+00">
                  <c:v>1.61945777679751E-88</c:v>
                </c:pt>
                <c:pt idx="34" formatCode="0.00E+00">
                  <c:v>2.48727591149783E-88</c:v>
                </c:pt>
                <c:pt idx="35" formatCode="0.00E+00">
                  <c:v>5.02159250211355E-88</c:v>
                </c:pt>
                <c:pt idx="36" formatCode="0.00E+00">
                  <c:v>5.98687330809756E-88</c:v>
                </c:pt>
                <c:pt idx="37" formatCode="0.00E+00">
                  <c:v>4.51430885168158E-88</c:v>
                </c:pt>
                <c:pt idx="38" formatCode="0.00E+00">
                  <c:v>5.02159250211355E-88</c:v>
                </c:pt>
                <c:pt idx="39" formatCode="0.00E+00">
                  <c:v>2.27128521155954E-87</c:v>
                </c:pt>
                <c:pt idx="40" formatCode="0.00E+00">
                  <c:v>9.64440903320939E-84</c:v>
                </c:pt>
                <c:pt idx="41" formatCode="0.00E+00">
                  <c:v>8.52717508745643E-85</c:v>
                </c:pt>
                <c:pt idx="42" formatCode="0.00E+00">
                  <c:v>3.31754429814206E-85</c:v>
                </c:pt>
                <c:pt idx="43" formatCode="0.00E+00">
                  <c:v>1.30130928987393E-84</c:v>
                </c:pt>
                <c:pt idx="44" formatCode="0.00E+00">
                  <c:v>3.85949359748034E-60</c:v>
                </c:pt>
                <c:pt idx="45" formatCode="0.00E+00">
                  <c:v>7.3569698227931E-42</c:v>
                </c:pt>
                <c:pt idx="46" formatCode="0.00E+00">
                  <c:v>1.16228619936025E-19</c:v>
                </c:pt>
                <c:pt idx="47" formatCode="0.00E+00">
                  <c:v>1.15700253240211E-11</c:v>
                </c:pt>
                <c:pt idx="48" formatCode="0.00E+00">
                  <c:v>1.4867323212406E-15</c:v>
                </c:pt>
                <c:pt idx="49" formatCode="0.00E+00">
                  <c:v>8.8867983537414E-36</c:v>
                </c:pt>
                <c:pt idx="50" formatCode="0.00E+00">
                  <c:v>2.02493515229483E-48</c:v>
                </c:pt>
                <c:pt idx="51" formatCode="0.00E+00">
                  <c:v>6.85823984142503E-62</c:v>
                </c:pt>
                <c:pt idx="52" formatCode="0.00E+00">
                  <c:v>1.19376148733855E-73</c:v>
                </c:pt>
                <c:pt idx="53" formatCode="0.00E+00">
                  <c:v>4.61032988470276E-79</c:v>
                </c:pt>
                <c:pt idx="54" formatCode="0.00E+00">
                  <c:v>2.81403010337456E-77</c:v>
                </c:pt>
                <c:pt idx="55" formatCode="0.00E+00">
                  <c:v>2.81403010337456E-77</c:v>
                </c:pt>
                <c:pt idx="56" formatCode="0.00E+00">
                  <c:v>2.35508172393956E-76</c:v>
                </c:pt>
                <c:pt idx="57" formatCode="0.00E+00">
                  <c:v>1.05593961331204E-72</c:v>
                </c:pt>
                <c:pt idx="58" formatCode="0.00E+00">
                  <c:v>7.02629219771746E-56</c:v>
                </c:pt>
                <c:pt idx="59" formatCode="0.00E+00">
                  <c:v>7.02629219771746E-56</c:v>
                </c:pt>
                <c:pt idx="60" formatCode="0.00E+00">
                  <c:v>1.39335949374904E-60</c:v>
                </c:pt>
                <c:pt idx="61" formatCode="0.00E+00">
                  <c:v>3.41616203510607E-59</c:v>
                </c:pt>
                <c:pt idx="62" formatCode="0.00E+00">
                  <c:v>2.0379507999785E-49</c:v>
                </c:pt>
                <c:pt idx="63" formatCode="0.00E+00">
                  <c:v>3.03504476631515E-36</c:v>
                </c:pt>
                <c:pt idx="64" formatCode="0.00E+00">
                  <c:v>1.32541784547742E-23</c:v>
                </c:pt>
                <c:pt idx="65">
                  <c:v>0.00692328882504789</c:v>
                </c:pt>
                <c:pt idx="66">
                  <c:v>0.999999999999999</c:v>
                </c:pt>
                <c:pt idx="67">
                  <c:v>0.998108681518671</c:v>
                </c:pt>
                <c:pt idx="68" formatCode="0.00E+00">
                  <c:v>5.38224366765091E-16</c:v>
                </c:pt>
                <c:pt idx="69" formatCode="0.00E+00">
                  <c:v>1.68491010947598E-39</c:v>
                </c:pt>
                <c:pt idx="70" formatCode="0.00E+00">
                  <c:v>1.09122678726483E-77</c:v>
                </c:pt>
                <c:pt idx="71" formatCode="0.00E+00">
                  <c:v>7.26534115940698E-85</c:v>
                </c:pt>
                <c:pt idx="72" formatCode="0.00E+00">
                  <c:v>1.06813741683654E-84</c:v>
                </c:pt>
                <c:pt idx="73" formatCode="0.00E+00">
                  <c:v>2.84995041157597E-84</c:v>
                </c:pt>
                <c:pt idx="74" formatCode="0.00E+00">
                  <c:v>6.83209267384501E-84</c:v>
                </c:pt>
                <c:pt idx="75" formatCode="0.00E+00">
                  <c:v>7.48622920644664E-84</c:v>
                </c:pt>
                <c:pt idx="76" formatCode="0.00E+00">
                  <c:v>6.84639368837706E-84</c:v>
                </c:pt>
                <c:pt idx="77" formatCode="0.00E+00">
                  <c:v>2.2973999738666E-84</c:v>
                </c:pt>
                <c:pt idx="78" formatCode="0.00E+00">
                  <c:v>5.73192799785163E-84</c:v>
                </c:pt>
                <c:pt idx="79" formatCode="0.00E+00">
                  <c:v>4.83468604704474E-84</c:v>
                </c:pt>
                <c:pt idx="80" formatCode="0.00E+00">
                  <c:v>3.98319592257457E-82</c:v>
                </c:pt>
                <c:pt idx="81" formatCode="0.00E+00">
                  <c:v>2.67581150297212E-80</c:v>
                </c:pt>
                <c:pt idx="82" formatCode="0.00E+00">
                  <c:v>1.54763930051211E-74</c:v>
                </c:pt>
                <c:pt idx="83" formatCode="0.00E+00">
                  <c:v>7.24486884277548E-69</c:v>
                </c:pt>
                <c:pt idx="84" formatCode="0.00E+00">
                  <c:v>5.57976154568737E-68</c:v>
                </c:pt>
                <c:pt idx="85" formatCode="0.00E+00">
                  <c:v>1.49844820235953E-69</c:v>
                </c:pt>
                <c:pt idx="86" formatCode="0.00E+00">
                  <c:v>7.29287959542495E-67</c:v>
                </c:pt>
                <c:pt idx="87" formatCode="0.00E+00">
                  <c:v>1.16548613671079E-69</c:v>
                </c:pt>
                <c:pt idx="88" formatCode="0.00E+00">
                  <c:v>3.00370758838153E-76</c:v>
                </c:pt>
                <c:pt idx="89" formatCode="0.00E+00">
                  <c:v>7.9960287481763E-92</c:v>
                </c:pt>
                <c:pt idx="90" formatCode="0.00E+00">
                  <c:v>7.9960287481763E-92</c:v>
                </c:pt>
                <c:pt idx="91" formatCode="0.00E+00">
                  <c:v>2.55472754417379E-89</c:v>
                </c:pt>
                <c:pt idx="92" formatCode="0.00E+00">
                  <c:v>3.03557380471643E-95</c:v>
                </c:pt>
                <c:pt idx="93" formatCode="0.00E+00">
                  <c:v>3.03557380471643E-95</c:v>
                </c:pt>
                <c:pt idx="94" formatCode="0.00E+00">
                  <c:v>2.8635509630419E-96</c:v>
                </c:pt>
                <c:pt idx="95" formatCode="0.00E+00">
                  <c:v>2.8635509630419E-96</c:v>
                </c:pt>
                <c:pt idx="96" formatCode="0.00E+00">
                  <c:v>2.8635509630419E-96</c:v>
                </c:pt>
                <c:pt idx="97" formatCode="0.00E+00">
                  <c:v>3.20781019908164E-97</c:v>
                </c:pt>
                <c:pt idx="98" formatCode="0.00E+00">
                  <c:v>3.20781019908164E-97</c:v>
                </c:pt>
                <c:pt idx="99" formatCode="0.00E+00">
                  <c:v>3.20781019908164E-97</c:v>
                </c:pt>
                <c:pt idx="100" formatCode="0.00E+00">
                  <c:v>3.20781019908164E-97</c:v>
                </c:pt>
                <c:pt idx="101" formatCode="0.00E+00">
                  <c:v>3.20781019908164E-97</c:v>
                </c:pt>
                <c:pt idx="102" formatCode="0.00E+00">
                  <c:v>3.20781019908164E-97</c:v>
                </c:pt>
                <c:pt idx="103" formatCode="0.00E+00">
                  <c:v>3.20781019908164E-97</c:v>
                </c:pt>
                <c:pt idx="104" formatCode="0.00E+00">
                  <c:v>3.20781019908164E-97</c:v>
                </c:pt>
                <c:pt idx="105" formatCode="0.00E+00">
                  <c:v>3.20781019908164E-97</c:v>
                </c:pt>
                <c:pt idx="106" formatCode="0.00E+00">
                  <c:v>3.20781019908164E-97</c:v>
                </c:pt>
                <c:pt idx="107" formatCode="0.00E+00">
                  <c:v>3.20781019908164E-97</c:v>
                </c:pt>
                <c:pt idx="108" formatCode="0.00E+00">
                  <c:v>3.20781019908164E-97</c:v>
                </c:pt>
                <c:pt idx="109" formatCode="0.00E+00">
                  <c:v>3.20781019908164E-97</c:v>
                </c:pt>
                <c:pt idx="110" formatCode="0.00E+00">
                  <c:v>3.20781019908164E-97</c:v>
                </c:pt>
                <c:pt idx="111" formatCode="0.00E+00">
                  <c:v>3.20781019908164E-97</c:v>
                </c:pt>
                <c:pt idx="112" formatCode="0.00E+00">
                  <c:v>3.20781019908164E-97</c:v>
                </c:pt>
                <c:pt idx="113" formatCode="0.00E+00">
                  <c:v>3.20781019908164E-97</c:v>
                </c:pt>
                <c:pt idx="114" formatCode="0.00E+00">
                  <c:v>3.20781019908164E-97</c:v>
                </c:pt>
                <c:pt idx="115" formatCode="0.00E+00">
                  <c:v>3.20781019908164E-97</c:v>
                </c:pt>
                <c:pt idx="116" formatCode="0.00E+00">
                  <c:v>3.20781019908164E-97</c:v>
                </c:pt>
                <c:pt idx="117" formatCode="0.00E+00">
                  <c:v>3.20781019908164E-97</c:v>
                </c:pt>
                <c:pt idx="118" formatCode="0.00E+00">
                  <c:v>3.20781019908164E-97</c:v>
                </c:pt>
                <c:pt idx="119" formatCode="0.00E+00">
                  <c:v>3.20781019908164E-97</c:v>
                </c:pt>
                <c:pt idx="120" formatCode="0.00E+00">
                  <c:v>3.20781019908164E-97</c:v>
                </c:pt>
                <c:pt idx="121" formatCode="0.00E+00">
                  <c:v>3.20781019908164E-97</c:v>
                </c:pt>
                <c:pt idx="122" formatCode="0.00E+00">
                  <c:v>3.20781019908164E-97</c:v>
                </c:pt>
                <c:pt idx="123" formatCode="0.00E+00">
                  <c:v>3.20781019908164E-97</c:v>
                </c:pt>
                <c:pt idx="124" formatCode="0.00E+00">
                  <c:v>3.20781019908164E-97</c:v>
                </c:pt>
                <c:pt idx="125" formatCode="0.00E+00">
                  <c:v>3.20781019908164E-97</c:v>
                </c:pt>
                <c:pt idx="126" formatCode="0.00E+00">
                  <c:v>3.20781019908164E-97</c:v>
                </c:pt>
                <c:pt idx="127" formatCode="0.00E+00">
                  <c:v>3.20781019908164E-97</c:v>
                </c:pt>
                <c:pt idx="128" formatCode="0.00E+00">
                  <c:v>3.20781019908164E-97</c:v>
                </c:pt>
                <c:pt idx="129" formatCode="0.00E+00">
                  <c:v>3.20781019908164E-97</c:v>
                </c:pt>
                <c:pt idx="130" formatCode="0.00E+00">
                  <c:v>3.20781019908164E-97</c:v>
                </c:pt>
                <c:pt idx="131" formatCode="0.00E+00">
                  <c:v>3.20781019908164E-97</c:v>
                </c:pt>
                <c:pt idx="132" formatCode="0.00E+00">
                  <c:v>3.20781019908164E-97</c:v>
                </c:pt>
                <c:pt idx="133" formatCode="0.00E+00">
                  <c:v>3.20781019908164E-97</c:v>
                </c:pt>
                <c:pt idx="134" formatCode="0.00E+00">
                  <c:v>3.20781019908164E-97</c:v>
                </c:pt>
                <c:pt idx="135" formatCode="0.00E+00">
                  <c:v>3.20781019908164E-97</c:v>
                </c:pt>
                <c:pt idx="136" formatCode="0.00E+00">
                  <c:v>3.20781019908164E-97</c:v>
                </c:pt>
                <c:pt idx="137" formatCode="0.00E+00">
                  <c:v>3.20781019908164E-97</c:v>
                </c:pt>
                <c:pt idx="138" formatCode="0.00E+00">
                  <c:v>3.20781019908164E-97</c:v>
                </c:pt>
                <c:pt idx="139" formatCode="0.00E+00">
                  <c:v>3.20781019908164E-97</c:v>
                </c:pt>
                <c:pt idx="140" formatCode="0.00E+00">
                  <c:v>3.20781019908164E-97</c:v>
                </c:pt>
                <c:pt idx="141" formatCode="0.00E+00">
                  <c:v>3.20781019908164E-97</c:v>
                </c:pt>
                <c:pt idx="142" formatCode="0.00E+00">
                  <c:v>3.20781019908164E-97</c:v>
                </c:pt>
                <c:pt idx="143" formatCode="0.00E+00">
                  <c:v>3.20781019908164E-97</c:v>
                </c:pt>
                <c:pt idx="144" formatCode="0.00E+00">
                  <c:v>3.20781019908164E-97</c:v>
                </c:pt>
                <c:pt idx="145" formatCode="0.00E+00">
                  <c:v>3.20781019908164E-97</c:v>
                </c:pt>
                <c:pt idx="146" formatCode="0.00E+00">
                  <c:v>3.20781019908164E-97</c:v>
                </c:pt>
                <c:pt idx="147" formatCode="0.00E+00">
                  <c:v>3.20781019908164E-97</c:v>
                </c:pt>
                <c:pt idx="148" formatCode="0.00E+00">
                  <c:v>3.20781019908164E-97</c:v>
                </c:pt>
                <c:pt idx="149" formatCode="0.00E+00">
                  <c:v>3.20781019908164E-97</c:v>
                </c:pt>
                <c:pt idx="150" formatCode="0.00E+00">
                  <c:v>3.20781019908164E-97</c:v>
                </c:pt>
                <c:pt idx="151" formatCode="0.00E+00">
                  <c:v>3.20781019908164E-97</c:v>
                </c:pt>
                <c:pt idx="152" formatCode="0.00E+00">
                  <c:v>3.20781019908164E-97</c:v>
                </c:pt>
                <c:pt idx="153" formatCode="0.00E+00">
                  <c:v>3.20781019908164E-97</c:v>
                </c:pt>
                <c:pt idx="154" formatCode="0.00E+00">
                  <c:v>3.20781019908164E-97</c:v>
                </c:pt>
                <c:pt idx="155" formatCode="0.00E+00">
                  <c:v>3.20781019908164E-97</c:v>
                </c:pt>
                <c:pt idx="156" formatCode="0.00E+00">
                  <c:v>3.20781019908164E-97</c:v>
                </c:pt>
                <c:pt idx="157" formatCode="0.00E+00">
                  <c:v>3.20781019908164E-97</c:v>
                </c:pt>
                <c:pt idx="158" formatCode="0.00E+00">
                  <c:v>3.20781019908164E-97</c:v>
                </c:pt>
                <c:pt idx="159" formatCode="0.00E+00">
                  <c:v>9.10672141400163E-94</c:v>
                </c:pt>
                <c:pt idx="160" formatCode="0.00E+00">
                  <c:v>4.41044812455219E-73</c:v>
                </c:pt>
                <c:pt idx="161" formatCode="0.00E+00">
                  <c:v>8.73127015857152E-68</c:v>
                </c:pt>
                <c:pt idx="162" formatCode="0.00E+00">
                  <c:v>1.88486714176641E-69</c:v>
                </c:pt>
                <c:pt idx="163" formatCode="0.00E+00">
                  <c:v>5.21275009486237E-74</c:v>
                </c:pt>
                <c:pt idx="164" formatCode="0.00E+00">
                  <c:v>4.45955268971083E-74</c:v>
                </c:pt>
                <c:pt idx="165" formatCode="0.00E+00">
                  <c:v>2.892866052906E-75</c:v>
                </c:pt>
                <c:pt idx="166" formatCode="0.00E+00">
                  <c:v>5.49321388315049E-77</c:v>
                </c:pt>
                <c:pt idx="167" formatCode="0.00E+00">
                  <c:v>2.48945445992731E-79</c:v>
                </c:pt>
                <c:pt idx="168" formatCode="0.00E+00">
                  <c:v>2.38555153429087E-80</c:v>
                </c:pt>
                <c:pt idx="169" formatCode="0.00E+00">
                  <c:v>4.51579328889022E-81</c:v>
                </c:pt>
                <c:pt idx="170" formatCode="0.00E+00">
                  <c:v>3.4451949621598E-81</c:v>
                </c:pt>
                <c:pt idx="171" formatCode="0.00E+00">
                  <c:v>8.83347511858888E-82</c:v>
                </c:pt>
                <c:pt idx="172" formatCode="0.00E+00">
                  <c:v>2.73417581970648E-82</c:v>
                </c:pt>
                <c:pt idx="173" formatCode="0.00E+00">
                  <c:v>2.19779488693457E-82</c:v>
                </c:pt>
                <c:pt idx="174" formatCode="0.00E+00">
                  <c:v>1.13560861826585E-82</c:v>
                </c:pt>
                <c:pt idx="175" formatCode="0.00E+00">
                  <c:v>5.33139801303086E-82</c:v>
                </c:pt>
                <c:pt idx="176" formatCode="0.00E+00">
                  <c:v>4.01413739286165E-82</c:v>
                </c:pt>
                <c:pt idx="177" formatCode="0.00E+00">
                  <c:v>6.52677819798512E-82</c:v>
                </c:pt>
                <c:pt idx="178" formatCode="0.00E+00">
                  <c:v>3.051582624986E-81</c:v>
                </c:pt>
                <c:pt idx="179" formatCode="0.00E+00">
                  <c:v>6.4979815762214E-81</c:v>
                </c:pt>
                <c:pt idx="180" formatCode="0.00E+00">
                  <c:v>7.75478640713707E-82</c:v>
                </c:pt>
                <c:pt idx="181" formatCode="0.00E+00">
                  <c:v>9.07759126383356E-82</c:v>
                </c:pt>
                <c:pt idx="182" formatCode="0.00E+00">
                  <c:v>2.57008073993027E-82</c:v>
                </c:pt>
                <c:pt idx="183" formatCode="0.00E+00">
                  <c:v>6.52350648910799E-82</c:v>
                </c:pt>
                <c:pt idx="184" formatCode="0.00E+00">
                  <c:v>3.57149687201141E-83</c:v>
                </c:pt>
                <c:pt idx="185" formatCode="0.00E+00">
                  <c:v>1.2575759104737E-81</c:v>
                </c:pt>
                <c:pt idx="186" formatCode="0.00E+00">
                  <c:v>1.42118702545496E-81</c:v>
                </c:pt>
                <c:pt idx="187" formatCode="0.00E+00">
                  <c:v>2.8630419793152E-81</c:v>
                </c:pt>
                <c:pt idx="188" formatCode="0.00E+00">
                  <c:v>1.1501089970812E-81</c:v>
                </c:pt>
                <c:pt idx="189" formatCode="0.00E+00">
                  <c:v>1.15606807682881E-79</c:v>
                </c:pt>
                <c:pt idx="190" formatCode="0.00E+00">
                  <c:v>1.16464667307045E-69</c:v>
                </c:pt>
                <c:pt idx="191" formatCode="0.00E+00">
                  <c:v>1.29198568937771E-60</c:v>
                </c:pt>
                <c:pt idx="192" formatCode="0.00E+00">
                  <c:v>1.03932521347002E-62</c:v>
                </c:pt>
                <c:pt idx="193" formatCode="0.00E+00">
                  <c:v>7.05041869648669E-81</c:v>
                </c:pt>
                <c:pt idx="194" formatCode="0.00E+00">
                  <c:v>7.05041869648669E-81</c:v>
                </c:pt>
                <c:pt idx="195" formatCode="0.00E+00">
                  <c:v>7.05041869648669E-81</c:v>
                </c:pt>
                <c:pt idx="196" formatCode="0.00E+00">
                  <c:v>7.05041869648669E-81</c:v>
                </c:pt>
                <c:pt idx="197" formatCode="0.00E+00">
                  <c:v>7.05041869648669E-81</c:v>
                </c:pt>
                <c:pt idx="198" formatCode="0.00E+00">
                  <c:v>7.05041869648669E-81</c:v>
                </c:pt>
                <c:pt idx="199" formatCode="0.00E+00">
                  <c:v>7.05041869648669E-81</c:v>
                </c:pt>
                <c:pt idx="200" formatCode="0.00E+00">
                  <c:v>7.05041869648669E-81</c:v>
                </c:pt>
                <c:pt idx="201" formatCode="0.00E+00">
                  <c:v>7.05041869648669E-81</c:v>
                </c:pt>
                <c:pt idx="202" formatCode="0.00E+00">
                  <c:v>7.05041869648669E-81</c:v>
                </c:pt>
                <c:pt idx="203" formatCode="0.00E+00">
                  <c:v>7.05041869648669E-81</c:v>
                </c:pt>
                <c:pt idx="204" formatCode="0.00E+00">
                  <c:v>7.05041869648669E-81</c:v>
                </c:pt>
                <c:pt idx="205" formatCode="0.00E+00">
                  <c:v>7.05041869648669E-81</c:v>
                </c:pt>
                <c:pt idx="206" formatCode="0.00E+00">
                  <c:v>7.05041869648669E-81</c:v>
                </c:pt>
                <c:pt idx="207" formatCode="0.00E+00">
                  <c:v>7.05041869648669E-81</c:v>
                </c:pt>
                <c:pt idx="208" formatCode="0.00E+00">
                  <c:v>7.05041869648669E-81</c:v>
                </c:pt>
                <c:pt idx="209" formatCode="0.00E+00">
                  <c:v>7.05041869648669E-81</c:v>
                </c:pt>
                <c:pt idx="210" formatCode="0.00E+00">
                  <c:v>7.05041869648669E-81</c:v>
                </c:pt>
                <c:pt idx="211" formatCode="0.00E+00">
                  <c:v>7.05041869648669E-81</c:v>
                </c:pt>
                <c:pt idx="212" formatCode="0.00E+00">
                  <c:v>7.05041869648669E-81</c:v>
                </c:pt>
                <c:pt idx="213" formatCode="0.00E+00">
                  <c:v>1.3458603373969E-67</c:v>
                </c:pt>
                <c:pt idx="214" formatCode="0.00E+00">
                  <c:v>1.03238844752967E-58</c:v>
                </c:pt>
                <c:pt idx="215" formatCode="0.00E+00">
                  <c:v>3.46800509904927E-74</c:v>
                </c:pt>
                <c:pt idx="216" formatCode="0.00E+00">
                  <c:v>4.10686656738467E-84</c:v>
                </c:pt>
                <c:pt idx="217" formatCode="0.00E+00">
                  <c:v>4.10686656738467E-84</c:v>
                </c:pt>
                <c:pt idx="218" formatCode="0.00E+00">
                  <c:v>4.10686656738467E-84</c:v>
                </c:pt>
                <c:pt idx="219" formatCode="0.00E+00">
                  <c:v>4.10686656738467E-84</c:v>
                </c:pt>
                <c:pt idx="220" formatCode="0.00E+00">
                  <c:v>4.10686656738467E-84</c:v>
                </c:pt>
                <c:pt idx="221" formatCode="0.00E+00">
                  <c:v>4.10686656738467E-84</c:v>
                </c:pt>
                <c:pt idx="222" formatCode="0.00E+00">
                  <c:v>4.10686656738467E-84</c:v>
                </c:pt>
                <c:pt idx="223" formatCode="0.00E+00">
                  <c:v>4.10686656738467E-84</c:v>
                </c:pt>
                <c:pt idx="224" formatCode="0.00E+00">
                  <c:v>4.10686656738467E-84</c:v>
                </c:pt>
                <c:pt idx="225" formatCode="0.00E+00">
                  <c:v>4.10686656738467E-84</c:v>
                </c:pt>
                <c:pt idx="226" formatCode="0.00E+00">
                  <c:v>4.10686656738467E-84</c:v>
                </c:pt>
                <c:pt idx="227" formatCode="0.00E+00">
                  <c:v>4.10686656738467E-84</c:v>
                </c:pt>
                <c:pt idx="228" formatCode="0.00E+00">
                  <c:v>4.10686656738467E-84</c:v>
                </c:pt>
                <c:pt idx="229" formatCode="0.00E+00">
                  <c:v>4.10686656738467E-84</c:v>
                </c:pt>
                <c:pt idx="230" formatCode="0.00E+00">
                  <c:v>4.10686656738467E-84</c:v>
                </c:pt>
                <c:pt idx="231" formatCode="0.00E+00">
                  <c:v>4.10686656738467E-84</c:v>
                </c:pt>
                <c:pt idx="232" formatCode="0.00E+00">
                  <c:v>6.84477761229366E-83</c:v>
                </c:pt>
                <c:pt idx="233" formatCode="0.00E+00">
                  <c:v>6.84477761229366E-83</c:v>
                </c:pt>
                <c:pt idx="234" formatCode="0.00E+00">
                  <c:v>6.84477761229366E-83</c:v>
                </c:pt>
              </c:numCache>
            </c:numRef>
          </c:val>
        </c:ser>
        <c:ser>
          <c:idx val="1"/>
          <c:order val="1"/>
          <c:tx>
            <c:v>C2</c:v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val>
            <c:numRef>
              <c:f>MeaningfulActionResult_probabil!$B$1:$B$236</c:f>
              <c:numCache>
                <c:formatCode>0.00E+00</c:formatCode>
                <c:ptCount val="236"/>
                <c:pt idx="0" formatCode="General">
                  <c:v>0.998678352274944</c:v>
                </c:pt>
                <c:pt idx="1">
                  <c:v>4.26805855954013E-21</c:v>
                </c:pt>
                <c:pt idx="2">
                  <c:v>4.26805855954013E-21</c:v>
                </c:pt>
                <c:pt idx="3">
                  <c:v>4.26805855954013E-21</c:v>
                </c:pt>
                <c:pt idx="4">
                  <c:v>1.22803934460303E-22</c:v>
                </c:pt>
                <c:pt idx="5">
                  <c:v>1.22803934460303E-22</c:v>
                </c:pt>
                <c:pt idx="6">
                  <c:v>1.22803934460303E-22</c:v>
                </c:pt>
                <c:pt idx="7">
                  <c:v>1.22803934460303E-22</c:v>
                </c:pt>
                <c:pt idx="8">
                  <c:v>1.22803934460303E-22</c:v>
                </c:pt>
                <c:pt idx="9">
                  <c:v>1.22803934460303E-22</c:v>
                </c:pt>
                <c:pt idx="10">
                  <c:v>2.39488229114823E-19</c:v>
                </c:pt>
                <c:pt idx="11">
                  <c:v>2.39488229114823E-19</c:v>
                </c:pt>
                <c:pt idx="12">
                  <c:v>2.39488229114823E-19</c:v>
                </c:pt>
                <c:pt idx="13">
                  <c:v>1.22803934460303E-22</c:v>
                </c:pt>
                <c:pt idx="14">
                  <c:v>1.22803934460303E-22</c:v>
                </c:pt>
                <c:pt idx="15">
                  <c:v>6.21811204663121E-21</c:v>
                </c:pt>
                <c:pt idx="16">
                  <c:v>5.73971653594751E-12</c:v>
                </c:pt>
                <c:pt idx="17" formatCode="General">
                  <c:v>0.999999999999996</c:v>
                </c:pt>
                <c:pt idx="18" formatCode="General">
                  <c:v>1.0</c:v>
                </c:pt>
                <c:pt idx="19" formatCode="General">
                  <c:v>1.0</c:v>
                </c:pt>
                <c:pt idx="20" formatCode="General">
                  <c:v>0.999999578916343</c:v>
                </c:pt>
                <c:pt idx="21" formatCode="General">
                  <c:v>1.0</c:v>
                </c:pt>
                <c:pt idx="22" formatCode="General">
                  <c:v>1.0</c:v>
                </c:pt>
                <c:pt idx="23" formatCode="General">
                  <c:v>1.0</c:v>
                </c:pt>
                <c:pt idx="24" formatCode="General">
                  <c:v>1.0</c:v>
                </c:pt>
                <c:pt idx="25" formatCode="General">
                  <c:v>1.0</c:v>
                </c:pt>
                <c:pt idx="26">
                  <c:v>8.51224467774135E-10</c:v>
                </c:pt>
                <c:pt idx="27" formatCode="General">
                  <c:v>0.999999999936142</c:v>
                </c:pt>
                <c:pt idx="28">
                  <c:v>7.00028675181002E-9</c:v>
                </c:pt>
                <c:pt idx="29">
                  <c:v>3.70307718236964E-38</c:v>
                </c:pt>
                <c:pt idx="30">
                  <c:v>2.8334432430788E-75</c:v>
                </c:pt>
                <c:pt idx="31">
                  <c:v>5.39440086959449E-90</c:v>
                </c:pt>
                <c:pt idx="32">
                  <c:v>2.01822033231009E-93</c:v>
                </c:pt>
                <c:pt idx="33">
                  <c:v>3.2329193161317E-93</c:v>
                </c:pt>
                <c:pt idx="34">
                  <c:v>4.96534238437008E-93</c:v>
                </c:pt>
                <c:pt idx="35">
                  <c:v>1.00245919532051E-92</c:v>
                </c:pt>
                <c:pt idx="36">
                  <c:v>1.19515794967339E-92</c:v>
                </c:pt>
                <c:pt idx="37">
                  <c:v>9.01190293114417E-93</c:v>
                </c:pt>
                <c:pt idx="38">
                  <c:v>1.00245919532051E-92</c:v>
                </c:pt>
                <c:pt idx="39">
                  <c:v>5.44099285931217E-92</c:v>
                </c:pt>
                <c:pt idx="40">
                  <c:v>4.79503733315201E-87</c:v>
                </c:pt>
                <c:pt idx="41">
                  <c:v>4.23956747892834E-88</c:v>
                </c:pt>
                <c:pt idx="42">
                  <c:v>1.41379458080433E-88</c:v>
                </c:pt>
                <c:pt idx="43">
                  <c:v>4.62135005250231E-88</c:v>
                </c:pt>
                <c:pt idx="44">
                  <c:v>4.47203289153575E-44</c:v>
                </c:pt>
                <c:pt idx="45">
                  <c:v>6.96004165400047E-16</c:v>
                </c:pt>
                <c:pt idx="46" formatCode="General">
                  <c:v>1.0</c:v>
                </c:pt>
                <c:pt idx="47" formatCode="General">
                  <c:v>0.999999999988429</c:v>
                </c:pt>
                <c:pt idx="48" formatCode="General">
                  <c:v>0.999999999999998</c:v>
                </c:pt>
                <c:pt idx="49" formatCode="General">
                  <c:v>0.999999995226356</c:v>
                </c:pt>
                <c:pt idx="50">
                  <c:v>7.70549163573491E-6</c:v>
                </c:pt>
                <c:pt idx="51">
                  <c:v>1.14113731990703E-13</c:v>
                </c:pt>
                <c:pt idx="52">
                  <c:v>2.0792658460992E-21</c:v>
                </c:pt>
                <c:pt idx="53">
                  <c:v>1.21637511610727E-24</c:v>
                </c:pt>
                <c:pt idx="54">
                  <c:v>2.2028858343531E-24</c:v>
                </c:pt>
                <c:pt idx="55">
                  <c:v>2.2028858343531E-24</c:v>
                </c:pt>
                <c:pt idx="56">
                  <c:v>5.07251580858053E-23</c:v>
                </c:pt>
                <c:pt idx="57">
                  <c:v>4.73327637623381E-20</c:v>
                </c:pt>
                <c:pt idx="58" formatCode="General">
                  <c:v>0.991208482078673</c:v>
                </c:pt>
                <c:pt idx="59" formatCode="General">
                  <c:v>0.991208482078673</c:v>
                </c:pt>
                <c:pt idx="60" formatCode="General">
                  <c:v>0.00335766202716863</c:v>
                </c:pt>
                <c:pt idx="61">
                  <c:v>4.32425671951766E-12</c:v>
                </c:pt>
                <c:pt idx="62">
                  <c:v>3.33922042719224E-7</c:v>
                </c:pt>
                <c:pt idx="63" formatCode="General">
                  <c:v>0.999999737562372</c:v>
                </c:pt>
                <c:pt idx="64" formatCode="General">
                  <c:v>1.0</c:v>
                </c:pt>
                <c:pt idx="65" formatCode="General">
                  <c:v>0.993076711174952</c:v>
                </c:pt>
                <c:pt idx="66">
                  <c:v>1.43765421704783E-16</c:v>
                </c:pt>
                <c:pt idx="67" formatCode="General">
                  <c:v>0.00189131848132818</c:v>
                </c:pt>
                <c:pt idx="68" formatCode="General">
                  <c:v>0.999999999998297</c:v>
                </c:pt>
                <c:pt idx="69">
                  <c:v>2.67717405967742E-15</c:v>
                </c:pt>
                <c:pt idx="70">
                  <c:v>1.67031603086988E-61</c:v>
                </c:pt>
                <c:pt idx="71">
                  <c:v>2.35278852500308E-76</c:v>
                </c:pt>
                <c:pt idx="72">
                  <c:v>1.35438400970645E-76</c:v>
                </c:pt>
                <c:pt idx="73">
                  <c:v>1.84342547283546E-76</c:v>
                </c:pt>
                <c:pt idx="74">
                  <c:v>1.67081115532589E-76</c:v>
                </c:pt>
                <c:pt idx="75">
                  <c:v>1.83078243615483E-76</c:v>
                </c:pt>
                <c:pt idx="76">
                  <c:v>1.58662024308497E-76</c:v>
                </c:pt>
                <c:pt idx="77">
                  <c:v>1.32930541621389E-76</c:v>
                </c:pt>
                <c:pt idx="78">
                  <c:v>5.16844331985464E-76</c:v>
                </c:pt>
                <c:pt idx="79">
                  <c:v>4.11849559960175E-76</c:v>
                </c:pt>
                <c:pt idx="80">
                  <c:v>6.82795750486212E-75</c:v>
                </c:pt>
                <c:pt idx="81">
                  <c:v>1.87736670423064E-73</c:v>
                </c:pt>
                <c:pt idx="82">
                  <c:v>1.50631861352157E-68</c:v>
                </c:pt>
                <c:pt idx="83">
                  <c:v>1.13008001608842E-62</c:v>
                </c:pt>
                <c:pt idx="84">
                  <c:v>9.14798725485386E-65</c:v>
                </c:pt>
                <c:pt idx="85">
                  <c:v>9.72889776597144E-68</c:v>
                </c:pt>
                <c:pt idx="86">
                  <c:v>9.89187277490906E-69</c:v>
                </c:pt>
                <c:pt idx="87">
                  <c:v>3.76696834781017E-73</c:v>
                </c:pt>
                <c:pt idx="88">
                  <c:v>2.99814679388557E-80</c:v>
                </c:pt>
                <c:pt idx="89">
                  <c:v>1.59624512368989E-96</c:v>
                </c:pt>
                <c:pt idx="90">
                  <c:v>1.59624512368989E-96</c:v>
                </c:pt>
                <c:pt idx="91">
                  <c:v>5.0999959019329E-94</c:v>
                </c:pt>
                <c:pt idx="92">
                  <c:v>6.05990803182708E-100</c:v>
                </c:pt>
                <c:pt idx="93">
                  <c:v>6.05990803182708E-100</c:v>
                </c:pt>
                <c:pt idx="94">
                  <c:v>5.71649928376716E-101</c:v>
                </c:pt>
                <c:pt idx="95">
                  <c:v>5.71649928376716E-101</c:v>
                </c:pt>
                <c:pt idx="96">
                  <c:v>5.71649928376716E-101</c:v>
                </c:pt>
                <c:pt idx="97">
                  <c:v>6.40374309456382E-102</c:v>
                </c:pt>
                <c:pt idx="98">
                  <c:v>6.40374309456382E-102</c:v>
                </c:pt>
                <c:pt idx="99">
                  <c:v>6.40374309456382E-102</c:v>
                </c:pt>
                <c:pt idx="100">
                  <c:v>6.40374309456382E-102</c:v>
                </c:pt>
                <c:pt idx="101">
                  <c:v>6.40374309456382E-102</c:v>
                </c:pt>
                <c:pt idx="102">
                  <c:v>6.40374309456382E-102</c:v>
                </c:pt>
                <c:pt idx="103">
                  <c:v>6.40374309456382E-102</c:v>
                </c:pt>
                <c:pt idx="104">
                  <c:v>6.40374309456382E-102</c:v>
                </c:pt>
                <c:pt idx="105">
                  <c:v>6.40374309456382E-102</c:v>
                </c:pt>
                <c:pt idx="106">
                  <c:v>6.40374309456382E-102</c:v>
                </c:pt>
                <c:pt idx="107">
                  <c:v>6.40374309456382E-102</c:v>
                </c:pt>
                <c:pt idx="108">
                  <c:v>6.40374309456382E-102</c:v>
                </c:pt>
                <c:pt idx="109">
                  <c:v>6.40374309456382E-102</c:v>
                </c:pt>
                <c:pt idx="110">
                  <c:v>6.40374309456382E-102</c:v>
                </c:pt>
                <c:pt idx="111">
                  <c:v>6.40374309456382E-102</c:v>
                </c:pt>
                <c:pt idx="112">
                  <c:v>6.40374309456382E-102</c:v>
                </c:pt>
                <c:pt idx="113">
                  <c:v>6.40374309456382E-102</c:v>
                </c:pt>
                <c:pt idx="114">
                  <c:v>6.40374309456382E-102</c:v>
                </c:pt>
                <c:pt idx="115">
                  <c:v>6.40374309456382E-102</c:v>
                </c:pt>
                <c:pt idx="116">
                  <c:v>6.40374309456382E-102</c:v>
                </c:pt>
                <c:pt idx="117">
                  <c:v>6.40374309456382E-102</c:v>
                </c:pt>
                <c:pt idx="118">
                  <c:v>6.40374309456382E-102</c:v>
                </c:pt>
                <c:pt idx="119">
                  <c:v>6.40374309456382E-102</c:v>
                </c:pt>
                <c:pt idx="120">
                  <c:v>6.40374309456382E-102</c:v>
                </c:pt>
                <c:pt idx="121">
                  <c:v>6.40374309456382E-102</c:v>
                </c:pt>
                <c:pt idx="122">
                  <c:v>6.40374309456382E-102</c:v>
                </c:pt>
                <c:pt idx="123">
                  <c:v>6.40374309456382E-102</c:v>
                </c:pt>
                <c:pt idx="124">
                  <c:v>6.40374309456382E-102</c:v>
                </c:pt>
                <c:pt idx="125">
                  <c:v>6.40374309456382E-102</c:v>
                </c:pt>
                <c:pt idx="126">
                  <c:v>6.40374309456382E-102</c:v>
                </c:pt>
                <c:pt idx="127">
                  <c:v>6.40374309456382E-102</c:v>
                </c:pt>
                <c:pt idx="128">
                  <c:v>6.40374309456382E-102</c:v>
                </c:pt>
                <c:pt idx="129">
                  <c:v>6.40374309456382E-102</c:v>
                </c:pt>
                <c:pt idx="130">
                  <c:v>6.40374309456382E-102</c:v>
                </c:pt>
                <c:pt idx="131">
                  <c:v>6.40374309456382E-102</c:v>
                </c:pt>
                <c:pt idx="132">
                  <c:v>6.40374309456382E-102</c:v>
                </c:pt>
                <c:pt idx="133">
                  <c:v>6.40374309456382E-102</c:v>
                </c:pt>
                <c:pt idx="134">
                  <c:v>6.40374309456382E-102</c:v>
                </c:pt>
                <c:pt idx="135">
                  <c:v>6.40374309456382E-102</c:v>
                </c:pt>
                <c:pt idx="136">
                  <c:v>6.40374309456382E-102</c:v>
                </c:pt>
                <c:pt idx="137">
                  <c:v>6.40374309456382E-102</c:v>
                </c:pt>
                <c:pt idx="138">
                  <c:v>6.40374309456382E-102</c:v>
                </c:pt>
                <c:pt idx="139">
                  <c:v>6.40374309456382E-102</c:v>
                </c:pt>
                <c:pt idx="140">
                  <c:v>6.40374309456382E-102</c:v>
                </c:pt>
                <c:pt idx="141">
                  <c:v>6.40374309456382E-102</c:v>
                </c:pt>
                <c:pt idx="142">
                  <c:v>6.40374309456382E-102</c:v>
                </c:pt>
                <c:pt idx="143">
                  <c:v>6.40374309456382E-102</c:v>
                </c:pt>
                <c:pt idx="144">
                  <c:v>6.40374309456382E-102</c:v>
                </c:pt>
                <c:pt idx="145">
                  <c:v>6.40374309456382E-102</c:v>
                </c:pt>
                <c:pt idx="146">
                  <c:v>6.40374309456382E-102</c:v>
                </c:pt>
                <c:pt idx="147">
                  <c:v>6.40374309456382E-102</c:v>
                </c:pt>
                <c:pt idx="148">
                  <c:v>6.40374309456382E-102</c:v>
                </c:pt>
                <c:pt idx="149">
                  <c:v>6.40374309456382E-102</c:v>
                </c:pt>
                <c:pt idx="150">
                  <c:v>6.40374309456382E-102</c:v>
                </c:pt>
                <c:pt idx="151">
                  <c:v>6.40374309456382E-102</c:v>
                </c:pt>
                <c:pt idx="152">
                  <c:v>6.40374309456382E-102</c:v>
                </c:pt>
                <c:pt idx="153">
                  <c:v>6.40374309456382E-102</c:v>
                </c:pt>
                <c:pt idx="154">
                  <c:v>6.40374309456382E-102</c:v>
                </c:pt>
                <c:pt idx="155">
                  <c:v>6.40374309456382E-102</c:v>
                </c:pt>
                <c:pt idx="156">
                  <c:v>6.40374309456382E-102</c:v>
                </c:pt>
                <c:pt idx="157">
                  <c:v>6.40374309456382E-102</c:v>
                </c:pt>
                <c:pt idx="158">
                  <c:v>6.40374309456382E-102</c:v>
                </c:pt>
                <c:pt idx="159">
                  <c:v>2.42396321270381E-98</c:v>
                </c:pt>
                <c:pt idx="160">
                  <c:v>1.17394213783853E-77</c:v>
                </c:pt>
                <c:pt idx="161">
                  <c:v>2.32402823172077E-72</c:v>
                </c:pt>
                <c:pt idx="162">
                  <c:v>3.76275533593367E-74</c:v>
                </c:pt>
                <c:pt idx="163">
                  <c:v>1.04061993546932E-78</c:v>
                </c:pt>
                <c:pt idx="164">
                  <c:v>8.90259334849519E-79</c:v>
                </c:pt>
                <c:pt idx="165">
                  <c:v>5.77502092084453E-80</c:v>
                </c:pt>
                <c:pt idx="166">
                  <c:v>1.09660884803153E-81</c:v>
                </c:pt>
                <c:pt idx="167">
                  <c:v>4.96969141489562E-84</c:v>
                </c:pt>
                <c:pt idx="168">
                  <c:v>4.76227027671862E-85</c:v>
                </c:pt>
                <c:pt idx="169">
                  <c:v>9.01486630926208E-86</c:v>
                </c:pt>
                <c:pt idx="170">
                  <c:v>6.87763367504505E-86</c:v>
                </c:pt>
                <c:pt idx="171">
                  <c:v>1.76342432316785E-86</c:v>
                </c:pt>
                <c:pt idx="172">
                  <c:v>5.45822802414599E-87</c:v>
                </c:pt>
                <c:pt idx="173">
                  <c:v>4.3874521736056E-87</c:v>
                </c:pt>
                <c:pt idx="174">
                  <c:v>2.26701250885387E-87</c:v>
                </c:pt>
                <c:pt idx="175">
                  <c:v>1.06430558828236E-86</c:v>
                </c:pt>
                <c:pt idx="176">
                  <c:v>8.01341195857766E-87</c:v>
                </c:pt>
                <c:pt idx="177">
                  <c:v>1.302939021363E-86</c:v>
                </c:pt>
                <c:pt idx="178">
                  <c:v>6.09186639778114E-86</c:v>
                </c:pt>
                <c:pt idx="179">
                  <c:v>1.29719035930628E-85</c:v>
                </c:pt>
                <c:pt idx="180">
                  <c:v>1.54808597836425E-86</c:v>
                </c:pt>
                <c:pt idx="181">
                  <c:v>1.81215716527397E-86</c:v>
                </c:pt>
                <c:pt idx="182">
                  <c:v>5.13064544638949E-87</c:v>
                </c:pt>
                <c:pt idx="183">
                  <c:v>1.30228589097719E-86</c:v>
                </c:pt>
                <c:pt idx="184">
                  <c:v>7.1297698467157E-88</c:v>
                </c:pt>
                <c:pt idx="185">
                  <c:v>2.51049549468086E-86</c:v>
                </c:pt>
                <c:pt idx="186">
                  <c:v>2.83711193478542E-86</c:v>
                </c:pt>
                <c:pt idx="187">
                  <c:v>5.71548320088731E-86</c:v>
                </c:pt>
                <c:pt idx="188">
                  <c:v>2.29595957708563E-86</c:v>
                </c:pt>
                <c:pt idx="189">
                  <c:v>2.30785567237039E-84</c:v>
                </c:pt>
                <c:pt idx="190">
                  <c:v>4.53540009937783E-68</c:v>
                </c:pt>
                <c:pt idx="191">
                  <c:v>1.90560881200892E-37</c:v>
                </c:pt>
                <c:pt idx="192">
                  <c:v>2.78997570612186E-21</c:v>
                </c:pt>
                <c:pt idx="193">
                  <c:v>2.27056227393991E-27</c:v>
                </c:pt>
                <c:pt idx="194">
                  <c:v>2.27056227393991E-27</c:v>
                </c:pt>
                <c:pt idx="195">
                  <c:v>2.27056227393991E-27</c:v>
                </c:pt>
                <c:pt idx="196">
                  <c:v>2.27056227393991E-27</c:v>
                </c:pt>
                <c:pt idx="197">
                  <c:v>2.27056227393991E-27</c:v>
                </c:pt>
                <c:pt idx="198">
                  <c:v>2.27056227393991E-27</c:v>
                </c:pt>
                <c:pt idx="199">
                  <c:v>2.27056227393991E-27</c:v>
                </c:pt>
                <c:pt idx="200">
                  <c:v>2.27056227393991E-27</c:v>
                </c:pt>
                <c:pt idx="201">
                  <c:v>2.27056227393991E-27</c:v>
                </c:pt>
                <c:pt idx="202">
                  <c:v>2.27056227393991E-27</c:v>
                </c:pt>
                <c:pt idx="203">
                  <c:v>2.27056227393991E-27</c:v>
                </c:pt>
                <c:pt idx="204">
                  <c:v>2.27056227393991E-27</c:v>
                </c:pt>
                <c:pt idx="205">
                  <c:v>2.27056227393991E-27</c:v>
                </c:pt>
                <c:pt idx="206">
                  <c:v>2.27056227393991E-27</c:v>
                </c:pt>
                <c:pt idx="207">
                  <c:v>2.27056227393991E-27</c:v>
                </c:pt>
                <c:pt idx="208">
                  <c:v>2.27056227393991E-27</c:v>
                </c:pt>
                <c:pt idx="209">
                  <c:v>2.27056227393991E-27</c:v>
                </c:pt>
                <c:pt idx="210">
                  <c:v>2.27056227393991E-27</c:v>
                </c:pt>
                <c:pt idx="211">
                  <c:v>2.27056227393991E-27</c:v>
                </c:pt>
                <c:pt idx="212">
                  <c:v>2.27056227393991E-27</c:v>
                </c:pt>
                <c:pt idx="213">
                  <c:v>1.15714891812961E-10</c:v>
                </c:pt>
                <c:pt idx="214" formatCode="General">
                  <c:v>0.999999999991829</c:v>
                </c:pt>
                <c:pt idx="215">
                  <c:v>2.22563616035952E-21</c:v>
                </c:pt>
                <c:pt idx="216">
                  <c:v>3.56874859820486E-34</c:v>
                </c:pt>
                <c:pt idx="217">
                  <c:v>3.56874859820486E-34</c:v>
                </c:pt>
                <c:pt idx="218">
                  <c:v>3.56874859820486E-34</c:v>
                </c:pt>
                <c:pt idx="219">
                  <c:v>3.56874859820486E-34</c:v>
                </c:pt>
                <c:pt idx="220">
                  <c:v>3.56874859820486E-34</c:v>
                </c:pt>
                <c:pt idx="221">
                  <c:v>3.56874859820486E-34</c:v>
                </c:pt>
                <c:pt idx="222">
                  <c:v>3.56874859820486E-34</c:v>
                </c:pt>
                <c:pt idx="223">
                  <c:v>3.56874859820486E-34</c:v>
                </c:pt>
                <c:pt idx="224">
                  <c:v>3.56874859820486E-34</c:v>
                </c:pt>
                <c:pt idx="225">
                  <c:v>3.56874859820486E-34</c:v>
                </c:pt>
                <c:pt idx="226">
                  <c:v>3.56874859820486E-34</c:v>
                </c:pt>
                <c:pt idx="227">
                  <c:v>3.56874859820486E-34</c:v>
                </c:pt>
                <c:pt idx="228">
                  <c:v>3.56874859820486E-34</c:v>
                </c:pt>
                <c:pt idx="229">
                  <c:v>3.56874859820486E-34</c:v>
                </c:pt>
                <c:pt idx="230">
                  <c:v>3.56874859820486E-34</c:v>
                </c:pt>
                <c:pt idx="231">
                  <c:v>3.56874859820486E-34</c:v>
                </c:pt>
                <c:pt idx="232">
                  <c:v>2.1521861298495E-32</c:v>
                </c:pt>
                <c:pt idx="233">
                  <c:v>2.1521861298495E-32</c:v>
                </c:pt>
                <c:pt idx="234">
                  <c:v>2.1521861298495E-32</c:v>
                </c:pt>
              </c:numCache>
            </c:numRef>
          </c:val>
        </c:ser>
        <c:ser>
          <c:idx val="2"/>
          <c:order val="2"/>
          <c:tx>
            <c:v>C3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val>
            <c:numRef>
              <c:f>MeaningfulActionResult_probabil!$C$1:$C$236</c:f>
              <c:numCache>
                <c:formatCode>0.00E+00</c:formatCode>
                <c:ptCount val="236"/>
                <c:pt idx="0">
                  <c:v>1.22724215509109E-60</c:v>
                </c:pt>
                <c:pt idx="1">
                  <c:v>4.69817881316895E-81</c:v>
                </c:pt>
                <c:pt idx="2">
                  <c:v>4.69817881316895E-81</c:v>
                </c:pt>
                <c:pt idx="3">
                  <c:v>4.69817881316895E-81</c:v>
                </c:pt>
                <c:pt idx="4">
                  <c:v>5.91961886157992E-84</c:v>
                </c:pt>
                <c:pt idx="5">
                  <c:v>5.91961886157992E-84</c:v>
                </c:pt>
                <c:pt idx="6">
                  <c:v>5.91961886157992E-84</c:v>
                </c:pt>
                <c:pt idx="7">
                  <c:v>5.91961886157992E-84</c:v>
                </c:pt>
                <c:pt idx="8">
                  <c:v>5.91961886157992E-84</c:v>
                </c:pt>
                <c:pt idx="9">
                  <c:v>5.91961886157992E-84</c:v>
                </c:pt>
                <c:pt idx="10">
                  <c:v>1.58805556591594E-79</c:v>
                </c:pt>
                <c:pt idx="11">
                  <c:v>1.58805556591594E-79</c:v>
                </c:pt>
                <c:pt idx="12">
                  <c:v>1.58805556591594E-79</c:v>
                </c:pt>
                <c:pt idx="13">
                  <c:v>5.91961886157992E-84</c:v>
                </c:pt>
                <c:pt idx="14">
                  <c:v>5.91961886157992E-84</c:v>
                </c:pt>
                <c:pt idx="15">
                  <c:v>1.87341408493812E-81</c:v>
                </c:pt>
                <c:pt idx="16">
                  <c:v>1.81326956912835E-68</c:v>
                </c:pt>
                <c:pt idx="17">
                  <c:v>1.5605170182656E-54</c:v>
                </c:pt>
                <c:pt idx="18">
                  <c:v>9.67361212290284E-56</c:v>
                </c:pt>
                <c:pt idx="19">
                  <c:v>4.0976363176574E-57</c:v>
                </c:pt>
                <c:pt idx="20">
                  <c:v>2.41005273102503E-57</c:v>
                </c:pt>
                <c:pt idx="21">
                  <c:v>1.20169778274895E-50</c:v>
                </c:pt>
                <c:pt idx="22">
                  <c:v>1.7303281394256E-24</c:v>
                </c:pt>
                <c:pt idx="23">
                  <c:v>8.77857865517528E-22</c:v>
                </c:pt>
                <c:pt idx="24">
                  <c:v>3.05891694534749E-21</c:v>
                </c:pt>
                <c:pt idx="25">
                  <c:v>8.44827249748247E-47</c:v>
                </c:pt>
                <c:pt idx="26">
                  <c:v>2.57420212534148E-49</c:v>
                </c:pt>
                <c:pt idx="27">
                  <c:v>1.02140191140833E-25</c:v>
                </c:pt>
                <c:pt idx="28">
                  <c:v>7.99958370245965E-24</c:v>
                </c:pt>
                <c:pt idx="29">
                  <c:v>5.23057715695634E-46</c:v>
                </c:pt>
                <c:pt idx="30">
                  <c:v>5.38128070537442E-89</c:v>
                </c:pt>
                <c:pt idx="31">
                  <c:v>8.80446989096144E-101</c:v>
                </c:pt>
                <c:pt idx="32">
                  <c:v>3.58391308140166E-103</c:v>
                </c:pt>
                <c:pt idx="33">
                  <c:v>5.7409499065689E-103</c:v>
                </c:pt>
                <c:pt idx="34">
                  <c:v>8.81735023680271E-103</c:v>
                </c:pt>
                <c:pt idx="35">
                  <c:v>1.78014588702761E-102</c:v>
                </c:pt>
                <c:pt idx="36">
                  <c:v>2.12233626904001E-102</c:v>
                </c:pt>
                <c:pt idx="37">
                  <c:v>1.60031470727881E-102</c:v>
                </c:pt>
                <c:pt idx="38">
                  <c:v>1.78014588702761E-102</c:v>
                </c:pt>
                <c:pt idx="39">
                  <c:v>8.05166692822302E-102</c:v>
                </c:pt>
                <c:pt idx="40">
                  <c:v>1.00768356452675E-97</c:v>
                </c:pt>
                <c:pt idx="41">
                  <c:v>8.90950825280396E-99</c:v>
                </c:pt>
                <c:pt idx="42">
                  <c:v>3.46629311585804E-99</c:v>
                </c:pt>
                <c:pt idx="43">
                  <c:v>1.35965612745852E-98</c:v>
                </c:pt>
                <c:pt idx="44">
                  <c:v>1.3362493910112E-46</c:v>
                </c:pt>
                <c:pt idx="45">
                  <c:v>2.2376825149968E-20</c:v>
                </c:pt>
                <c:pt idx="46">
                  <c:v>1.7570783883037E-22</c:v>
                </c:pt>
                <c:pt idx="47">
                  <c:v>3.1589857367487E-34</c:v>
                </c:pt>
                <c:pt idx="48">
                  <c:v>6.38213774285652E-30</c:v>
                </c:pt>
                <c:pt idx="49">
                  <c:v>4.7736435988703E-9</c:v>
                </c:pt>
                <c:pt idx="50" formatCode="General">
                  <c:v>0.999992294508364</c:v>
                </c:pt>
                <c:pt idx="51" formatCode="General">
                  <c:v>0.999999999999885</c:v>
                </c:pt>
                <c:pt idx="52" formatCode="General">
                  <c:v>1.0</c:v>
                </c:pt>
                <c:pt idx="53" formatCode="General">
                  <c:v>1.0</c:v>
                </c:pt>
                <c:pt idx="54" formatCode="General">
                  <c:v>1.0</c:v>
                </c:pt>
                <c:pt idx="55" formatCode="General">
                  <c:v>1.0</c:v>
                </c:pt>
                <c:pt idx="56" formatCode="General">
                  <c:v>1.0</c:v>
                </c:pt>
                <c:pt idx="57" formatCode="General">
                  <c:v>1.0</c:v>
                </c:pt>
                <c:pt idx="58" formatCode="General">
                  <c:v>0.00879151791997295</c:v>
                </c:pt>
                <c:pt idx="59" formatCode="General">
                  <c:v>0.00879151791997295</c:v>
                </c:pt>
                <c:pt idx="60" formatCode="General">
                  <c:v>0.996642337972559</c:v>
                </c:pt>
                <c:pt idx="61" formatCode="General">
                  <c:v>0.999999999995675</c:v>
                </c:pt>
                <c:pt idx="62" formatCode="General">
                  <c:v>0.999999666077957</c:v>
                </c:pt>
                <c:pt idx="63">
                  <c:v>2.62437621474923E-7</c:v>
                </c:pt>
                <c:pt idx="64">
                  <c:v>1.67859833074657E-19</c:v>
                </c:pt>
                <c:pt idx="65">
                  <c:v>1.65598537453483E-42</c:v>
                </c:pt>
                <c:pt idx="66">
                  <c:v>1.95346420571985E-72</c:v>
                </c:pt>
                <c:pt idx="67">
                  <c:v>1.09954138226721E-49</c:v>
                </c:pt>
                <c:pt idx="68">
                  <c:v>2.97985633697752E-31</c:v>
                </c:pt>
                <c:pt idx="69">
                  <c:v>9.54765202928954E-34</c:v>
                </c:pt>
                <c:pt idx="70">
                  <c:v>6.21242111593425E-80</c:v>
                </c:pt>
                <c:pt idx="71">
                  <c:v>3.48047421457164E-100</c:v>
                </c:pt>
                <c:pt idx="72">
                  <c:v>5.11693071991348E-100</c:v>
                </c:pt>
                <c:pt idx="73">
                  <c:v>1.36527366060943E-99</c:v>
                </c:pt>
                <c:pt idx="74">
                  <c:v>4.17580185755024E-99</c:v>
                </c:pt>
                <c:pt idx="75">
                  <c:v>4.42309225124599E-99</c:v>
                </c:pt>
                <c:pt idx="76">
                  <c:v>4.49450881921722E-99</c:v>
                </c:pt>
                <c:pt idx="77">
                  <c:v>1.77048767616781E-99</c:v>
                </c:pt>
                <c:pt idx="78">
                  <c:v>4.06391719188197E-99</c:v>
                </c:pt>
                <c:pt idx="79">
                  <c:v>2.85647978471122E-99</c:v>
                </c:pt>
                <c:pt idx="80">
                  <c:v>2.13944862013711E-97</c:v>
                </c:pt>
                <c:pt idx="81">
                  <c:v>1.3949567145428E-95</c:v>
                </c:pt>
                <c:pt idx="82">
                  <c:v>1.24689878315676E-89</c:v>
                </c:pt>
                <c:pt idx="83">
                  <c:v>2.45314585523415E-83</c:v>
                </c:pt>
                <c:pt idx="84">
                  <c:v>4.25099897788646E-82</c:v>
                </c:pt>
                <c:pt idx="85">
                  <c:v>1.15972900914821E-83</c:v>
                </c:pt>
                <c:pt idx="86">
                  <c:v>4.61663079811665E-81</c:v>
                </c:pt>
                <c:pt idx="87">
                  <c:v>8.6075588894411E-84</c:v>
                </c:pt>
                <c:pt idx="88">
                  <c:v>2.48455471377577E-90</c:v>
                </c:pt>
                <c:pt idx="89">
                  <c:v>2.83457840966377E-106</c:v>
                </c:pt>
                <c:pt idx="90">
                  <c:v>2.83457840966377E-106</c:v>
                </c:pt>
                <c:pt idx="91">
                  <c:v>9.05646511205132E-104</c:v>
                </c:pt>
                <c:pt idx="92">
                  <c:v>1.07610568180714E-109</c:v>
                </c:pt>
                <c:pt idx="93">
                  <c:v>1.07610568180714E-109</c:v>
                </c:pt>
                <c:pt idx="94">
                  <c:v>1.01512388092173E-110</c:v>
                </c:pt>
                <c:pt idx="95">
                  <c:v>1.01512388092173E-110</c:v>
                </c:pt>
                <c:pt idx="96">
                  <c:v>1.01512388092173E-110</c:v>
                </c:pt>
                <c:pt idx="97">
                  <c:v>1.13716318674838E-111</c:v>
                </c:pt>
                <c:pt idx="98">
                  <c:v>1.13716318674838E-111</c:v>
                </c:pt>
                <c:pt idx="99">
                  <c:v>1.13716318674838E-111</c:v>
                </c:pt>
                <c:pt idx="100">
                  <c:v>1.13716318674838E-111</c:v>
                </c:pt>
                <c:pt idx="101">
                  <c:v>1.13716318674838E-111</c:v>
                </c:pt>
                <c:pt idx="102">
                  <c:v>1.13716318674838E-111</c:v>
                </c:pt>
                <c:pt idx="103">
                  <c:v>1.13716318674838E-111</c:v>
                </c:pt>
                <c:pt idx="104">
                  <c:v>1.13716318674838E-111</c:v>
                </c:pt>
                <c:pt idx="105">
                  <c:v>1.13716318674838E-111</c:v>
                </c:pt>
                <c:pt idx="106">
                  <c:v>1.13716318674838E-111</c:v>
                </c:pt>
                <c:pt idx="107">
                  <c:v>1.13716318674838E-111</c:v>
                </c:pt>
                <c:pt idx="108">
                  <c:v>1.13716318674838E-111</c:v>
                </c:pt>
                <c:pt idx="109">
                  <c:v>1.13716318674838E-111</c:v>
                </c:pt>
                <c:pt idx="110">
                  <c:v>1.13716318674838E-111</c:v>
                </c:pt>
                <c:pt idx="111">
                  <c:v>1.13716318674838E-111</c:v>
                </c:pt>
                <c:pt idx="112">
                  <c:v>1.13716318674838E-111</c:v>
                </c:pt>
                <c:pt idx="113">
                  <c:v>1.13716318674838E-111</c:v>
                </c:pt>
                <c:pt idx="114">
                  <c:v>1.13716318674838E-111</c:v>
                </c:pt>
                <c:pt idx="115">
                  <c:v>1.13716318674838E-111</c:v>
                </c:pt>
                <c:pt idx="116">
                  <c:v>1.13716318674838E-111</c:v>
                </c:pt>
                <c:pt idx="117">
                  <c:v>1.13716318674838E-111</c:v>
                </c:pt>
                <c:pt idx="118">
                  <c:v>1.13716318674838E-111</c:v>
                </c:pt>
                <c:pt idx="119">
                  <c:v>1.13716318674838E-111</c:v>
                </c:pt>
                <c:pt idx="120">
                  <c:v>1.13716318674838E-111</c:v>
                </c:pt>
                <c:pt idx="121">
                  <c:v>1.13716318674838E-111</c:v>
                </c:pt>
                <c:pt idx="122">
                  <c:v>1.13716318674838E-111</c:v>
                </c:pt>
                <c:pt idx="123">
                  <c:v>1.13716318674838E-111</c:v>
                </c:pt>
                <c:pt idx="124">
                  <c:v>1.13716318674838E-111</c:v>
                </c:pt>
                <c:pt idx="125">
                  <c:v>1.13716318674838E-111</c:v>
                </c:pt>
                <c:pt idx="126">
                  <c:v>1.13716318674838E-111</c:v>
                </c:pt>
                <c:pt idx="127">
                  <c:v>1.13716318674838E-111</c:v>
                </c:pt>
                <c:pt idx="128">
                  <c:v>1.13716318674838E-111</c:v>
                </c:pt>
                <c:pt idx="129">
                  <c:v>1.13716318674838E-111</c:v>
                </c:pt>
                <c:pt idx="130">
                  <c:v>1.13716318674838E-111</c:v>
                </c:pt>
                <c:pt idx="131">
                  <c:v>1.13716318674838E-111</c:v>
                </c:pt>
                <c:pt idx="132">
                  <c:v>1.13716318674838E-111</c:v>
                </c:pt>
                <c:pt idx="133">
                  <c:v>1.13716318674838E-111</c:v>
                </c:pt>
                <c:pt idx="134">
                  <c:v>1.13716318674838E-111</c:v>
                </c:pt>
                <c:pt idx="135">
                  <c:v>1.13716318674838E-111</c:v>
                </c:pt>
                <c:pt idx="136">
                  <c:v>1.13716318674838E-111</c:v>
                </c:pt>
                <c:pt idx="137">
                  <c:v>1.13716318674838E-111</c:v>
                </c:pt>
                <c:pt idx="138">
                  <c:v>1.13716318674838E-111</c:v>
                </c:pt>
                <c:pt idx="139">
                  <c:v>1.13716318674838E-111</c:v>
                </c:pt>
                <c:pt idx="140">
                  <c:v>1.13716318674838E-111</c:v>
                </c:pt>
                <c:pt idx="141">
                  <c:v>1.13716318674838E-111</c:v>
                </c:pt>
                <c:pt idx="142">
                  <c:v>1.13716318674838E-111</c:v>
                </c:pt>
                <c:pt idx="143">
                  <c:v>1.13716318674838E-111</c:v>
                </c:pt>
                <c:pt idx="144">
                  <c:v>1.13716318674838E-111</c:v>
                </c:pt>
                <c:pt idx="145">
                  <c:v>1.13716318674838E-111</c:v>
                </c:pt>
                <c:pt idx="146">
                  <c:v>1.13716318674838E-111</c:v>
                </c:pt>
                <c:pt idx="147">
                  <c:v>1.13716318674838E-111</c:v>
                </c:pt>
                <c:pt idx="148">
                  <c:v>1.13716318674838E-111</c:v>
                </c:pt>
                <c:pt idx="149">
                  <c:v>1.13716318674838E-111</c:v>
                </c:pt>
                <c:pt idx="150">
                  <c:v>1.13716318674838E-111</c:v>
                </c:pt>
                <c:pt idx="151">
                  <c:v>1.13716318674838E-111</c:v>
                </c:pt>
                <c:pt idx="152">
                  <c:v>1.13716318674838E-111</c:v>
                </c:pt>
                <c:pt idx="153">
                  <c:v>1.13716318674838E-111</c:v>
                </c:pt>
                <c:pt idx="154">
                  <c:v>1.13716318674838E-111</c:v>
                </c:pt>
                <c:pt idx="155">
                  <c:v>1.13716318674838E-111</c:v>
                </c:pt>
                <c:pt idx="156">
                  <c:v>1.13716318674838E-111</c:v>
                </c:pt>
                <c:pt idx="157">
                  <c:v>1.13716318674838E-111</c:v>
                </c:pt>
                <c:pt idx="158">
                  <c:v>1.13716318674838E-111</c:v>
                </c:pt>
                <c:pt idx="159">
                  <c:v>3.76636988626857E-108</c:v>
                </c:pt>
                <c:pt idx="160">
                  <c:v>2.86832769624997E-85</c:v>
                </c:pt>
                <c:pt idx="161">
                  <c:v>4.74275583857642E-78</c:v>
                </c:pt>
                <c:pt idx="162">
                  <c:v>2.2774330045286E-78</c:v>
                </c:pt>
                <c:pt idx="163">
                  <c:v>4.05913355454655E-83</c:v>
                </c:pt>
                <c:pt idx="164">
                  <c:v>5.84821414586239E-83</c:v>
                </c:pt>
                <c:pt idx="165">
                  <c:v>6.79658315795301E-84</c:v>
                </c:pt>
                <c:pt idx="166">
                  <c:v>5.20613663233913E-85</c:v>
                </c:pt>
                <c:pt idx="167">
                  <c:v>4.21726751317588E-87</c:v>
                </c:pt>
                <c:pt idx="168">
                  <c:v>5.0279102739001E-88</c:v>
                </c:pt>
                <c:pt idx="169">
                  <c:v>8.05227788478144E-89</c:v>
                </c:pt>
                <c:pt idx="170">
                  <c:v>8.51988883309838E-89</c:v>
                </c:pt>
                <c:pt idx="171">
                  <c:v>2.03426839658131E-89</c:v>
                </c:pt>
                <c:pt idx="172">
                  <c:v>1.01417029056424E-89</c:v>
                </c:pt>
                <c:pt idx="173">
                  <c:v>6.09622715097682E-90</c:v>
                </c:pt>
                <c:pt idx="174">
                  <c:v>3.53025842938621E-90</c:v>
                </c:pt>
                <c:pt idx="175">
                  <c:v>1.21984678305158E-89</c:v>
                </c:pt>
                <c:pt idx="176">
                  <c:v>1.07313852497976E-89</c:v>
                </c:pt>
                <c:pt idx="177">
                  <c:v>2.24186245358856E-89</c:v>
                </c:pt>
                <c:pt idx="178">
                  <c:v>9.77686953390346E-89</c:v>
                </c:pt>
                <c:pt idx="179">
                  <c:v>2.17088566544039E-88</c:v>
                </c:pt>
                <c:pt idx="180">
                  <c:v>3.35725166741769E-89</c:v>
                </c:pt>
                <c:pt idx="181">
                  <c:v>3.23240896623095E-89</c:v>
                </c:pt>
                <c:pt idx="182">
                  <c:v>1.07698478929481E-89</c:v>
                </c:pt>
                <c:pt idx="183">
                  <c:v>1.94197350933577E-89</c:v>
                </c:pt>
                <c:pt idx="184">
                  <c:v>1.41306924276118E-90</c:v>
                </c:pt>
                <c:pt idx="185">
                  <c:v>2.91062072867531E-89</c:v>
                </c:pt>
                <c:pt idx="186">
                  <c:v>2.57852582873767E-89</c:v>
                </c:pt>
                <c:pt idx="187">
                  <c:v>6.96018581507221E-89</c:v>
                </c:pt>
                <c:pt idx="188">
                  <c:v>3.48286609082348E-89</c:v>
                </c:pt>
                <c:pt idx="189">
                  <c:v>5.16045711078192E-87</c:v>
                </c:pt>
                <c:pt idx="190">
                  <c:v>5.18195095461241E-68</c:v>
                </c:pt>
                <c:pt idx="191">
                  <c:v>1.53100134723003E-26</c:v>
                </c:pt>
                <c:pt idx="192" formatCode="General">
                  <c:v>0.999999518922411</c:v>
                </c:pt>
                <c:pt idx="193" formatCode="General">
                  <c:v>1.0</c:v>
                </c:pt>
                <c:pt idx="194" formatCode="General">
                  <c:v>1.0</c:v>
                </c:pt>
                <c:pt idx="195" formatCode="General">
                  <c:v>1.0</c:v>
                </c:pt>
                <c:pt idx="196" formatCode="General">
                  <c:v>1.0</c:v>
                </c:pt>
                <c:pt idx="197" formatCode="General">
                  <c:v>1.0</c:v>
                </c:pt>
                <c:pt idx="198" formatCode="General">
                  <c:v>1.0</c:v>
                </c:pt>
                <c:pt idx="199" formatCode="General">
                  <c:v>1.0</c:v>
                </c:pt>
                <c:pt idx="200" formatCode="General">
                  <c:v>1.0</c:v>
                </c:pt>
                <c:pt idx="201" formatCode="General">
                  <c:v>1.0</c:v>
                </c:pt>
                <c:pt idx="202" formatCode="General">
                  <c:v>1.0</c:v>
                </c:pt>
                <c:pt idx="203" formatCode="General">
                  <c:v>1.0</c:v>
                </c:pt>
                <c:pt idx="204" formatCode="General">
                  <c:v>1.0</c:v>
                </c:pt>
                <c:pt idx="205" formatCode="General">
                  <c:v>1.0</c:v>
                </c:pt>
                <c:pt idx="206" formatCode="General">
                  <c:v>1.0</c:v>
                </c:pt>
                <c:pt idx="207" formatCode="General">
                  <c:v>1.0</c:v>
                </c:pt>
                <c:pt idx="208" formatCode="General">
                  <c:v>1.0</c:v>
                </c:pt>
                <c:pt idx="209" formatCode="General">
                  <c:v>1.0</c:v>
                </c:pt>
                <c:pt idx="210" formatCode="General">
                  <c:v>1.0</c:v>
                </c:pt>
                <c:pt idx="211" formatCode="General">
                  <c:v>1.0</c:v>
                </c:pt>
                <c:pt idx="212" formatCode="General">
                  <c:v>1.0</c:v>
                </c:pt>
                <c:pt idx="213" formatCode="General">
                  <c:v>0.999999999884285</c:v>
                </c:pt>
                <c:pt idx="214">
                  <c:v>3.59073695056996E-16</c:v>
                </c:pt>
                <c:pt idx="215">
                  <c:v>5.94664988616002E-61</c:v>
                </c:pt>
                <c:pt idx="216">
                  <c:v>1.8963310984208E-82</c:v>
                </c:pt>
                <c:pt idx="217">
                  <c:v>1.8963310984208E-82</c:v>
                </c:pt>
                <c:pt idx="218">
                  <c:v>1.8963310984208E-82</c:v>
                </c:pt>
                <c:pt idx="219">
                  <c:v>1.8963310984208E-82</c:v>
                </c:pt>
                <c:pt idx="220">
                  <c:v>1.8963310984208E-82</c:v>
                </c:pt>
                <c:pt idx="221">
                  <c:v>1.8963310984208E-82</c:v>
                </c:pt>
                <c:pt idx="222">
                  <c:v>1.8963310984208E-82</c:v>
                </c:pt>
                <c:pt idx="223">
                  <c:v>1.8963310984208E-82</c:v>
                </c:pt>
                <c:pt idx="224">
                  <c:v>1.8963310984208E-82</c:v>
                </c:pt>
                <c:pt idx="225">
                  <c:v>1.8963310984208E-82</c:v>
                </c:pt>
                <c:pt idx="226">
                  <c:v>1.8963310984208E-82</c:v>
                </c:pt>
                <c:pt idx="227">
                  <c:v>1.8963310984208E-82</c:v>
                </c:pt>
                <c:pt idx="228">
                  <c:v>1.8963310984208E-82</c:v>
                </c:pt>
                <c:pt idx="229">
                  <c:v>1.8963310984208E-82</c:v>
                </c:pt>
                <c:pt idx="230">
                  <c:v>1.8963310984208E-82</c:v>
                </c:pt>
                <c:pt idx="231">
                  <c:v>1.8963310984208E-82</c:v>
                </c:pt>
                <c:pt idx="232">
                  <c:v>1.67474893202107E-79</c:v>
                </c:pt>
                <c:pt idx="233">
                  <c:v>1.67474893202107E-79</c:v>
                </c:pt>
                <c:pt idx="234">
                  <c:v>1.67474893202107E-79</c:v>
                </c:pt>
              </c:numCache>
            </c:numRef>
          </c:val>
        </c:ser>
        <c:ser>
          <c:idx val="3"/>
          <c:order val="3"/>
          <c:tx>
            <c:v>C4</c:v>
          </c:tx>
          <c:spPr>
            <a:solidFill>
              <a:srgbClr val="FF81F9"/>
            </a:solidFill>
            <a:ln>
              <a:noFill/>
            </a:ln>
            <a:effectLst/>
          </c:spPr>
          <c:val>
            <c:numRef>
              <c:f>MeaningfulActionResult_probabil!$D$1:$D$236</c:f>
              <c:numCache>
                <c:formatCode>0.00E+00</c:formatCode>
                <c:ptCount val="236"/>
                <c:pt idx="0">
                  <c:v>1.96699679324443E-69</c:v>
                </c:pt>
                <c:pt idx="1">
                  <c:v>3.60656064267946E-88</c:v>
                </c:pt>
                <c:pt idx="2">
                  <c:v>3.60656064267946E-88</c:v>
                </c:pt>
                <c:pt idx="3">
                  <c:v>3.60656064267946E-88</c:v>
                </c:pt>
                <c:pt idx="4">
                  <c:v>1.01925982470212E-88</c:v>
                </c:pt>
                <c:pt idx="5">
                  <c:v>1.01925982470212E-88</c:v>
                </c:pt>
                <c:pt idx="6">
                  <c:v>1.01925982470212E-88</c:v>
                </c:pt>
                <c:pt idx="7">
                  <c:v>1.01925982470212E-88</c:v>
                </c:pt>
                <c:pt idx="8">
                  <c:v>1.01925982470212E-88</c:v>
                </c:pt>
                <c:pt idx="9">
                  <c:v>1.01925982470212E-88</c:v>
                </c:pt>
                <c:pt idx="10">
                  <c:v>2.27138642352913E-84</c:v>
                </c:pt>
                <c:pt idx="11">
                  <c:v>2.27138642352913E-84</c:v>
                </c:pt>
                <c:pt idx="12">
                  <c:v>2.27138642352913E-84</c:v>
                </c:pt>
                <c:pt idx="13">
                  <c:v>1.01925982470212E-88</c:v>
                </c:pt>
                <c:pt idx="14">
                  <c:v>1.01925982470212E-88</c:v>
                </c:pt>
                <c:pt idx="15">
                  <c:v>4.67850554424599E-86</c:v>
                </c:pt>
                <c:pt idx="16">
                  <c:v>1.85487899916645E-75</c:v>
                </c:pt>
                <c:pt idx="17">
                  <c:v>7.27759694828677E-64</c:v>
                </c:pt>
                <c:pt idx="18">
                  <c:v>3.40469733057225E-66</c:v>
                </c:pt>
                <c:pt idx="19">
                  <c:v>5.95801542651741E-72</c:v>
                </c:pt>
                <c:pt idx="20">
                  <c:v>3.70779744310342E-74</c:v>
                </c:pt>
                <c:pt idx="21">
                  <c:v>6.67495985588486E-76</c:v>
                </c:pt>
                <c:pt idx="22">
                  <c:v>5.35651749266055E-78</c:v>
                </c:pt>
                <c:pt idx="23">
                  <c:v>3.61795617094574E-79</c:v>
                </c:pt>
                <c:pt idx="24">
                  <c:v>7.80655295489974E-79</c:v>
                </c:pt>
                <c:pt idx="25">
                  <c:v>2.27807728507208E-73</c:v>
                </c:pt>
                <c:pt idx="26">
                  <c:v>2.56070794815526E-73</c:v>
                </c:pt>
                <c:pt idx="27">
                  <c:v>2.95695963188231E-70</c:v>
                </c:pt>
                <c:pt idx="28">
                  <c:v>8.28208404601776E-45</c:v>
                </c:pt>
                <c:pt idx="29">
                  <c:v>5.269628247279E-23</c:v>
                </c:pt>
                <c:pt idx="30" formatCode="General">
                  <c:v>0.999999999884136</c:v>
                </c:pt>
                <c:pt idx="31" formatCode="General">
                  <c:v>1.0</c:v>
                </c:pt>
                <c:pt idx="32" formatCode="General">
                  <c:v>1.0</c:v>
                </c:pt>
                <c:pt idx="33" formatCode="General">
                  <c:v>1.0</c:v>
                </c:pt>
                <c:pt idx="34" formatCode="General">
                  <c:v>1.0</c:v>
                </c:pt>
                <c:pt idx="35" formatCode="General">
                  <c:v>1.0</c:v>
                </c:pt>
                <c:pt idx="36" formatCode="General">
                  <c:v>1.0</c:v>
                </c:pt>
                <c:pt idx="37" formatCode="General">
                  <c:v>1.0</c:v>
                </c:pt>
                <c:pt idx="38" formatCode="General">
                  <c:v>1.0</c:v>
                </c:pt>
                <c:pt idx="39" formatCode="General">
                  <c:v>1.0</c:v>
                </c:pt>
                <c:pt idx="40" formatCode="General">
                  <c:v>1.0</c:v>
                </c:pt>
                <c:pt idx="41" formatCode="General">
                  <c:v>1.0</c:v>
                </c:pt>
                <c:pt idx="42" formatCode="General">
                  <c:v>1.0</c:v>
                </c:pt>
                <c:pt idx="43" formatCode="General">
                  <c:v>1.0</c:v>
                </c:pt>
                <c:pt idx="44">
                  <c:v>3.24498563506412E-12</c:v>
                </c:pt>
                <c:pt idx="45">
                  <c:v>2.53551667353835E-39</c:v>
                </c:pt>
                <c:pt idx="46">
                  <c:v>3.89196743407881E-77</c:v>
                </c:pt>
                <c:pt idx="47">
                  <c:v>3.06575113141446E-78</c:v>
                </c:pt>
                <c:pt idx="48">
                  <c:v>1.42554333422819E-78</c:v>
                </c:pt>
                <c:pt idx="49">
                  <c:v>3.08025771372425E-77</c:v>
                </c:pt>
                <c:pt idx="50">
                  <c:v>1.33858893068876E-78</c:v>
                </c:pt>
                <c:pt idx="51">
                  <c:v>3.24243536659485E-83</c:v>
                </c:pt>
                <c:pt idx="52">
                  <c:v>5.376089710468E-87</c:v>
                </c:pt>
                <c:pt idx="53">
                  <c:v>4.27282099083292E-88</c:v>
                </c:pt>
                <c:pt idx="54">
                  <c:v>2.30635223934263E-88</c:v>
                </c:pt>
                <c:pt idx="55">
                  <c:v>2.30635223934263E-88</c:v>
                </c:pt>
                <c:pt idx="56">
                  <c:v>1.386943910308E-87</c:v>
                </c:pt>
                <c:pt idx="57">
                  <c:v>3.5778803935124E-86</c:v>
                </c:pt>
                <c:pt idx="58">
                  <c:v>7.91891513939469E-72</c:v>
                </c:pt>
                <c:pt idx="59">
                  <c:v>7.91891513939469E-72</c:v>
                </c:pt>
                <c:pt idx="60">
                  <c:v>1.83625863491205E-72</c:v>
                </c:pt>
                <c:pt idx="61">
                  <c:v>2.31173632616101E-82</c:v>
                </c:pt>
                <c:pt idx="62">
                  <c:v>1.71767102432689E-79</c:v>
                </c:pt>
                <c:pt idx="63">
                  <c:v>8.47834243656497E-76</c:v>
                </c:pt>
                <c:pt idx="64">
                  <c:v>2.71614247567948E-77</c:v>
                </c:pt>
                <c:pt idx="65">
                  <c:v>1.13952577098965E-75</c:v>
                </c:pt>
                <c:pt idx="66">
                  <c:v>3.70153761724743E-86</c:v>
                </c:pt>
                <c:pt idx="67">
                  <c:v>4.72735671095322E-78</c:v>
                </c:pt>
                <c:pt idx="68">
                  <c:v>4.60774523857895E-65</c:v>
                </c:pt>
                <c:pt idx="69">
                  <c:v>1.83732890387752E-54</c:v>
                </c:pt>
                <c:pt idx="70">
                  <c:v>8.19670440070648E-71</c:v>
                </c:pt>
                <c:pt idx="71">
                  <c:v>4.72471728158451E-73</c:v>
                </c:pt>
                <c:pt idx="72">
                  <c:v>1.47341347508456E-70</c:v>
                </c:pt>
                <c:pt idx="73">
                  <c:v>8.15583649157679E-69</c:v>
                </c:pt>
                <c:pt idx="74">
                  <c:v>5.24772415628834E-66</c:v>
                </c:pt>
                <c:pt idx="75">
                  <c:v>5.58104330639336E-66</c:v>
                </c:pt>
                <c:pt idx="76">
                  <c:v>5.46741888623869E-66</c:v>
                </c:pt>
                <c:pt idx="77">
                  <c:v>1.88129155484477E-69</c:v>
                </c:pt>
                <c:pt idx="78">
                  <c:v>4.707426936699E-68</c:v>
                </c:pt>
                <c:pt idx="79">
                  <c:v>5.99704098096427E-67</c:v>
                </c:pt>
                <c:pt idx="80">
                  <c:v>5.57593199024243E-61</c:v>
                </c:pt>
                <c:pt idx="81">
                  <c:v>7.15775190602666E-56</c:v>
                </c:pt>
                <c:pt idx="82">
                  <c:v>1.89556849964197E-47</c:v>
                </c:pt>
                <c:pt idx="83">
                  <c:v>6.76190482729233E-42</c:v>
                </c:pt>
                <c:pt idx="84">
                  <c:v>8.65971788968556E-29</c:v>
                </c:pt>
                <c:pt idx="85">
                  <c:v>2.96670153053109E-21</c:v>
                </c:pt>
                <c:pt idx="86">
                  <c:v>2.12784801363282E-24</c:v>
                </c:pt>
                <c:pt idx="87">
                  <c:v>1.14264340939615E-47</c:v>
                </c:pt>
                <c:pt idx="88">
                  <c:v>1.23346180019011E-69</c:v>
                </c:pt>
                <c:pt idx="89">
                  <c:v>4.47186966846019E-85</c:v>
                </c:pt>
                <c:pt idx="90">
                  <c:v>4.47186966846019E-85</c:v>
                </c:pt>
                <c:pt idx="91">
                  <c:v>2.72763334368754E-82</c:v>
                </c:pt>
                <c:pt idx="92">
                  <c:v>4.98619019273122E-89</c:v>
                </c:pt>
                <c:pt idx="93">
                  <c:v>4.98619019273122E-89</c:v>
                </c:pt>
                <c:pt idx="94">
                  <c:v>2.82217675735888E-90</c:v>
                </c:pt>
                <c:pt idx="95">
                  <c:v>2.82217675735888E-90</c:v>
                </c:pt>
                <c:pt idx="96">
                  <c:v>2.82217675735888E-90</c:v>
                </c:pt>
                <c:pt idx="97">
                  <c:v>1.75636774500196E-91</c:v>
                </c:pt>
                <c:pt idx="98">
                  <c:v>1.75636774500196E-91</c:v>
                </c:pt>
                <c:pt idx="99">
                  <c:v>1.75636774500196E-91</c:v>
                </c:pt>
                <c:pt idx="100">
                  <c:v>1.75636774500196E-91</c:v>
                </c:pt>
                <c:pt idx="101">
                  <c:v>1.75636774500196E-91</c:v>
                </c:pt>
                <c:pt idx="102">
                  <c:v>1.75636774500196E-91</c:v>
                </c:pt>
                <c:pt idx="103">
                  <c:v>1.75636774500196E-91</c:v>
                </c:pt>
                <c:pt idx="104">
                  <c:v>1.75636774500196E-91</c:v>
                </c:pt>
                <c:pt idx="105">
                  <c:v>1.75636774500196E-91</c:v>
                </c:pt>
                <c:pt idx="106">
                  <c:v>1.75636774500196E-91</c:v>
                </c:pt>
                <c:pt idx="107">
                  <c:v>1.75636774500196E-91</c:v>
                </c:pt>
                <c:pt idx="108">
                  <c:v>1.75636774500196E-91</c:v>
                </c:pt>
                <c:pt idx="109">
                  <c:v>1.75636774500196E-91</c:v>
                </c:pt>
                <c:pt idx="110">
                  <c:v>1.75636774500196E-91</c:v>
                </c:pt>
                <c:pt idx="111">
                  <c:v>1.75636774500196E-91</c:v>
                </c:pt>
                <c:pt idx="112">
                  <c:v>1.75636774500196E-91</c:v>
                </c:pt>
                <c:pt idx="113">
                  <c:v>1.75636774500196E-91</c:v>
                </c:pt>
                <c:pt idx="114">
                  <c:v>1.75636774500196E-91</c:v>
                </c:pt>
                <c:pt idx="115">
                  <c:v>1.75636774500196E-91</c:v>
                </c:pt>
                <c:pt idx="116">
                  <c:v>1.75636774500196E-91</c:v>
                </c:pt>
                <c:pt idx="117">
                  <c:v>1.75636774500196E-91</c:v>
                </c:pt>
                <c:pt idx="118">
                  <c:v>1.75636774500196E-91</c:v>
                </c:pt>
                <c:pt idx="119">
                  <c:v>1.75636774500196E-91</c:v>
                </c:pt>
                <c:pt idx="120">
                  <c:v>1.75636774500196E-91</c:v>
                </c:pt>
                <c:pt idx="121">
                  <c:v>1.75636774500196E-91</c:v>
                </c:pt>
                <c:pt idx="122">
                  <c:v>1.75636774500196E-91</c:v>
                </c:pt>
                <c:pt idx="123">
                  <c:v>1.75636774500196E-91</c:v>
                </c:pt>
                <c:pt idx="124">
                  <c:v>1.75636774500196E-91</c:v>
                </c:pt>
                <c:pt idx="125">
                  <c:v>1.75636774500196E-91</c:v>
                </c:pt>
                <c:pt idx="126">
                  <c:v>1.75636774500196E-91</c:v>
                </c:pt>
                <c:pt idx="127">
                  <c:v>1.75636774500196E-91</c:v>
                </c:pt>
                <c:pt idx="128">
                  <c:v>1.75636774500196E-91</c:v>
                </c:pt>
                <c:pt idx="129">
                  <c:v>1.75636774500196E-91</c:v>
                </c:pt>
                <c:pt idx="130">
                  <c:v>1.75636774500196E-91</c:v>
                </c:pt>
                <c:pt idx="131">
                  <c:v>1.75636774500196E-91</c:v>
                </c:pt>
                <c:pt idx="132">
                  <c:v>1.75636774500196E-91</c:v>
                </c:pt>
                <c:pt idx="133">
                  <c:v>1.75636774500196E-91</c:v>
                </c:pt>
                <c:pt idx="134">
                  <c:v>1.75636774500196E-91</c:v>
                </c:pt>
                <c:pt idx="135">
                  <c:v>1.75636774500196E-91</c:v>
                </c:pt>
                <c:pt idx="136">
                  <c:v>1.75636774500196E-91</c:v>
                </c:pt>
                <c:pt idx="137">
                  <c:v>1.75636774500196E-91</c:v>
                </c:pt>
                <c:pt idx="138">
                  <c:v>1.75636774500196E-91</c:v>
                </c:pt>
                <c:pt idx="139">
                  <c:v>1.75636774500196E-91</c:v>
                </c:pt>
                <c:pt idx="140">
                  <c:v>1.75636774500196E-91</c:v>
                </c:pt>
                <c:pt idx="141">
                  <c:v>1.75636774500196E-91</c:v>
                </c:pt>
                <c:pt idx="142">
                  <c:v>1.75636774500196E-91</c:v>
                </c:pt>
                <c:pt idx="143">
                  <c:v>1.75636774500196E-91</c:v>
                </c:pt>
                <c:pt idx="144">
                  <c:v>1.75636774500196E-91</c:v>
                </c:pt>
                <c:pt idx="145">
                  <c:v>1.75636774500196E-91</c:v>
                </c:pt>
                <c:pt idx="146">
                  <c:v>1.75636774500196E-91</c:v>
                </c:pt>
                <c:pt idx="147">
                  <c:v>1.75636774500196E-91</c:v>
                </c:pt>
                <c:pt idx="148">
                  <c:v>1.75636774500196E-91</c:v>
                </c:pt>
                <c:pt idx="149">
                  <c:v>1.75636774500196E-91</c:v>
                </c:pt>
                <c:pt idx="150">
                  <c:v>1.75636774500196E-91</c:v>
                </c:pt>
                <c:pt idx="151">
                  <c:v>1.75636774500196E-91</c:v>
                </c:pt>
                <c:pt idx="152">
                  <c:v>1.75636774500196E-91</c:v>
                </c:pt>
                <c:pt idx="153">
                  <c:v>1.75636774500196E-91</c:v>
                </c:pt>
                <c:pt idx="154">
                  <c:v>1.75636774500196E-91</c:v>
                </c:pt>
                <c:pt idx="155">
                  <c:v>1.75636774500196E-91</c:v>
                </c:pt>
                <c:pt idx="156">
                  <c:v>1.75636774500196E-91</c:v>
                </c:pt>
                <c:pt idx="157">
                  <c:v>1.75636774500196E-91</c:v>
                </c:pt>
                <c:pt idx="158">
                  <c:v>1.75636774500196E-91</c:v>
                </c:pt>
                <c:pt idx="159">
                  <c:v>1.24654754815826E-87</c:v>
                </c:pt>
                <c:pt idx="160">
                  <c:v>2.8776919288173E-66</c:v>
                </c:pt>
                <c:pt idx="161">
                  <c:v>5.69690538332671E-61</c:v>
                </c:pt>
                <c:pt idx="162">
                  <c:v>7.29784594826151E-63</c:v>
                </c:pt>
                <c:pt idx="163">
                  <c:v>2.8541296277395E-68</c:v>
                </c:pt>
                <c:pt idx="164">
                  <c:v>2.44173252631346E-68</c:v>
                </c:pt>
                <c:pt idx="165">
                  <c:v>1.58392682565215E-69</c:v>
                </c:pt>
                <c:pt idx="166">
                  <c:v>3.00769156588725E-71</c:v>
                </c:pt>
                <c:pt idx="167">
                  <c:v>1.3630474512848E-73</c:v>
                </c:pt>
                <c:pt idx="168">
                  <c:v>1.30615763054314E-74</c:v>
                </c:pt>
                <c:pt idx="169">
                  <c:v>2.47252586139895E-75</c:v>
                </c:pt>
                <c:pt idx="170">
                  <c:v>1.88634268589443E-75</c:v>
                </c:pt>
                <c:pt idx="171">
                  <c:v>4.8365800379899E-76</c:v>
                </c:pt>
                <c:pt idx="172">
                  <c:v>1.49703938851095E-76</c:v>
                </c:pt>
                <c:pt idx="173">
                  <c:v>1.20335550109658E-76</c:v>
                </c:pt>
                <c:pt idx="174">
                  <c:v>6.21778167746885E-77</c:v>
                </c:pt>
                <c:pt idx="175">
                  <c:v>2.91909275322328E-76</c:v>
                </c:pt>
                <c:pt idx="176">
                  <c:v>2.19785492385019E-76</c:v>
                </c:pt>
                <c:pt idx="177">
                  <c:v>3.573597561662E-76</c:v>
                </c:pt>
                <c:pt idx="178">
                  <c:v>1.67082868408591E-75</c:v>
                </c:pt>
                <c:pt idx="179">
                  <c:v>3.55783058839917E-75</c:v>
                </c:pt>
                <c:pt idx="180">
                  <c:v>4.24596714567144E-76</c:v>
                </c:pt>
                <c:pt idx="181">
                  <c:v>4.97024060296922E-76</c:v>
                </c:pt>
                <c:pt idx="182">
                  <c:v>1.40719264342903E-76</c:v>
                </c:pt>
                <c:pt idx="183">
                  <c:v>3.57180620756491E-76</c:v>
                </c:pt>
                <c:pt idx="184">
                  <c:v>1.95549659053147E-77</c:v>
                </c:pt>
                <c:pt idx="185">
                  <c:v>6.88558745363992E-76</c:v>
                </c:pt>
                <c:pt idx="186">
                  <c:v>7.78140505892999E-76</c:v>
                </c:pt>
                <c:pt idx="187">
                  <c:v>1.56759729315994E-75</c:v>
                </c:pt>
                <c:pt idx="188">
                  <c:v>6.29717539486784E-76</c:v>
                </c:pt>
                <c:pt idx="189">
                  <c:v>6.32980305925263E-74</c:v>
                </c:pt>
                <c:pt idx="190">
                  <c:v>6.81279201345492E-67</c:v>
                </c:pt>
                <c:pt idx="191">
                  <c:v>4.52268629458791E-64</c:v>
                </c:pt>
                <c:pt idx="192">
                  <c:v>1.25287330559298E-69</c:v>
                </c:pt>
                <c:pt idx="193">
                  <c:v>1.33726382266366E-89</c:v>
                </c:pt>
                <c:pt idx="194">
                  <c:v>1.33726382266366E-89</c:v>
                </c:pt>
                <c:pt idx="195">
                  <c:v>1.33726382266366E-89</c:v>
                </c:pt>
                <c:pt idx="196">
                  <c:v>1.33726382266366E-89</c:v>
                </c:pt>
                <c:pt idx="197">
                  <c:v>1.33726382266366E-89</c:v>
                </c:pt>
                <c:pt idx="198">
                  <c:v>1.33726382266366E-89</c:v>
                </c:pt>
                <c:pt idx="199">
                  <c:v>1.33726382266366E-89</c:v>
                </c:pt>
                <c:pt idx="200">
                  <c:v>1.33726382266366E-89</c:v>
                </c:pt>
                <c:pt idx="201">
                  <c:v>1.33726382266366E-89</c:v>
                </c:pt>
                <c:pt idx="202">
                  <c:v>1.33726382266366E-89</c:v>
                </c:pt>
                <c:pt idx="203">
                  <c:v>1.33726382266366E-89</c:v>
                </c:pt>
                <c:pt idx="204">
                  <c:v>1.33726382266366E-89</c:v>
                </c:pt>
                <c:pt idx="205">
                  <c:v>1.33726382266366E-89</c:v>
                </c:pt>
                <c:pt idx="206">
                  <c:v>1.33726382266366E-89</c:v>
                </c:pt>
                <c:pt idx="207">
                  <c:v>1.33726382266366E-89</c:v>
                </c:pt>
                <c:pt idx="208">
                  <c:v>1.33726382266366E-89</c:v>
                </c:pt>
                <c:pt idx="209">
                  <c:v>1.33726382266366E-89</c:v>
                </c:pt>
                <c:pt idx="210">
                  <c:v>1.33726382266366E-89</c:v>
                </c:pt>
                <c:pt idx="211">
                  <c:v>1.33726382266366E-89</c:v>
                </c:pt>
                <c:pt idx="212">
                  <c:v>1.33726382266366E-89</c:v>
                </c:pt>
                <c:pt idx="213">
                  <c:v>2.91078790207304E-77</c:v>
                </c:pt>
                <c:pt idx="214">
                  <c:v>2.66213945362503E-67</c:v>
                </c:pt>
                <c:pt idx="215">
                  <c:v>1.91761640423211E-78</c:v>
                </c:pt>
                <c:pt idx="216">
                  <c:v>5.9950349680788E-85</c:v>
                </c:pt>
                <c:pt idx="217">
                  <c:v>5.9950349680788E-85</c:v>
                </c:pt>
                <c:pt idx="218">
                  <c:v>5.9950349680788E-85</c:v>
                </c:pt>
                <c:pt idx="219">
                  <c:v>5.9950349680788E-85</c:v>
                </c:pt>
                <c:pt idx="220">
                  <c:v>5.9950349680788E-85</c:v>
                </c:pt>
                <c:pt idx="221">
                  <c:v>5.9950349680788E-85</c:v>
                </c:pt>
                <c:pt idx="222">
                  <c:v>5.9950349680788E-85</c:v>
                </c:pt>
                <c:pt idx="223">
                  <c:v>5.9950349680788E-85</c:v>
                </c:pt>
                <c:pt idx="224">
                  <c:v>5.9950349680788E-85</c:v>
                </c:pt>
                <c:pt idx="225">
                  <c:v>5.9950349680788E-85</c:v>
                </c:pt>
                <c:pt idx="226">
                  <c:v>5.9950349680788E-85</c:v>
                </c:pt>
                <c:pt idx="227">
                  <c:v>5.9950349680788E-85</c:v>
                </c:pt>
                <c:pt idx="228">
                  <c:v>5.9950349680788E-85</c:v>
                </c:pt>
                <c:pt idx="229">
                  <c:v>5.9950349680788E-85</c:v>
                </c:pt>
                <c:pt idx="230">
                  <c:v>5.9950349680788E-85</c:v>
                </c:pt>
                <c:pt idx="231">
                  <c:v>5.9950349680788E-85</c:v>
                </c:pt>
                <c:pt idx="232">
                  <c:v>2.35312362873138E-84</c:v>
                </c:pt>
                <c:pt idx="233">
                  <c:v>2.35312362873138E-84</c:v>
                </c:pt>
                <c:pt idx="234">
                  <c:v>2.35312362873138E-84</c:v>
                </c:pt>
              </c:numCache>
            </c:numRef>
          </c:val>
        </c:ser>
        <c:ser>
          <c:idx val="4"/>
          <c:order val="4"/>
          <c:tx>
            <c:v>C5</c:v>
          </c:tx>
          <c:spPr>
            <a:solidFill>
              <a:srgbClr val="DE6896"/>
            </a:solidFill>
            <a:ln>
              <a:noFill/>
            </a:ln>
            <a:effectLst/>
          </c:spPr>
          <c:val>
            <c:numRef>
              <c:f>MeaningfulActionResult_probabil!$E$1:$E$236</c:f>
              <c:numCache>
                <c:formatCode>0.00E+00</c:formatCode>
                <c:ptCount val="236"/>
                <c:pt idx="0">
                  <c:v>2.62140412190121E-27</c:v>
                </c:pt>
                <c:pt idx="1">
                  <c:v>4.24244612727172E-47</c:v>
                </c:pt>
                <c:pt idx="2">
                  <c:v>4.24244612727172E-47</c:v>
                </c:pt>
                <c:pt idx="3">
                  <c:v>4.24244612727172E-47</c:v>
                </c:pt>
                <c:pt idx="4">
                  <c:v>9.04394822044759E-49</c:v>
                </c:pt>
                <c:pt idx="5">
                  <c:v>9.04394822044759E-49</c:v>
                </c:pt>
                <c:pt idx="6">
                  <c:v>9.04394822044759E-49</c:v>
                </c:pt>
                <c:pt idx="7">
                  <c:v>9.04394822044759E-49</c:v>
                </c:pt>
                <c:pt idx="8">
                  <c:v>9.04394822044759E-49</c:v>
                </c:pt>
                <c:pt idx="9">
                  <c:v>9.04394822044759E-49</c:v>
                </c:pt>
                <c:pt idx="10">
                  <c:v>2.19662964272504E-44</c:v>
                </c:pt>
                <c:pt idx="11">
                  <c:v>2.19662964272504E-44</c:v>
                </c:pt>
                <c:pt idx="12">
                  <c:v>2.19662964272504E-44</c:v>
                </c:pt>
                <c:pt idx="13">
                  <c:v>9.04394822044759E-49</c:v>
                </c:pt>
                <c:pt idx="14">
                  <c:v>9.04394822044759E-49</c:v>
                </c:pt>
                <c:pt idx="15">
                  <c:v>3.41748105935048E-46</c:v>
                </c:pt>
                <c:pt idx="16">
                  <c:v>2.03291100756923E-34</c:v>
                </c:pt>
                <c:pt idx="17">
                  <c:v>3.02440551563463E-22</c:v>
                </c:pt>
                <c:pt idx="18">
                  <c:v>4.85510251742022E-24</c:v>
                </c:pt>
                <c:pt idx="19">
                  <c:v>1.21392965139877E-27</c:v>
                </c:pt>
                <c:pt idx="20">
                  <c:v>9.46410465506042E-29</c:v>
                </c:pt>
                <c:pt idx="21">
                  <c:v>2.92592682735649E-27</c:v>
                </c:pt>
                <c:pt idx="22">
                  <c:v>1.39696000395501E-20</c:v>
                </c:pt>
                <c:pt idx="23">
                  <c:v>2.2794364333294E-20</c:v>
                </c:pt>
                <c:pt idx="24">
                  <c:v>4.25035660189431E-20</c:v>
                </c:pt>
                <c:pt idx="25">
                  <c:v>6.86117132156232E-25</c:v>
                </c:pt>
                <c:pt idx="26">
                  <c:v>7.56253567978151E-28</c:v>
                </c:pt>
                <c:pt idx="27">
                  <c:v>1.81548353645792E-17</c:v>
                </c:pt>
                <c:pt idx="28" formatCode="General">
                  <c:v>0.999999992996033</c:v>
                </c:pt>
                <c:pt idx="29" formatCode="General">
                  <c:v>0.999999999999674</c:v>
                </c:pt>
                <c:pt idx="30">
                  <c:v>7.8958844246144E-13</c:v>
                </c:pt>
                <c:pt idx="31">
                  <c:v>1.13283653736261E-24</c:v>
                </c:pt>
                <c:pt idx="32">
                  <c:v>3.7195732687632E-28</c:v>
                </c:pt>
                <c:pt idx="33">
                  <c:v>5.68580907809454E-28</c:v>
                </c:pt>
                <c:pt idx="34">
                  <c:v>1.88592681392745E-27</c:v>
                </c:pt>
                <c:pt idx="35">
                  <c:v>5.10822729988228E-27</c:v>
                </c:pt>
                <c:pt idx="36">
                  <c:v>4.13324935920572E-27</c:v>
                </c:pt>
                <c:pt idx="37">
                  <c:v>1.03527808636783E-27</c:v>
                </c:pt>
                <c:pt idx="38">
                  <c:v>5.10822729988228E-27</c:v>
                </c:pt>
                <c:pt idx="39">
                  <c:v>2.30286812881834E-25</c:v>
                </c:pt>
                <c:pt idx="40">
                  <c:v>1.22176356958395E-21</c:v>
                </c:pt>
                <c:pt idx="41">
                  <c:v>3.40102834070682E-23</c:v>
                </c:pt>
                <c:pt idx="42">
                  <c:v>1.13785169911235E-23</c:v>
                </c:pt>
                <c:pt idx="43">
                  <c:v>6.05910776645145E-23</c:v>
                </c:pt>
                <c:pt idx="44" formatCode="General">
                  <c:v>0.999999999996754</c:v>
                </c:pt>
                <c:pt idx="45" formatCode="General">
                  <c:v>0.99999999999992</c:v>
                </c:pt>
                <c:pt idx="46">
                  <c:v>3.29979935437632E-19</c:v>
                </c:pt>
                <c:pt idx="47">
                  <c:v>3.84518361787058E-23</c:v>
                </c:pt>
                <c:pt idx="48">
                  <c:v>3.80095631486765E-22</c:v>
                </c:pt>
                <c:pt idx="49">
                  <c:v>2.79072935655547E-16</c:v>
                </c:pt>
                <c:pt idx="50">
                  <c:v>1.74005487783465E-16</c:v>
                </c:pt>
                <c:pt idx="51">
                  <c:v>4.18692222118514E-21</c:v>
                </c:pt>
                <c:pt idx="52">
                  <c:v>1.93968980838133E-25</c:v>
                </c:pt>
                <c:pt idx="53">
                  <c:v>3.87405139852286E-27</c:v>
                </c:pt>
                <c:pt idx="54">
                  <c:v>4.4234961882204E-27</c:v>
                </c:pt>
                <c:pt idx="55">
                  <c:v>4.4234961882204E-27</c:v>
                </c:pt>
                <c:pt idx="56">
                  <c:v>2.70712793039375E-26</c:v>
                </c:pt>
                <c:pt idx="57">
                  <c:v>1.22726124229031E-24</c:v>
                </c:pt>
                <c:pt idx="58">
                  <c:v>1.3539913694312E-12</c:v>
                </c:pt>
                <c:pt idx="59">
                  <c:v>1.3539913694312E-12</c:v>
                </c:pt>
                <c:pt idx="60">
                  <c:v>2.71563829258127E-13</c:v>
                </c:pt>
                <c:pt idx="61">
                  <c:v>3.3773260820242E-20</c:v>
                </c:pt>
                <c:pt idx="62">
                  <c:v>2.58794267556049E-17</c:v>
                </c:pt>
                <c:pt idx="63">
                  <c:v>6.37198777826751E-15</c:v>
                </c:pt>
                <c:pt idx="64">
                  <c:v>1.30107740365496E-18</c:v>
                </c:pt>
                <c:pt idx="65">
                  <c:v>5.17561982825292E-24</c:v>
                </c:pt>
                <c:pt idx="66">
                  <c:v>3.94790129149872E-42</c:v>
                </c:pt>
                <c:pt idx="67">
                  <c:v>3.79154428772912E-28</c:v>
                </c:pt>
                <c:pt idx="68">
                  <c:v>1.7020957766073E-12</c:v>
                </c:pt>
                <c:pt idx="69">
                  <c:v>2.97848615554259E-7</c:v>
                </c:pt>
                <c:pt idx="70">
                  <c:v>5.34481449898659E-36</c:v>
                </c:pt>
                <c:pt idx="71">
                  <c:v>4.72476793066815E-46</c:v>
                </c:pt>
                <c:pt idx="72">
                  <c:v>1.52014330883375E-44</c:v>
                </c:pt>
                <c:pt idx="73">
                  <c:v>2.00985230304524E-43</c:v>
                </c:pt>
                <c:pt idx="74">
                  <c:v>1.47482061946377E-41</c:v>
                </c:pt>
                <c:pt idx="75">
                  <c:v>1.48499764501484E-41</c:v>
                </c:pt>
                <c:pt idx="76">
                  <c:v>1.6977586953037E-41</c:v>
                </c:pt>
                <c:pt idx="77">
                  <c:v>1.79229379768452E-43</c:v>
                </c:pt>
                <c:pt idx="78">
                  <c:v>1.33326991939047E-42</c:v>
                </c:pt>
                <c:pt idx="79">
                  <c:v>6.57286178970313E-42</c:v>
                </c:pt>
                <c:pt idx="80">
                  <c:v>7.38203967353764E-38</c:v>
                </c:pt>
                <c:pt idx="81">
                  <c:v>1.39757055252477E-34</c:v>
                </c:pt>
                <c:pt idx="82">
                  <c:v>3.65419495399813E-26</c:v>
                </c:pt>
                <c:pt idx="83">
                  <c:v>4.51192291951626E-20</c:v>
                </c:pt>
                <c:pt idx="84">
                  <c:v>4.47729864824022E-14</c:v>
                </c:pt>
                <c:pt idx="85">
                  <c:v>2.9483197359074E-14</c:v>
                </c:pt>
                <c:pt idx="86">
                  <c:v>1.92118723612783E-17</c:v>
                </c:pt>
                <c:pt idx="87">
                  <c:v>2.17507101278146E-31</c:v>
                </c:pt>
                <c:pt idx="88">
                  <c:v>2.88865017675905E-45</c:v>
                </c:pt>
                <c:pt idx="89">
                  <c:v>1.40978563409576E-60</c:v>
                </c:pt>
                <c:pt idx="90">
                  <c:v>1.40978563409576E-60</c:v>
                </c:pt>
                <c:pt idx="91">
                  <c:v>6.3878577667849E-58</c:v>
                </c:pt>
                <c:pt idx="92">
                  <c:v>2.72467603662041E-64</c:v>
                </c:pt>
                <c:pt idx="93">
                  <c:v>2.72467603662041E-64</c:v>
                </c:pt>
                <c:pt idx="94">
                  <c:v>1.92770358848081E-65</c:v>
                </c:pt>
                <c:pt idx="95">
                  <c:v>1.92770358848081E-65</c:v>
                </c:pt>
                <c:pt idx="96">
                  <c:v>1.92770358848081E-65</c:v>
                </c:pt>
                <c:pt idx="97">
                  <c:v>1.54246730513173E-66</c:v>
                </c:pt>
                <c:pt idx="98">
                  <c:v>1.54246730513173E-66</c:v>
                </c:pt>
                <c:pt idx="99">
                  <c:v>1.54246730513173E-66</c:v>
                </c:pt>
                <c:pt idx="100">
                  <c:v>1.54246730513173E-66</c:v>
                </c:pt>
                <c:pt idx="101">
                  <c:v>1.54246730513173E-66</c:v>
                </c:pt>
                <c:pt idx="102">
                  <c:v>1.54246730513173E-66</c:v>
                </c:pt>
                <c:pt idx="103">
                  <c:v>1.54246730513173E-66</c:v>
                </c:pt>
                <c:pt idx="104">
                  <c:v>1.54246730513173E-66</c:v>
                </c:pt>
                <c:pt idx="105">
                  <c:v>1.54246730513173E-66</c:v>
                </c:pt>
                <c:pt idx="106">
                  <c:v>1.54246730513173E-66</c:v>
                </c:pt>
                <c:pt idx="107">
                  <c:v>1.54246730513173E-66</c:v>
                </c:pt>
                <c:pt idx="108">
                  <c:v>1.54246730513173E-66</c:v>
                </c:pt>
                <c:pt idx="109">
                  <c:v>1.54246730513173E-66</c:v>
                </c:pt>
                <c:pt idx="110">
                  <c:v>1.54246730513173E-66</c:v>
                </c:pt>
                <c:pt idx="111">
                  <c:v>1.54246730513173E-66</c:v>
                </c:pt>
                <c:pt idx="112">
                  <c:v>1.54246730513173E-66</c:v>
                </c:pt>
                <c:pt idx="113">
                  <c:v>1.54246730513173E-66</c:v>
                </c:pt>
                <c:pt idx="114">
                  <c:v>1.54246730513173E-66</c:v>
                </c:pt>
                <c:pt idx="115">
                  <c:v>1.54246730513173E-66</c:v>
                </c:pt>
                <c:pt idx="116">
                  <c:v>1.54246730513173E-66</c:v>
                </c:pt>
                <c:pt idx="117">
                  <c:v>1.54246730513173E-66</c:v>
                </c:pt>
                <c:pt idx="118">
                  <c:v>1.54246730513173E-66</c:v>
                </c:pt>
                <c:pt idx="119">
                  <c:v>1.54246730513173E-66</c:v>
                </c:pt>
                <c:pt idx="120">
                  <c:v>1.54246730513173E-66</c:v>
                </c:pt>
                <c:pt idx="121">
                  <c:v>1.54246730513173E-66</c:v>
                </c:pt>
                <c:pt idx="122">
                  <c:v>1.54246730513173E-66</c:v>
                </c:pt>
                <c:pt idx="123">
                  <c:v>1.54246730513173E-66</c:v>
                </c:pt>
                <c:pt idx="124">
                  <c:v>1.54246730513173E-66</c:v>
                </c:pt>
                <c:pt idx="125">
                  <c:v>1.54246730513173E-66</c:v>
                </c:pt>
                <c:pt idx="126">
                  <c:v>1.54246730513173E-66</c:v>
                </c:pt>
                <c:pt idx="127">
                  <c:v>1.54246730513173E-66</c:v>
                </c:pt>
                <c:pt idx="128">
                  <c:v>1.54246730513173E-66</c:v>
                </c:pt>
                <c:pt idx="129">
                  <c:v>1.54246730513173E-66</c:v>
                </c:pt>
                <c:pt idx="130">
                  <c:v>1.54246730513173E-66</c:v>
                </c:pt>
                <c:pt idx="131">
                  <c:v>1.54246730513173E-66</c:v>
                </c:pt>
                <c:pt idx="132">
                  <c:v>1.54246730513173E-66</c:v>
                </c:pt>
                <c:pt idx="133">
                  <c:v>1.54246730513173E-66</c:v>
                </c:pt>
                <c:pt idx="134">
                  <c:v>1.54246730513173E-66</c:v>
                </c:pt>
                <c:pt idx="135">
                  <c:v>1.54246730513173E-66</c:v>
                </c:pt>
                <c:pt idx="136">
                  <c:v>1.54246730513173E-66</c:v>
                </c:pt>
                <c:pt idx="137">
                  <c:v>1.54246730513173E-66</c:v>
                </c:pt>
                <c:pt idx="138">
                  <c:v>1.54246730513173E-66</c:v>
                </c:pt>
                <c:pt idx="139">
                  <c:v>1.54246730513173E-66</c:v>
                </c:pt>
                <c:pt idx="140">
                  <c:v>1.54246730513173E-66</c:v>
                </c:pt>
                <c:pt idx="141">
                  <c:v>1.54246730513173E-66</c:v>
                </c:pt>
                <c:pt idx="142">
                  <c:v>1.54246730513173E-66</c:v>
                </c:pt>
                <c:pt idx="143">
                  <c:v>1.54246730513173E-66</c:v>
                </c:pt>
                <c:pt idx="144">
                  <c:v>1.54246730513173E-66</c:v>
                </c:pt>
                <c:pt idx="145">
                  <c:v>1.54246730513173E-66</c:v>
                </c:pt>
                <c:pt idx="146">
                  <c:v>1.54246730513173E-66</c:v>
                </c:pt>
                <c:pt idx="147">
                  <c:v>1.54246730513173E-66</c:v>
                </c:pt>
                <c:pt idx="148">
                  <c:v>1.54246730513173E-66</c:v>
                </c:pt>
                <c:pt idx="149">
                  <c:v>1.54246730513173E-66</c:v>
                </c:pt>
                <c:pt idx="150">
                  <c:v>1.54246730513173E-66</c:v>
                </c:pt>
                <c:pt idx="151">
                  <c:v>1.54246730513173E-66</c:v>
                </c:pt>
                <c:pt idx="152">
                  <c:v>1.54246730513173E-66</c:v>
                </c:pt>
                <c:pt idx="153">
                  <c:v>1.54246730513173E-66</c:v>
                </c:pt>
                <c:pt idx="154">
                  <c:v>1.54246730513173E-66</c:v>
                </c:pt>
                <c:pt idx="155">
                  <c:v>1.54246730513173E-66</c:v>
                </c:pt>
                <c:pt idx="156">
                  <c:v>1.54246730513173E-66</c:v>
                </c:pt>
                <c:pt idx="157">
                  <c:v>1.54246730513173E-66</c:v>
                </c:pt>
                <c:pt idx="158">
                  <c:v>1.54246730513173E-66</c:v>
                </c:pt>
                <c:pt idx="159">
                  <c:v>6.81169009142001E-63</c:v>
                </c:pt>
                <c:pt idx="160">
                  <c:v>7.77609311037694E-42</c:v>
                </c:pt>
                <c:pt idx="161">
                  <c:v>1.53941658097997E-36</c:v>
                </c:pt>
                <c:pt idx="162">
                  <c:v>2.71900058947242E-38</c:v>
                </c:pt>
                <c:pt idx="163">
                  <c:v>2.50653751068007E-43</c:v>
                </c:pt>
                <c:pt idx="164">
                  <c:v>2.14436447061532E-43</c:v>
                </c:pt>
                <c:pt idx="165">
                  <c:v>1.39102722037806E-44</c:v>
                </c:pt>
                <c:pt idx="166">
                  <c:v>2.64139780379569E-46</c:v>
                </c:pt>
                <c:pt idx="167">
                  <c:v>1.19704779078001E-48</c:v>
                </c:pt>
                <c:pt idx="168">
                  <c:v>1.14708633553266E-49</c:v>
                </c:pt>
                <c:pt idx="169">
                  <c:v>2.17140761845444E-50</c:v>
                </c:pt>
                <c:pt idx="170">
                  <c:v>1.65661315948687E-50</c:v>
                </c:pt>
                <c:pt idx="171">
                  <c:v>4.24755384997826E-51</c:v>
                </c:pt>
                <c:pt idx="172">
                  <c:v>1.31472142883899E-51</c:v>
                </c:pt>
                <c:pt idx="173">
                  <c:v>1.05680403330923E-51</c:v>
                </c:pt>
                <c:pt idx="174">
                  <c:v>5.46054490880034E-52</c:v>
                </c:pt>
                <c:pt idx="175">
                  <c:v>2.56358905776359E-51</c:v>
                </c:pt>
                <c:pt idx="176">
                  <c:v>1.93018766776427E-51</c:v>
                </c:pt>
                <c:pt idx="177">
                  <c:v>3.13838455315262E-51</c:v>
                </c:pt>
                <c:pt idx="178">
                  <c:v>1.46734567690404E-50</c:v>
                </c:pt>
                <c:pt idx="179">
                  <c:v>3.12453777144828E-50</c:v>
                </c:pt>
                <c:pt idx="180">
                  <c:v>3.72886915027287E-51</c:v>
                </c:pt>
                <c:pt idx="181">
                  <c:v>4.36493647218123E-51</c:v>
                </c:pt>
                <c:pt idx="182">
                  <c:v>1.23581673068685E-51</c:v>
                </c:pt>
                <c:pt idx="183">
                  <c:v>3.13681136033064E-51</c:v>
                </c:pt>
                <c:pt idx="184">
                  <c:v>1.71734510883312E-52</c:v>
                </c:pt>
                <c:pt idx="185">
                  <c:v>6.04702150451722E-51</c:v>
                </c:pt>
                <c:pt idx="186">
                  <c:v>6.83374135374123E-51</c:v>
                </c:pt>
                <c:pt idx="187">
                  <c:v>1.37668639110183E-50</c:v>
                </c:pt>
                <c:pt idx="188">
                  <c:v>5.53026960835488E-51</c:v>
                </c:pt>
                <c:pt idx="189">
                  <c:v>5.55892369044477E-49</c:v>
                </c:pt>
                <c:pt idx="190">
                  <c:v>2.20825736260314E-36</c:v>
                </c:pt>
                <c:pt idx="191">
                  <c:v>7.84528410356487E-19</c:v>
                </c:pt>
                <c:pt idx="192">
                  <c:v>1.51801878791104E-14</c:v>
                </c:pt>
                <c:pt idx="193">
                  <c:v>1.07732673797051E-28</c:v>
                </c:pt>
                <c:pt idx="194">
                  <c:v>1.07732673797051E-28</c:v>
                </c:pt>
                <c:pt idx="195">
                  <c:v>1.07732673797051E-28</c:v>
                </c:pt>
                <c:pt idx="196">
                  <c:v>1.07732673797051E-28</c:v>
                </c:pt>
                <c:pt idx="197">
                  <c:v>1.07732673797051E-28</c:v>
                </c:pt>
                <c:pt idx="198">
                  <c:v>1.07732673797051E-28</c:v>
                </c:pt>
                <c:pt idx="199">
                  <c:v>1.07732673797051E-28</c:v>
                </c:pt>
                <c:pt idx="200">
                  <c:v>1.07732673797051E-28</c:v>
                </c:pt>
                <c:pt idx="201">
                  <c:v>1.07732673797051E-28</c:v>
                </c:pt>
                <c:pt idx="202">
                  <c:v>1.07732673797051E-28</c:v>
                </c:pt>
                <c:pt idx="203">
                  <c:v>1.07732673797051E-28</c:v>
                </c:pt>
                <c:pt idx="204">
                  <c:v>1.07732673797051E-28</c:v>
                </c:pt>
                <c:pt idx="205">
                  <c:v>1.07732673797051E-28</c:v>
                </c:pt>
                <c:pt idx="206">
                  <c:v>1.07732673797051E-28</c:v>
                </c:pt>
                <c:pt idx="207">
                  <c:v>1.07732673797051E-28</c:v>
                </c:pt>
                <c:pt idx="208">
                  <c:v>1.07732673797051E-28</c:v>
                </c:pt>
                <c:pt idx="209">
                  <c:v>1.07732673797051E-28</c:v>
                </c:pt>
                <c:pt idx="210">
                  <c:v>1.07732673797051E-28</c:v>
                </c:pt>
                <c:pt idx="211">
                  <c:v>1.07732673797051E-28</c:v>
                </c:pt>
                <c:pt idx="212">
                  <c:v>1.07732673797051E-28</c:v>
                </c:pt>
                <c:pt idx="213">
                  <c:v>1.0339857269919E-17</c:v>
                </c:pt>
                <c:pt idx="214">
                  <c:v>7.8118465881189E-14</c:v>
                </c:pt>
                <c:pt idx="215">
                  <c:v>1.050370166573E-36</c:v>
                </c:pt>
                <c:pt idx="216">
                  <c:v>5.96384811253232E-50</c:v>
                </c:pt>
                <c:pt idx="217">
                  <c:v>5.96384811253232E-50</c:v>
                </c:pt>
                <c:pt idx="218">
                  <c:v>5.96384811253232E-50</c:v>
                </c:pt>
                <c:pt idx="219">
                  <c:v>5.96384811253232E-50</c:v>
                </c:pt>
                <c:pt idx="220">
                  <c:v>5.96384811253232E-50</c:v>
                </c:pt>
                <c:pt idx="221">
                  <c:v>5.96384811253232E-50</c:v>
                </c:pt>
                <c:pt idx="222">
                  <c:v>5.96384811253232E-50</c:v>
                </c:pt>
                <c:pt idx="223">
                  <c:v>5.96384811253232E-50</c:v>
                </c:pt>
                <c:pt idx="224">
                  <c:v>5.96384811253232E-50</c:v>
                </c:pt>
                <c:pt idx="225">
                  <c:v>5.96384811253232E-50</c:v>
                </c:pt>
                <c:pt idx="226">
                  <c:v>5.96384811253232E-50</c:v>
                </c:pt>
                <c:pt idx="227">
                  <c:v>5.96384811253232E-50</c:v>
                </c:pt>
                <c:pt idx="228">
                  <c:v>5.96384811253232E-50</c:v>
                </c:pt>
                <c:pt idx="229">
                  <c:v>5.96384811253232E-50</c:v>
                </c:pt>
                <c:pt idx="230">
                  <c:v>5.96384811253232E-50</c:v>
                </c:pt>
                <c:pt idx="231">
                  <c:v>5.96384811253232E-50</c:v>
                </c:pt>
                <c:pt idx="232">
                  <c:v>3.34578978931275E-48</c:v>
                </c:pt>
                <c:pt idx="233">
                  <c:v>3.34578978931275E-48</c:v>
                </c:pt>
                <c:pt idx="234">
                  <c:v>3.34578978931275E-48</c:v>
                </c:pt>
              </c:numCache>
            </c:numRef>
          </c:val>
        </c:ser>
        <c:ser>
          <c:idx val="5"/>
          <c:order val="5"/>
          <c:tx>
            <c:v>C6</c:v>
          </c:tx>
          <c:spPr>
            <a:solidFill>
              <a:srgbClr val="B27017"/>
            </a:solidFill>
            <a:ln>
              <a:noFill/>
            </a:ln>
            <a:effectLst/>
          </c:spPr>
          <c:val>
            <c:numRef>
              <c:f>MeaningfulActionResult_probabil!$F$1:$F$236</c:f>
              <c:numCache>
                <c:formatCode>0.00E+00</c:formatCode>
                <c:ptCount val="236"/>
                <c:pt idx="0">
                  <c:v>1.0334917006588E-63</c:v>
                </c:pt>
                <c:pt idx="1">
                  <c:v>1.24577373217065E-81</c:v>
                </c:pt>
                <c:pt idx="2">
                  <c:v>1.24577373217065E-81</c:v>
                </c:pt>
                <c:pt idx="3">
                  <c:v>1.24577373217065E-81</c:v>
                </c:pt>
                <c:pt idx="4">
                  <c:v>6.82897252543441E-83</c:v>
                </c:pt>
                <c:pt idx="5">
                  <c:v>6.82897252543441E-83</c:v>
                </c:pt>
                <c:pt idx="6">
                  <c:v>6.82897252543441E-83</c:v>
                </c:pt>
                <c:pt idx="7">
                  <c:v>6.82897252543441E-83</c:v>
                </c:pt>
                <c:pt idx="8">
                  <c:v>6.82897252543441E-83</c:v>
                </c:pt>
                <c:pt idx="9">
                  <c:v>6.82897252543441E-83</c:v>
                </c:pt>
                <c:pt idx="10">
                  <c:v>4.77996717965604E-79</c:v>
                </c:pt>
                <c:pt idx="11">
                  <c:v>4.77996717965604E-79</c:v>
                </c:pt>
                <c:pt idx="12">
                  <c:v>4.77996717965604E-79</c:v>
                </c:pt>
                <c:pt idx="13">
                  <c:v>6.82897252543441E-83</c:v>
                </c:pt>
                <c:pt idx="14">
                  <c:v>6.82897252543441E-83</c:v>
                </c:pt>
                <c:pt idx="15">
                  <c:v>1.54871557741116E-80</c:v>
                </c:pt>
                <c:pt idx="16">
                  <c:v>1.84763545535312E-68</c:v>
                </c:pt>
                <c:pt idx="17">
                  <c:v>1.03045778698527E-57</c:v>
                </c:pt>
                <c:pt idx="18">
                  <c:v>5.41876122934641E-60</c:v>
                </c:pt>
                <c:pt idx="19">
                  <c:v>3.31887433322753E-66</c:v>
                </c:pt>
                <c:pt idx="20">
                  <c:v>2.22196550602438E-68</c:v>
                </c:pt>
                <c:pt idx="21">
                  <c:v>6.52261761611903E-69</c:v>
                </c:pt>
                <c:pt idx="22">
                  <c:v>3.3779776402805E-66</c:v>
                </c:pt>
                <c:pt idx="23">
                  <c:v>1.64654708748513E-65</c:v>
                </c:pt>
                <c:pt idx="24">
                  <c:v>1.14271007729132E-65</c:v>
                </c:pt>
                <c:pt idx="25">
                  <c:v>2.57131464517173E-67</c:v>
                </c:pt>
                <c:pt idx="26">
                  <c:v>7.50342164235055E-70</c:v>
                </c:pt>
                <c:pt idx="27">
                  <c:v>2.50251629865065E-62</c:v>
                </c:pt>
                <c:pt idx="28">
                  <c:v>2.184975765918E-35</c:v>
                </c:pt>
                <c:pt idx="29">
                  <c:v>4.9104170740632E-30</c:v>
                </c:pt>
                <c:pt idx="30">
                  <c:v>1.99570366865384E-40</c:v>
                </c:pt>
                <c:pt idx="31">
                  <c:v>2.01004928806078E-64</c:v>
                </c:pt>
                <c:pt idx="32">
                  <c:v>1.1933693910125E-73</c:v>
                </c:pt>
                <c:pt idx="33">
                  <c:v>1.58438093313974E-72</c:v>
                </c:pt>
                <c:pt idx="34">
                  <c:v>2.927136286343E-71</c:v>
                </c:pt>
                <c:pt idx="35">
                  <c:v>5.03873896904543E-70</c:v>
                </c:pt>
                <c:pt idx="36">
                  <c:v>4.8545605835935E-70</c:v>
                </c:pt>
                <c:pt idx="37">
                  <c:v>2.77525782617943E-71</c:v>
                </c:pt>
                <c:pt idx="38">
                  <c:v>5.03873896904543E-70</c:v>
                </c:pt>
                <c:pt idx="39">
                  <c:v>4.57313218164983E-68</c:v>
                </c:pt>
                <c:pt idx="40">
                  <c:v>4.87938667729809E-63</c:v>
                </c:pt>
                <c:pt idx="41">
                  <c:v>3.9640543933593E-66</c:v>
                </c:pt>
                <c:pt idx="42">
                  <c:v>2.16280397784106E-66</c:v>
                </c:pt>
                <c:pt idx="43">
                  <c:v>5.24694123214402E-64</c:v>
                </c:pt>
                <c:pt idx="44">
                  <c:v>1.24865553031451E-42</c:v>
                </c:pt>
                <c:pt idx="45">
                  <c:v>1.65851239969303E-43</c:v>
                </c:pt>
                <c:pt idx="46">
                  <c:v>1.88148230245284E-60</c:v>
                </c:pt>
                <c:pt idx="47">
                  <c:v>6.64869512211371E-65</c:v>
                </c:pt>
                <c:pt idx="48">
                  <c:v>1.27353933882931E-64</c:v>
                </c:pt>
                <c:pt idx="49">
                  <c:v>7.74827219410125E-62</c:v>
                </c:pt>
                <c:pt idx="50">
                  <c:v>1.71568713662076E-62</c:v>
                </c:pt>
                <c:pt idx="51">
                  <c:v>2.40285077123993E-67</c:v>
                </c:pt>
                <c:pt idx="52">
                  <c:v>1.85461253983143E-71</c:v>
                </c:pt>
                <c:pt idx="53">
                  <c:v>4.69620560378275E-73</c:v>
                </c:pt>
                <c:pt idx="54">
                  <c:v>8.05529711207835E-73</c:v>
                </c:pt>
                <c:pt idx="55">
                  <c:v>8.05529711207835E-73</c:v>
                </c:pt>
                <c:pt idx="56">
                  <c:v>2.85731346764326E-72</c:v>
                </c:pt>
                <c:pt idx="57">
                  <c:v>7.34688465079115E-71</c:v>
                </c:pt>
                <c:pt idx="58">
                  <c:v>1.39025467579371E-59</c:v>
                </c:pt>
                <c:pt idx="59">
                  <c:v>1.39025467579371E-59</c:v>
                </c:pt>
                <c:pt idx="60">
                  <c:v>2.51101495398181E-60</c:v>
                </c:pt>
                <c:pt idx="61">
                  <c:v>2.06010939891189E-66</c:v>
                </c:pt>
                <c:pt idx="62">
                  <c:v>3.88510882901477E-63</c:v>
                </c:pt>
                <c:pt idx="63">
                  <c:v>1.12142900224095E-58</c:v>
                </c:pt>
                <c:pt idx="64">
                  <c:v>1.50080648973721E-60</c:v>
                </c:pt>
                <c:pt idx="65">
                  <c:v>3.4346015945599E-62</c:v>
                </c:pt>
                <c:pt idx="66">
                  <c:v>7.86825346247538E-78</c:v>
                </c:pt>
                <c:pt idx="67">
                  <c:v>4.71611184937894E-67</c:v>
                </c:pt>
                <c:pt idx="68">
                  <c:v>9.47157691599312E-34</c:v>
                </c:pt>
                <c:pt idx="69" formatCode="General">
                  <c:v>0.999999692944422</c:v>
                </c:pt>
                <c:pt idx="70" formatCode="General">
                  <c:v>1.0</c:v>
                </c:pt>
                <c:pt idx="71" formatCode="General">
                  <c:v>1.0</c:v>
                </c:pt>
                <c:pt idx="72" formatCode="General">
                  <c:v>1.0</c:v>
                </c:pt>
                <c:pt idx="73" formatCode="General">
                  <c:v>1.0</c:v>
                </c:pt>
                <c:pt idx="74" formatCode="General">
                  <c:v>1.0</c:v>
                </c:pt>
                <c:pt idx="75" formatCode="General">
                  <c:v>1.0</c:v>
                </c:pt>
                <c:pt idx="76" formatCode="General">
                  <c:v>1.0</c:v>
                </c:pt>
                <c:pt idx="77" formatCode="General">
                  <c:v>1.0</c:v>
                </c:pt>
                <c:pt idx="78" formatCode="General">
                  <c:v>1.0</c:v>
                </c:pt>
                <c:pt idx="79" formatCode="General">
                  <c:v>1.0</c:v>
                </c:pt>
                <c:pt idx="80" formatCode="General">
                  <c:v>1.0</c:v>
                </c:pt>
                <c:pt idx="81" formatCode="General">
                  <c:v>1.0</c:v>
                </c:pt>
                <c:pt idx="82" formatCode="General">
                  <c:v>0.999999999962432</c:v>
                </c:pt>
                <c:pt idx="83" formatCode="General">
                  <c:v>0.99994597219215</c:v>
                </c:pt>
                <c:pt idx="84">
                  <c:v>1.61573957520295E-11</c:v>
                </c:pt>
                <c:pt idx="85">
                  <c:v>2.62314067189174E-24</c:v>
                </c:pt>
                <c:pt idx="86">
                  <c:v>6.39436456813964E-42</c:v>
                </c:pt>
                <c:pt idx="87">
                  <c:v>1.3853947580974E-59</c:v>
                </c:pt>
                <c:pt idx="88">
                  <c:v>2.36965424156686E-71</c:v>
                </c:pt>
                <c:pt idx="89">
                  <c:v>4.44805106333669E-87</c:v>
                </c:pt>
                <c:pt idx="90">
                  <c:v>4.44805106333669E-87</c:v>
                </c:pt>
                <c:pt idx="91">
                  <c:v>2.01544950131483E-84</c:v>
                </c:pt>
                <c:pt idx="92">
                  <c:v>8.59669573077784E-91</c:v>
                </c:pt>
                <c:pt idx="93">
                  <c:v>8.59669573077784E-91</c:v>
                </c:pt>
                <c:pt idx="94">
                  <c:v>6.08214737699865E-92</c:v>
                </c:pt>
                <c:pt idx="95">
                  <c:v>6.08214737699865E-92</c:v>
                </c:pt>
                <c:pt idx="96">
                  <c:v>6.08214737699865E-92</c:v>
                </c:pt>
                <c:pt idx="97">
                  <c:v>4.86667843026643E-93</c:v>
                </c:pt>
                <c:pt idx="98">
                  <c:v>4.86667843026643E-93</c:v>
                </c:pt>
                <c:pt idx="99">
                  <c:v>4.86667843026643E-93</c:v>
                </c:pt>
                <c:pt idx="100">
                  <c:v>4.86667843026643E-93</c:v>
                </c:pt>
                <c:pt idx="101">
                  <c:v>4.86667843026643E-93</c:v>
                </c:pt>
                <c:pt idx="102">
                  <c:v>4.86667843026643E-93</c:v>
                </c:pt>
                <c:pt idx="103">
                  <c:v>4.86667843026643E-93</c:v>
                </c:pt>
                <c:pt idx="104">
                  <c:v>4.86667843026643E-93</c:v>
                </c:pt>
                <c:pt idx="105">
                  <c:v>4.86667843026643E-93</c:v>
                </c:pt>
                <c:pt idx="106">
                  <c:v>4.86667843026643E-93</c:v>
                </c:pt>
                <c:pt idx="107">
                  <c:v>4.86667843026643E-93</c:v>
                </c:pt>
                <c:pt idx="108">
                  <c:v>4.86667843026643E-93</c:v>
                </c:pt>
                <c:pt idx="109">
                  <c:v>4.86667843026643E-93</c:v>
                </c:pt>
                <c:pt idx="110">
                  <c:v>4.86667843026643E-93</c:v>
                </c:pt>
                <c:pt idx="111">
                  <c:v>4.86667843026643E-93</c:v>
                </c:pt>
                <c:pt idx="112">
                  <c:v>4.86667843026643E-93</c:v>
                </c:pt>
                <c:pt idx="113">
                  <c:v>4.86667843026643E-93</c:v>
                </c:pt>
                <c:pt idx="114">
                  <c:v>4.86667843026643E-93</c:v>
                </c:pt>
                <c:pt idx="115">
                  <c:v>4.86667843026643E-93</c:v>
                </c:pt>
                <c:pt idx="116">
                  <c:v>4.86667843026643E-93</c:v>
                </c:pt>
                <c:pt idx="117">
                  <c:v>4.86667843026643E-93</c:v>
                </c:pt>
                <c:pt idx="118">
                  <c:v>4.86667843026643E-93</c:v>
                </c:pt>
                <c:pt idx="119">
                  <c:v>4.86667843026643E-93</c:v>
                </c:pt>
                <c:pt idx="120">
                  <c:v>4.86667843026643E-93</c:v>
                </c:pt>
                <c:pt idx="121">
                  <c:v>4.86667843026643E-93</c:v>
                </c:pt>
                <c:pt idx="122">
                  <c:v>4.86667843026643E-93</c:v>
                </c:pt>
                <c:pt idx="123">
                  <c:v>4.86667843026643E-93</c:v>
                </c:pt>
                <c:pt idx="124">
                  <c:v>4.86667843026643E-93</c:v>
                </c:pt>
                <c:pt idx="125">
                  <c:v>4.86667843026643E-93</c:v>
                </c:pt>
                <c:pt idx="126">
                  <c:v>4.86667843026643E-93</c:v>
                </c:pt>
                <c:pt idx="127">
                  <c:v>4.86667843026643E-93</c:v>
                </c:pt>
                <c:pt idx="128">
                  <c:v>4.86667843026643E-93</c:v>
                </c:pt>
                <c:pt idx="129">
                  <c:v>4.86667843026643E-93</c:v>
                </c:pt>
                <c:pt idx="130">
                  <c:v>4.86667843026643E-93</c:v>
                </c:pt>
                <c:pt idx="131">
                  <c:v>4.86667843026643E-93</c:v>
                </c:pt>
                <c:pt idx="132">
                  <c:v>4.86667843026643E-93</c:v>
                </c:pt>
                <c:pt idx="133">
                  <c:v>4.86667843026643E-93</c:v>
                </c:pt>
                <c:pt idx="134">
                  <c:v>4.86667843026643E-93</c:v>
                </c:pt>
                <c:pt idx="135">
                  <c:v>4.86667843026643E-93</c:v>
                </c:pt>
                <c:pt idx="136">
                  <c:v>4.86667843026643E-93</c:v>
                </c:pt>
                <c:pt idx="137">
                  <c:v>4.86667843026643E-93</c:v>
                </c:pt>
                <c:pt idx="138">
                  <c:v>4.86667843026643E-93</c:v>
                </c:pt>
                <c:pt idx="139">
                  <c:v>4.86667843026643E-93</c:v>
                </c:pt>
                <c:pt idx="140">
                  <c:v>4.86667843026643E-93</c:v>
                </c:pt>
                <c:pt idx="141">
                  <c:v>4.86667843026643E-93</c:v>
                </c:pt>
                <c:pt idx="142">
                  <c:v>4.86667843026643E-93</c:v>
                </c:pt>
                <c:pt idx="143">
                  <c:v>4.86667843026643E-93</c:v>
                </c:pt>
                <c:pt idx="144">
                  <c:v>4.86667843026643E-93</c:v>
                </c:pt>
                <c:pt idx="145">
                  <c:v>4.86667843026643E-93</c:v>
                </c:pt>
                <c:pt idx="146">
                  <c:v>4.86667843026643E-93</c:v>
                </c:pt>
                <c:pt idx="147">
                  <c:v>4.86667843026643E-93</c:v>
                </c:pt>
                <c:pt idx="148">
                  <c:v>4.86667843026643E-93</c:v>
                </c:pt>
                <c:pt idx="149">
                  <c:v>4.86667843026643E-93</c:v>
                </c:pt>
                <c:pt idx="150">
                  <c:v>4.86667843026643E-93</c:v>
                </c:pt>
                <c:pt idx="151">
                  <c:v>4.86667843026643E-93</c:v>
                </c:pt>
                <c:pt idx="152">
                  <c:v>4.86667843026643E-93</c:v>
                </c:pt>
                <c:pt idx="153">
                  <c:v>4.86667843026643E-93</c:v>
                </c:pt>
                <c:pt idx="154">
                  <c:v>4.86667843026643E-93</c:v>
                </c:pt>
                <c:pt idx="155">
                  <c:v>4.86667843026643E-93</c:v>
                </c:pt>
                <c:pt idx="156">
                  <c:v>4.86667843026643E-93</c:v>
                </c:pt>
                <c:pt idx="157">
                  <c:v>4.86667843026643E-93</c:v>
                </c:pt>
                <c:pt idx="158">
                  <c:v>4.86667843026643E-93</c:v>
                </c:pt>
                <c:pt idx="159">
                  <c:v>2.57900871919154E-89</c:v>
                </c:pt>
                <c:pt idx="160">
                  <c:v>2.94414626381317E-68</c:v>
                </c:pt>
                <c:pt idx="161">
                  <c:v>5.82846361407136E-63</c:v>
                </c:pt>
                <c:pt idx="162">
                  <c:v>8.57878898090875E-65</c:v>
                </c:pt>
                <c:pt idx="163">
                  <c:v>7.90844123392203E-70</c:v>
                </c:pt>
                <c:pt idx="164">
                  <c:v>6.76573972171598E-70</c:v>
                </c:pt>
                <c:pt idx="165">
                  <c:v>4.38886590776017E-71</c:v>
                </c:pt>
                <c:pt idx="166">
                  <c:v>8.33394242764045E-73</c:v>
                </c:pt>
                <c:pt idx="167">
                  <c:v>3.77683639971195E-75</c:v>
                </c:pt>
                <c:pt idx="168">
                  <c:v>3.6192017219554E-76</c:v>
                </c:pt>
                <c:pt idx="169">
                  <c:v>6.85106425587637E-77</c:v>
                </c:pt>
                <c:pt idx="170">
                  <c:v>5.2268229632806E-77</c:v>
                </c:pt>
                <c:pt idx="171">
                  <c:v>1.34015668496344E-77</c:v>
                </c:pt>
                <c:pt idx="172">
                  <c:v>4.14811153419959E-78</c:v>
                </c:pt>
                <c:pt idx="173">
                  <c:v>3.3343496985752E-78</c:v>
                </c:pt>
                <c:pt idx="174">
                  <c:v>1.72287062660884E-78</c:v>
                </c:pt>
                <c:pt idx="175">
                  <c:v>8.0884460435453E-78</c:v>
                </c:pt>
                <c:pt idx="176">
                  <c:v>6.0899849596957E-78</c:v>
                </c:pt>
                <c:pt idx="177">
                  <c:v>9.90199815574806E-78</c:v>
                </c:pt>
                <c:pt idx="178">
                  <c:v>4.62966024095203E-77</c:v>
                </c:pt>
                <c:pt idx="179">
                  <c:v>9.85830981718269E-77</c:v>
                </c:pt>
                <c:pt idx="180">
                  <c:v>1.17650513580079E-77</c:v>
                </c:pt>
                <c:pt idx="181">
                  <c:v>1.37719237924741E-77</c:v>
                </c:pt>
                <c:pt idx="182">
                  <c:v>3.89915728326259E-78</c:v>
                </c:pt>
                <c:pt idx="183">
                  <c:v>9.89703453444156E-78</c:v>
                </c:pt>
                <c:pt idx="184">
                  <c:v>5.41843990512842E-79</c:v>
                </c:pt>
                <c:pt idx="185">
                  <c:v>1.90791137196245E-77</c:v>
                </c:pt>
                <c:pt idx="186">
                  <c:v>2.15613138337682E-77</c:v>
                </c:pt>
                <c:pt idx="187">
                  <c:v>4.34361878694369E-77</c:v>
                </c:pt>
                <c:pt idx="188">
                  <c:v>1.74486964663708E-77</c:v>
                </c:pt>
                <c:pt idx="189">
                  <c:v>1.75391037007986E-75</c:v>
                </c:pt>
                <c:pt idx="190">
                  <c:v>4.26694110180944E-65</c:v>
                </c:pt>
                <c:pt idx="191">
                  <c:v>5.72335612684716E-55</c:v>
                </c:pt>
                <c:pt idx="192">
                  <c:v>2.40984934151564E-56</c:v>
                </c:pt>
                <c:pt idx="193">
                  <c:v>4.26374368982702E-74</c:v>
                </c:pt>
                <c:pt idx="194">
                  <c:v>4.26374368982702E-74</c:v>
                </c:pt>
                <c:pt idx="195">
                  <c:v>4.26374368982702E-74</c:v>
                </c:pt>
                <c:pt idx="196">
                  <c:v>4.26374368982702E-74</c:v>
                </c:pt>
                <c:pt idx="197">
                  <c:v>4.26374368982702E-74</c:v>
                </c:pt>
                <c:pt idx="198">
                  <c:v>4.26374368982702E-74</c:v>
                </c:pt>
                <c:pt idx="199">
                  <c:v>4.26374368982702E-74</c:v>
                </c:pt>
                <c:pt idx="200">
                  <c:v>4.26374368982702E-74</c:v>
                </c:pt>
                <c:pt idx="201">
                  <c:v>4.26374368982702E-74</c:v>
                </c:pt>
                <c:pt idx="202">
                  <c:v>4.26374368982702E-74</c:v>
                </c:pt>
                <c:pt idx="203">
                  <c:v>4.26374368982702E-74</c:v>
                </c:pt>
                <c:pt idx="204">
                  <c:v>4.26374368982702E-74</c:v>
                </c:pt>
                <c:pt idx="205">
                  <c:v>4.26374368982702E-74</c:v>
                </c:pt>
                <c:pt idx="206">
                  <c:v>4.26374368982702E-74</c:v>
                </c:pt>
                <c:pt idx="207">
                  <c:v>4.26374368982702E-74</c:v>
                </c:pt>
                <c:pt idx="208">
                  <c:v>4.26374368982702E-74</c:v>
                </c:pt>
                <c:pt idx="209">
                  <c:v>4.26374368982702E-74</c:v>
                </c:pt>
                <c:pt idx="210">
                  <c:v>4.26374368982702E-74</c:v>
                </c:pt>
                <c:pt idx="211">
                  <c:v>4.26374368982702E-74</c:v>
                </c:pt>
                <c:pt idx="212">
                  <c:v>4.26374368982702E-74</c:v>
                </c:pt>
                <c:pt idx="213">
                  <c:v>2.08895606608765E-64</c:v>
                </c:pt>
                <c:pt idx="214">
                  <c:v>4.72331876517403E-59</c:v>
                </c:pt>
                <c:pt idx="215">
                  <c:v>2.55598876785468E-77</c:v>
                </c:pt>
                <c:pt idx="216">
                  <c:v>2.54907968328374E-88</c:v>
                </c:pt>
                <c:pt idx="217">
                  <c:v>2.54907968328374E-88</c:v>
                </c:pt>
                <c:pt idx="218">
                  <c:v>2.54907968328374E-88</c:v>
                </c:pt>
                <c:pt idx="219">
                  <c:v>2.54907968328374E-88</c:v>
                </c:pt>
                <c:pt idx="220">
                  <c:v>2.54907968328374E-88</c:v>
                </c:pt>
                <c:pt idx="221">
                  <c:v>2.54907968328374E-88</c:v>
                </c:pt>
                <c:pt idx="222">
                  <c:v>2.54907968328374E-88</c:v>
                </c:pt>
                <c:pt idx="223">
                  <c:v>2.54907968328374E-88</c:v>
                </c:pt>
                <c:pt idx="224">
                  <c:v>2.54907968328374E-88</c:v>
                </c:pt>
                <c:pt idx="225">
                  <c:v>2.54907968328374E-88</c:v>
                </c:pt>
                <c:pt idx="226">
                  <c:v>2.54907968328374E-88</c:v>
                </c:pt>
                <c:pt idx="227">
                  <c:v>2.54907968328374E-88</c:v>
                </c:pt>
                <c:pt idx="228">
                  <c:v>2.54907968328374E-88</c:v>
                </c:pt>
                <c:pt idx="229">
                  <c:v>2.54907968328374E-88</c:v>
                </c:pt>
                <c:pt idx="230">
                  <c:v>2.54907968328374E-88</c:v>
                </c:pt>
                <c:pt idx="231">
                  <c:v>2.54907968328374E-88</c:v>
                </c:pt>
                <c:pt idx="232">
                  <c:v>5.97638706838089E-87</c:v>
                </c:pt>
                <c:pt idx="233">
                  <c:v>5.97638706838089E-87</c:v>
                </c:pt>
                <c:pt idx="234">
                  <c:v>5.97638706838089E-87</c:v>
                </c:pt>
              </c:numCache>
            </c:numRef>
          </c:val>
        </c:ser>
        <c:ser>
          <c:idx val="6"/>
          <c:order val="6"/>
          <c:tx>
            <c:v>C7</c:v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val>
            <c:numRef>
              <c:f>MeaningfulActionResult_probabil!$G$1:$G$236</c:f>
              <c:numCache>
                <c:formatCode>0.00E+00</c:formatCode>
                <c:ptCount val="236"/>
                <c:pt idx="0">
                  <c:v>6.67845990570926E-41</c:v>
                </c:pt>
                <c:pt idx="1">
                  <c:v>1.1541529191152E-58</c:v>
                </c:pt>
                <c:pt idx="2">
                  <c:v>1.1541529191152E-58</c:v>
                </c:pt>
                <c:pt idx="3">
                  <c:v>1.1541529191152E-58</c:v>
                </c:pt>
                <c:pt idx="4">
                  <c:v>3.26178267487044E-59</c:v>
                </c:pt>
                <c:pt idx="5">
                  <c:v>3.26178267487044E-59</c:v>
                </c:pt>
                <c:pt idx="6">
                  <c:v>3.26178267487044E-59</c:v>
                </c:pt>
                <c:pt idx="7">
                  <c:v>3.26178267487044E-59</c:v>
                </c:pt>
                <c:pt idx="8">
                  <c:v>3.26178267487044E-59</c:v>
                </c:pt>
                <c:pt idx="9">
                  <c:v>3.26178267487044E-59</c:v>
                </c:pt>
                <c:pt idx="10">
                  <c:v>3.70046654941679E-55</c:v>
                </c:pt>
                <c:pt idx="11">
                  <c:v>3.70046654941679E-55</c:v>
                </c:pt>
                <c:pt idx="12">
                  <c:v>3.70046654941679E-55</c:v>
                </c:pt>
                <c:pt idx="13">
                  <c:v>3.26178267487044E-59</c:v>
                </c:pt>
                <c:pt idx="14">
                  <c:v>3.26178267487044E-59</c:v>
                </c:pt>
                <c:pt idx="15">
                  <c:v>1.04803383504549E-56</c:v>
                </c:pt>
                <c:pt idx="16">
                  <c:v>7.24482743045944E-46</c:v>
                </c:pt>
                <c:pt idx="17">
                  <c:v>2.84458386050612E-35</c:v>
                </c:pt>
                <c:pt idx="18">
                  <c:v>1.10936373064754E-37</c:v>
                </c:pt>
                <c:pt idx="19">
                  <c:v>3.80650934256942E-44</c:v>
                </c:pt>
                <c:pt idx="20">
                  <c:v>3.83346986837472E-46</c:v>
                </c:pt>
                <c:pt idx="21">
                  <c:v>3.61756533127369E-48</c:v>
                </c:pt>
                <c:pt idx="22">
                  <c:v>4.39529506818374E-50</c:v>
                </c:pt>
                <c:pt idx="23">
                  <c:v>1.0036653375283E-50</c:v>
                </c:pt>
                <c:pt idx="24">
                  <c:v>1.36266151508288E-50</c:v>
                </c:pt>
                <c:pt idx="25">
                  <c:v>5.33428194791227E-46</c:v>
                </c:pt>
                <c:pt idx="26">
                  <c:v>2.483225874806E-46</c:v>
                </c:pt>
                <c:pt idx="27">
                  <c:v>6.0017185432244E-43</c:v>
                </c:pt>
                <c:pt idx="28">
                  <c:v>2.47309040430902E-20</c:v>
                </c:pt>
                <c:pt idx="29">
                  <c:v>3.2412958832421E-13</c:v>
                </c:pt>
                <c:pt idx="30">
                  <c:v>1.15073919682928E-10</c:v>
                </c:pt>
                <c:pt idx="31">
                  <c:v>2.27875955195228E-26</c:v>
                </c:pt>
                <c:pt idx="32">
                  <c:v>5.15120968175258E-31</c:v>
                </c:pt>
                <c:pt idx="33">
                  <c:v>9.61526077897367E-31</c:v>
                </c:pt>
                <c:pt idx="34">
                  <c:v>4.31806619649805E-30</c:v>
                </c:pt>
                <c:pt idx="35">
                  <c:v>1.53380805994126E-29</c:v>
                </c:pt>
                <c:pt idx="36">
                  <c:v>1.20984518831957E-29</c:v>
                </c:pt>
                <c:pt idx="37">
                  <c:v>2.21855332341946E-30</c:v>
                </c:pt>
                <c:pt idx="38">
                  <c:v>1.53380805994126E-29</c:v>
                </c:pt>
                <c:pt idx="39">
                  <c:v>2.37213384055229E-27</c:v>
                </c:pt>
                <c:pt idx="40">
                  <c:v>1.0832499818132E-22</c:v>
                </c:pt>
                <c:pt idx="41">
                  <c:v>1.27735410127024E-24</c:v>
                </c:pt>
                <c:pt idx="42">
                  <c:v>2.20984986307959E-25</c:v>
                </c:pt>
                <c:pt idx="43">
                  <c:v>1.13402903910075E-24</c:v>
                </c:pt>
                <c:pt idx="44">
                  <c:v>1.88808545175029E-16</c:v>
                </c:pt>
                <c:pt idx="45">
                  <c:v>3.05599577978494E-25</c:v>
                </c:pt>
                <c:pt idx="46">
                  <c:v>2.90613709674576E-47</c:v>
                </c:pt>
                <c:pt idx="47">
                  <c:v>3.74596415863627E-49</c:v>
                </c:pt>
                <c:pt idx="48">
                  <c:v>1.74183552666092E-49</c:v>
                </c:pt>
                <c:pt idx="49">
                  <c:v>2.27475732150402E-48</c:v>
                </c:pt>
                <c:pt idx="50">
                  <c:v>1.63558812916154E-49</c:v>
                </c:pt>
                <c:pt idx="51">
                  <c:v>3.96185017938759E-54</c:v>
                </c:pt>
                <c:pt idx="52">
                  <c:v>8.75854497242867E-58</c:v>
                </c:pt>
                <c:pt idx="53">
                  <c:v>6.9611365923534E-59</c:v>
                </c:pt>
                <c:pt idx="54">
                  <c:v>5.16646856459829E-59</c:v>
                </c:pt>
                <c:pt idx="55">
                  <c:v>5.16646856459829E-59</c:v>
                </c:pt>
                <c:pt idx="56">
                  <c:v>2.25956248256187E-58</c:v>
                </c:pt>
                <c:pt idx="57">
                  <c:v>4.37172201639004E-57</c:v>
                </c:pt>
                <c:pt idx="58">
                  <c:v>7.27761739785017E-44</c:v>
                </c:pt>
                <c:pt idx="59">
                  <c:v>7.27761739785017E-44</c:v>
                </c:pt>
                <c:pt idx="60">
                  <c:v>1.89849695284045E-44</c:v>
                </c:pt>
                <c:pt idx="61">
                  <c:v>2.82465244268453E-53</c:v>
                </c:pt>
                <c:pt idx="62">
                  <c:v>2.7983719998425E-50</c:v>
                </c:pt>
                <c:pt idx="63">
                  <c:v>1.23959509189025E-46</c:v>
                </c:pt>
                <c:pt idx="64">
                  <c:v>6.8834082904282E-48</c:v>
                </c:pt>
                <c:pt idx="65">
                  <c:v>2.88785334695265E-46</c:v>
                </c:pt>
                <c:pt idx="66">
                  <c:v>1.18454696022729E-56</c:v>
                </c:pt>
                <c:pt idx="67">
                  <c:v>7.70165093654794E-49</c:v>
                </c:pt>
                <c:pt idx="68">
                  <c:v>3.70155118137321E-31</c:v>
                </c:pt>
                <c:pt idx="69">
                  <c:v>3.50069525777923E-16</c:v>
                </c:pt>
                <c:pt idx="70">
                  <c:v>2.07512189423606E-29</c:v>
                </c:pt>
                <c:pt idx="71">
                  <c:v>2.40198041786682E-32</c:v>
                </c:pt>
                <c:pt idx="72">
                  <c:v>2.99098952730706E-31</c:v>
                </c:pt>
                <c:pt idx="73">
                  <c:v>1.97506398264894E-30</c:v>
                </c:pt>
                <c:pt idx="74">
                  <c:v>4.31436457723053E-28</c:v>
                </c:pt>
                <c:pt idx="75">
                  <c:v>3.26623267993949E-28</c:v>
                </c:pt>
                <c:pt idx="76">
                  <c:v>8.48062727957713E-28</c:v>
                </c:pt>
                <c:pt idx="77">
                  <c:v>8.50068796769465E-29</c:v>
                </c:pt>
                <c:pt idx="78">
                  <c:v>4.54458659237594E-28</c:v>
                </c:pt>
                <c:pt idx="79">
                  <c:v>7.33346934005676E-28</c:v>
                </c:pt>
                <c:pt idx="80">
                  <c:v>7.39579980820701E-25</c:v>
                </c:pt>
                <c:pt idx="81">
                  <c:v>2.13826184117636E-22</c:v>
                </c:pt>
                <c:pt idx="82">
                  <c:v>3.75677935288656E-11</c:v>
                </c:pt>
                <c:pt idx="83">
                  <c:v>5.40278078496321E-5</c:v>
                </c:pt>
                <c:pt idx="84" formatCode="General">
                  <c:v>0.999999999983797</c:v>
                </c:pt>
                <c:pt idx="85" formatCode="General">
                  <c:v>0.99999999999997</c:v>
                </c:pt>
                <c:pt idx="86" formatCode="General">
                  <c:v>0.999999999953902</c:v>
                </c:pt>
                <c:pt idx="87">
                  <c:v>2.22214960436182E-13</c:v>
                </c:pt>
                <c:pt idx="88">
                  <c:v>3.51845319302318E-29</c:v>
                </c:pt>
                <c:pt idx="89">
                  <c:v>2.93295968409505E-48</c:v>
                </c:pt>
                <c:pt idx="90">
                  <c:v>2.93295968409505E-48</c:v>
                </c:pt>
                <c:pt idx="91">
                  <c:v>1.07149793180932E-44</c:v>
                </c:pt>
                <c:pt idx="92">
                  <c:v>1.52472011611235E-53</c:v>
                </c:pt>
                <c:pt idx="93">
                  <c:v>1.52472011611235E-53</c:v>
                </c:pt>
                <c:pt idx="94">
                  <c:v>2.73964913746925E-55</c:v>
                </c:pt>
                <c:pt idx="95">
                  <c:v>2.73964913746925E-55</c:v>
                </c:pt>
                <c:pt idx="96">
                  <c:v>2.73964913746925E-55</c:v>
                </c:pt>
                <c:pt idx="97">
                  <c:v>5.01330209400727E-57</c:v>
                </c:pt>
                <c:pt idx="98">
                  <c:v>5.01330209400727E-57</c:v>
                </c:pt>
                <c:pt idx="99">
                  <c:v>5.01330209400727E-57</c:v>
                </c:pt>
                <c:pt idx="100">
                  <c:v>5.01330209400727E-57</c:v>
                </c:pt>
                <c:pt idx="101">
                  <c:v>5.01330209400727E-57</c:v>
                </c:pt>
                <c:pt idx="102">
                  <c:v>5.01330209400727E-57</c:v>
                </c:pt>
                <c:pt idx="103">
                  <c:v>5.01330209400727E-57</c:v>
                </c:pt>
                <c:pt idx="104">
                  <c:v>5.01330209400727E-57</c:v>
                </c:pt>
                <c:pt idx="105">
                  <c:v>5.01330209400727E-57</c:v>
                </c:pt>
                <c:pt idx="106">
                  <c:v>5.01330209400727E-57</c:v>
                </c:pt>
                <c:pt idx="107">
                  <c:v>5.01330209400727E-57</c:v>
                </c:pt>
                <c:pt idx="108">
                  <c:v>5.01330209400727E-57</c:v>
                </c:pt>
                <c:pt idx="109">
                  <c:v>5.01330209400727E-57</c:v>
                </c:pt>
                <c:pt idx="110">
                  <c:v>5.01330209400727E-57</c:v>
                </c:pt>
                <c:pt idx="111">
                  <c:v>5.01330209400727E-57</c:v>
                </c:pt>
                <c:pt idx="112">
                  <c:v>5.01330209400727E-57</c:v>
                </c:pt>
                <c:pt idx="113">
                  <c:v>5.01330209400727E-57</c:v>
                </c:pt>
                <c:pt idx="114">
                  <c:v>5.01330209400727E-57</c:v>
                </c:pt>
                <c:pt idx="115">
                  <c:v>5.01330209400727E-57</c:v>
                </c:pt>
                <c:pt idx="116">
                  <c:v>5.01330209400727E-57</c:v>
                </c:pt>
                <c:pt idx="117">
                  <c:v>5.01330209400727E-57</c:v>
                </c:pt>
                <c:pt idx="118">
                  <c:v>5.01330209400727E-57</c:v>
                </c:pt>
                <c:pt idx="119">
                  <c:v>5.01330209400727E-57</c:v>
                </c:pt>
                <c:pt idx="120">
                  <c:v>5.01330209400727E-57</c:v>
                </c:pt>
                <c:pt idx="121">
                  <c:v>5.01330209400727E-57</c:v>
                </c:pt>
                <c:pt idx="122">
                  <c:v>5.01330209400727E-57</c:v>
                </c:pt>
                <c:pt idx="123">
                  <c:v>5.01330209400727E-57</c:v>
                </c:pt>
                <c:pt idx="124">
                  <c:v>5.01330209400727E-57</c:v>
                </c:pt>
                <c:pt idx="125">
                  <c:v>5.01330209400727E-57</c:v>
                </c:pt>
                <c:pt idx="126">
                  <c:v>5.01330209400727E-57</c:v>
                </c:pt>
                <c:pt idx="127">
                  <c:v>5.01330209400727E-57</c:v>
                </c:pt>
                <c:pt idx="128">
                  <c:v>5.01330209400727E-57</c:v>
                </c:pt>
                <c:pt idx="129">
                  <c:v>5.01330209400727E-57</c:v>
                </c:pt>
                <c:pt idx="130">
                  <c:v>5.01330209400727E-57</c:v>
                </c:pt>
                <c:pt idx="131">
                  <c:v>5.01330209400727E-57</c:v>
                </c:pt>
                <c:pt idx="132">
                  <c:v>5.01330209400727E-57</c:v>
                </c:pt>
                <c:pt idx="133">
                  <c:v>5.01330209400727E-57</c:v>
                </c:pt>
                <c:pt idx="134">
                  <c:v>5.01330209400727E-57</c:v>
                </c:pt>
                <c:pt idx="135">
                  <c:v>5.01330209400727E-57</c:v>
                </c:pt>
                <c:pt idx="136">
                  <c:v>5.01330209400727E-57</c:v>
                </c:pt>
                <c:pt idx="137">
                  <c:v>5.01330209400727E-57</c:v>
                </c:pt>
                <c:pt idx="138">
                  <c:v>5.01330209400727E-57</c:v>
                </c:pt>
                <c:pt idx="139">
                  <c:v>5.01330209400727E-57</c:v>
                </c:pt>
                <c:pt idx="140">
                  <c:v>5.01330209400727E-57</c:v>
                </c:pt>
                <c:pt idx="141">
                  <c:v>5.01330209400727E-57</c:v>
                </c:pt>
                <c:pt idx="142">
                  <c:v>5.01330209400727E-57</c:v>
                </c:pt>
                <c:pt idx="143">
                  <c:v>5.01330209400727E-57</c:v>
                </c:pt>
                <c:pt idx="144">
                  <c:v>5.01330209400727E-57</c:v>
                </c:pt>
                <c:pt idx="145">
                  <c:v>5.01330209400727E-57</c:v>
                </c:pt>
                <c:pt idx="146">
                  <c:v>5.01330209400727E-57</c:v>
                </c:pt>
                <c:pt idx="147">
                  <c:v>5.01330209400727E-57</c:v>
                </c:pt>
                <c:pt idx="148">
                  <c:v>5.01330209400727E-57</c:v>
                </c:pt>
                <c:pt idx="149">
                  <c:v>5.01330209400727E-57</c:v>
                </c:pt>
                <c:pt idx="150">
                  <c:v>5.01330209400727E-57</c:v>
                </c:pt>
                <c:pt idx="151">
                  <c:v>5.01330209400727E-57</c:v>
                </c:pt>
                <c:pt idx="152">
                  <c:v>5.01330209400727E-57</c:v>
                </c:pt>
                <c:pt idx="153">
                  <c:v>5.01330209400727E-57</c:v>
                </c:pt>
                <c:pt idx="154">
                  <c:v>5.01330209400727E-57</c:v>
                </c:pt>
                <c:pt idx="155">
                  <c:v>5.01330209400727E-57</c:v>
                </c:pt>
                <c:pt idx="156">
                  <c:v>5.01330209400727E-57</c:v>
                </c:pt>
                <c:pt idx="157">
                  <c:v>5.01330209400727E-57</c:v>
                </c:pt>
                <c:pt idx="158">
                  <c:v>5.01330209400727E-57</c:v>
                </c:pt>
                <c:pt idx="159">
                  <c:v>1.19929477789248E-51</c:v>
                </c:pt>
                <c:pt idx="160">
                  <c:v>3.13143356195151E-29</c:v>
                </c:pt>
                <c:pt idx="161">
                  <c:v>2.97489921478323E-25</c:v>
                </c:pt>
                <c:pt idx="162">
                  <c:v>2.77914859516565E-31</c:v>
                </c:pt>
                <c:pt idx="163">
                  <c:v>9.1336382990615E-39</c:v>
                </c:pt>
                <c:pt idx="164">
                  <c:v>7.8139063838104E-39</c:v>
                </c:pt>
                <c:pt idx="165">
                  <c:v>5.06880086212376E-40</c:v>
                </c:pt>
                <c:pt idx="166">
                  <c:v>9.62505928636753E-42</c:v>
                </c:pt>
                <c:pt idx="167">
                  <c:v>4.36195409048907E-44</c:v>
                </c:pt>
                <c:pt idx="168">
                  <c:v>4.17989822290902E-45</c:v>
                </c:pt>
                <c:pt idx="169">
                  <c:v>7.91244962514198E-46</c:v>
                </c:pt>
                <c:pt idx="170">
                  <c:v>6.03657648678467E-46</c:v>
                </c:pt>
                <c:pt idx="171">
                  <c:v>1.54777737640769E-46</c:v>
                </c:pt>
                <c:pt idx="172">
                  <c:v>4.7907481710816E-47</c:v>
                </c:pt>
                <c:pt idx="173">
                  <c:v>3.85091615509754E-47</c:v>
                </c:pt>
                <c:pt idx="174">
                  <c:v>1.9897823950471E-47</c:v>
                </c:pt>
                <c:pt idx="175">
                  <c:v>9.34152993971603E-47</c:v>
                </c:pt>
                <c:pt idx="176">
                  <c:v>7.03346186982961E-47</c:v>
                </c:pt>
                <c:pt idx="177">
                  <c:v>1.14360424409024E-46</c:v>
                </c:pt>
                <c:pt idx="178">
                  <c:v>5.34689970344599E-46</c:v>
                </c:pt>
                <c:pt idx="179">
                  <c:v>1.13855857869905E-45</c:v>
                </c:pt>
                <c:pt idx="180">
                  <c:v>1.35877248746494E-46</c:v>
                </c:pt>
                <c:pt idx="181">
                  <c:v>1.5905507404301E-46</c:v>
                </c:pt>
                <c:pt idx="182">
                  <c:v>4.50322525552684E-47</c:v>
                </c:pt>
                <c:pt idx="183">
                  <c:v>1.14303098419901E-46</c:v>
                </c:pt>
                <c:pt idx="184">
                  <c:v>6.25787924254384E-48</c:v>
                </c:pt>
                <c:pt idx="185">
                  <c:v>2.20349015219466E-46</c:v>
                </c:pt>
                <c:pt idx="186">
                  <c:v>2.49016507785922E-46</c:v>
                </c:pt>
                <c:pt idx="187">
                  <c:v>5.01654393520383E-46</c:v>
                </c:pt>
                <c:pt idx="188">
                  <c:v>2.01518956264428E-46</c:v>
                </c:pt>
                <c:pt idx="189">
                  <c:v>2.0256308993684E-44</c:v>
                </c:pt>
                <c:pt idx="190">
                  <c:v>7.41266140623511E-37</c:v>
                </c:pt>
                <c:pt idx="191">
                  <c:v>4.92091085155204E-34</c:v>
                </c:pt>
                <c:pt idx="192">
                  <c:v>1.36318936214793E-39</c:v>
                </c:pt>
                <c:pt idx="193">
                  <c:v>4.27944265317244E-60</c:v>
                </c:pt>
                <c:pt idx="194">
                  <c:v>4.27944265317244E-60</c:v>
                </c:pt>
                <c:pt idx="195">
                  <c:v>4.27944265317244E-60</c:v>
                </c:pt>
                <c:pt idx="196">
                  <c:v>4.27944265317244E-60</c:v>
                </c:pt>
                <c:pt idx="197">
                  <c:v>4.27944265317244E-60</c:v>
                </c:pt>
                <c:pt idx="198">
                  <c:v>4.27944265317244E-60</c:v>
                </c:pt>
                <c:pt idx="199">
                  <c:v>4.27944265317244E-60</c:v>
                </c:pt>
                <c:pt idx="200">
                  <c:v>4.27944265317244E-60</c:v>
                </c:pt>
                <c:pt idx="201">
                  <c:v>4.27944265317244E-60</c:v>
                </c:pt>
                <c:pt idx="202">
                  <c:v>4.27944265317244E-60</c:v>
                </c:pt>
                <c:pt idx="203">
                  <c:v>4.27944265317244E-60</c:v>
                </c:pt>
                <c:pt idx="204">
                  <c:v>4.27944265317244E-60</c:v>
                </c:pt>
                <c:pt idx="205">
                  <c:v>4.27944265317244E-60</c:v>
                </c:pt>
                <c:pt idx="206">
                  <c:v>4.27944265317244E-60</c:v>
                </c:pt>
                <c:pt idx="207">
                  <c:v>4.27944265317244E-60</c:v>
                </c:pt>
                <c:pt idx="208">
                  <c:v>4.27944265317244E-60</c:v>
                </c:pt>
                <c:pt idx="209">
                  <c:v>4.27944265317244E-60</c:v>
                </c:pt>
                <c:pt idx="210">
                  <c:v>4.27944265317244E-60</c:v>
                </c:pt>
                <c:pt idx="211">
                  <c:v>4.27944265317244E-60</c:v>
                </c:pt>
                <c:pt idx="212">
                  <c:v>4.27944265317244E-60</c:v>
                </c:pt>
                <c:pt idx="213">
                  <c:v>2.0002636310279E-48</c:v>
                </c:pt>
                <c:pt idx="214">
                  <c:v>2.28245337930566E-39</c:v>
                </c:pt>
                <c:pt idx="215">
                  <c:v>4.86976728689802E-51</c:v>
                </c:pt>
                <c:pt idx="216">
                  <c:v>3.07581043641655E-58</c:v>
                </c:pt>
                <c:pt idx="217">
                  <c:v>3.07581043641655E-58</c:v>
                </c:pt>
                <c:pt idx="218">
                  <c:v>3.07581043641655E-58</c:v>
                </c:pt>
                <c:pt idx="219">
                  <c:v>3.07581043641655E-58</c:v>
                </c:pt>
                <c:pt idx="220">
                  <c:v>3.07581043641655E-58</c:v>
                </c:pt>
                <c:pt idx="221">
                  <c:v>3.07581043641655E-58</c:v>
                </c:pt>
                <c:pt idx="222">
                  <c:v>3.07581043641655E-58</c:v>
                </c:pt>
                <c:pt idx="223">
                  <c:v>3.07581043641655E-58</c:v>
                </c:pt>
                <c:pt idx="224">
                  <c:v>3.07581043641655E-58</c:v>
                </c:pt>
                <c:pt idx="225">
                  <c:v>3.07581043641655E-58</c:v>
                </c:pt>
                <c:pt idx="226">
                  <c:v>3.07581043641655E-58</c:v>
                </c:pt>
                <c:pt idx="227">
                  <c:v>3.07581043641655E-58</c:v>
                </c:pt>
                <c:pt idx="228">
                  <c:v>3.07581043641655E-58</c:v>
                </c:pt>
                <c:pt idx="229">
                  <c:v>3.07581043641655E-58</c:v>
                </c:pt>
                <c:pt idx="230">
                  <c:v>3.07581043641655E-58</c:v>
                </c:pt>
                <c:pt idx="231">
                  <c:v>3.07581043641655E-58</c:v>
                </c:pt>
                <c:pt idx="232">
                  <c:v>1.26216968663732E-57</c:v>
                </c:pt>
                <c:pt idx="233">
                  <c:v>1.26216968663732E-57</c:v>
                </c:pt>
                <c:pt idx="234">
                  <c:v>1.26216968663732E-57</c:v>
                </c:pt>
              </c:numCache>
            </c:numRef>
          </c:val>
        </c:ser>
        <c:ser>
          <c:idx val="7"/>
          <c:order val="7"/>
          <c:tx>
            <c:v>C8</c:v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val>
            <c:numRef>
              <c:f>MeaningfulActionResult_probabil!$H$1:$H$236</c:f>
              <c:numCache>
                <c:formatCode>0.00E+00</c:formatCode>
                <c:ptCount val="236"/>
                <c:pt idx="0">
                  <c:v>2.23283526806296E-43</c:v>
                </c:pt>
                <c:pt idx="1">
                  <c:v>1.15415291911507E-58</c:v>
                </c:pt>
                <c:pt idx="2">
                  <c:v>1.15415291911507E-58</c:v>
                </c:pt>
                <c:pt idx="3">
                  <c:v>1.15415291911507E-58</c:v>
                </c:pt>
                <c:pt idx="4">
                  <c:v>3.2617826748697E-59</c:v>
                </c:pt>
                <c:pt idx="5">
                  <c:v>3.2617826748697E-59</c:v>
                </c:pt>
                <c:pt idx="6">
                  <c:v>3.2617826748697E-59</c:v>
                </c:pt>
                <c:pt idx="7">
                  <c:v>3.2617826748697E-59</c:v>
                </c:pt>
                <c:pt idx="8">
                  <c:v>3.2617826748697E-59</c:v>
                </c:pt>
                <c:pt idx="9">
                  <c:v>3.2617826748697E-59</c:v>
                </c:pt>
                <c:pt idx="10">
                  <c:v>1.98239279430811E-55</c:v>
                </c:pt>
                <c:pt idx="11">
                  <c:v>1.98239279430811E-55</c:v>
                </c:pt>
                <c:pt idx="12">
                  <c:v>1.98239279430811E-55</c:v>
                </c:pt>
                <c:pt idx="13">
                  <c:v>3.2617826748697E-59</c:v>
                </c:pt>
                <c:pt idx="14">
                  <c:v>3.2617826748697E-59</c:v>
                </c:pt>
                <c:pt idx="15">
                  <c:v>7.48595596456181E-57</c:v>
                </c:pt>
                <c:pt idx="16">
                  <c:v>7.96986363601323E-47</c:v>
                </c:pt>
                <c:pt idx="17">
                  <c:v>1.84638303309919E-37</c:v>
                </c:pt>
                <c:pt idx="18">
                  <c:v>6.31516355176696E-40</c:v>
                </c:pt>
                <c:pt idx="19">
                  <c:v>4.93355185509118E-46</c:v>
                </c:pt>
                <c:pt idx="20">
                  <c:v>2.27280822229095E-47</c:v>
                </c:pt>
                <c:pt idx="21">
                  <c:v>1.33653891545595E-49</c:v>
                </c:pt>
                <c:pt idx="22">
                  <c:v>2.19764753402755E-51</c:v>
                </c:pt>
                <c:pt idx="23">
                  <c:v>1.25458167187763E-51</c:v>
                </c:pt>
                <c:pt idx="24">
                  <c:v>1.19531711846061E-51</c:v>
                </c:pt>
                <c:pt idx="25">
                  <c:v>1.07981415946484E-47</c:v>
                </c:pt>
                <c:pt idx="26">
                  <c:v>2.70307606103285E-48</c:v>
                </c:pt>
                <c:pt idx="27">
                  <c:v>1.09787534324077E-44</c:v>
                </c:pt>
                <c:pt idx="28">
                  <c:v>5.32098637943677E-33</c:v>
                </c:pt>
                <c:pt idx="29">
                  <c:v>9.92190906147222E-33</c:v>
                </c:pt>
                <c:pt idx="30">
                  <c:v>3.77103109252491E-35</c:v>
                </c:pt>
                <c:pt idx="31">
                  <c:v>3.26425732107939E-45</c:v>
                </c:pt>
                <c:pt idx="32">
                  <c:v>1.87656648565112E-47</c:v>
                </c:pt>
                <c:pt idx="33">
                  <c:v>2.47355303950466E-47</c:v>
                </c:pt>
                <c:pt idx="34">
                  <c:v>3.4536862102437E-47</c:v>
                </c:pt>
                <c:pt idx="35">
                  <c:v>6.07298838060297E-47</c:v>
                </c:pt>
                <c:pt idx="36">
                  <c:v>6.90249068595793E-47</c:v>
                </c:pt>
                <c:pt idx="37">
                  <c:v>5.3935690000934E-47</c:v>
                </c:pt>
                <c:pt idx="38">
                  <c:v>6.07298838060297E-47</c:v>
                </c:pt>
                <c:pt idx="39">
                  <c:v>2.81810271363196E-46</c:v>
                </c:pt>
                <c:pt idx="40">
                  <c:v>1.28247657749236E-42</c:v>
                </c:pt>
                <c:pt idx="41">
                  <c:v>1.49592767405014E-43</c:v>
                </c:pt>
                <c:pt idx="42">
                  <c:v>5.79920309651311E-44</c:v>
                </c:pt>
                <c:pt idx="43">
                  <c:v>1.78411125706409E-43</c:v>
                </c:pt>
                <c:pt idx="44">
                  <c:v>5.16638520231533E-32</c:v>
                </c:pt>
                <c:pt idx="45">
                  <c:v>1.24038079153139E-34</c:v>
                </c:pt>
                <c:pt idx="46">
                  <c:v>3.45968701985621E-48</c:v>
                </c:pt>
                <c:pt idx="47">
                  <c:v>1.56081839940869E-49</c:v>
                </c:pt>
                <c:pt idx="48">
                  <c:v>7.25764802764648E-50</c:v>
                </c:pt>
                <c:pt idx="49">
                  <c:v>6.203883603979E-49</c:v>
                </c:pt>
                <c:pt idx="50">
                  <c:v>6.81495053807152E-50</c:v>
                </c:pt>
                <c:pt idx="51">
                  <c:v>1.65077090805374E-54</c:v>
                </c:pt>
                <c:pt idx="52">
                  <c:v>4.69207766374827E-58</c:v>
                </c:pt>
                <c:pt idx="53">
                  <c:v>3.72918031729063E-59</c:v>
                </c:pt>
                <c:pt idx="54">
                  <c:v>3.69033468897468E-59</c:v>
                </c:pt>
                <c:pt idx="55">
                  <c:v>3.69033468897468E-59</c:v>
                </c:pt>
                <c:pt idx="56">
                  <c:v>1.21047990135894E-58</c:v>
                </c:pt>
                <c:pt idx="57">
                  <c:v>1.82155084013557E-57</c:v>
                </c:pt>
                <c:pt idx="58">
                  <c:v>3.95522684654317E-45</c:v>
                </c:pt>
                <c:pt idx="59">
                  <c:v>3.95522684654317E-45</c:v>
                </c:pt>
                <c:pt idx="60">
                  <c:v>1.12559107872654E-45</c:v>
                </c:pt>
                <c:pt idx="61">
                  <c:v>1.17693851776767E-53</c:v>
                </c:pt>
                <c:pt idx="62">
                  <c:v>1.49912785704178E-50</c:v>
                </c:pt>
                <c:pt idx="63">
                  <c:v>1.77085013122189E-47</c:v>
                </c:pt>
                <c:pt idx="64">
                  <c:v>1.58037435235985E-48</c:v>
                </c:pt>
                <c:pt idx="65">
                  <c:v>6.63027554132947E-47</c:v>
                </c:pt>
                <c:pt idx="66">
                  <c:v>1.18454696022702E-56</c:v>
                </c:pt>
                <c:pt idx="67">
                  <c:v>4.12588443024711E-49</c:v>
                </c:pt>
                <c:pt idx="68">
                  <c:v>3.12225119251305E-38</c:v>
                </c:pt>
                <c:pt idx="69">
                  <c:v>2.44823873099801E-29</c:v>
                </c:pt>
                <c:pt idx="70">
                  <c:v>3.09935092767778E-46</c:v>
                </c:pt>
                <c:pt idx="71">
                  <c:v>1.27301322836808E-49</c:v>
                </c:pt>
                <c:pt idx="72">
                  <c:v>1.87156119927982E-49</c:v>
                </c:pt>
                <c:pt idx="73">
                  <c:v>4.99360524788089E-49</c:v>
                </c:pt>
                <c:pt idx="74">
                  <c:v>1.1971006124032E-48</c:v>
                </c:pt>
                <c:pt idx="75">
                  <c:v>1.31171662848427E-48</c:v>
                </c:pt>
                <c:pt idx="76">
                  <c:v>1.19960639709605E-48</c:v>
                </c:pt>
                <c:pt idx="77">
                  <c:v>4.02544146711993E-49</c:v>
                </c:pt>
                <c:pt idx="78">
                  <c:v>1.80779897454699E-48</c:v>
                </c:pt>
                <c:pt idx="79">
                  <c:v>1.52481686465253E-48</c:v>
                </c:pt>
                <c:pt idx="80">
                  <c:v>2.26127605102822E-46</c:v>
                </c:pt>
                <c:pt idx="81">
                  <c:v>3.9785134045001E-44</c:v>
                </c:pt>
                <c:pt idx="82">
                  <c:v>2.34711965683014E-37</c:v>
                </c:pt>
                <c:pt idx="83">
                  <c:v>5.14031679623562E-32</c:v>
                </c:pt>
                <c:pt idx="84">
                  <c:v>5.7184172381917E-30</c:v>
                </c:pt>
                <c:pt idx="85">
                  <c:v>9.25419975553616E-25</c:v>
                </c:pt>
                <c:pt idx="86">
                  <c:v>4.60976252333137E-11</c:v>
                </c:pt>
                <c:pt idx="87" formatCode="General">
                  <c:v>0.999999999999777</c:v>
                </c:pt>
                <c:pt idx="88">
                  <c:v>0.000436824500415309</c:v>
                </c:pt>
                <c:pt idx="89">
                  <c:v>1.69349669016948E-19</c:v>
                </c:pt>
                <c:pt idx="90">
                  <c:v>1.69349669016948E-19</c:v>
                </c:pt>
                <c:pt idx="91">
                  <c:v>1.38888683262041E-16</c:v>
                </c:pt>
                <c:pt idx="92">
                  <c:v>7.74074374387242E-24</c:v>
                </c:pt>
                <c:pt idx="93">
                  <c:v>7.74074374387242E-24</c:v>
                </c:pt>
                <c:pt idx="94">
                  <c:v>2.8214854282303E-25</c:v>
                </c:pt>
                <c:pt idx="95">
                  <c:v>2.8214854282303E-25</c:v>
                </c:pt>
                <c:pt idx="96">
                  <c:v>2.8214854282303E-25</c:v>
                </c:pt>
                <c:pt idx="97">
                  <c:v>1.03855310760396E-26</c:v>
                </c:pt>
                <c:pt idx="98">
                  <c:v>1.03855310760396E-26</c:v>
                </c:pt>
                <c:pt idx="99">
                  <c:v>1.03855310760396E-26</c:v>
                </c:pt>
                <c:pt idx="100">
                  <c:v>1.03855310760396E-26</c:v>
                </c:pt>
                <c:pt idx="101">
                  <c:v>1.03855310760396E-26</c:v>
                </c:pt>
                <c:pt idx="102">
                  <c:v>1.03855310760396E-26</c:v>
                </c:pt>
                <c:pt idx="103">
                  <c:v>1.03855310760396E-26</c:v>
                </c:pt>
                <c:pt idx="104">
                  <c:v>1.03855310760396E-26</c:v>
                </c:pt>
                <c:pt idx="105">
                  <c:v>1.03855310760396E-26</c:v>
                </c:pt>
                <c:pt idx="106">
                  <c:v>1.03855310760396E-26</c:v>
                </c:pt>
                <c:pt idx="107">
                  <c:v>1.03855310760396E-26</c:v>
                </c:pt>
                <c:pt idx="108">
                  <c:v>1.03855310760396E-26</c:v>
                </c:pt>
                <c:pt idx="109">
                  <c:v>1.03855310760396E-26</c:v>
                </c:pt>
                <c:pt idx="110">
                  <c:v>1.03855310760396E-26</c:v>
                </c:pt>
                <c:pt idx="111">
                  <c:v>1.03855310760396E-26</c:v>
                </c:pt>
                <c:pt idx="112">
                  <c:v>1.03855310760396E-26</c:v>
                </c:pt>
                <c:pt idx="113">
                  <c:v>1.03855310760396E-26</c:v>
                </c:pt>
                <c:pt idx="114">
                  <c:v>1.03855310760396E-26</c:v>
                </c:pt>
                <c:pt idx="115">
                  <c:v>1.03855310760396E-26</c:v>
                </c:pt>
                <c:pt idx="116">
                  <c:v>1.03855310760396E-26</c:v>
                </c:pt>
                <c:pt idx="117">
                  <c:v>1.03855310760396E-26</c:v>
                </c:pt>
                <c:pt idx="118">
                  <c:v>1.03855310760396E-26</c:v>
                </c:pt>
                <c:pt idx="119">
                  <c:v>1.03855310760396E-26</c:v>
                </c:pt>
                <c:pt idx="120">
                  <c:v>1.03855310760396E-26</c:v>
                </c:pt>
                <c:pt idx="121">
                  <c:v>1.03855310760396E-26</c:v>
                </c:pt>
                <c:pt idx="122">
                  <c:v>1.03855310760396E-26</c:v>
                </c:pt>
                <c:pt idx="123">
                  <c:v>1.03855310760396E-26</c:v>
                </c:pt>
                <c:pt idx="124">
                  <c:v>1.03855310760396E-26</c:v>
                </c:pt>
                <c:pt idx="125">
                  <c:v>1.03855310760396E-26</c:v>
                </c:pt>
                <c:pt idx="126">
                  <c:v>1.03855310760396E-26</c:v>
                </c:pt>
                <c:pt idx="127">
                  <c:v>1.03855310760396E-26</c:v>
                </c:pt>
                <c:pt idx="128">
                  <c:v>1.03855310760396E-26</c:v>
                </c:pt>
                <c:pt idx="129">
                  <c:v>1.03855310760396E-26</c:v>
                </c:pt>
                <c:pt idx="130">
                  <c:v>1.03855310760396E-26</c:v>
                </c:pt>
                <c:pt idx="131">
                  <c:v>1.03855310760396E-26</c:v>
                </c:pt>
                <c:pt idx="132">
                  <c:v>1.03855310760396E-26</c:v>
                </c:pt>
                <c:pt idx="133">
                  <c:v>1.03855310760396E-26</c:v>
                </c:pt>
                <c:pt idx="134">
                  <c:v>1.03855310760396E-26</c:v>
                </c:pt>
                <c:pt idx="135">
                  <c:v>1.03855310760396E-26</c:v>
                </c:pt>
                <c:pt idx="136">
                  <c:v>1.03855310760396E-26</c:v>
                </c:pt>
                <c:pt idx="137">
                  <c:v>1.03855310760396E-26</c:v>
                </c:pt>
                <c:pt idx="138">
                  <c:v>1.03855310760396E-26</c:v>
                </c:pt>
                <c:pt idx="139">
                  <c:v>1.03855310760396E-26</c:v>
                </c:pt>
                <c:pt idx="140">
                  <c:v>1.03855310760396E-26</c:v>
                </c:pt>
                <c:pt idx="141">
                  <c:v>1.03855310760396E-26</c:v>
                </c:pt>
                <c:pt idx="142">
                  <c:v>1.03855310760396E-26</c:v>
                </c:pt>
                <c:pt idx="143">
                  <c:v>1.03855310760396E-26</c:v>
                </c:pt>
                <c:pt idx="144">
                  <c:v>1.03855310760396E-26</c:v>
                </c:pt>
                <c:pt idx="145">
                  <c:v>1.03855310760396E-26</c:v>
                </c:pt>
                <c:pt idx="146">
                  <c:v>1.03855310760396E-26</c:v>
                </c:pt>
                <c:pt idx="147">
                  <c:v>1.03855310760396E-26</c:v>
                </c:pt>
                <c:pt idx="148">
                  <c:v>1.03855310760396E-26</c:v>
                </c:pt>
                <c:pt idx="149">
                  <c:v>1.03855310760396E-26</c:v>
                </c:pt>
                <c:pt idx="150">
                  <c:v>1.03855310760396E-26</c:v>
                </c:pt>
                <c:pt idx="151">
                  <c:v>1.03855310760396E-26</c:v>
                </c:pt>
                <c:pt idx="152">
                  <c:v>1.03855310760396E-26</c:v>
                </c:pt>
                <c:pt idx="153">
                  <c:v>1.03855310760396E-26</c:v>
                </c:pt>
                <c:pt idx="154">
                  <c:v>1.03855310760396E-26</c:v>
                </c:pt>
                <c:pt idx="155">
                  <c:v>1.03855310760396E-26</c:v>
                </c:pt>
                <c:pt idx="156">
                  <c:v>1.03855310760396E-26</c:v>
                </c:pt>
                <c:pt idx="157">
                  <c:v>1.03855310760396E-26</c:v>
                </c:pt>
                <c:pt idx="158">
                  <c:v>1.03855310760396E-26</c:v>
                </c:pt>
                <c:pt idx="159">
                  <c:v>2.72298503329583E-22</c:v>
                </c:pt>
                <c:pt idx="160" formatCode="General">
                  <c:v>0.999999999999999</c:v>
                </c:pt>
                <c:pt idx="161" formatCode="General">
                  <c:v>0.999999999993599</c:v>
                </c:pt>
                <c:pt idx="162">
                  <c:v>1.2544400933978E-14</c:v>
                </c:pt>
                <c:pt idx="163">
                  <c:v>6.63020875681551E-22</c:v>
                </c:pt>
                <c:pt idx="164">
                  <c:v>1.16119390326289E-21</c:v>
                </c:pt>
                <c:pt idx="165">
                  <c:v>3.79014295669802E-23</c:v>
                </c:pt>
                <c:pt idx="166">
                  <c:v>2.44080494603042E-25</c:v>
                </c:pt>
                <c:pt idx="167">
                  <c:v>1.40462433825723E-28</c:v>
                </c:pt>
                <c:pt idx="168">
                  <c:v>3.93265857176881E-29</c:v>
                </c:pt>
                <c:pt idx="169">
                  <c:v>7.85599829053776E-30</c:v>
                </c:pt>
                <c:pt idx="170">
                  <c:v>7.13864910385588E-30</c:v>
                </c:pt>
                <c:pt idx="171">
                  <c:v>6.18530439023987E-31</c:v>
                </c:pt>
                <c:pt idx="172">
                  <c:v>1.62061959110574E-31</c:v>
                </c:pt>
                <c:pt idx="173">
                  <c:v>8.80453288259713E-32</c:v>
                </c:pt>
                <c:pt idx="174">
                  <c:v>4.71174052860349E-32</c:v>
                </c:pt>
                <c:pt idx="175">
                  <c:v>2.16820366726797E-31</c:v>
                </c:pt>
                <c:pt idx="176">
                  <c:v>1.71411715362032E-31</c:v>
                </c:pt>
                <c:pt idx="177">
                  <c:v>6.33861045097274E-31</c:v>
                </c:pt>
                <c:pt idx="178">
                  <c:v>2.14979581048033E-30</c:v>
                </c:pt>
                <c:pt idx="179">
                  <c:v>3.27643419175877E-30</c:v>
                </c:pt>
                <c:pt idx="180">
                  <c:v>4.04973251994455E-31</c:v>
                </c:pt>
                <c:pt idx="181">
                  <c:v>2.8112639440968E-31</c:v>
                </c:pt>
                <c:pt idx="182">
                  <c:v>1.65052567874453E-31</c:v>
                </c:pt>
                <c:pt idx="183">
                  <c:v>2.72090177981883E-31</c:v>
                </c:pt>
                <c:pt idx="184">
                  <c:v>2.69426476195864E-32</c:v>
                </c:pt>
                <c:pt idx="185">
                  <c:v>3.50849397324531E-31</c:v>
                </c:pt>
                <c:pt idx="186">
                  <c:v>4.12078557807866E-31</c:v>
                </c:pt>
                <c:pt idx="187">
                  <c:v>7.98756198011004E-31</c:v>
                </c:pt>
                <c:pt idx="188">
                  <c:v>5.51454776613433E-31</c:v>
                </c:pt>
                <c:pt idx="189">
                  <c:v>3.37877511999635E-29</c:v>
                </c:pt>
                <c:pt idx="190">
                  <c:v>1.56126925143488E-22</c:v>
                </c:pt>
                <c:pt idx="191">
                  <c:v>1.4693079717082E-23</c:v>
                </c:pt>
                <c:pt idx="192">
                  <c:v>2.50795516545639E-34</c:v>
                </c:pt>
                <c:pt idx="193">
                  <c:v>4.27944265317146E-60</c:v>
                </c:pt>
                <c:pt idx="194">
                  <c:v>4.27944265317146E-60</c:v>
                </c:pt>
                <c:pt idx="195">
                  <c:v>4.27944265317146E-60</c:v>
                </c:pt>
                <c:pt idx="196">
                  <c:v>4.27944265317146E-60</c:v>
                </c:pt>
                <c:pt idx="197">
                  <c:v>4.27944265317146E-60</c:v>
                </c:pt>
                <c:pt idx="198">
                  <c:v>4.27944265317146E-60</c:v>
                </c:pt>
                <c:pt idx="199">
                  <c:v>4.27944265317146E-60</c:v>
                </c:pt>
                <c:pt idx="200">
                  <c:v>4.27944265317146E-60</c:v>
                </c:pt>
                <c:pt idx="201">
                  <c:v>4.27944265317146E-60</c:v>
                </c:pt>
                <c:pt idx="202">
                  <c:v>4.27944265317146E-60</c:v>
                </c:pt>
                <c:pt idx="203">
                  <c:v>4.27944265317146E-60</c:v>
                </c:pt>
                <c:pt idx="204">
                  <c:v>4.27944265317146E-60</c:v>
                </c:pt>
                <c:pt idx="205">
                  <c:v>4.27944265317146E-60</c:v>
                </c:pt>
                <c:pt idx="206">
                  <c:v>4.27944265317146E-60</c:v>
                </c:pt>
                <c:pt idx="207">
                  <c:v>4.27944265317146E-60</c:v>
                </c:pt>
                <c:pt idx="208">
                  <c:v>4.27944265317146E-60</c:v>
                </c:pt>
                <c:pt idx="209">
                  <c:v>4.27944265317146E-60</c:v>
                </c:pt>
                <c:pt idx="210">
                  <c:v>4.27944265317146E-60</c:v>
                </c:pt>
                <c:pt idx="211">
                  <c:v>4.27944265317146E-60</c:v>
                </c:pt>
                <c:pt idx="212">
                  <c:v>4.27944265317146E-60</c:v>
                </c:pt>
                <c:pt idx="213">
                  <c:v>1.84568731808316E-49</c:v>
                </c:pt>
                <c:pt idx="214">
                  <c:v>4.58362321995753E-41</c:v>
                </c:pt>
                <c:pt idx="215">
                  <c:v>4.15908383624143E-53</c:v>
                </c:pt>
                <c:pt idx="216">
                  <c:v>2.15091638904248E-60</c:v>
                </c:pt>
                <c:pt idx="217">
                  <c:v>2.15091638904248E-60</c:v>
                </c:pt>
                <c:pt idx="218">
                  <c:v>2.15091638904248E-60</c:v>
                </c:pt>
                <c:pt idx="219">
                  <c:v>2.15091638904248E-60</c:v>
                </c:pt>
                <c:pt idx="220">
                  <c:v>2.15091638904248E-60</c:v>
                </c:pt>
                <c:pt idx="221">
                  <c:v>2.15091638904248E-60</c:v>
                </c:pt>
                <c:pt idx="222">
                  <c:v>2.15091638904248E-60</c:v>
                </c:pt>
                <c:pt idx="223">
                  <c:v>2.15091638904248E-60</c:v>
                </c:pt>
                <c:pt idx="224">
                  <c:v>2.15091638904248E-60</c:v>
                </c:pt>
                <c:pt idx="225">
                  <c:v>2.15091638904248E-60</c:v>
                </c:pt>
                <c:pt idx="226">
                  <c:v>2.15091638904248E-60</c:v>
                </c:pt>
                <c:pt idx="227">
                  <c:v>2.15091638904248E-60</c:v>
                </c:pt>
                <c:pt idx="228">
                  <c:v>2.15091638904248E-60</c:v>
                </c:pt>
                <c:pt idx="229">
                  <c:v>2.15091638904248E-60</c:v>
                </c:pt>
                <c:pt idx="230">
                  <c:v>2.15091638904248E-60</c:v>
                </c:pt>
                <c:pt idx="231">
                  <c:v>2.15091638904248E-60</c:v>
                </c:pt>
                <c:pt idx="232">
                  <c:v>9.10218523991973E-60</c:v>
                </c:pt>
                <c:pt idx="233">
                  <c:v>9.10218523991973E-60</c:v>
                </c:pt>
                <c:pt idx="234">
                  <c:v>9.10218523991973E-60</c:v>
                </c:pt>
              </c:numCache>
            </c:numRef>
          </c:val>
        </c:ser>
        <c:ser>
          <c:idx val="8"/>
          <c:order val="8"/>
          <c:tx>
            <c:v>C9</c:v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val>
            <c:numRef>
              <c:f>MeaningfulActionResult_probabil!$I$1:$I$236</c:f>
              <c:numCache>
                <c:formatCode>0.00E+00</c:formatCode>
                <c:ptCount val="236"/>
                <c:pt idx="0">
                  <c:v>1.44397326868959E-112</c:v>
                </c:pt>
                <c:pt idx="1">
                  <c:v>8.95668025508531E-128</c:v>
                </c:pt>
                <c:pt idx="2">
                  <c:v>8.95668025508531E-128</c:v>
                </c:pt>
                <c:pt idx="3">
                  <c:v>8.95668025508531E-128</c:v>
                </c:pt>
                <c:pt idx="4">
                  <c:v>2.53127154959713E-128</c:v>
                </c:pt>
                <c:pt idx="5">
                  <c:v>2.53127154959713E-128</c:v>
                </c:pt>
                <c:pt idx="6">
                  <c:v>2.53127154959713E-128</c:v>
                </c:pt>
                <c:pt idx="7">
                  <c:v>2.53127154959713E-128</c:v>
                </c:pt>
                <c:pt idx="8">
                  <c:v>2.53127154959713E-128</c:v>
                </c:pt>
                <c:pt idx="9">
                  <c:v>2.53127154959713E-128</c:v>
                </c:pt>
                <c:pt idx="10">
                  <c:v>1.53841471997047E-124</c:v>
                </c:pt>
                <c:pt idx="11">
                  <c:v>1.53841471997047E-124</c:v>
                </c:pt>
                <c:pt idx="12">
                  <c:v>1.53841471997047E-124</c:v>
                </c:pt>
                <c:pt idx="13">
                  <c:v>2.53127154959713E-128</c:v>
                </c:pt>
                <c:pt idx="14">
                  <c:v>2.53127154959713E-128</c:v>
                </c:pt>
                <c:pt idx="15">
                  <c:v>5.80939603997045E-126</c:v>
                </c:pt>
                <c:pt idx="16">
                  <c:v>4.50984290416184E-116</c:v>
                </c:pt>
                <c:pt idx="17">
                  <c:v>8.95541124896981E-107</c:v>
                </c:pt>
                <c:pt idx="18">
                  <c:v>3.06300944585615E-109</c:v>
                </c:pt>
                <c:pt idx="19">
                  <c:v>3.19052511412193E-115</c:v>
                </c:pt>
                <c:pt idx="20">
                  <c:v>1.76378850593182E-116</c:v>
                </c:pt>
                <c:pt idx="21">
                  <c:v>1.03720672676464E-118</c:v>
                </c:pt>
                <c:pt idx="22">
                  <c:v>1.70546085788606E-120</c:v>
                </c:pt>
                <c:pt idx="23">
                  <c:v>9.73604684683541E-121</c:v>
                </c:pt>
                <c:pt idx="24">
                  <c:v>9.27613062028108E-121</c:v>
                </c:pt>
                <c:pt idx="25">
                  <c:v>8.37978226372994E-117</c:v>
                </c:pt>
                <c:pt idx="26">
                  <c:v>2.09769325908487E-117</c:v>
                </c:pt>
                <c:pt idx="27">
                  <c:v>8.51994414819461E-114</c:v>
                </c:pt>
                <c:pt idx="28">
                  <c:v>1.39033486684011E-103</c:v>
                </c:pt>
                <c:pt idx="29">
                  <c:v>2.04495764502418E-105</c:v>
                </c:pt>
                <c:pt idx="30">
                  <c:v>1.84295239303468E-109</c:v>
                </c:pt>
                <c:pt idx="31">
                  <c:v>3.37714497958065E-120</c:v>
                </c:pt>
                <c:pt idx="32">
                  <c:v>1.37468742809334E-122</c:v>
                </c:pt>
                <c:pt idx="33">
                  <c:v>2.2020655865871E-122</c:v>
                </c:pt>
                <c:pt idx="34">
                  <c:v>3.38208551499412E-122</c:v>
                </c:pt>
                <c:pt idx="35">
                  <c:v>6.82813482216568E-122</c:v>
                </c:pt>
                <c:pt idx="36">
                  <c:v>8.1406800917434E-122</c:v>
                </c:pt>
                <c:pt idx="37">
                  <c:v>6.13835341183183E-122</c:v>
                </c:pt>
                <c:pt idx="38">
                  <c:v>6.82813482216568E-122</c:v>
                </c:pt>
                <c:pt idx="39">
                  <c:v>3.08839111050491E-121</c:v>
                </c:pt>
                <c:pt idx="40">
                  <c:v>2.62280641574005E-117</c:v>
                </c:pt>
                <c:pt idx="41">
                  <c:v>2.31897355769221E-118</c:v>
                </c:pt>
                <c:pt idx="42">
                  <c:v>9.02209398181578E-119</c:v>
                </c:pt>
                <c:pt idx="43">
                  <c:v>3.53892326900585E-118</c:v>
                </c:pt>
                <c:pt idx="44">
                  <c:v>2.00777820926196E-105</c:v>
                </c:pt>
                <c:pt idx="45">
                  <c:v>2.89357032931578E-106</c:v>
                </c:pt>
                <c:pt idx="46">
                  <c:v>2.68485309929346E-117</c:v>
                </c:pt>
                <c:pt idx="47">
                  <c:v>1.21125642089877E-118</c:v>
                </c:pt>
                <c:pt idx="48">
                  <c:v>5.63222010801352E-119</c:v>
                </c:pt>
                <c:pt idx="49">
                  <c:v>4.81445750041164E-118</c:v>
                </c:pt>
                <c:pt idx="50">
                  <c:v>5.2886694572899E-119</c:v>
                </c:pt>
                <c:pt idx="51">
                  <c:v>1.28106310289921E-123</c:v>
                </c:pt>
                <c:pt idx="52">
                  <c:v>3.64123667411588E-127</c:v>
                </c:pt>
                <c:pt idx="53">
                  <c:v>2.89399048968116E-128</c:v>
                </c:pt>
                <c:pt idx="54">
                  <c:v>2.86384475539807E-128</c:v>
                </c:pt>
                <c:pt idx="55">
                  <c:v>2.86384475539807E-128</c:v>
                </c:pt>
                <c:pt idx="56">
                  <c:v>9.39379977481837E-128</c:v>
                </c:pt>
                <c:pt idx="57">
                  <c:v>1.41359504215409E-126</c:v>
                </c:pt>
                <c:pt idx="58">
                  <c:v>3.06941148041098E-114</c:v>
                </c:pt>
                <c:pt idx="59">
                  <c:v>3.06941148041098E-114</c:v>
                </c:pt>
                <c:pt idx="60">
                  <c:v>8.73502914835388E-115</c:v>
                </c:pt>
                <c:pt idx="61">
                  <c:v>9.13350545577547E-123</c:v>
                </c:pt>
                <c:pt idx="62">
                  <c:v>1.16338213547368E-119</c:v>
                </c:pt>
                <c:pt idx="63">
                  <c:v>1.14520774950059E-116</c:v>
                </c:pt>
                <c:pt idx="64">
                  <c:v>1.02202717413815E-117</c:v>
                </c:pt>
                <c:pt idx="65">
                  <c:v>4.28779533478197E-116</c:v>
                </c:pt>
                <c:pt idx="66">
                  <c:v>9.1925499595078E-126</c:v>
                </c:pt>
                <c:pt idx="67">
                  <c:v>3.20184847251806E-118</c:v>
                </c:pt>
                <c:pt idx="68">
                  <c:v>1.51436852214277E-107</c:v>
                </c:pt>
                <c:pt idx="69">
                  <c:v>6.33309825130455E-99</c:v>
                </c:pt>
                <c:pt idx="70">
                  <c:v>4.81043625975983E-116</c:v>
                </c:pt>
                <c:pt idx="71">
                  <c:v>1.33501121201953E-119</c:v>
                </c:pt>
                <c:pt idx="72">
                  <c:v>1.96270952205644E-119</c:v>
                </c:pt>
                <c:pt idx="73">
                  <c:v>5.23680260801132E-119</c:v>
                </c:pt>
                <c:pt idx="74">
                  <c:v>1.60171917828377E-118</c:v>
                </c:pt>
                <c:pt idx="75">
                  <c:v>1.69657276083213E-118</c:v>
                </c:pt>
                <c:pt idx="76">
                  <c:v>1.72396613113134E-118</c:v>
                </c:pt>
                <c:pt idx="77">
                  <c:v>6.79108866409844E-119</c:v>
                </c:pt>
                <c:pt idx="78">
                  <c:v>1.55880339326676E-118</c:v>
                </c:pt>
                <c:pt idx="79">
                  <c:v>1.0956646434934E-118</c:v>
                </c:pt>
                <c:pt idx="80">
                  <c:v>8.20631821795895E-117</c:v>
                </c:pt>
                <c:pt idx="81">
                  <c:v>5.35065838559171E-115</c:v>
                </c:pt>
                <c:pt idx="82">
                  <c:v>3.63489011095503E-108</c:v>
                </c:pt>
                <c:pt idx="83">
                  <c:v>1.27701332331158E-102</c:v>
                </c:pt>
                <c:pt idx="84">
                  <c:v>2.21290646886833E-101</c:v>
                </c:pt>
                <c:pt idx="85">
                  <c:v>7.70459519341762E-97</c:v>
                </c:pt>
                <c:pt idx="86">
                  <c:v>1.32477309329809E-74</c:v>
                </c:pt>
                <c:pt idx="87">
                  <c:v>4.67983410373051E-30</c:v>
                </c:pt>
                <c:pt idx="88" formatCode="General">
                  <c:v>0.999563175499584</c:v>
                </c:pt>
                <c:pt idx="89" formatCode="General">
                  <c:v>1.0</c:v>
                </c:pt>
                <c:pt idx="90" formatCode="General">
                  <c:v>1.0</c:v>
                </c:pt>
                <c:pt idx="91" formatCode="General">
                  <c:v>0.999999999999999</c:v>
                </c:pt>
                <c:pt idx="92" formatCode="General">
                  <c:v>1.0</c:v>
                </c:pt>
                <c:pt idx="93" formatCode="General">
                  <c:v>1.0</c:v>
                </c:pt>
                <c:pt idx="94" formatCode="General">
                  <c:v>1.0</c:v>
                </c:pt>
                <c:pt idx="95" formatCode="General">
                  <c:v>1.0</c:v>
                </c:pt>
                <c:pt idx="96" formatCode="General">
                  <c:v>1.0</c:v>
                </c:pt>
                <c:pt idx="97" formatCode="General">
                  <c:v>1.0</c:v>
                </c:pt>
                <c:pt idx="98" formatCode="General">
                  <c:v>1.0</c:v>
                </c:pt>
                <c:pt idx="99" formatCode="General">
                  <c:v>1.0</c:v>
                </c:pt>
                <c:pt idx="100" formatCode="General">
                  <c:v>1.0</c:v>
                </c:pt>
                <c:pt idx="101" formatCode="General">
                  <c:v>1.0</c:v>
                </c:pt>
                <c:pt idx="102" formatCode="General">
                  <c:v>1.0</c:v>
                </c:pt>
                <c:pt idx="103" formatCode="General">
                  <c:v>1.0</c:v>
                </c:pt>
                <c:pt idx="104" formatCode="General">
                  <c:v>1.0</c:v>
                </c:pt>
                <c:pt idx="105" formatCode="General">
                  <c:v>1.0</c:v>
                </c:pt>
                <c:pt idx="106" formatCode="General">
                  <c:v>1.0</c:v>
                </c:pt>
                <c:pt idx="107" formatCode="General">
                  <c:v>1.0</c:v>
                </c:pt>
                <c:pt idx="108" formatCode="General">
                  <c:v>1.0</c:v>
                </c:pt>
                <c:pt idx="109" formatCode="General">
                  <c:v>1.0</c:v>
                </c:pt>
                <c:pt idx="110" formatCode="General">
                  <c:v>1.0</c:v>
                </c:pt>
                <c:pt idx="111" formatCode="General">
                  <c:v>1.0</c:v>
                </c:pt>
                <c:pt idx="112" formatCode="General">
                  <c:v>1.0</c:v>
                </c:pt>
                <c:pt idx="113" formatCode="General">
                  <c:v>1.0</c:v>
                </c:pt>
                <c:pt idx="114" formatCode="General">
                  <c:v>1.0</c:v>
                </c:pt>
                <c:pt idx="115" formatCode="General">
                  <c:v>1.0</c:v>
                </c:pt>
                <c:pt idx="116" formatCode="General">
                  <c:v>1.0</c:v>
                </c:pt>
                <c:pt idx="117" formatCode="General">
                  <c:v>1.0</c:v>
                </c:pt>
                <c:pt idx="118" formatCode="General">
                  <c:v>1.0</c:v>
                </c:pt>
                <c:pt idx="119" formatCode="General">
                  <c:v>1.0</c:v>
                </c:pt>
                <c:pt idx="120" formatCode="General">
                  <c:v>1.0</c:v>
                </c:pt>
                <c:pt idx="121" formatCode="General">
                  <c:v>1.0</c:v>
                </c:pt>
                <c:pt idx="122" formatCode="General">
                  <c:v>1.0</c:v>
                </c:pt>
                <c:pt idx="123" formatCode="General">
                  <c:v>1.0</c:v>
                </c:pt>
                <c:pt idx="124" formatCode="General">
                  <c:v>1.0</c:v>
                </c:pt>
                <c:pt idx="125" formatCode="General">
                  <c:v>1.0</c:v>
                </c:pt>
                <c:pt idx="126" formatCode="General">
                  <c:v>1.0</c:v>
                </c:pt>
                <c:pt idx="127" formatCode="General">
                  <c:v>1.0</c:v>
                </c:pt>
                <c:pt idx="128" formatCode="General">
                  <c:v>1.0</c:v>
                </c:pt>
                <c:pt idx="129" formatCode="General">
                  <c:v>1.0</c:v>
                </c:pt>
                <c:pt idx="130" formatCode="General">
                  <c:v>1.0</c:v>
                </c:pt>
                <c:pt idx="131" formatCode="General">
                  <c:v>1.0</c:v>
                </c:pt>
                <c:pt idx="132" formatCode="General">
                  <c:v>1.0</c:v>
                </c:pt>
                <c:pt idx="133" formatCode="General">
                  <c:v>1.0</c:v>
                </c:pt>
                <c:pt idx="134" formatCode="General">
                  <c:v>1.0</c:v>
                </c:pt>
                <c:pt idx="135" formatCode="General">
                  <c:v>1.0</c:v>
                </c:pt>
                <c:pt idx="136" formatCode="General">
                  <c:v>1.0</c:v>
                </c:pt>
                <c:pt idx="137" formatCode="General">
                  <c:v>1.0</c:v>
                </c:pt>
                <c:pt idx="138" formatCode="General">
                  <c:v>1.0</c:v>
                </c:pt>
                <c:pt idx="139" formatCode="General">
                  <c:v>1.0</c:v>
                </c:pt>
                <c:pt idx="140" formatCode="General">
                  <c:v>1.0</c:v>
                </c:pt>
                <c:pt idx="141" formatCode="General">
                  <c:v>1.0</c:v>
                </c:pt>
                <c:pt idx="142" formatCode="General">
                  <c:v>1.0</c:v>
                </c:pt>
                <c:pt idx="143" formatCode="General">
                  <c:v>1.0</c:v>
                </c:pt>
                <c:pt idx="144" formatCode="General">
                  <c:v>1.0</c:v>
                </c:pt>
                <c:pt idx="145" formatCode="General">
                  <c:v>1.0</c:v>
                </c:pt>
                <c:pt idx="146" formatCode="General">
                  <c:v>1.0</c:v>
                </c:pt>
                <c:pt idx="147" formatCode="General">
                  <c:v>1.0</c:v>
                </c:pt>
                <c:pt idx="148" formatCode="General">
                  <c:v>1.0</c:v>
                </c:pt>
                <c:pt idx="149" formatCode="General">
                  <c:v>1.0</c:v>
                </c:pt>
                <c:pt idx="150" formatCode="General">
                  <c:v>1.0</c:v>
                </c:pt>
                <c:pt idx="151" formatCode="General">
                  <c:v>1.0</c:v>
                </c:pt>
                <c:pt idx="152" formatCode="General">
                  <c:v>1.0</c:v>
                </c:pt>
                <c:pt idx="153" formatCode="General">
                  <c:v>1.0</c:v>
                </c:pt>
                <c:pt idx="154" formatCode="General">
                  <c:v>1.0</c:v>
                </c:pt>
                <c:pt idx="155" formatCode="General">
                  <c:v>1.0</c:v>
                </c:pt>
                <c:pt idx="156" formatCode="General">
                  <c:v>1.0</c:v>
                </c:pt>
                <c:pt idx="157" formatCode="General">
                  <c:v>1.0</c:v>
                </c:pt>
                <c:pt idx="158" formatCode="General">
                  <c:v>1.0</c:v>
                </c:pt>
                <c:pt idx="159" formatCode="General">
                  <c:v>1.0</c:v>
                </c:pt>
                <c:pt idx="160">
                  <c:v>8.06455314814108E-16</c:v>
                </c:pt>
                <c:pt idx="161">
                  <c:v>2.14155929717843E-53</c:v>
                </c:pt>
                <c:pt idx="162">
                  <c:v>3.70786688355326E-100</c:v>
                </c:pt>
                <c:pt idx="163">
                  <c:v>7.08806228839387E-108</c:v>
                </c:pt>
                <c:pt idx="164">
                  <c:v>6.06389845431903E-108</c:v>
                </c:pt>
                <c:pt idx="165">
                  <c:v>3.93358868193443E-109</c:v>
                </c:pt>
                <c:pt idx="166">
                  <c:v>7.46942428828922E-111</c:v>
                </c:pt>
                <c:pt idx="167">
                  <c:v>3.38504780682658E-113</c:v>
                </c:pt>
                <c:pt idx="168">
                  <c:v>3.24376529844219E-114</c:v>
                </c:pt>
                <c:pt idx="169">
                  <c:v>6.14037188250522E-115</c:v>
                </c:pt>
                <c:pt idx="170">
                  <c:v>4.68462060198333E-115</c:v>
                </c:pt>
                <c:pt idx="171">
                  <c:v>1.20113607450843E-115</c:v>
                </c:pt>
                <c:pt idx="172">
                  <c:v>3.71780886573402E-116</c:v>
                </c:pt>
                <c:pt idx="173">
                  <c:v>2.9884622842479E-116</c:v>
                </c:pt>
                <c:pt idx="174">
                  <c:v>1.54414934055951E-116</c:v>
                </c:pt>
                <c:pt idx="175">
                  <c:v>7.24939437204028E-116</c:v>
                </c:pt>
                <c:pt idx="176">
                  <c:v>5.45824283860051E-116</c:v>
                </c:pt>
                <c:pt idx="177">
                  <c:v>8.8748183910695E-116</c:v>
                </c:pt>
                <c:pt idx="178">
                  <c:v>4.14940431259859E-115</c:v>
                </c:pt>
                <c:pt idx="179">
                  <c:v>8.83566204461117E-115</c:v>
                </c:pt>
                <c:pt idx="180">
                  <c:v>1.05446085246062E-115</c:v>
                </c:pt>
                <c:pt idx="181">
                  <c:v>1.23432988605903E-115</c:v>
                </c:pt>
                <c:pt idx="182">
                  <c:v>3.49467978309533E-116</c:v>
                </c:pt>
                <c:pt idx="183">
                  <c:v>8.87036966899904E-116</c:v>
                </c:pt>
                <c:pt idx="184">
                  <c:v>4.85636023804438E-117</c:v>
                </c:pt>
                <c:pt idx="185">
                  <c:v>1.70999495920403E-115</c:v>
                </c:pt>
                <c:pt idx="186">
                  <c:v>1.93246596836082E-115</c:v>
                </c:pt>
                <c:pt idx="187">
                  <c:v>3.89303525287172E-115</c:v>
                </c:pt>
                <c:pt idx="188">
                  <c:v>1.56386630116147E-115</c:v>
                </c:pt>
                <c:pt idx="189">
                  <c:v>1.57196918882703E-113</c:v>
                </c:pt>
                <c:pt idx="190">
                  <c:v>4.73736659703982E-106</c:v>
                </c:pt>
                <c:pt idx="191">
                  <c:v>3.14491077057366E-103</c:v>
                </c:pt>
                <c:pt idx="192">
                  <c:v>8.71202311249648E-109</c:v>
                </c:pt>
                <c:pt idx="193">
                  <c:v>3.32101568861823E-129</c:v>
                </c:pt>
                <c:pt idx="194">
                  <c:v>3.32101568861823E-129</c:v>
                </c:pt>
                <c:pt idx="195">
                  <c:v>3.32101568861823E-129</c:v>
                </c:pt>
                <c:pt idx="196">
                  <c:v>3.32101568861823E-129</c:v>
                </c:pt>
                <c:pt idx="197">
                  <c:v>3.32101568861823E-129</c:v>
                </c:pt>
                <c:pt idx="198">
                  <c:v>3.32101568861823E-129</c:v>
                </c:pt>
                <c:pt idx="199">
                  <c:v>3.32101568861823E-129</c:v>
                </c:pt>
                <c:pt idx="200">
                  <c:v>3.32101568861823E-129</c:v>
                </c:pt>
                <c:pt idx="201">
                  <c:v>3.32101568861823E-129</c:v>
                </c:pt>
                <c:pt idx="202">
                  <c:v>3.32101568861823E-129</c:v>
                </c:pt>
                <c:pt idx="203">
                  <c:v>3.32101568861823E-129</c:v>
                </c:pt>
                <c:pt idx="204">
                  <c:v>3.32101568861823E-129</c:v>
                </c:pt>
                <c:pt idx="205">
                  <c:v>3.32101568861823E-129</c:v>
                </c:pt>
                <c:pt idx="206">
                  <c:v>3.32101568861823E-129</c:v>
                </c:pt>
                <c:pt idx="207">
                  <c:v>3.32101568861823E-129</c:v>
                </c:pt>
                <c:pt idx="208">
                  <c:v>3.32101568861823E-129</c:v>
                </c:pt>
                <c:pt idx="209">
                  <c:v>3.32101568861823E-129</c:v>
                </c:pt>
                <c:pt idx="210">
                  <c:v>3.32101568861823E-129</c:v>
                </c:pt>
                <c:pt idx="211">
                  <c:v>3.32101568861823E-129</c:v>
                </c:pt>
                <c:pt idx="212">
                  <c:v>3.32101568861823E-129</c:v>
                </c:pt>
                <c:pt idx="213">
                  <c:v>1.25328516044223E-118</c:v>
                </c:pt>
                <c:pt idx="214">
                  <c:v>3.11243779287202E-110</c:v>
                </c:pt>
                <c:pt idx="215">
                  <c:v>2.8241609518198E-122</c:v>
                </c:pt>
                <c:pt idx="216">
                  <c:v>1.66919565276154E-129</c:v>
                </c:pt>
                <c:pt idx="217">
                  <c:v>1.66919565276154E-129</c:v>
                </c:pt>
                <c:pt idx="218">
                  <c:v>1.66919565276154E-129</c:v>
                </c:pt>
                <c:pt idx="219">
                  <c:v>1.66919565276154E-129</c:v>
                </c:pt>
                <c:pt idx="220">
                  <c:v>1.66919565276154E-129</c:v>
                </c:pt>
                <c:pt idx="221">
                  <c:v>1.66919565276154E-129</c:v>
                </c:pt>
                <c:pt idx="222">
                  <c:v>1.66919565276154E-129</c:v>
                </c:pt>
                <c:pt idx="223">
                  <c:v>1.66919565276154E-129</c:v>
                </c:pt>
                <c:pt idx="224">
                  <c:v>1.66919565276154E-129</c:v>
                </c:pt>
                <c:pt idx="225">
                  <c:v>1.66919565276154E-129</c:v>
                </c:pt>
                <c:pt idx="226">
                  <c:v>1.66919565276154E-129</c:v>
                </c:pt>
                <c:pt idx="227">
                  <c:v>1.66919565276154E-129</c:v>
                </c:pt>
                <c:pt idx="228">
                  <c:v>1.66919565276154E-129</c:v>
                </c:pt>
                <c:pt idx="229">
                  <c:v>1.66919565276154E-129</c:v>
                </c:pt>
                <c:pt idx="230">
                  <c:v>1.66919565276154E-129</c:v>
                </c:pt>
                <c:pt idx="231">
                  <c:v>1.66919565276154E-129</c:v>
                </c:pt>
                <c:pt idx="232">
                  <c:v>7.06365347834721E-129</c:v>
                </c:pt>
                <c:pt idx="233">
                  <c:v>7.06365347834721E-129</c:v>
                </c:pt>
                <c:pt idx="234">
                  <c:v>7.06365347834721E-129</c:v>
                </c:pt>
              </c:numCache>
            </c:numRef>
          </c:val>
        </c:ser>
        <c:ser>
          <c:idx val="9"/>
          <c:order val="9"/>
          <c:tx>
            <c:v>C10</c:v>
          </c:tx>
          <c:spPr>
            <a:solidFill>
              <a:srgbClr val="7030A0"/>
            </a:solidFill>
            <a:ln>
              <a:noFill/>
            </a:ln>
            <a:effectLst/>
          </c:spPr>
          <c:val>
            <c:numRef>
              <c:f>MeaningfulActionResult_probabil!$J$1:$J$236</c:f>
              <c:numCache>
                <c:formatCode>0.00E+00</c:formatCode>
                <c:ptCount val="236"/>
                <c:pt idx="0">
                  <c:v>5.19141200158424E-90</c:v>
                </c:pt>
                <c:pt idx="1">
                  <c:v>6.44026013212083E-105</c:v>
                </c:pt>
                <c:pt idx="2">
                  <c:v>6.44026013212083E-105</c:v>
                </c:pt>
                <c:pt idx="3">
                  <c:v>6.44026013212083E-105</c:v>
                </c:pt>
                <c:pt idx="4">
                  <c:v>9.10049637811154E-106</c:v>
                </c:pt>
                <c:pt idx="5">
                  <c:v>9.10049637811154E-106</c:v>
                </c:pt>
                <c:pt idx="6">
                  <c:v>9.10049637811154E-106</c:v>
                </c:pt>
                <c:pt idx="7">
                  <c:v>9.10049637811154E-106</c:v>
                </c:pt>
                <c:pt idx="8">
                  <c:v>9.10049637811154E-106</c:v>
                </c:pt>
                <c:pt idx="9">
                  <c:v>9.10049637811154E-106</c:v>
                </c:pt>
                <c:pt idx="10">
                  <c:v>5.53095047796333E-102</c:v>
                </c:pt>
                <c:pt idx="11">
                  <c:v>5.53095047796333E-102</c:v>
                </c:pt>
                <c:pt idx="12">
                  <c:v>5.53095047796333E-102</c:v>
                </c:pt>
                <c:pt idx="13">
                  <c:v>9.10049637811154E-106</c:v>
                </c:pt>
                <c:pt idx="14">
                  <c:v>9.10049637811154E-106</c:v>
                </c:pt>
                <c:pt idx="15">
                  <c:v>2.08860987787663E-103</c:v>
                </c:pt>
                <c:pt idx="16">
                  <c:v>1.38976371172945E-93</c:v>
                </c:pt>
                <c:pt idx="17">
                  <c:v>2.75972042527775E-84</c:v>
                </c:pt>
                <c:pt idx="18">
                  <c:v>9.43904137458825E-87</c:v>
                </c:pt>
                <c:pt idx="19">
                  <c:v>4.20590967093096E-92</c:v>
                </c:pt>
                <c:pt idx="20">
                  <c:v>3.98590999604393E-93</c:v>
                </c:pt>
                <c:pt idx="21">
                  <c:v>1.29271787067774E-94</c:v>
                </c:pt>
                <c:pt idx="22">
                  <c:v>1.3540730432285E-94</c:v>
                </c:pt>
                <c:pt idx="23">
                  <c:v>1.21093918590589E-94</c:v>
                </c:pt>
                <c:pt idx="24">
                  <c:v>1.15373623796099E-94</c:v>
                </c:pt>
                <c:pt idx="25">
                  <c:v>1.47958131270881E-92</c:v>
                </c:pt>
                <c:pt idx="26">
                  <c:v>5.12834505615765E-93</c:v>
                </c:pt>
                <c:pt idx="27">
                  <c:v>3.46438138232417E-88</c:v>
                </c:pt>
                <c:pt idx="28">
                  <c:v>5.65338239793241E-78</c:v>
                </c:pt>
                <c:pt idx="29">
                  <c:v>3.1001301831925E-80</c:v>
                </c:pt>
                <c:pt idx="30">
                  <c:v>6.62583260992857E-87</c:v>
                </c:pt>
                <c:pt idx="31">
                  <c:v>1.21416035589048E-97</c:v>
                </c:pt>
                <c:pt idx="32">
                  <c:v>4.9423136614532E-100</c:v>
                </c:pt>
                <c:pt idx="33">
                  <c:v>7.91692613869337E-100</c:v>
                </c:pt>
                <c:pt idx="34">
                  <c:v>1.21593659063082E-99</c:v>
                </c:pt>
                <c:pt idx="35">
                  <c:v>2.45486961793487E-99</c:v>
                </c:pt>
                <c:pt idx="36">
                  <c:v>2.92675946610058E-99</c:v>
                </c:pt>
                <c:pt idx="37">
                  <c:v>2.20687752764942E-99</c:v>
                </c:pt>
                <c:pt idx="38">
                  <c:v>2.45486961793487E-99</c:v>
                </c:pt>
                <c:pt idx="39">
                  <c:v>1.11034677886954E-98</c:v>
                </c:pt>
                <c:pt idx="40">
                  <c:v>2.23332276800353E-95</c:v>
                </c:pt>
                <c:pt idx="41">
                  <c:v>1.97460872968065E-96</c:v>
                </c:pt>
                <c:pt idx="42">
                  <c:v>7.68232370629286E-97</c:v>
                </c:pt>
                <c:pt idx="43">
                  <c:v>3.01339735310132E-96</c:v>
                </c:pt>
                <c:pt idx="44">
                  <c:v>8.92533070232976E-81</c:v>
                </c:pt>
                <c:pt idx="45">
                  <c:v>8.52378788210873E-81</c:v>
                </c:pt>
                <c:pt idx="46">
                  <c:v>3.33933667072467E-91</c:v>
                </c:pt>
                <c:pt idx="47">
                  <c:v>4.10434438769252E-93</c:v>
                </c:pt>
                <c:pt idx="48">
                  <c:v>3.23625792546737E-93</c:v>
                </c:pt>
                <c:pt idx="49">
                  <c:v>1.88305357945011E-91</c:v>
                </c:pt>
                <c:pt idx="50">
                  <c:v>5.24960727844687E-92</c:v>
                </c:pt>
                <c:pt idx="51">
                  <c:v>1.99636162588168E-96</c:v>
                </c:pt>
                <c:pt idx="52">
                  <c:v>8.58180940491645E-100</c:v>
                </c:pt>
                <c:pt idx="53">
                  <c:v>7.97488207890023E-101</c:v>
                </c:pt>
                <c:pt idx="54">
                  <c:v>7.89181039056414E-101</c:v>
                </c:pt>
                <c:pt idx="55">
                  <c:v>7.89181039056414E-101</c:v>
                </c:pt>
                <c:pt idx="56">
                  <c:v>2.39544032590117E-100</c:v>
                </c:pt>
                <c:pt idx="57">
                  <c:v>3.07533806523537E-99</c:v>
                </c:pt>
                <c:pt idx="58">
                  <c:v>1.4996564596788E-87</c:v>
                </c:pt>
                <c:pt idx="59">
                  <c:v>1.4996564596788E-87</c:v>
                </c:pt>
                <c:pt idx="60">
                  <c:v>5.85482968957004E-88</c:v>
                </c:pt>
                <c:pt idx="61">
                  <c:v>1.30472090826262E-95</c:v>
                </c:pt>
                <c:pt idx="62">
                  <c:v>1.26800402559063E-92</c:v>
                </c:pt>
                <c:pt idx="63">
                  <c:v>5.01242821287554E-90</c:v>
                </c:pt>
                <c:pt idx="64">
                  <c:v>1.67902618106102E-91</c:v>
                </c:pt>
                <c:pt idx="65">
                  <c:v>4.11682122304712E-91</c:v>
                </c:pt>
                <c:pt idx="66">
                  <c:v>3.37575052541043E-102</c:v>
                </c:pt>
                <c:pt idx="67">
                  <c:v>1.41644701323032E-93</c:v>
                </c:pt>
                <c:pt idx="68">
                  <c:v>3.48836824511435E-82</c:v>
                </c:pt>
                <c:pt idx="69">
                  <c:v>1.18868256579932E-73</c:v>
                </c:pt>
                <c:pt idx="70">
                  <c:v>5.99546528022811E-92</c:v>
                </c:pt>
                <c:pt idx="71">
                  <c:v>4.79966864940973E-97</c:v>
                </c:pt>
                <c:pt idx="72">
                  <c:v>7.05638670004999E-97</c:v>
                </c:pt>
                <c:pt idx="73">
                  <c:v>1.88274952857206E-96</c:v>
                </c:pt>
                <c:pt idx="74">
                  <c:v>5.75854438970396E-96</c:v>
                </c:pt>
                <c:pt idx="75">
                  <c:v>6.09956457165285E-96</c:v>
                </c:pt>
                <c:pt idx="76">
                  <c:v>6.19804996220822E-96</c:v>
                </c:pt>
                <c:pt idx="77">
                  <c:v>2.44155068234869E-96</c:v>
                </c:pt>
                <c:pt idx="78">
                  <c:v>5.60425239124312E-96</c:v>
                </c:pt>
                <c:pt idx="79">
                  <c:v>3.93916335106034E-96</c:v>
                </c:pt>
                <c:pt idx="80">
                  <c:v>2.9503578639093E-94</c:v>
                </c:pt>
                <c:pt idx="81">
                  <c:v>1.92368326765458E-92</c:v>
                </c:pt>
                <c:pt idx="82">
                  <c:v>3.09511323264234E-86</c:v>
                </c:pt>
                <c:pt idx="83">
                  <c:v>4.66019295675212E-81</c:v>
                </c:pt>
                <c:pt idx="84">
                  <c:v>8.07553919129528E-80</c:v>
                </c:pt>
                <c:pt idx="85">
                  <c:v>4.6816181011769E-80</c:v>
                </c:pt>
                <c:pt idx="86">
                  <c:v>4.60204072024196E-76</c:v>
                </c:pt>
                <c:pt idx="87">
                  <c:v>8.58035616087135E-79</c:v>
                </c:pt>
                <c:pt idx="88">
                  <c:v>2.86338158048379E-86</c:v>
                </c:pt>
                <c:pt idx="89">
                  <c:v>3.99272420387039E-102</c:v>
                </c:pt>
                <c:pt idx="90">
                  <c:v>3.99272420387039E-102</c:v>
                </c:pt>
                <c:pt idx="91">
                  <c:v>2.43537680613469E-99</c:v>
                </c:pt>
                <c:pt idx="92">
                  <c:v>4.45193705175094E-106</c:v>
                </c:pt>
                <c:pt idx="93">
                  <c:v>4.45193705175094E-106</c:v>
                </c:pt>
                <c:pt idx="94">
                  <c:v>2.51979021799119E-107</c:v>
                </c:pt>
                <c:pt idx="95">
                  <c:v>2.51979021799119E-107</c:v>
                </c:pt>
                <c:pt idx="96">
                  <c:v>2.51979021799119E-107</c:v>
                </c:pt>
                <c:pt idx="97">
                  <c:v>1.56817897798468E-108</c:v>
                </c:pt>
                <c:pt idx="98">
                  <c:v>1.56817897798468E-108</c:v>
                </c:pt>
                <c:pt idx="99">
                  <c:v>1.56817897798468E-108</c:v>
                </c:pt>
                <c:pt idx="100">
                  <c:v>1.56817897798468E-108</c:v>
                </c:pt>
                <c:pt idx="101">
                  <c:v>1.56817897798468E-108</c:v>
                </c:pt>
                <c:pt idx="102">
                  <c:v>1.56817897798468E-108</c:v>
                </c:pt>
                <c:pt idx="103">
                  <c:v>1.56817897798468E-108</c:v>
                </c:pt>
                <c:pt idx="104">
                  <c:v>1.56817897798468E-108</c:v>
                </c:pt>
                <c:pt idx="105">
                  <c:v>1.56817897798468E-108</c:v>
                </c:pt>
                <c:pt idx="106">
                  <c:v>1.56817897798468E-108</c:v>
                </c:pt>
                <c:pt idx="107">
                  <c:v>1.56817897798468E-108</c:v>
                </c:pt>
                <c:pt idx="108">
                  <c:v>1.56817897798468E-108</c:v>
                </c:pt>
                <c:pt idx="109">
                  <c:v>1.56817897798468E-108</c:v>
                </c:pt>
                <c:pt idx="110">
                  <c:v>1.56817897798468E-108</c:v>
                </c:pt>
                <c:pt idx="111">
                  <c:v>1.56817897798468E-108</c:v>
                </c:pt>
                <c:pt idx="112">
                  <c:v>1.56817897798468E-108</c:v>
                </c:pt>
                <c:pt idx="113">
                  <c:v>1.56817897798468E-108</c:v>
                </c:pt>
                <c:pt idx="114">
                  <c:v>1.56817897798468E-108</c:v>
                </c:pt>
                <c:pt idx="115">
                  <c:v>1.56817897798468E-108</c:v>
                </c:pt>
                <c:pt idx="116">
                  <c:v>1.56817897798468E-108</c:v>
                </c:pt>
                <c:pt idx="117">
                  <c:v>1.56817897798468E-108</c:v>
                </c:pt>
                <c:pt idx="118">
                  <c:v>1.56817897798468E-108</c:v>
                </c:pt>
                <c:pt idx="119">
                  <c:v>1.56817897798468E-108</c:v>
                </c:pt>
                <c:pt idx="120">
                  <c:v>1.56817897798468E-108</c:v>
                </c:pt>
                <c:pt idx="121">
                  <c:v>1.56817897798468E-108</c:v>
                </c:pt>
                <c:pt idx="122">
                  <c:v>1.56817897798468E-108</c:v>
                </c:pt>
                <c:pt idx="123">
                  <c:v>1.56817897798468E-108</c:v>
                </c:pt>
                <c:pt idx="124">
                  <c:v>1.56817897798468E-108</c:v>
                </c:pt>
                <c:pt idx="125">
                  <c:v>1.56817897798468E-108</c:v>
                </c:pt>
                <c:pt idx="126">
                  <c:v>1.56817897798468E-108</c:v>
                </c:pt>
                <c:pt idx="127">
                  <c:v>1.56817897798468E-108</c:v>
                </c:pt>
                <c:pt idx="128">
                  <c:v>1.56817897798468E-108</c:v>
                </c:pt>
                <c:pt idx="129">
                  <c:v>1.56817897798468E-108</c:v>
                </c:pt>
                <c:pt idx="130">
                  <c:v>1.56817897798468E-108</c:v>
                </c:pt>
                <c:pt idx="131">
                  <c:v>1.56817897798468E-108</c:v>
                </c:pt>
                <c:pt idx="132">
                  <c:v>1.56817897798468E-108</c:v>
                </c:pt>
                <c:pt idx="133">
                  <c:v>1.56817897798468E-108</c:v>
                </c:pt>
                <c:pt idx="134">
                  <c:v>1.56817897798468E-108</c:v>
                </c:pt>
                <c:pt idx="135">
                  <c:v>1.56817897798468E-108</c:v>
                </c:pt>
                <c:pt idx="136">
                  <c:v>1.56817897798468E-108</c:v>
                </c:pt>
                <c:pt idx="137">
                  <c:v>1.56817897798468E-108</c:v>
                </c:pt>
                <c:pt idx="138">
                  <c:v>1.56817897798468E-108</c:v>
                </c:pt>
                <c:pt idx="139">
                  <c:v>1.56817897798468E-108</c:v>
                </c:pt>
                <c:pt idx="140">
                  <c:v>1.56817897798468E-108</c:v>
                </c:pt>
                <c:pt idx="141">
                  <c:v>1.56817897798468E-108</c:v>
                </c:pt>
                <c:pt idx="142">
                  <c:v>1.56817897798468E-108</c:v>
                </c:pt>
                <c:pt idx="143">
                  <c:v>1.56817897798468E-108</c:v>
                </c:pt>
                <c:pt idx="144">
                  <c:v>1.56817897798468E-108</c:v>
                </c:pt>
                <c:pt idx="145">
                  <c:v>1.56817897798468E-108</c:v>
                </c:pt>
                <c:pt idx="146">
                  <c:v>1.56817897798468E-108</c:v>
                </c:pt>
                <c:pt idx="147">
                  <c:v>1.56817897798468E-108</c:v>
                </c:pt>
                <c:pt idx="148">
                  <c:v>1.56817897798468E-108</c:v>
                </c:pt>
                <c:pt idx="149">
                  <c:v>1.56817897798468E-108</c:v>
                </c:pt>
                <c:pt idx="150">
                  <c:v>1.56817897798468E-108</c:v>
                </c:pt>
                <c:pt idx="151">
                  <c:v>1.56817897798468E-108</c:v>
                </c:pt>
                <c:pt idx="152">
                  <c:v>1.56817897798468E-108</c:v>
                </c:pt>
                <c:pt idx="153">
                  <c:v>1.56817897798468E-108</c:v>
                </c:pt>
                <c:pt idx="154">
                  <c:v>1.56817897798468E-108</c:v>
                </c:pt>
                <c:pt idx="155">
                  <c:v>1.56817897798468E-108</c:v>
                </c:pt>
                <c:pt idx="156">
                  <c:v>1.56817897798468E-108</c:v>
                </c:pt>
                <c:pt idx="157">
                  <c:v>1.56817897798468E-108</c:v>
                </c:pt>
                <c:pt idx="158">
                  <c:v>1.56817897798468E-108</c:v>
                </c:pt>
                <c:pt idx="159">
                  <c:v>1.33558111550484E-104</c:v>
                </c:pt>
                <c:pt idx="160">
                  <c:v>1.89464504413264E-59</c:v>
                </c:pt>
                <c:pt idx="161">
                  <c:v>4.29717829201527E-25</c:v>
                </c:pt>
                <c:pt idx="162" formatCode="General">
                  <c:v>0.9999999999026</c:v>
                </c:pt>
                <c:pt idx="163" formatCode="General">
                  <c:v>0.999999999999998</c:v>
                </c:pt>
                <c:pt idx="164" formatCode="General">
                  <c:v>0.999999999999998</c:v>
                </c:pt>
                <c:pt idx="165" formatCode="General">
                  <c:v>0.999999999999999</c:v>
                </c:pt>
                <c:pt idx="166" formatCode="General">
                  <c:v>0.999999999999999</c:v>
                </c:pt>
                <c:pt idx="167" formatCode="General">
                  <c:v>1.0</c:v>
                </c:pt>
                <c:pt idx="168" formatCode="General">
                  <c:v>1.0</c:v>
                </c:pt>
                <c:pt idx="169" formatCode="General">
                  <c:v>1.0</c:v>
                </c:pt>
                <c:pt idx="170" formatCode="General">
                  <c:v>1.0</c:v>
                </c:pt>
                <c:pt idx="171" formatCode="General">
                  <c:v>1.0</c:v>
                </c:pt>
                <c:pt idx="172" formatCode="General">
                  <c:v>1.0</c:v>
                </c:pt>
                <c:pt idx="173" formatCode="General">
                  <c:v>1.0</c:v>
                </c:pt>
                <c:pt idx="174" formatCode="General">
                  <c:v>1.0</c:v>
                </c:pt>
                <c:pt idx="175" formatCode="General">
                  <c:v>1.0</c:v>
                </c:pt>
                <c:pt idx="176" formatCode="General">
                  <c:v>1.0</c:v>
                </c:pt>
                <c:pt idx="177" formatCode="General">
                  <c:v>1.0</c:v>
                </c:pt>
                <c:pt idx="178" formatCode="General">
                  <c:v>1.0</c:v>
                </c:pt>
                <c:pt idx="179" formatCode="General">
                  <c:v>1.0</c:v>
                </c:pt>
                <c:pt idx="180" formatCode="General">
                  <c:v>1.0</c:v>
                </c:pt>
                <c:pt idx="181" formatCode="General">
                  <c:v>1.0</c:v>
                </c:pt>
                <c:pt idx="182" formatCode="General">
                  <c:v>1.0</c:v>
                </c:pt>
                <c:pt idx="183" formatCode="General">
                  <c:v>1.0</c:v>
                </c:pt>
                <c:pt idx="184" formatCode="General">
                  <c:v>1.0</c:v>
                </c:pt>
                <c:pt idx="185" formatCode="General">
                  <c:v>1.0</c:v>
                </c:pt>
                <c:pt idx="186" formatCode="General">
                  <c:v>1.0</c:v>
                </c:pt>
                <c:pt idx="187" formatCode="General">
                  <c:v>1.0</c:v>
                </c:pt>
                <c:pt idx="188" formatCode="General">
                  <c:v>1.0</c:v>
                </c:pt>
                <c:pt idx="189" formatCode="General">
                  <c:v>1.0</c:v>
                </c:pt>
                <c:pt idx="190" formatCode="General">
                  <c:v>0.999999903571736</c:v>
                </c:pt>
                <c:pt idx="191">
                  <c:v>2.66371175864003E-23</c:v>
                </c:pt>
                <c:pt idx="192">
                  <c:v>5.03555752328307E-58</c:v>
                </c:pt>
                <c:pt idx="193">
                  <c:v>1.06496559524886E-101</c:v>
                </c:pt>
                <c:pt idx="194">
                  <c:v>1.06496559524886E-101</c:v>
                </c:pt>
                <c:pt idx="195">
                  <c:v>1.06496559524886E-101</c:v>
                </c:pt>
                <c:pt idx="196">
                  <c:v>1.06496559524886E-101</c:v>
                </c:pt>
                <c:pt idx="197">
                  <c:v>1.06496559524886E-101</c:v>
                </c:pt>
                <c:pt idx="198">
                  <c:v>1.06496559524886E-101</c:v>
                </c:pt>
                <c:pt idx="199">
                  <c:v>1.06496559524886E-101</c:v>
                </c:pt>
                <c:pt idx="200">
                  <c:v>1.06496559524886E-101</c:v>
                </c:pt>
                <c:pt idx="201">
                  <c:v>1.06496559524886E-101</c:v>
                </c:pt>
                <c:pt idx="202">
                  <c:v>1.06496559524886E-101</c:v>
                </c:pt>
                <c:pt idx="203">
                  <c:v>1.06496559524886E-101</c:v>
                </c:pt>
                <c:pt idx="204">
                  <c:v>1.06496559524886E-101</c:v>
                </c:pt>
                <c:pt idx="205">
                  <c:v>1.06496559524886E-101</c:v>
                </c:pt>
                <c:pt idx="206">
                  <c:v>1.06496559524886E-101</c:v>
                </c:pt>
                <c:pt idx="207">
                  <c:v>1.06496559524886E-101</c:v>
                </c:pt>
                <c:pt idx="208">
                  <c:v>1.06496559524886E-101</c:v>
                </c:pt>
                <c:pt idx="209">
                  <c:v>1.06496559524886E-101</c:v>
                </c:pt>
                <c:pt idx="210">
                  <c:v>1.06496559524886E-101</c:v>
                </c:pt>
                <c:pt idx="211">
                  <c:v>1.06496559524886E-101</c:v>
                </c:pt>
                <c:pt idx="212">
                  <c:v>1.06496559524886E-101</c:v>
                </c:pt>
                <c:pt idx="213">
                  <c:v>5.85425120251497E-92</c:v>
                </c:pt>
                <c:pt idx="214">
                  <c:v>1.43486759399589E-84</c:v>
                </c:pt>
                <c:pt idx="215">
                  <c:v>1.50852004901976E-98</c:v>
                </c:pt>
                <c:pt idx="216">
                  <c:v>6.00113764749326E-107</c:v>
                </c:pt>
                <c:pt idx="217">
                  <c:v>6.00113764749326E-107</c:v>
                </c:pt>
                <c:pt idx="218">
                  <c:v>6.00113764749326E-107</c:v>
                </c:pt>
                <c:pt idx="219">
                  <c:v>6.00113764749326E-107</c:v>
                </c:pt>
                <c:pt idx="220">
                  <c:v>6.00113764749326E-107</c:v>
                </c:pt>
                <c:pt idx="221">
                  <c:v>6.00113764749326E-107</c:v>
                </c:pt>
                <c:pt idx="222">
                  <c:v>6.00113764749326E-107</c:v>
                </c:pt>
                <c:pt idx="223">
                  <c:v>6.00113764749326E-107</c:v>
                </c:pt>
                <c:pt idx="224">
                  <c:v>6.00113764749326E-107</c:v>
                </c:pt>
                <c:pt idx="225">
                  <c:v>6.00113764749326E-107</c:v>
                </c:pt>
                <c:pt idx="226">
                  <c:v>6.00113764749326E-107</c:v>
                </c:pt>
                <c:pt idx="227">
                  <c:v>6.00113764749326E-107</c:v>
                </c:pt>
                <c:pt idx="228">
                  <c:v>6.00113764749326E-107</c:v>
                </c:pt>
                <c:pt idx="229">
                  <c:v>6.00113764749326E-107</c:v>
                </c:pt>
                <c:pt idx="230">
                  <c:v>6.00113764749326E-107</c:v>
                </c:pt>
                <c:pt idx="231">
                  <c:v>6.00113764749326E-107</c:v>
                </c:pt>
                <c:pt idx="232">
                  <c:v>5.07908785265473E-106</c:v>
                </c:pt>
                <c:pt idx="233">
                  <c:v>5.07908785265473E-106</c:v>
                </c:pt>
                <c:pt idx="234">
                  <c:v>5.07908785265473E-106</c:v>
                </c:pt>
              </c:numCache>
            </c:numRef>
          </c:val>
        </c:ser>
        <c:ser>
          <c:idx val="10"/>
          <c:order val="10"/>
          <c:tx>
            <c:v>C11</c:v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val>
            <c:numRef>
              <c:f>MeaningfulActionResult_probabil!$K$1:$K$236</c:f>
              <c:numCache>
                <c:formatCode>0.00E+00</c:formatCode>
                <c:ptCount val="236"/>
                <c:pt idx="0">
                  <c:v>1.65407161470925E-44</c:v>
                </c:pt>
                <c:pt idx="1">
                  <c:v>8.65825825808118E-93</c:v>
                </c:pt>
                <c:pt idx="2">
                  <c:v>8.65825825808118E-93</c:v>
                </c:pt>
                <c:pt idx="3">
                  <c:v>8.65825825808118E-93</c:v>
                </c:pt>
                <c:pt idx="4">
                  <c:v>5.41638971066733E-94</c:v>
                </c:pt>
                <c:pt idx="5">
                  <c:v>5.41638971066733E-94</c:v>
                </c:pt>
                <c:pt idx="6">
                  <c:v>5.41638971066733E-94</c:v>
                </c:pt>
                <c:pt idx="7">
                  <c:v>5.41638971066733E-94</c:v>
                </c:pt>
                <c:pt idx="8">
                  <c:v>5.41638971066733E-94</c:v>
                </c:pt>
                <c:pt idx="9">
                  <c:v>5.41638971066733E-94</c:v>
                </c:pt>
                <c:pt idx="10">
                  <c:v>1.15851188843931E-85</c:v>
                </c:pt>
                <c:pt idx="11">
                  <c:v>1.15851188843931E-85</c:v>
                </c:pt>
                <c:pt idx="12">
                  <c:v>1.15851188843931E-85</c:v>
                </c:pt>
                <c:pt idx="13">
                  <c:v>5.41638971066733E-94</c:v>
                </c:pt>
                <c:pt idx="14">
                  <c:v>5.41638971066733E-94</c:v>
                </c:pt>
                <c:pt idx="15">
                  <c:v>2.40716005718367E-89</c:v>
                </c:pt>
                <c:pt idx="16">
                  <c:v>1.40080558704874E-70</c:v>
                </c:pt>
                <c:pt idx="17">
                  <c:v>3.46261234467156E-27</c:v>
                </c:pt>
                <c:pt idx="18">
                  <c:v>2.47075291130949E-26</c:v>
                </c:pt>
                <c:pt idx="19">
                  <c:v>4.43768621273303E-31</c:v>
                </c:pt>
                <c:pt idx="20">
                  <c:v>1.37836234681262E-46</c:v>
                </c:pt>
                <c:pt idx="21">
                  <c:v>4.80574074249765E-37</c:v>
                </c:pt>
                <c:pt idx="22">
                  <c:v>3.99730782302621E-41</c:v>
                </c:pt>
                <c:pt idx="23">
                  <c:v>9.4879554477211E-57</c:v>
                </c:pt>
                <c:pt idx="24">
                  <c:v>2.78456075584508E-51</c:v>
                </c:pt>
                <c:pt idx="25">
                  <c:v>2.03507393531364E-19</c:v>
                </c:pt>
                <c:pt idx="26" formatCode="General">
                  <c:v>0.999999999148775</c:v>
                </c:pt>
                <c:pt idx="27">
                  <c:v>6.38575947720416E-11</c:v>
                </c:pt>
                <c:pt idx="28">
                  <c:v>9.8899137002298E-32</c:v>
                </c:pt>
                <c:pt idx="29">
                  <c:v>5.13818772591921E-65</c:v>
                </c:pt>
                <c:pt idx="30">
                  <c:v>8.41308611923912E-77</c:v>
                </c:pt>
                <c:pt idx="31">
                  <c:v>6.21139496648088E-90</c:v>
                </c:pt>
                <c:pt idx="32">
                  <c:v>2.52838614360828E-92</c:v>
                </c:pt>
                <c:pt idx="33">
                  <c:v>4.0501367821234E-92</c:v>
                </c:pt>
                <c:pt idx="34">
                  <c:v>6.22048181853057E-92</c:v>
                </c:pt>
                <c:pt idx="35">
                  <c:v>1.2558608683126E-91</c:v>
                </c:pt>
                <c:pt idx="36">
                  <c:v>1.49727002101831E-91</c:v>
                </c:pt>
                <c:pt idx="37">
                  <c:v>1.12899320920961E-91</c:v>
                </c:pt>
                <c:pt idx="38">
                  <c:v>1.2558608683126E-91</c:v>
                </c:pt>
                <c:pt idx="39">
                  <c:v>5.68030603194938E-91</c:v>
                </c:pt>
                <c:pt idx="40">
                  <c:v>1.57541096134349E-85</c:v>
                </c:pt>
                <c:pt idx="41">
                  <c:v>1.39291117328353E-86</c:v>
                </c:pt>
                <c:pt idx="42">
                  <c:v>5.41919741690632E-87</c:v>
                </c:pt>
                <c:pt idx="43">
                  <c:v>2.12568433411135E-86</c:v>
                </c:pt>
                <c:pt idx="44">
                  <c:v>5.36392363842742E-66</c:v>
                </c:pt>
                <c:pt idx="45">
                  <c:v>8.60687537934701E-61</c:v>
                </c:pt>
                <c:pt idx="46">
                  <c:v>7.07291510128425E-72</c:v>
                </c:pt>
                <c:pt idx="47">
                  <c:v>3.91067939118502E-70</c:v>
                </c:pt>
                <c:pt idx="48">
                  <c:v>7.08951375654905E-70</c:v>
                </c:pt>
                <c:pt idx="49">
                  <c:v>8.57028244809532E-63</c:v>
                </c:pt>
                <c:pt idx="50">
                  <c:v>2.56664462677572E-67</c:v>
                </c:pt>
                <c:pt idx="51">
                  <c:v>7.43494525517183E-72</c:v>
                </c:pt>
                <c:pt idx="52">
                  <c:v>1.03029460487105E-77</c:v>
                </c:pt>
                <c:pt idx="53">
                  <c:v>4.67672511076671E-79</c:v>
                </c:pt>
                <c:pt idx="54">
                  <c:v>4.02435584710642E-81</c:v>
                </c:pt>
                <c:pt idx="55">
                  <c:v>4.02435584710642E-81</c:v>
                </c:pt>
                <c:pt idx="56">
                  <c:v>2.09153539674597E-78</c:v>
                </c:pt>
                <c:pt idx="57">
                  <c:v>5.39429605879911E-75</c:v>
                </c:pt>
                <c:pt idx="58">
                  <c:v>1.51428255677127E-35</c:v>
                </c:pt>
                <c:pt idx="59">
                  <c:v>1.51428255677127E-35</c:v>
                </c:pt>
                <c:pt idx="60">
                  <c:v>8.27991099094561E-38</c:v>
                </c:pt>
                <c:pt idx="61">
                  <c:v>5.37247357961922E-71</c:v>
                </c:pt>
                <c:pt idx="62">
                  <c:v>4.36411797845868E-70</c:v>
                </c:pt>
                <c:pt idx="63">
                  <c:v>1.81106939432028E-63</c:v>
                </c:pt>
                <c:pt idx="64">
                  <c:v>9.71073439141977E-70</c:v>
                </c:pt>
                <c:pt idx="65">
                  <c:v>2.88686511852434E-71</c:v>
                </c:pt>
                <c:pt idx="66">
                  <c:v>3.84757670397338E-89</c:v>
                </c:pt>
                <c:pt idx="67">
                  <c:v>3.08972996917497E-74</c:v>
                </c:pt>
                <c:pt idx="68">
                  <c:v>2.95749405731941E-62</c:v>
                </c:pt>
                <c:pt idx="69">
                  <c:v>2.30684867636634E-55</c:v>
                </c:pt>
                <c:pt idx="70">
                  <c:v>5.45814508039899E-82</c:v>
                </c:pt>
                <c:pt idx="71">
                  <c:v>2.45541188567754E-89</c:v>
                </c:pt>
                <c:pt idx="72">
                  <c:v>3.60990248261299E-89</c:v>
                </c:pt>
                <c:pt idx="73">
                  <c:v>9.63175983155953E-89</c:v>
                </c:pt>
                <c:pt idx="74">
                  <c:v>2.94595301707332E-88</c:v>
                </c:pt>
                <c:pt idx="75">
                  <c:v>3.12041193687866E-88</c:v>
                </c:pt>
                <c:pt idx="76">
                  <c:v>3.17079503959687E-88</c:v>
                </c:pt>
                <c:pt idx="77">
                  <c:v>1.24904717446359E-88</c:v>
                </c:pt>
                <c:pt idx="78">
                  <c:v>2.86702040014E-88</c:v>
                </c:pt>
                <c:pt idx="79">
                  <c:v>2.015195051638E-88</c:v>
                </c:pt>
                <c:pt idx="80">
                  <c:v>1.5093424765748E-86</c:v>
                </c:pt>
                <c:pt idx="81">
                  <c:v>9.84116843204905E-85</c:v>
                </c:pt>
                <c:pt idx="82">
                  <c:v>8.79664638679483E-79</c:v>
                </c:pt>
                <c:pt idx="83">
                  <c:v>3.28735244687426E-71</c:v>
                </c:pt>
                <c:pt idx="84">
                  <c:v>5.69657603592852E-70</c:v>
                </c:pt>
                <c:pt idx="85">
                  <c:v>1.35983893469121E-71</c:v>
                </c:pt>
                <c:pt idx="86">
                  <c:v>1.30277995864785E-70</c:v>
                </c:pt>
                <c:pt idx="87">
                  <c:v>2.42899112023853E-73</c:v>
                </c:pt>
                <c:pt idx="88">
                  <c:v>7.51203690565148E-80</c:v>
                </c:pt>
                <c:pt idx="89">
                  <c:v>1.99974402592616E-95</c:v>
                </c:pt>
                <c:pt idx="90">
                  <c:v>1.99974402592616E-95</c:v>
                </c:pt>
                <c:pt idx="91">
                  <c:v>6.38917305730768E-93</c:v>
                </c:pt>
                <c:pt idx="92">
                  <c:v>7.59173181139968E-99</c:v>
                </c:pt>
                <c:pt idx="93">
                  <c:v>7.59173181139968E-99</c:v>
                </c:pt>
                <c:pt idx="94">
                  <c:v>7.16151618712502E-100</c:v>
                </c:pt>
                <c:pt idx="95">
                  <c:v>7.16151618712502E-100</c:v>
                </c:pt>
                <c:pt idx="96">
                  <c:v>7.16151618712502E-100</c:v>
                </c:pt>
                <c:pt idx="97">
                  <c:v>8.02248151419115E-101</c:v>
                </c:pt>
                <c:pt idx="98">
                  <c:v>8.02248151419115E-101</c:v>
                </c:pt>
                <c:pt idx="99">
                  <c:v>8.02248151419115E-101</c:v>
                </c:pt>
                <c:pt idx="100">
                  <c:v>8.02248151419115E-101</c:v>
                </c:pt>
                <c:pt idx="101">
                  <c:v>8.02248151419115E-101</c:v>
                </c:pt>
                <c:pt idx="102">
                  <c:v>8.02248151419115E-101</c:v>
                </c:pt>
                <c:pt idx="103">
                  <c:v>8.02248151419115E-101</c:v>
                </c:pt>
                <c:pt idx="104">
                  <c:v>8.02248151419115E-101</c:v>
                </c:pt>
                <c:pt idx="105">
                  <c:v>8.02248151419115E-101</c:v>
                </c:pt>
                <c:pt idx="106">
                  <c:v>8.02248151419115E-101</c:v>
                </c:pt>
                <c:pt idx="107">
                  <c:v>8.02248151419115E-101</c:v>
                </c:pt>
                <c:pt idx="108">
                  <c:v>8.02248151419115E-101</c:v>
                </c:pt>
                <c:pt idx="109">
                  <c:v>8.02248151419115E-101</c:v>
                </c:pt>
                <c:pt idx="110">
                  <c:v>8.02248151419115E-101</c:v>
                </c:pt>
                <c:pt idx="111">
                  <c:v>8.02248151419115E-101</c:v>
                </c:pt>
                <c:pt idx="112">
                  <c:v>8.02248151419115E-101</c:v>
                </c:pt>
                <c:pt idx="113">
                  <c:v>8.02248151419115E-101</c:v>
                </c:pt>
                <c:pt idx="114">
                  <c:v>8.02248151419115E-101</c:v>
                </c:pt>
                <c:pt idx="115">
                  <c:v>8.02248151419115E-101</c:v>
                </c:pt>
                <c:pt idx="116">
                  <c:v>8.02248151419115E-101</c:v>
                </c:pt>
                <c:pt idx="117">
                  <c:v>8.02248151419115E-101</c:v>
                </c:pt>
                <c:pt idx="118">
                  <c:v>8.02248151419115E-101</c:v>
                </c:pt>
                <c:pt idx="119">
                  <c:v>8.02248151419115E-101</c:v>
                </c:pt>
                <c:pt idx="120">
                  <c:v>8.02248151419115E-101</c:v>
                </c:pt>
                <c:pt idx="121">
                  <c:v>8.02248151419115E-101</c:v>
                </c:pt>
                <c:pt idx="122">
                  <c:v>8.02248151419115E-101</c:v>
                </c:pt>
                <c:pt idx="123">
                  <c:v>8.02248151419115E-101</c:v>
                </c:pt>
                <c:pt idx="124">
                  <c:v>8.02248151419115E-101</c:v>
                </c:pt>
                <c:pt idx="125">
                  <c:v>8.02248151419115E-101</c:v>
                </c:pt>
                <c:pt idx="126">
                  <c:v>8.02248151419115E-101</c:v>
                </c:pt>
                <c:pt idx="127">
                  <c:v>8.02248151419115E-101</c:v>
                </c:pt>
                <c:pt idx="128">
                  <c:v>8.02248151419115E-101</c:v>
                </c:pt>
                <c:pt idx="129">
                  <c:v>8.02248151419115E-101</c:v>
                </c:pt>
                <c:pt idx="130">
                  <c:v>8.02248151419115E-101</c:v>
                </c:pt>
                <c:pt idx="131">
                  <c:v>8.02248151419115E-101</c:v>
                </c:pt>
                <c:pt idx="132">
                  <c:v>8.02248151419115E-101</c:v>
                </c:pt>
                <c:pt idx="133">
                  <c:v>8.02248151419115E-101</c:v>
                </c:pt>
                <c:pt idx="134">
                  <c:v>8.02248151419115E-101</c:v>
                </c:pt>
                <c:pt idx="135">
                  <c:v>8.02248151419115E-101</c:v>
                </c:pt>
                <c:pt idx="136">
                  <c:v>8.02248151419115E-101</c:v>
                </c:pt>
                <c:pt idx="137">
                  <c:v>8.02248151419115E-101</c:v>
                </c:pt>
                <c:pt idx="138">
                  <c:v>8.02248151419115E-101</c:v>
                </c:pt>
                <c:pt idx="139">
                  <c:v>8.02248151419115E-101</c:v>
                </c:pt>
                <c:pt idx="140">
                  <c:v>8.02248151419115E-101</c:v>
                </c:pt>
                <c:pt idx="141">
                  <c:v>8.02248151419115E-101</c:v>
                </c:pt>
                <c:pt idx="142">
                  <c:v>8.02248151419115E-101</c:v>
                </c:pt>
                <c:pt idx="143">
                  <c:v>8.02248151419115E-101</c:v>
                </c:pt>
                <c:pt idx="144">
                  <c:v>8.02248151419115E-101</c:v>
                </c:pt>
                <c:pt idx="145">
                  <c:v>8.02248151419115E-101</c:v>
                </c:pt>
                <c:pt idx="146">
                  <c:v>8.02248151419115E-101</c:v>
                </c:pt>
                <c:pt idx="147">
                  <c:v>8.02248151419115E-101</c:v>
                </c:pt>
                <c:pt idx="148">
                  <c:v>8.02248151419115E-101</c:v>
                </c:pt>
                <c:pt idx="149">
                  <c:v>8.02248151419115E-101</c:v>
                </c:pt>
                <c:pt idx="150">
                  <c:v>8.02248151419115E-101</c:v>
                </c:pt>
                <c:pt idx="151">
                  <c:v>8.02248151419115E-101</c:v>
                </c:pt>
                <c:pt idx="152">
                  <c:v>8.02248151419115E-101</c:v>
                </c:pt>
                <c:pt idx="153">
                  <c:v>8.02248151419115E-101</c:v>
                </c:pt>
                <c:pt idx="154">
                  <c:v>8.02248151419115E-101</c:v>
                </c:pt>
                <c:pt idx="155">
                  <c:v>8.02248151419115E-101</c:v>
                </c:pt>
                <c:pt idx="156">
                  <c:v>8.02248151419115E-101</c:v>
                </c:pt>
                <c:pt idx="157">
                  <c:v>8.02248151419115E-101</c:v>
                </c:pt>
                <c:pt idx="158">
                  <c:v>8.02248151419115E-101</c:v>
                </c:pt>
                <c:pt idx="159">
                  <c:v>2.27751954338298E-97</c:v>
                </c:pt>
                <c:pt idx="160">
                  <c:v>1.10301845659848E-76</c:v>
                </c:pt>
                <c:pt idx="161">
                  <c:v>2.18362213146533E-71</c:v>
                </c:pt>
                <c:pt idx="162">
                  <c:v>4.71390477087965E-73</c:v>
                </c:pt>
                <c:pt idx="163">
                  <c:v>1.30366788178751E-77</c:v>
                </c:pt>
                <c:pt idx="164">
                  <c:v>1.1152991229035E-77</c:v>
                </c:pt>
                <c:pt idx="165">
                  <c:v>7.23483092581777E-79</c:v>
                </c:pt>
                <c:pt idx="166">
                  <c:v>1.37380967376715E-80</c:v>
                </c:pt>
                <c:pt idx="167">
                  <c:v>6.22593019714983E-83</c:v>
                </c:pt>
                <c:pt idx="168">
                  <c:v>5.96607713588475E-84</c:v>
                </c:pt>
                <c:pt idx="169">
                  <c:v>1.12936445530355E-84</c:v>
                </c:pt>
                <c:pt idx="170">
                  <c:v>8.61616217338051E-85</c:v>
                </c:pt>
                <c:pt idx="171">
                  <c:v>2.20918278971851E-85</c:v>
                </c:pt>
                <c:pt idx="172">
                  <c:v>6.83795910880992E-86</c:v>
                </c:pt>
                <c:pt idx="173">
                  <c:v>5.49651249860863E-86</c:v>
                </c:pt>
                <c:pt idx="174">
                  <c:v>2.84006801587018E-86</c:v>
                </c:pt>
                <c:pt idx="175">
                  <c:v>1.33334079480701E-85</c:v>
                </c:pt>
                <c:pt idx="176">
                  <c:v>1.00390425340238E-85</c:v>
                </c:pt>
                <c:pt idx="177">
                  <c:v>1.63229599605213E-85</c:v>
                </c:pt>
                <c:pt idx="178">
                  <c:v>7.63176861429827E-85</c:v>
                </c:pt>
                <c:pt idx="179">
                  <c:v>1.62509418698509E-84</c:v>
                </c:pt>
                <c:pt idx="180">
                  <c:v>1.93941121003882E-85</c:v>
                </c:pt>
                <c:pt idx="181">
                  <c:v>2.27023432148001E-85</c:v>
                </c:pt>
                <c:pt idx="182">
                  <c:v>6.42757019476158E-86</c:v>
                </c:pt>
                <c:pt idx="183">
                  <c:v>1.63147776734289E-85</c:v>
                </c:pt>
                <c:pt idx="184">
                  <c:v>8.93203333598286E-87</c:v>
                </c:pt>
                <c:pt idx="185">
                  <c:v>3.14509863998677E-85</c:v>
                </c:pt>
                <c:pt idx="186">
                  <c:v>3.55427719607129E-85</c:v>
                </c:pt>
                <c:pt idx="187">
                  <c:v>7.16024325877671E-85</c:v>
                </c:pt>
                <c:pt idx="188">
                  <c:v>2.87633232509528E-85</c:v>
                </c:pt>
                <c:pt idx="189">
                  <c:v>2.89123551579231E-83</c:v>
                </c:pt>
                <c:pt idx="190">
                  <c:v>2.91268991162471E-73</c:v>
                </c:pt>
                <c:pt idx="191">
                  <c:v>3.23115479606605E-64</c:v>
                </c:pt>
                <c:pt idx="192">
                  <c:v>2.59927077814113E-66</c:v>
                </c:pt>
                <c:pt idx="193">
                  <c:v>1.76325437446595E-84</c:v>
                </c:pt>
                <c:pt idx="194">
                  <c:v>1.76325437446595E-84</c:v>
                </c:pt>
                <c:pt idx="195">
                  <c:v>1.76325437446595E-84</c:v>
                </c:pt>
                <c:pt idx="196">
                  <c:v>1.76325437446595E-84</c:v>
                </c:pt>
                <c:pt idx="197">
                  <c:v>1.76325437446595E-84</c:v>
                </c:pt>
                <c:pt idx="198">
                  <c:v>1.76325437446595E-84</c:v>
                </c:pt>
                <c:pt idx="199">
                  <c:v>1.76325437446595E-84</c:v>
                </c:pt>
                <c:pt idx="200">
                  <c:v>1.76325437446595E-84</c:v>
                </c:pt>
                <c:pt idx="201">
                  <c:v>1.76325437446595E-84</c:v>
                </c:pt>
                <c:pt idx="202">
                  <c:v>1.76325437446595E-84</c:v>
                </c:pt>
                <c:pt idx="203">
                  <c:v>1.76325437446595E-84</c:v>
                </c:pt>
                <c:pt idx="204">
                  <c:v>1.76325437446595E-84</c:v>
                </c:pt>
                <c:pt idx="205">
                  <c:v>1.76325437446595E-84</c:v>
                </c:pt>
                <c:pt idx="206">
                  <c:v>1.76325437446595E-84</c:v>
                </c:pt>
                <c:pt idx="207">
                  <c:v>1.76325437446595E-84</c:v>
                </c:pt>
                <c:pt idx="208">
                  <c:v>1.76325437446595E-84</c:v>
                </c:pt>
                <c:pt idx="209">
                  <c:v>1.76325437446595E-84</c:v>
                </c:pt>
                <c:pt idx="210">
                  <c:v>1.76325437446595E-84</c:v>
                </c:pt>
                <c:pt idx="211">
                  <c:v>1.76325437446595E-84</c:v>
                </c:pt>
                <c:pt idx="212">
                  <c:v>1.76325437446595E-84</c:v>
                </c:pt>
                <c:pt idx="213">
                  <c:v>1.14305837495455E-50</c:v>
                </c:pt>
                <c:pt idx="214">
                  <c:v>8.09159041313107E-12</c:v>
                </c:pt>
                <c:pt idx="215" formatCode="General">
                  <c:v>1.0</c:v>
                </c:pt>
                <c:pt idx="216" formatCode="General">
                  <c:v>1.0</c:v>
                </c:pt>
                <c:pt idx="217" formatCode="General">
                  <c:v>1.0</c:v>
                </c:pt>
                <c:pt idx="218" formatCode="General">
                  <c:v>1.0</c:v>
                </c:pt>
                <c:pt idx="219" formatCode="General">
                  <c:v>1.0</c:v>
                </c:pt>
                <c:pt idx="220" formatCode="General">
                  <c:v>1.0</c:v>
                </c:pt>
                <c:pt idx="221" formatCode="General">
                  <c:v>1.0</c:v>
                </c:pt>
                <c:pt idx="222" formatCode="General">
                  <c:v>1.0</c:v>
                </c:pt>
                <c:pt idx="223" formatCode="General">
                  <c:v>1.0</c:v>
                </c:pt>
                <c:pt idx="224" formatCode="General">
                  <c:v>1.0</c:v>
                </c:pt>
                <c:pt idx="225" formatCode="General">
                  <c:v>1.0</c:v>
                </c:pt>
                <c:pt idx="226" formatCode="General">
                  <c:v>1.0</c:v>
                </c:pt>
                <c:pt idx="227" formatCode="General">
                  <c:v>1.0</c:v>
                </c:pt>
                <c:pt idx="228" formatCode="General">
                  <c:v>1.0</c:v>
                </c:pt>
                <c:pt idx="229" formatCode="General">
                  <c:v>1.0</c:v>
                </c:pt>
                <c:pt idx="230" formatCode="General">
                  <c:v>1.0</c:v>
                </c:pt>
                <c:pt idx="231" formatCode="General">
                  <c:v>1.0</c:v>
                </c:pt>
                <c:pt idx="232" formatCode="General">
                  <c:v>1.0</c:v>
                </c:pt>
                <c:pt idx="233" formatCode="General">
                  <c:v>1.0</c:v>
                </c:pt>
                <c:pt idx="234" formatCode="General">
                  <c:v>1.0</c:v>
                </c:pt>
              </c:numCache>
            </c:numRef>
          </c:val>
        </c:ser>
        <c:ser>
          <c:idx val="11"/>
          <c:order val="11"/>
          <c:tx>
            <c:v>C12</c:v>
          </c:tx>
          <c:spPr>
            <a:solidFill>
              <a:srgbClr val="C767CF"/>
            </a:solidFill>
            <a:ln>
              <a:noFill/>
            </a:ln>
            <a:effectLst/>
          </c:spPr>
          <c:val>
            <c:numRef>
              <c:f>MeaningfulActionResult_probabil!$L$1:$L$236</c:f>
              <c:numCache>
                <c:formatCode>0.00E+00</c:formatCode>
                <c:ptCount val="236"/>
                <c:pt idx="0">
                  <c:v>7.18060324178571E-31</c:v>
                </c:pt>
                <c:pt idx="1">
                  <c:v>2.67239160187002E-45</c:v>
                </c:pt>
                <c:pt idx="2">
                  <c:v>2.67239160187002E-45</c:v>
                </c:pt>
                <c:pt idx="3">
                  <c:v>2.67239160187002E-45</c:v>
                </c:pt>
                <c:pt idx="4">
                  <c:v>1.2587529900266E-46</c:v>
                </c:pt>
                <c:pt idx="5">
                  <c:v>1.2587529900266E-46</c:v>
                </c:pt>
                <c:pt idx="6">
                  <c:v>1.2587529900266E-46</c:v>
                </c:pt>
                <c:pt idx="7">
                  <c:v>1.2587529900266E-46</c:v>
                </c:pt>
                <c:pt idx="8">
                  <c:v>1.2587529900266E-46</c:v>
                </c:pt>
                <c:pt idx="9">
                  <c:v>1.2587529900266E-46</c:v>
                </c:pt>
                <c:pt idx="10">
                  <c:v>7.65024253905028E-43</c:v>
                </c:pt>
                <c:pt idx="11">
                  <c:v>7.65024253905028E-43</c:v>
                </c:pt>
                <c:pt idx="12">
                  <c:v>7.65024253905028E-43</c:v>
                </c:pt>
                <c:pt idx="13">
                  <c:v>1.2587529900266E-46</c:v>
                </c:pt>
                <c:pt idx="14">
                  <c:v>1.2587529900266E-46</c:v>
                </c:pt>
                <c:pt idx="15">
                  <c:v>2.88890168134089E-44</c:v>
                </c:pt>
                <c:pt idx="16">
                  <c:v>5.76683673580732E-34</c:v>
                </c:pt>
                <c:pt idx="17">
                  <c:v>1.14514841585822E-24</c:v>
                </c:pt>
                <c:pt idx="18">
                  <c:v>3.91673851392233E-27</c:v>
                </c:pt>
                <c:pt idx="19">
                  <c:v>4.91842030404245E-32</c:v>
                </c:pt>
                <c:pt idx="20">
                  <c:v>1.24297363716317E-32</c:v>
                </c:pt>
                <c:pt idx="21">
                  <c:v>1.30472491165421E-32</c:v>
                </c:pt>
                <c:pt idx="22">
                  <c:v>6.01028625152752E-28</c:v>
                </c:pt>
                <c:pt idx="23">
                  <c:v>2.02408478582309E-27</c:v>
                </c:pt>
                <c:pt idx="24">
                  <c:v>1.92847006133053E-27</c:v>
                </c:pt>
                <c:pt idx="25">
                  <c:v>3.25017572430047E-30</c:v>
                </c:pt>
                <c:pt idx="26">
                  <c:v>2.37824358988733E-30</c:v>
                </c:pt>
                <c:pt idx="27">
                  <c:v>2.25496673850803E-22</c:v>
                </c:pt>
                <c:pt idx="28">
                  <c:v>3.6797880661858E-12</c:v>
                </c:pt>
                <c:pt idx="29">
                  <c:v>1.35720596726374E-15</c:v>
                </c:pt>
                <c:pt idx="30">
                  <c:v>9.16465021537416E-28</c:v>
                </c:pt>
                <c:pt idx="31">
                  <c:v>1.67938968914359E-38</c:v>
                </c:pt>
                <c:pt idx="32">
                  <c:v>6.83605799126459E-41</c:v>
                </c:pt>
                <c:pt idx="33">
                  <c:v>1.09504515301615E-40</c:v>
                </c:pt>
                <c:pt idx="34">
                  <c:v>1.68184652303057E-40</c:v>
                </c:pt>
                <c:pt idx="35">
                  <c:v>3.39550101808738E-40</c:v>
                </c:pt>
                <c:pt idx="36">
                  <c:v>4.04820470881439E-40</c:v>
                </c:pt>
                <c:pt idx="37">
                  <c:v>3.05248589872413E-40</c:v>
                </c:pt>
                <c:pt idx="38">
                  <c:v>3.39550101808738E-40</c:v>
                </c:pt>
                <c:pt idx="39">
                  <c:v>1.53579790573657E-39</c:v>
                </c:pt>
                <c:pt idx="40">
                  <c:v>1.71614675061498E-36</c:v>
                </c:pt>
                <c:pt idx="41">
                  <c:v>1.51734375511137E-37</c:v>
                </c:pt>
                <c:pt idx="42">
                  <c:v>5.90330921021202E-38</c:v>
                </c:pt>
                <c:pt idx="43">
                  <c:v>2.31557755552762E-37</c:v>
                </c:pt>
                <c:pt idx="44">
                  <c:v>3.84062694227584E-16</c:v>
                </c:pt>
                <c:pt idx="45">
                  <c:v>7.91528388799195E-14</c:v>
                </c:pt>
                <c:pt idx="46">
                  <c:v>5.58170107022161E-24</c:v>
                </c:pt>
                <c:pt idx="47">
                  <c:v>1.60291129461474E-27</c:v>
                </c:pt>
                <c:pt idx="48">
                  <c:v>5.63143944952038E-27</c:v>
                </c:pt>
                <c:pt idx="49">
                  <c:v>1.05746699374493E-22</c:v>
                </c:pt>
                <c:pt idx="50">
                  <c:v>5.82314326203238E-22</c:v>
                </c:pt>
                <c:pt idx="51">
                  <c:v>9.7474660910636E-26</c:v>
                </c:pt>
                <c:pt idx="52">
                  <c:v>1.66399169965232E-28</c:v>
                </c:pt>
                <c:pt idx="53">
                  <c:v>2.61634810468903E-29</c:v>
                </c:pt>
                <c:pt idx="54">
                  <c:v>2.58909447859121E-29</c:v>
                </c:pt>
                <c:pt idx="55">
                  <c:v>2.58909447859121E-29</c:v>
                </c:pt>
                <c:pt idx="56">
                  <c:v>6.05218455241839E-29</c:v>
                </c:pt>
                <c:pt idx="57">
                  <c:v>4.55994479961983E-28</c:v>
                </c:pt>
                <c:pt idx="58">
                  <c:v>1.70075026020339E-18</c:v>
                </c:pt>
                <c:pt idx="59">
                  <c:v>1.70075026020339E-18</c:v>
                </c:pt>
                <c:pt idx="60">
                  <c:v>1.82235192125969E-18</c:v>
                </c:pt>
                <c:pt idx="61">
                  <c:v>4.77783783510204E-25</c:v>
                </c:pt>
                <c:pt idx="62">
                  <c:v>1.90887221813235E-22</c:v>
                </c:pt>
                <c:pt idx="63">
                  <c:v>4.01263127679514E-21</c:v>
                </c:pt>
                <c:pt idx="64">
                  <c:v>6.48030783968216E-24</c:v>
                </c:pt>
                <c:pt idx="65">
                  <c:v>5.46152463391454E-27</c:v>
                </c:pt>
                <c:pt idx="66">
                  <c:v>2.67223938874453E-41</c:v>
                </c:pt>
                <c:pt idx="67">
                  <c:v>2.69662422060484E-30</c:v>
                </c:pt>
                <c:pt idx="68">
                  <c:v>4.70334385840064E-17</c:v>
                </c:pt>
                <c:pt idx="69">
                  <c:v>9.20695892690463E-9</c:v>
                </c:pt>
                <c:pt idx="70">
                  <c:v>6.05115244826668E-30</c:v>
                </c:pt>
                <c:pt idx="71">
                  <c:v>6.63875574755528E-38</c:v>
                </c:pt>
                <c:pt idx="72">
                  <c:v>9.76017954231961E-38</c:v>
                </c:pt>
                <c:pt idx="73">
                  <c:v>2.60416190512749E-37</c:v>
                </c:pt>
                <c:pt idx="74">
                  <c:v>7.96504351803917E-37</c:v>
                </c:pt>
                <c:pt idx="75">
                  <c:v>8.43673226538291E-37</c:v>
                </c:pt>
                <c:pt idx="76">
                  <c:v>8.57295426327962E-37</c:v>
                </c:pt>
                <c:pt idx="77">
                  <c:v>3.37707867132702E-37</c:v>
                </c:pt>
                <c:pt idx="78">
                  <c:v>7.75163151681717E-37</c:v>
                </c:pt>
                <c:pt idx="79">
                  <c:v>5.44853098151885E-37</c:v>
                </c:pt>
                <c:pt idx="80">
                  <c:v>4.08084529517339E-35</c:v>
                </c:pt>
                <c:pt idx="81">
                  <c:v>2.66078020848436E-33</c:v>
                </c:pt>
                <c:pt idx="82">
                  <c:v>2.37837028891596E-27</c:v>
                </c:pt>
                <c:pt idx="83">
                  <c:v>3.58102067222717E-22</c:v>
                </c:pt>
                <c:pt idx="84">
                  <c:v>6.20546682330613E-21</c:v>
                </c:pt>
                <c:pt idx="85">
                  <c:v>1.481317082584E-22</c:v>
                </c:pt>
                <c:pt idx="86">
                  <c:v>3.52235728299524E-19</c:v>
                </c:pt>
                <c:pt idx="87">
                  <c:v>6.56732129313836E-22</c:v>
                </c:pt>
                <c:pt idx="88">
                  <c:v>2.03104735601015E-28</c:v>
                </c:pt>
                <c:pt idx="89">
                  <c:v>5.40675567435253E-44</c:v>
                </c:pt>
                <c:pt idx="90">
                  <c:v>5.40675567435253E-44</c:v>
                </c:pt>
                <c:pt idx="91">
                  <c:v>1.72745597607192E-41</c:v>
                </c:pt>
                <c:pt idx="92">
                  <c:v>2.05259465798136E-47</c:v>
                </c:pt>
                <c:pt idx="93">
                  <c:v>2.05259465798136E-47</c:v>
                </c:pt>
                <c:pt idx="94">
                  <c:v>1.93627623234248E-48</c:v>
                </c:pt>
                <c:pt idx="95">
                  <c:v>1.93627623234248E-48</c:v>
                </c:pt>
                <c:pt idx="96">
                  <c:v>1.93627623234248E-48</c:v>
                </c:pt>
                <c:pt idx="97">
                  <c:v>2.16905748370231E-49</c:v>
                </c:pt>
                <c:pt idx="98">
                  <c:v>2.16905748370231E-49</c:v>
                </c:pt>
                <c:pt idx="99">
                  <c:v>2.16905748370231E-49</c:v>
                </c:pt>
                <c:pt idx="100">
                  <c:v>2.16905748370231E-49</c:v>
                </c:pt>
                <c:pt idx="101">
                  <c:v>2.16905748370231E-49</c:v>
                </c:pt>
                <c:pt idx="102">
                  <c:v>2.16905748370231E-49</c:v>
                </c:pt>
                <c:pt idx="103">
                  <c:v>2.16905748370231E-49</c:v>
                </c:pt>
                <c:pt idx="104">
                  <c:v>2.16905748370231E-49</c:v>
                </c:pt>
                <c:pt idx="105">
                  <c:v>2.16905748370231E-49</c:v>
                </c:pt>
                <c:pt idx="106">
                  <c:v>2.16905748370231E-49</c:v>
                </c:pt>
                <c:pt idx="107">
                  <c:v>2.16905748370231E-49</c:v>
                </c:pt>
                <c:pt idx="108">
                  <c:v>2.16905748370231E-49</c:v>
                </c:pt>
                <c:pt idx="109">
                  <c:v>2.16905748370231E-49</c:v>
                </c:pt>
                <c:pt idx="110">
                  <c:v>2.16905748370231E-49</c:v>
                </c:pt>
                <c:pt idx="111">
                  <c:v>2.16905748370231E-49</c:v>
                </c:pt>
                <c:pt idx="112">
                  <c:v>2.16905748370231E-49</c:v>
                </c:pt>
                <c:pt idx="113">
                  <c:v>2.16905748370231E-49</c:v>
                </c:pt>
                <c:pt idx="114">
                  <c:v>2.16905748370231E-49</c:v>
                </c:pt>
                <c:pt idx="115">
                  <c:v>2.16905748370231E-49</c:v>
                </c:pt>
                <c:pt idx="116">
                  <c:v>2.16905748370231E-49</c:v>
                </c:pt>
                <c:pt idx="117">
                  <c:v>2.16905748370231E-49</c:v>
                </c:pt>
                <c:pt idx="118">
                  <c:v>2.16905748370231E-49</c:v>
                </c:pt>
                <c:pt idx="119">
                  <c:v>2.16905748370231E-49</c:v>
                </c:pt>
                <c:pt idx="120">
                  <c:v>2.16905748370231E-49</c:v>
                </c:pt>
                <c:pt idx="121">
                  <c:v>2.16905748370231E-49</c:v>
                </c:pt>
                <c:pt idx="122">
                  <c:v>2.16905748370231E-49</c:v>
                </c:pt>
                <c:pt idx="123">
                  <c:v>2.16905748370231E-49</c:v>
                </c:pt>
                <c:pt idx="124">
                  <c:v>2.16905748370231E-49</c:v>
                </c:pt>
                <c:pt idx="125">
                  <c:v>2.16905748370231E-49</c:v>
                </c:pt>
                <c:pt idx="126">
                  <c:v>2.16905748370231E-49</c:v>
                </c:pt>
                <c:pt idx="127">
                  <c:v>2.16905748370231E-49</c:v>
                </c:pt>
                <c:pt idx="128">
                  <c:v>2.16905748370231E-49</c:v>
                </c:pt>
                <c:pt idx="129">
                  <c:v>2.16905748370231E-49</c:v>
                </c:pt>
                <c:pt idx="130">
                  <c:v>2.16905748370231E-49</c:v>
                </c:pt>
                <c:pt idx="131">
                  <c:v>2.16905748370231E-49</c:v>
                </c:pt>
                <c:pt idx="132">
                  <c:v>2.16905748370231E-49</c:v>
                </c:pt>
                <c:pt idx="133">
                  <c:v>2.16905748370231E-49</c:v>
                </c:pt>
                <c:pt idx="134">
                  <c:v>2.16905748370231E-49</c:v>
                </c:pt>
                <c:pt idx="135">
                  <c:v>2.16905748370231E-49</c:v>
                </c:pt>
                <c:pt idx="136">
                  <c:v>2.16905748370231E-49</c:v>
                </c:pt>
                <c:pt idx="137">
                  <c:v>2.16905748370231E-49</c:v>
                </c:pt>
                <c:pt idx="138">
                  <c:v>2.16905748370231E-49</c:v>
                </c:pt>
                <c:pt idx="139">
                  <c:v>2.16905748370231E-49</c:v>
                </c:pt>
                <c:pt idx="140">
                  <c:v>2.16905748370231E-49</c:v>
                </c:pt>
                <c:pt idx="141">
                  <c:v>2.16905748370231E-49</c:v>
                </c:pt>
                <c:pt idx="142">
                  <c:v>2.16905748370231E-49</c:v>
                </c:pt>
                <c:pt idx="143">
                  <c:v>2.16905748370231E-49</c:v>
                </c:pt>
                <c:pt idx="144">
                  <c:v>2.16905748370231E-49</c:v>
                </c:pt>
                <c:pt idx="145">
                  <c:v>2.16905748370231E-49</c:v>
                </c:pt>
                <c:pt idx="146">
                  <c:v>2.16905748370231E-49</c:v>
                </c:pt>
                <c:pt idx="147">
                  <c:v>2.16905748370231E-49</c:v>
                </c:pt>
                <c:pt idx="148">
                  <c:v>2.16905748370231E-49</c:v>
                </c:pt>
                <c:pt idx="149">
                  <c:v>2.16905748370231E-49</c:v>
                </c:pt>
                <c:pt idx="150">
                  <c:v>2.16905748370231E-49</c:v>
                </c:pt>
                <c:pt idx="151">
                  <c:v>2.16905748370231E-49</c:v>
                </c:pt>
                <c:pt idx="152">
                  <c:v>2.16905748370231E-49</c:v>
                </c:pt>
                <c:pt idx="153">
                  <c:v>2.16905748370231E-49</c:v>
                </c:pt>
                <c:pt idx="154">
                  <c:v>2.16905748370231E-49</c:v>
                </c:pt>
                <c:pt idx="155">
                  <c:v>2.16905748370231E-49</c:v>
                </c:pt>
                <c:pt idx="156">
                  <c:v>2.16905748370231E-49</c:v>
                </c:pt>
                <c:pt idx="157">
                  <c:v>2.16905748370231E-49</c:v>
                </c:pt>
                <c:pt idx="158">
                  <c:v>2.16905748370231E-49</c:v>
                </c:pt>
                <c:pt idx="159">
                  <c:v>6.15778397384705E-46</c:v>
                </c:pt>
                <c:pt idx="160">
                  <c:v>4.39427268754139E-21</c:v>
                </c:pt>
                <c:pt idx="161">
                  <c:v>6.4003435933567E-12</c:v>
                </c:pt>
                <c:pt idx="162">
                  <c:v>9.73867984705674E-11</c:v>
                </c:pt>
                <c:pt idx="163">
                  <c:v>1.01482352572291E-15</c:v>
                </c:pt>
                <c:pt idx="164">
                  <c:v>1.79648015935246E-15</c:v>
                </c:pt>
                <c:pt idx="165">
                  <c:v>5.50221350677106E-16</c:v>
                </c:pt>
                <c:pt idx="166">
                  <c:v>1.76363378073335E-16</c:v>
                </c:pt>
                <c:pt idx="167">
                  <c:v>3.24654154667936E-18</c:v>
                </c:pt>
                <c:pt idx="168">
                  <c:v>4.48943025698597E-19</c:v>
                </c:pt>
                <c:pt idx="169">
                  <c:v>5.93911044014445E-20</c:v>
                </c:pt>
                <c:pt idx="170">
                  <c:v>9.21668711281687E-20</c:v>
                </c:pt>
                <c:pt idx="171">
                  <c:v>2.54178142582131E-20</c:v>
                </c:pt>
                <c:pt idx="172">
                  <c:v>3.10739778971623E-20</c:v>
                </c:pt>
                <c:pt idx="173">
                  <c:v>1.36110558262884E-20</c:v>
                </c:pt>
                <c:pt idx="174">
                  <c:v>7.59481460545682E-21</c:v>
                </c:pt>
                <c:pt idx="175">
                  <c:v>1.54022619483592E-20</c:v>
                </c:pt>
                <c:pt idx="176">
                  <c:v>1.63513925640564E-20</c:v>
                </c:pt>
                <c:pt idx="177">
                  <c:v>5.69173074427852E-20</c:v>
                </c:pt>
                <c:pt idx="178">
                  <c:v>2.30548465265899E-19</c:v>
                </c:pt>
                <c:pt idx="179">
                  <c:v>6.27170772715783E-19</c:v>
                </c:pt>
                <c:pt idx="180">
                  <c:v>1.07594368579451E-19</c:v>
                </c:pt>
                <c:pt idx="181">
                  <c:v>8.02416949723411E-20</c:v>
                </c:pt>
                <c:pt idx="182">
                  <c:v>2.64872708529634E-20</c:v>
                </c:pt>
                <c:pt idx="183">
                  <c:v>3.31851194705588E-20</c:v>
                </c:pt>
                <c:pt idx="184">
                  <c:v>3.05809902740302E-21</c:v>
                </c:pt>
                <c:pt idx="185">
                  <c:v>4.98638542464115E-20</c:v>
                </c:pt>
                <c:pt idx="186">
                  <c:v>3.11239203843078E-20</c:v>
                </c:pt>
                <c:pt idx="187">
                  <c:v>1.08691105635927E-19</c:v>
                </c:pt>
                <c:pt idx="188">
                  <c:v>6.3484190293906E-20</c:v>
                </c:pt>
                <c:pt idx="189">
                  <c:v>2.14283756182414E-17</c:v>
                </c:pt>
                <c:pt idx="190">
                  <c:v>9.64282641091496E-8</c:v>
                </c:pt>
                <c:pt idx="191" formatCode="General">
                  <c:v>1.0</c:v>
                </c:pt>
                <c:pt idx="192">
                  <c:v>4.81077573514964E-7</c:v>
                </c:pt>
                <c:pt idx="193">
                  <c:v>5.83205363423377E-30</c:v>
                </c:pt>
                <c:pt idx="194">
                  <c:v>5.83205363423377E-30</c:v>
                </c:pt>
                <c:pt idx="195">
                  <c:v>5.83205363423377E-30</c:v>
                </c:pt>
                <c:pt idx="196">
                  <c:v>5.83205363423377E-30</c:v>
                </c:pt>
                <c:pt idx="197">
                  <c:v>5.83205363423377E-30</c:v>
                </c:pt>
                <c:pt idx="198">
                  <c:v>5.83205363423377E-30</c:v>
                </c:pt>
                <c:pt idx="199">
                  <c:v>5.83205363423377E-30</c:v>
                </c:pt>
                <c:pt idx="200">
                  <c:v>5.83205363423377E-30</c:v>
                </c:pt>
                <c:pt idx="201">
                  <c:v>5.83205363423377E-30</c:v>
                </c:pt>
                <c:pt idx="202">
                  <c:v>5.83205363423377E-30</c:v>
                </c:pt>
                <c:pt idx="203">
                  <c:v>5.83205363423377E-30</c:v>
                </c:pt>
                <c:pt idx="204">
                  <c:v>5.83205363423377E-30</c:v>
                </c:pt>
                <c:pt idx="205">
                  <c:v>5.83205363423377E-30</c:v>
                </c:pt>
                <c:pt idx="206">
                  <c:v>5.83205363423377E-30</c:v>
                </c:pt>
                <c:pt idx="207">
                  <c:v>5.83205363423377E-30</c:v>
                </c:pt>
                <c:pt idx="208">
                  <c:v>5.83205363423377E-30</c:v>
                </c:pt>
                <c:pt idx="209">
                  <c:v>5.83205363423377E-30</c:v>
                </c:pt>
                <c:pt idx="210">
                  <c:v>5.83205363423377E-30</c:v>
                </c:pt>
                <c:pt idx="211">
                  <c:v>5.83205363423377E-30</c:v>
                </c:pt>
                <c:pt idx="212">
                  <c:v>5.83205363423377E-30</c:v>
                </c:pt>
                <c:pt idx="213">
                  <c:v>8.81307728755124E-22</c:v>
                </c:pt>
                <c:pt idx="214">
                  <c:v>1.5568438772656E-17</c:v>
                </c:pt>
                <c:pt idx="215">
                  <c:v>1.52253150693621E-36</c:v>
                </c:pt>
                <c:pt idx="216">
                  <c:v>8.30059113644844E-48</c:v>
                </c:pt>
                <c:pt idx="217">
                  <c:v>8.30059113644844E-48</c:v>
                </c:pt>
                <c:pt idx="218">
                  <c:v>8.30059113644844E-48</c:v>
                </c:pt>
                <c:pt idx="219">
                  <c:v>8.30059113644844E-48</c:v>
                </c:pt>
                <c:pt idx="220">
                  <c:v>8.30059113644844E-48</c:v>
                </c:pt>
                <c:pt idx="221">
                  <c:v>8.30059113644844E-48</c:v>
                </c:pt>
                <c:pt idx="222">
                  <c:v>8.30059113644844E-48</c:v>
                </c:pt>
                <c:pt idx="223">
                  <c:v>8.30059113644844E-48</c:v>
                </c:pt>
                <c:pt idx="224">
                  <c:v>8.30059113644844E-48</c:v>
                </c:pt>
                <c:pt idx="225">
                  <c:v>8.30059113644844E-48</c:v>
                </c:pt>
                <c:pt idx="226">
                  <c:v>8.30059113644844E-48</c:v>
                </c:pt>
                <c:pt idx="227">
                  <c:v>8.30059113644844E-48</c:v>
                </c:pt>
                <c:pt idx="228">
                  <c:v>8.30059113644844E-48</c:v>
                </c:pt>
                <c:pt idx="229">
                  <c:v>8.30059113644844E-48</c:v>
                </c:pt>
                <c:pt idx="230">
                  <c:v>8.30059113644844E-48</c:v>
                </c:pt>
                <c:pt idx="231">
                  <c:v>8.30059113644844E-48</c:v>
                </c:pt>
                <c:pt idx="232">
                  <c:v>2.10757196823425E-46</c:v>
                </c:pt>
                <c:pt idx="233">
                  <c:v>2.10757196823425E-46</c:v>
                </c:pt>
                <c:pt idx="234">
                  <c:v>2.10757196823425E-46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121088"/>
        <c:axId val="-2142975872"/>
      </c:areaChart>
      <c:catAx>
        <c:axId val="2134121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42975872"/>
        <c:crosses val="autoZero"/>
        <c:auto val="1"/>
        <c:lblAlgn val="ctr"/>
        <c:lblOffset val="100"/>
        <c:noMultiLvlLbl val="0"/>
      </c:catAx>
      <c:valAx>
        <c:axId val="-2142975872"/>
        <c:scaling>
          <c:orientation val="minMax"/>
          <c:max val="1.0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34121088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2743875765529"/>
          <c:y val="0.0433834850569329"/>
          <c:w val="0.295249968753906"/>
          <c:h val="0.066542750929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1"/>
              <a:t>Ground</a:t>
            </a:r>
            <a:r>
              <a:rPr lang="zh-TW" altLang="en-US" sz="1800" b="1"/>
              <a:t> </a:t>
            </a:r>
            <a:r>
              <a:rPr lang="en-US" altLang="zh-TW" sz="1800" b="1"/>
              <a:t>Truth</a:t>
            </a:r>
            <a:endParaRPr lang="zh-TW" altLang="en-US" sz="1800" b="1"/>
          </a:p>
        </c:rich>
      </c:tx>
      <c:layout>
        <c:manualLayout>
          <c:xMode val="edge"/>
          <c:yMode val="edge"/>
          <c:x val="0.0230068897637795"/>
          <c:y val="0.6275306480831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>WatchTV</c:v>
          </c:tx>
          <c:spPr>
            <a:solidFill>
              <a:schemeClr val="accent4"/>
            </a:solidFill>
            <a:ln>
              <a:noFill/>
            </a:ln>
            <a:effectLst/>
          </c:spPr>
          <c:val>
            <c:numRef>
              <c:f>MeaningfulActionResult_probabil!$N$1:$N$236</c:f>
              <c:numCache>
                <c:formatCode>General</c:formatCode>
                <c:ptCount val="23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1"/>
          <c:order val="1"/>
          <c:tx>
            <c:v>PlayPad</c:v>
          </c:tx>
          <c:spPr>
            <a:solidFill>
              <a:schemeClr val="accent6"/>
            </a:solidFill>
            <a:ln>
              <a:noFill/>
            </a:ln>
            <a:effectLst/>
          </c:spPr>
          <c:val>
            <c:numRef>
              <c:f>MeaningfulActionResult_probabil!$O$1:$O$236</c:f>
              <c:numCache>
                <c:formatCode>0.00E+00</c:formatCode>
                <c:ptCount val="23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1.0</c:v>
                </c:pt>
                <c:pt idx="219">
                  <c:v>1.0</c:v>
                </c:pt>
                <c:pt idx="220">
                  <c:v>1.0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</c:numCache>
            </c:numRef>
          </c:val>
        </c:ser>
        <c:ser>
          <c:idx val="2"/>
          <c:order val="2"/>
          <c:tx>
            <c:v>Read</c:v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MeaningfulActionResult_probabil!$P$1:$P$236</c:f>
              <c:numCache>
                <c:formatCode>0.00E+00</c:formatCode>
                <c:ptCount val="23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  <c:pt idx="200">
                  <c:v>1.0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1.0</c:v>
                </c:pt>
                <c:pt idx="212">
                  <c:v>1.0</c:v>
                </c:pt>
                <c:pt idx="213">
                  <c:v>1.0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3"/>
          <c:order val="3"/>
          <c:tx>
            <c:v>Walk</c:v>
          </c:tx>
          <c:spPr>
            <a:solidFill>
              <a:srgbClr val="FF81F9"/>
            </a:solidFill>
            <a:ln>
              <a:noFill/>
            </a:ln>
            <a:effectLst/>
          </c:spPr>
          <c:val>
            <c:numRef>
              <c:f>MeaningfulActionResult_probabil!$Q$1:$Q$236</c:f>
              <c:numCache>
                <c:formatCode>General</c:formatCode>
                <c:ptCount val="23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4"/>
          <c:order val="4"/>
          <c:tx>
            <c:v>Sweep</c:v>
          </c:tx>
          <c:spPr>
            <a:solidFill>
              <a:srgbClr val="B27017"/>
            </a:solidFill>
            <a:ln>
              <a:noFill/>
            </a:ln>
            <a:effectLst/>
          </c:spPr>
          <c:val>
            <c:numRef>
              <c:f>MeaningfulActionResult_probabil!$R$1:$R$236</c:f>
              <c:numCache>
                <c:formatCode>General</c:formatCode>
                <c:ptCount val="23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5"/>
          <c:order val="5"/>
          <c:tx>
            <c:v>Sleep</c:v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val>
            <c:numRef>
              <c:f>MeaningfulActionResult_probabil!$S$1:$S$236</c:f>
              <c:numCache>
                <c:formatCode>General</c:formatCode>
                <c:ptCount val="23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6"/>
          <c:order val="6"/>
          <c:tx>
            <c:v>Exercise</c:v>
          </c:tx>
          <c:spPr>
            <a:solidFill>
              <a:srgbClr val="7030A0"/>
            </a:solidFill>
            <a:ln>
              <a:noFill/>
            </a:ln>
            <a:effectLst/>
          </c:spPr>
          <c:val>
            <c:numRef>
              <c:f>MeaningfulActionResult_probabil!$T$1:$T$236</c:f>
              <c:numCache>
                <c:formatCode>General</c:formatCode>
                <c:ptCount val="23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2536192"/>
        <c:axId val="-2109242272"/>
      </c:areaChart>
      <c:catAx>
        <c:axId val="214253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09242272"/>
        <c:crosses val="autoZero"/>
        <c:auto val="1"/>
        <c:lblAlgn val="ctr"/>
        <c:lblOffset val="100"/>
        <c:noMultiLvlLbl val="0"/>
      </c:catAx>
      <c:valAx>
        <c:axId val="-210924227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42536192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2070366204224"/>
          <c:y val="0.665952024622541"/>
          <c:w val="0.273398950131234"/>
          <c:h val="0.1490042538547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0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zh-TW"/>
              <a:t>Body</a:t>
            </a:r>
            <a:r>
              <a:rPr lang="zh-TW" altLang="en-US"/>
              <a:t> </a:t>
            </a:r>
            <a:r>
              <a:rPr lang="en-US" altLang="zh-TW"/>
              <a:t>Activity</a:t>
            </a:r>
            <a:r>
              <a:rPr lang="zh-TW" altLang="en-US"/>
              <a:t> </a:t>
            </a:r>
            <a:r>
              <a:rPr lang="en-US" altLang="zh-TW"/>
              <a:t>Recognition</a:t>
            </a:r>
            <a:r>
              <a:rPr lang="zh-TW" altLang="en-US" baseline="0"/>
              <a:t> </a:t>
            </a:r>
            <a:r>
              <a:rPr lang="en-US" altLang="zh-TW" baseline="0"/>
              <a:t>Result</a:t>
            </a:r>
            <a:endParaRPr lang="zh-TW" altLang="en-US" baseline="0"/>
          </a:p>
        </c:rich>
      </c:tx>
      <c:layout>
        <c:manualLayout>
          <c:xMode val="edge"/>
          <c:yMode val="edge"/>
          <c:x val="0.0328586666666667"/>
          <c:y val="0.0297076023391813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v>C2</c:v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val>
            <c:numRef>
              <c:f>MeaningfulActionResult_probabil!$B$1:$B$236</c:f>
              <c:numCache>
                <c:formatCode>0.00E+00</c:formatCode>
                <c:ptCount val="236"/>
                <c:pt idx="0" formatCode="General">
                  <c:v>0.998678352274944</c:v>
                </c:pt>
                <c:pt idx="1">
                  <c:v>4.26805855954013E-21</c:v>
                </c:pt>
                <c:pt idx="2">
                  <c:v>4.26805855954013E-21</c:v>
                </c:pt>
                <c:pt idx="3">
                  <c:v>4.26805855954013E-21</c:v>
                </c:pt>
                <c:pt idx="4">
                  <c:v>1.22803934460303E-22</c:v>
                </c:pt>
                <c:pt idx="5">
                  <c:v>1.22803934460303E-22</c:v>
                </c:pt>
                <c:pt idx="6">
                  <c:v>1.22803934460303E-22</c:v>
                </c:pt>
                <c:pt idx="7">
                  <c:v>1.22803934460303E-22</c:v>
                </c:pt>
                <c:pt idx="8">
                  <c:v>1.22803934460303E-22</c:v>
                </c:pt>
                <c:pt idx="9">
                  <c:v>1.22803934460303E-22</c:v>
                </c:pt>
                <c:pt idx="10">
                  <c:v>2.39488229114823E-19</c:v>
                </c:pt>
                <c:pt idx="11">
                  <c:v>2.39488229114823E-19</c:v>
                </c:pt>
                <c:pt idx="12">
                  <c:v>2.39488229114823E-19</c:v>
                </c:pt>
                <c:pt idx="13">
                  <c:v>1.22803934460303E-22</c:v>
                </c:pt>
                <c:pt idx="14">
                  <c:v>1.22803934460303E-22</c:v>
                </c:pt>
                <c:pt idx="15">
                  <c:v>6.21811204663121E-21</c:v>
                </c:pt>
                <c:pt idx="16">
                  <c:v>5.73971653594751E-12</c:v>
                </c:pt>
                <c:pt idx="17" formatCode="General">
                  <c:v>0.999999999999996</c:v>
                </c:pt>
                <c:pt idx="18" formatCode="General">
                  <c:v>1.0</c:v>
                </c:pt>
                <c:pt idx="19" formatCode="General">
                  <c:v>1.0</c:v>
                </c:pt>
                <c:pt idx="20" formatCode="General">
                  <c:v>0.999999578916343</c:v>
                </c:pt>
                <c:pt idx="21" formatCode="General">
                  <c:v>1.0</c:v>
                </c:pt>
                <c:pt idx="22" formatCode="General">
                  <c:v>1.0</c:v>
                </c:pt>
                <c:pt idx="23" formatCode="General">
                  <c:v>1.0</c:v>
                </c:pt>
                <c:pt idx="24" formatCode="General">
                  <c:v>1.0</c:v>
                </c:pt>
                <c:pt idx="25" formatCode="General">
                  <c:v>1.0</c:v>
                </c:pt>
                <c:pt idx="26">
                  <c:v>8.51224467774135E-10</c:v>
                </c:pt>
                <c:pt idx="27" formatCode="General">
                  <c:v>0.999999999936142</c:v>
                </c:pt>
                <c:pt idx="28">
                  <c:v>7.00028675181002E-9</c:v>
                </c:pt>
                <c:pt idx="29">
                  <c:v>3.70307718236964E-38</c:v>
                </c:pt>
                <c:pt idx="30">
                  <c:v>2.8334432430788E-75</c:v>
                </c:pt>
                <c:pt idx="31">
                  <c:v>5.39440086959449E-90</c:v>
                </c:pt>
                <c:pt idx="32">
                  <c:v>2.01822033231009E-93</c:v>
                </c:pt>
                <c:pt idx="33">
                  <c:v>3.2329193161317E-93</c:v>
                </c:pt>
                <c:pt idx="34">
                  <c:v>4.96534238437008E-93</c:v>
                </c:pt>
                <c:pt idx="35">
                  <c:v>1.00245919532051E-92</c:v>
                </c:pt>
                <c:pt idx="36">
                  <c:v>1.19515794967339E-92</c:v>
                </c:pt>
                <c:pt idx="37">
                  <c:v>9.01190293114417E-93</c:v>
                </c:pt>
                <c:pt idx="38">
                  <c:v>1.00245919532051E-92</c:v>
                </c:pt>
                <c:pt idx="39">
                  <c:v>5.44099285931217E-92</c:v>
                </c:pt>
                <c:pt idx="40">
                  <c:v>4.79503733315201E-87</c:v>
                </c:pt>
                <c:pt idx="41">
                  <c:v>4.23956747892834E-88</c:v>
                </c:pt>
                <c:pt idx="42">
                  <c:v>1.41379458080433E-88</c:v>
                </c:pt>
                <c:pt idx="43">
                  <c:v>4.62135005250231E-88</c:v>
                </c:pt>
                <c:pt idx="44">
                  <c:v>4.47203289153575E-44</c:v>
                </c:pt>
                <c:pt idx="45">
                  <c:v>6.96004165400047E-16</c:v>
                </c:pt>
                <c:pt idx="46" formatCode="General">
                  <c:v>1.0</c:v>
                </c:pt>
                <c:pt idx="47" formatCode="General">
                  <c:v>0.999999999988429</c:v>
                </c:pt>
                <c:pt idx="48" formatCode="General">
                  <c:v>0.999999999999998</c:v>
                </c:pt>
                <c:pt idx="49" formatCode="General">
                  <c:v>0.999999995226356</c:v>
                </c:pt>
                <c:pt idx="50">
                  <c:v>7.70549163573491E-6</c:v>
                </c:pt>
                <c:pt idx="51">
                  <c:v>1.14113731990703E-13</c:v>
                </c:pt>
                <c:pt idx="52">
                  <c:v>2.0792658460992E-21</c:v>
                </c:pt>
                <c:pt idx="53">
                  <c:v>1.21637511610727E-24</c:v>
                </c:pt>
                <c:pt idx="54">
                  <c:v>2.2028858343531E-24</c:v>
                </c:pt>
                <c:pt idx="55">
                  <c:v>2.2028858343531E-24</c:v>
                </c:pt>
                <c:pt idx="56">
                  <c:v>5.07251580858053E-23</c:v>
                </c:pt>
                <c:pt idx="57">
                  <c:v>4.73327637623381E-20</c:v>
                </c:pt>
                <c:pt idx="58" formatCode="General">
                  <c:v>0.991208482078673</c:v>
                </c:pt>
                <c:pt idx="59" formatCode="General">
                  <c:v>0.991208482078673</c:v>
                </c:pt>
                <c:pt idx="60" formatCode="General">
                  <c:v>0.00335766202716863</c:v>
                </c:pt>
                <c:pt idx="61">
                  <c:v>4.32425671951766E-12</c:v>
                </c:pt>
                <c:pt idx="62">
                  <c:v>3.33922042719224E-7</c:v>
                </c:pt>
                <c:pt idx="63" formatCode="General">
                  <c:v>0.999999737562372</c:v>
                </c:pt>
                <c:pt idx="64" formatCode="General">
                  <c:v>1.0</c:v>
                </c:pt>
                <c:pt idx="65" formatCode="General">
                  <c:v>0.993076711174952</c:v>
                </c:pt>
                <c:pt idx="66">
                  <c:v>1.43765421704783E-16</c:v>
                </c:pt>
                <c:pt idx="67" formatCode="General">
                  <c:v>0.00189131848132818</c:v>
                </c:pt>
                <c:pt idx="68" formatCode="General">
                  <c:v>0.999999999998297</c:v>
                </c:pt>
                <c:pt idx="69">
                  <c:v>2.67717405967742E-15</c:v>
                </c:pt>
                <c:pt idx="70">
                  <c:v>1.67031603086988E-61</c:v>
                </c:pt>
                <c:pt idx="71">
                  <c:v>2.35278852500308E-76</c:v>
                </c:pt>
                <c:pt idx="72">
                  <c:v>1.35438400970645E-76</c:v>
                </c:pt>
                <c:pt idx="73">
                  <c:v>1.84342547283546E-76</c:v>
                </c:pt>
                <c:pt idx="74">
                  <c:v>1.67081115532589E-76</c:v>
                </c:pt>
                <c:pt idx="75">
                  <c:v>1.83078243615483E-76</c:v>
                </c:pt>
                <c:pt idx="76">
                  <c:v>1.58662024308497E-76</c:v>
                </c:pt>
                <c:pt idx="77">
                  <c:v>1.32930541621389E-76</c:v>
                </c:pt>
                <c:pt idx="78">
                  <c:v>5.16844331985464E-76</c:v>
                </c:pt>
                <c:pt idx="79">
                  <c:v>4.11849559960175E-76</c:v>
                </c:pt>
                <c:pt idx="80">
                  <c:v>6.82795750486212E-75</c:v>
                </c:pt>
                <c:pt idx="81">
                  <c:v>1.87736670423064E-73</c:v>
                </c:pt>
                <c:pt idx="82">
                  <c:v>1.50631861352157E-68</c:v>
                </c:pt>
                <c:pt idx="83">
                  <c:v>1.13008001608842E-62</c:v>
                </c:pt>
                <c:pt idx="84">
                  <c:v>9.14798725485386E-65</c:v>
                </c:pt>
                <c:pt idx="85">
                  <c:v>9.72889776597144E-68</c:v>
                </c:pt>
                <c:pt idx="86">
                  <c:v>9.89187277490906E-69</c:v>
                </c:pt>
                <c:pt idx="87">
                  <c:v>3.76696834781017E-73</c:v>
                </c:pt>
                <c:pt idx="88">
                  <c:v>2.99814679388557E-80</c:v>
                </c:pt>
                <c:pt idx="89">
                  <c:v>1.59624512368989E-96</c:v>
                </c:pt>
                <c:pt idx="90">
                  <c:v>1.59624512368989E-96</c:v>
                </c:pt>
                <c:pt idx="91">
                  <c:v>5.0999959019329E-94</c:v>
                </c:pt>
                <c:pt idx="92">
                  <c:v>6.05990803182708E-100</c:v>
                </c:pt>
                <c:pt idx="93">
                  <c:v>6.05990803182708E-100</c:v>
                </c:pt>
                <c:pt idx="94">
                  <c:v>5.71649928376716E-101</c:v>
                </c:pt>
                <c:pt idx="95">
                  <c:v>5.71649928376716E-101</c:v>
                </c:pt>
                <c:pt idx="96">
                  <c:v>5.71649928376716E-101</c:v>
                </c:pt>
                <c:pt idx="97">
                  <c:v>6.40374309456382E-102</c:v>
                </c:pt>
                <c:pt idx="98">
                  <c:v>6.40374309456382E-102</c:v>
                </c:pt>
                <c:pt idx="99">
                  <c:v>6.40374309456382E-102</c:v>
                </c:pt>
                <c:pt idx="100">
                  <c:v>6.40374309456382E-102</c:v>
                </c:pt>
                <c:pt idx="101">
                  <c:v>6.40374309456382E-102</c:v>
                </c:pt>
                <c:pt idx="102">
                  <c:v>6.40374309456382E-102</c:v>
                </c:pt>
                <c:pt idx="103">
                  <c:v>6.40374309456382E-102</c:v>
                </c:pt>
                <c:pt idx="104">
                  <c:v>6.40374309456382E-102</c:v>
                </c:pt>
                <c:pt idx="105">
                  <c:v>6.40374309456382E-102</c:v>
                </c:pt>
                <c:pt idx="106">
                  <c:v>6.40374309456382E-102</c:v>
                </c:pt>
                <c:pt idx="107">
                  <c:v>6.40374309456382E-102</c:v>
                </c:pt>
                <c:pt idx="108">
                  <c:v>6.40374309456382E-102</c:v>
                </c:pt>
                <c:pt idx="109">
                  <c:v>6.40374309456382E-102</c:v>
                </c:pt>
                <c:pt idx="110">
                  <c:v>6.40374309456382E-102</c:v>
                </c:pt>
                <c:pt idx="111">
                  <c:v>6.40374309456382E-102</c:v>
                </c:pt>
                <c:pt idx="112">
                  <c:v>6.40374309456382E-102</c:v>
                </c:pt>
                <c:pt idx="113">
                  <c:v>6.40374309456382E-102</c:v>
                </c:pt>
                <c:pt idx="114">
                  <c:v>6.40374309456382E-102</c:v>
                </c:pt>
                <c:pt idx="115">
                  <c:v>6.40374309456382E-102</c:v>
                </c:pt>
                <c:pt idx="116">
                  <c:v>6.40374309456382E-102</c:v>
                </c:pt>
                <c:pt idx="117">
                  <c:v>6.40374309456382E-102</c:v>
                </c:pt>
                <c:pt idx="118">
                  <c:v>6.40374309456382E-102</c:v>
                </c:pt>
                <c:pt idx="119">
                  <c:v>6.40374309456382E-102</c:v>
                </c:pt>
                <c:pt idx="120">
                  <c:v>6.40374309456382E-102</c:v>
                </c:pt>
                <c:pt idx="121">
                  <c:v>6.40374309456382E-102</c:v>
                </c:pt>
                <c:pt idx="122">
                  <c:v>6.40374309456382E-102</c:v>
                </c:pt>
                <c:pt idx="123">
                  <c:v>6.40374309456382E-102</c:v>
                </c:pt>
                <c:pt idx="124">
                  <c:v>6.40374309456382E-102</c:v>
                </c:pt>
                <c:pt idx="125">
                  <c:v>6.40374309456382E-102</c:v>
                </c:pt>
                <c:pt idx="126">
                  <c:v>6.40374309456382E-102</c:v>
                </c:pt>
                <c:pt idx="127">
                  <c:v>6.40374309456382E-102</c:v>
                </c:pt>
                <c:pt idx="128">
                  <c:v>6.40374309456382E-102</c:v>
                </c:pt>
                <c:pt idx="129">
                  <c:v>6.40374309456382E-102</c:v>
                </c:pt>
                <c:pt idx="130">
                  <c:v>6.40374309456382E-102</c:v>
                </c:pt>
                <c:pt idx="131">
                  <c:v>6.40374309456382E-102</c:v>
                </c:pt>
                <c:pt idx="132">
                  <c:v>6.40374309456382E-102</c:v>
                </c:pt>
                <c:pt idx="133">
                  <c:v>6.40374309456382E-102</c:v>
                </c:pt>
                <c:pt idx="134">
                  <c:v>6.40374309456382E-102</c:v>
                </c:pt>
                <c:pt idx="135">
                  <c:v>6.40374309456382E-102</c:v>
                </c:pt>
                <c:pt idx="136">
                  <c:v>6.40374309456382E-102</c:v>
                </c:pt>
                <c:pt idx="137">
                  <c:v>6.40374309456382E-102</c:v>
                </c:pt>
                <c:pt idx="138">
                  <c:v>6.40374309456382E-102</c:v>
                </c:pt>
                <c:pt idx="139">
                  <c:v>6.40374309456382E-102</c:v>
                </c:pt>
                <c:pt idx="140">
                  <c:v>6.40374309456382E-102</c:v>
                </c:pt>
                <c:pt idx="141">
                  <c:v>6.40374309456382E-102</c:v>
                </c:pt>
                <c:pt idx="142">
                  <c:v>6.40374309456382E-102</c:v>
                </c:pt>
                <c:pt idx="143">
                  <c:v>6.40374309456382E-102</c:v>
                </c:pt>
                <c:pt idx="144">
                  <c:v>6.40374309456382E-102</c:v>
                </c:pt>
                <c:pt idx="145">
                  <c:v>6.40374309456382E-102</c:v>
                </c:pt>
                <c:pt idx="146">
                  <c:v>6.40374309456382E-102</c:v>
                </c:pt>
                <c:pt idx="147">
                  <c:v>6.40374309456382E-102</c:v>
                </c:pt>
                <c:pt idx="148">
                  <c:v>6.40374309456382E-102</c:v>
                </c:pt>
                <c:pt idx="149">
                  <c:v>6.40374309456382E-102</c:v>
                </c:pt>
                <c:pt idx="150">
                  <c:v>6.40374309456382E-102</c:v>
                </c:pt>
                <c:pt idx="151">
                  <c:v>6.40374309456382E-102</c:v>
                </c:pt>
                <c:pt idx="152">
                  <c:v>6.40374309456382E-102</c:v>
                </c:pt>
                <c:pt idx="153">
                  <c:v>6.40374309456382E-102</c:v>
                </c:pt>
                <c:pt idx="154">
                  <c:v>6.40374309456382E-102</c:v>
                </c:pt>
                <c:pt idx="155">
                  <c:v>6.40374309456382E-102</c:v>
                </c:pt>
                <c:pt idx="156">
                  <c:v>6.40374309456382E-102</c:v>
                </c:pt>
                <c:pt idx="157">
                  <c:v>6.40374309456382E-102</c:v>
                </c:pt>
                <c:pt idx="158">
                  <c:v>6.40374309456382E-102</c:v>
                </c:pt>
                <c:pt idx="159">
                  <c:v>2.42396321270381E-98</c:v>
                </c:pt>
                <c:pt idx="160">
                  <c:v>1.17394213783853E-77</c:v>
                </c:pt>
                <c:pt idx="161">
                  <c:v>2.32402823172077E-72</c:v>
                </c:pt>
                <c:pt idx="162">
                  <c:v>3.76275533593367E-74</c:v>
                </c:pt>
                <c:pt idx="163">
                  <c:v>1.04061993546932E-78</c:v>
                </c:pt>
                <c:pt idx="164">
                  <c:v>8.90259334849519E-79</c:v>
                </c:pt>
                <c:pt idx="165">
                  <c:v>5.77502092084453E-80</c:v>
                </c:pt>
                <c:pt idx="166">
                  <c:v>1.09660884803153E-81</c:v>
                </c:pt>
                <c:pt idx="167">
                  <c:v>4.96969141489562E-84</c:v>
                </c:pt>
                <c:pt idx="168">
                  <c:v>4.76227027671862E-85</c:v>
                </c:pt>
                <c:pt idx="169">
                  <c:v>9.01486630926208E-86</c:v>
                </c:pt>
                <c:pt idx="170">
                  <c:v>6.87763367504505E-86</c:v>
                </c:pt>
                <c:pt idx="171">
                  <c:v>1.76342432316785E-86</c:v>
                </c:pt>
                <c:pt idx="172">
                  <c:v>5.45822802414599E-87</c:v>
                </c:pt>
                <c:pt idx="173">
                  <c:v>4.3874521736056E-87</c:v>
                </c:pt>
                <c:pt idx="174">
                  <c:v>2.26701250885387E-87</c:v>
                </c:pt>
                <c:pt idx="175">
                  <c:v>1.06430558828236E-86</c:v>
                </c:pt>
                <c:pt idx="176">
                  <c:v>8.01341195857766E-87</c:v>
                </c:pt>
                <c:pt idx="177">
                  <c:v>1.302939021363E-86</c:v>
                </c:pt>
                <c:pt idx="178">
                  <c:v>6.09186639778114E-86</c:v>
                </c:pt>
                <c:pt idx="179">
                  <c:v>1.29719035930628E-85</c:v>
                </c:pt>
                <c:pt idx="180">
                  <c:v>1.54808597836425E-86</c:v>
                </c:pt>
                <c:pt idx="181">
                  <c:v>1.81215716527397E-86</c:v>
                </c:pt>
                <c:pt idx="182">
                  <c:v>5.13064544638949E-87</c:v>
                </c:pt>
                <c:pt idx="183">
                  <c:v>1.30228589097719E-86</c:v>
                </c:pt>
                <c:pt idx="184">
                  <c:v>7.1297698467157E-88</c:v>
                </c:pt>
                <c:pt idx="185">
                  <c:v>2.51049549468086E-86</c:v>
                </c:pt>
                <c:pt idx="186">
                  <c:v>2.83711193478542E-86</c:v>
                </c:pt>
                <c:pt idx="187">
                  <c:v>5.71548320088731E-86</c:v>
                </c:pt>
                <c:pt idx="188">
                  <c:v>2.29595957708563E-86</c:v>
                </c:pt>
                <c:pt idx="189">
                  <c:v>2.30785567237039E-84</c:v>
                </c:pt>
                <c:pt idx="190">
                  <c:v>4.53540009937783E-68</c:v>
                </c:pt>
                <c:pt idx="191">
                  <c:v>1.90560881200892E-37</c:v>
                </c:pt>
                <c:pt idx="192">
                  <c:v>2.78997570612186E-21</c:v>
                </c:pt>
                <c:pt idx="193">
                  <c:v>2.27056227393991E-27</c:v>
                </c:pt>
                <c:pt idx="194">
                  <c:v>2.27056227393991E-27</c:v>
                </c:pt>
                <c:pt idx="195">
                  <c:v>2.27056227393991E-27</c:v>
                </c:pt>
                <c:pt idx="196">
                  <c:v>2.27056227393991E-27</c:v>
                </c:pt>
                <c:pt idx="197">
                  <c:v>2.27056227393991E-27</c:v>
                </c:pt>
                <c:pt idx="198">
                  <c:v>2.27056227393991E-27</c:v>
                </c:pt>
                <c:pt idx="199">
                  <c:v>2.27056227393991E-27</c:v>
                </c:pt>
                <c:pt idx="200">
                  <c:v>2.27056227393991E-27</c:v>
                </c:pt>
                <c:pt idx="201">
                  <c:v>2.27056227393991E-27</c:v>
                </c:pt>
                <c:pt idx="202">
                  <c:v>2.27056227393991E-27</c:v>
                </c:pt>
                <c:pt idx="203">
                  <c:v>2.27056227393991E-27</c:v>
                </c:pt>
                <c:pt idx="204">
                  <c:v>2.27056227393991E-27</c:v>
                </c:pt>
                <c:pt idx="205">
                  <c:v>2.27056227393991E-27</c:v>
                </c:pt>
                <c:pt idx="206">
                  <c:v>2.27056227393991E-27</c:v>
                </c:pt>
                <c:pt idx="207">
                  <c:v>2.27056227393991E-27</c:v>
                </c:pt>
                <c:pt idx="208">
                  <c:v>2.27056227393991E-27</c:v>
                </c:pt>
                <c:pt idx="209">
                  <c:v>2.27056227393991E-27</c:v>
                </c:pt>
                <c:pt idx="210">
                  <c:v>2.27056227393991E-27</c:v>
                </c:pt>
                <c:pt idx="211">
                  <c:v>2.27056227393991E-27</c:v>
                </c:pt>
                <c:pt idx="212">
                  <c:v>2.27056227393991E-27</c:v>
                </c:pt>
                <c:pt idx="213">
                  <c:v>1.15714891812961E-10</c:v>
                </c:pt>
                <c:pt idx="214" formatCode="General">
                  <c:v>0.999999999991829</c:v>
                </c:pt>
                <c:pt idx="215">
                  <c:v>2.22563616035952E-21</c:v>
                </c:pt>
                <c:pt idx="216">
                  <c:v>3.56874859820486E-34</c:v>
                </c:pt>
                <c:pt idx="217">
                  <c:v>3.56874859820486E-34</c:v>
                </c:pt>
                <c:pt idx="218">
                  <c:v>3.56874859820486E-34</c:v>
                </c:pt>
                <c:pt idx="219">
                  <c:v>3.56874859820486E-34</c:v>
                </c:pt>
                <c:pt idx="220">
                  <c:v>3.56874859820486E-34</c:v>
                </c:pt>
                <c:pt idx="221">
                  <c:v>3.56874859820486E-34</c:v>
                </c:pt>
                <c:pt idx="222">
                  <c:v>3.56874859820486E-34</c:v>
                </c:pt>
                <c:pt idx="223">
                  <c:v>3.56874859820486E-34</c:v>
                </c:pt>
                <c:pt idx="224">
                  <c:v>3.56874859820486E-34</c:v>
                </c:pt>
                <c:pt idx="225">
                  <c:v>3.56874859820486E-34</c:v>
                </c:pt>
                <c:pt idx="226">
                  <c:v>3.56874859820486E-34</c:v>
                </c:pt>
                <c:pt idx="227">
                  <c:v>3.56874859820486E-34</c:v>
                </c:pt>
                <c:pt idx="228">
                  <c:v>3.56874859820486E-34</c:v>
                </c:pt>
                <c:pt idx="229">
                  <c:v>3.56874859820486E-34</c:v>
                </c:pt>
                <c:pt idx="230">
                  <c:v>3.56874859820486E-34</c:v>
                </c:pt>
                <c:pt idx="231">
                  <c:v>3.56874859820486E-34</c:v>
                </c:pt>
                <c:pt idx="232">
                  <c:v>2.1521861298495E-32</c:v>
                </c:pt>
                <c:pt idx="233">
                  <c:v>2.1521861298495E-32</c:v>
                </c:pt>
                <c:pt idx="234">
                  <c:v>2.1521861298495E-32</c:v>
                </c:pt>
              </c:numCache>
            </c:numRef>
          </c:val>
        </c:ser>
        <c:ser>
          <c:idx val="2"/>
          <c:order val="2"/>
          <c:tx>
            <c:v>C3</c:v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MeaningfulActionResult_probabil!$C$1:$C$236</c:f>
              <c:numCache>
                <c:formatCode>0.00E+00</c:formatCode>
                <c:ptCount val="236"/>
                <c:pt idx="0">
                  <c:v>1.22724215509109E-60</c:v>
                </c:pt>
                <c:pt idx="1">
                  <c:v>4.69817881316895E-81</c:v>
                </c:pt>
                <c:pt idx="2">
                  <c:v>4.69817881316895E-81</c:v>
                </c:pt>
                <c:pt idx="3">
                  <c:v>4.69817881316895E-81</c:v>
                </c:pt>
                <c:pt idx="4">
                  <c:v>5.91961886157992E-84</c:v>
                </c:pt>
                <c:pt idx="5">
                  <c:v>5.91961886157992E-84</c:v>
                </c:pt>
                <c:pt idx="6">
                  <c:v>5.91961886157992E-84</c:v>
                </c:pt>
                <c:pt idx="7">
                  <c:v>5.91961886157992E-84</c:v>
                </c:pt>
                <c:pt idx="8">
                  <c:v>5.91961886157992E-84</c:v>
                </c:pt>
                <c:pt idx="9">
                  <c:v>5.91961886157992E-84</c:v>
                </c:pt>
                <c:pt idx="10">
                  <c:v>1.58805556591594E-79</c:v>
                </c:pt>
                <c:pt idx="11">
                  <c:v>1.58805556591594E-79</c:v>
                </c:pt>
                <c:pt idx="12">
                  <c:v>1.58805556591594E-79</c:v>
                </c:pt>
                <c:pt idx="13">
                  <c:v>5.91961886157992E-84</c:v>
                </c:pt>
                <c:pt idx="14">
                  <c:v>5.91961886157992E-84</c:v>
                </c:pt>
                <c:pt idx="15">
                  <c:v>1.87341408493812E-81</c:v>
                </c:pt>
                <c:pt idx="16">
                  <c:v>1.81326956912835E-68</c:v>
                </c:pt>
                <c:pt idx="17">
                  <c:v>1.5605170182656E-54</c:v>
                </c:pt>
                <c:pt idx="18">
                  <c:v>9.67361212290284E-56</c:v>
                </c:pt>
                <c:pt idx="19">
                  <c:v>4.0976363176574E-57</c:v>
                </c:pt>
                <c:pt idx="20">
                  <c:v>2.41005273102503E-57</c:v>
                </c:pt>
                <c:pt idx="21">
                  <c:v>1.20169778274895E-50</c:v>
                </c:pt>
                <c:pt idx="22">
                  <c:v>1.7303281394256E-24</c:v>
                </c:pt>
                <c:pt idx="23">
                  <c:v>8.77857865517528E-22</c:v>
                </c:pt>
                <c:pt idx="24">
                  <c:v>3.05891694534749E-21</c:v>
                </c:pt>
                <c:pt idx="25">
                  <c:v>8.44827249748247E-47</c:v>
                </c:pt>
                <c:pt idx="26">
                  <c:v>2.57420212534148E-49</c:v>
                </c:pt>
                <c:pt idx="27">
                  <c:v>1.02140191140833E-25</c:v>
                </c:pt>
                <c:pt idx="28">
                  <c:v>7.99958370245965E-24</c:v>
                </c:pt>
                <c:pt idx="29">
                  <c:v>5.23057715695634E-46</c:v>
                </c:pt>
                <c:pt idx="30">
                  <c:v>5.38128070537442E-89</c:v>
                </c:pt>
                <c:pt idx="31">
                  <c:v>8.80446989096144E-101</c:v>
                </c:pt>
                <c:pt idx="32">
                  <c:v>3.58391308140166E-103</c:v>
                </c:pt>
                <c:pt idx="33">
                  <c:v>5.7409499065689E-103</c:v>
                </c:pt>
                <c:pt idx="34">
                  <c:v>8.81735023680271E-103</c:v>
                </c:pt>
                <c:pt idx="35">
                  <c:v>1.78014588702761E-102</c:v>
                </c:pt>
                <c:pt idx="36">
                  <c:v>2.12233626904001E-102</c:v>
                </c:pt>
                <c:pt idx="37">
                  <c:v>1.60031470727881E-102</c:v>
                </c:pt>
                <c:pt idx="38">
                  <c:v>1.78014588702761E-102</c:v>
                </c:pt>
                <c:pt idx="39">
                  <c:v>8.05166692822302E-102</c:v>
                </c:pt>
                <c:pt idx="40">
                  <c:v>1.00768356452675E-97</c:v>
                </c:pt>
                <c:pt idx="41">
                  <c:v>8.90950825280396E-99</c:v>
                </c:pt>
                <c:pt idx="42">
                  <c:v>3.46629311585804E-99</c:v>
                </c:pt>
                <c:pt idx="43">
                  <c:v>1.35965612745852E-98</c:v>
                </c:pt>
                <c:pt idx="44">
                  <c:v>1.3362493910112E-46</c:v>
                </c:pt>
                <c:pt idx="45">
                  <c:v>2.2376825149968E-20</c:v>
                </c:pt>
                <c:pt idx="46">
                  <c:v>1.7570783883037E-22</c:v>
                </c:pt>
                <c:pt idx="47">
                  <c:v>3.1589857367487E-34</c:v>
                </c:pt>
                <c:pt idx="48">
                  <c:v>6.38213774285652E-30</c:v>
                </c:pt>
                <c:pt idx="49">
                  <c:v>4.7736435988703E-9</c:v>
                </c:pt>
                <c:pt idx="50" formatCode="General">
                  <c:v>0.999992294508364</c:v>
                </c:pt>
                <c:pt idx="51" formatCode="General">
                  <c:v>0.999999999999885</c:v>
                </c:pt>
                <c:pt idx="52" formatCode="General">
                  <c:v>1.0</c:v>
                </c:pt>
                <c:pt idx="53" formatCode="General">
                  <c:v>1.0</c:v>
                </c:pt>
                <c:pt idx="54" formatCode="General">
                  <c:v>1.0</c:v>
                </c:pt>
                <c:pt idx="55" formatCode="General">
                  <c:v>1.0</c:v>
                </c:pt>
                <c:pt idx="56" formatCode="General">
                  <c:v>1.0</c:v>
                </c:pt>
                <c:pt idx="57" formatCode="General">
                  <c:v>1.0</c:v>
                </c:pt>
                <c:pt idx="58" formatCode="General">
                  <c:v>0.00879151791997295</c:v>
                </c:pt>
                <c:pt idx="59" formatCode="General">
                  <c:v>0.00879151791997295</c:v>
                </c:pt>
                <c:pt idx="60" formatCode="General">
                  <c:v>0.996642337972559</c:v>
                </c:pt>
                <c:pt idx="61" formatCode="General">
                  <c:v>0.999999999995675</c:v>
                </c:pt>
                <c:pt idx="62" formatCode="General">
                  <c:v>0.999999666077957</c:v>
                </c:pt>
                <c:pt idx="63">
                  <c:v>2.62437621474923E-7</c:v>
                </c:pt>
                <c:pt idx="64">
                  <c:v>1.67859833074657E-19</c:v>
                </c:pt>
                <c:pt idx="65">
                  <c:v>1.65598537453483E-42</c:v>
                </c:pt>
                <c:pt idx="66">
                  <c:v>1.95346420571985E-72</c:v>
                </c:pt>
                <c:pt idx="67">
                  <c:v>1.09954138226721E-49</c:v>
                </c:pt>
                <c:pt idx="68">
                  <c:v>2.97985633697752E-31</c:v>
                </c:pt>
                <c:pt idx="69">
                  <c:v>9.54765202928954E-34</c:v>
                </c:pt>
                <c:pt idx="70">
                  <c:v>6.21242111593425E-80</c:v>
                </c:pt>
                <c:pt idx="71">
                  <c:v>3.48047421457164E-100</c:v>
                </c:pt>
                <c:pt idx="72">
                  <c:v>5.11693071991348E-100</c:v>
                </c:pt>
                <c:pt idx="73">
                  <c:v>1.36527366060943E-99</c:v>
                </c:pt>
                <c:pt idx="74">
                  <c:v>4.17580185755024E-99</c:v>
                </c:pt>
                <c:pt idx="75">
                  <c:v>4.42309225124599E-99</c:v>
                </c:pt>
                <c:pt idx="76">
                  <c:v>4.49450881921722E-99</c:v>
                </c:pt>
                <c:pt idx="77">
                  <c:v>1.77048767616781E-99</c:v>
                </c:pt>
                <c:pt idx="78">
                  <c:v>4.06391719188197E-99</c:v>
                </c:pt>
                <c:pt idx="79">
                  <c:v>2.85647978471122E-99</c:v>
                </c:pt>
                <c:pt idx="80">
                  <c:v>2.13944862013711E-97</c:v>
                </c:pt>
                <c:pt idx="81">
                  <c:v>1.3949567145428E-95</c:v>
                </c:pt>
                <c:pt idx="82">
                  <c:v>1.24689878315676E-89</c:v>
                </c:pt>
                <c:pt idx="83">
                  <c:v>2.45314585523415E-83</c:v>
                </c:pt>
                <c:pt idx="84">
                  <c:v>4.25099897788646E-82</c:v>
                </c:pt>
                <c:pt idx="85">
                  <c:v>1.15972900914821E-83</c:v>
                </c:pt>
                <c:pt idx="86">
                  <c:v>4.61663079811665E-81</c:v>
                </c:pt>
                <c:pt idx="87">
                  <c:v>8.6075588894411E-84</c:v>
                </c:pt>
                <c:pt idx="88">
                  <c:v>2.48455471377577E-90</c:v>
                </c:pt>
                <c:pt idx="89">
                  <c:v>2.83457840966377E-106</c:v>
                </c:pt>
                <c:pt idx="90">
                  <c:v>2.83457840966377E-106</c:v>
                </c:pt>
                <c:pt idx="91">
                  <c:v>9.05646511205132E-104</c:v>
                </c:pt>
                <c:pt idx="92">
                  <c:v>1.07610568180714E-109</c:v>
                </c:pt>
                <c:pt idx="93">
                  <c:v>1.07610568180714E-109</c:v>
                </c:pt>
                <c:pt idx="94">
                  <c:v>1.01512388092173E-110</c:v>
                </c:pt>
                <c:pt idx="95">
                  <c:v>1.01512388092173E-110</c:v>
                </c:pt>
                <c:pt idx="96">
                  <c:v>1.01512388092173E-110</c:v>
                </c:pt>
                <c:pt idx="97">
                  <c:v>1.13716318674838E-111</c:v>
                </c:pt>
                <c:pt idx="98">
                  <c:v>1.13716318674838E-111</c:v>
                </c:pt>
                <c:pt idx="99">
                  <c:v>1.13716318674838E-111</c:v>
                </c:pt>
                <c:pt idx="100">
                  <c:v>1.13716318674838E-111</c:v>
                </c:pt>
                <c:pt idx="101">
                  <c:v>1.13716318674838E-111</c:v>
                </c:pt>
                <c:pt idx="102">
                  <c:v>1.13716318674838E-111</c:v>
                </c:pt>
                <c:pt idx="103">
                  <c:v>1.13716318674838E-111</c:v>
                </c:pt>
                <c:pt idx="104">
                  <c:v>1.13716318674838E-111</c:v>
                </c:pt>
                <c:pt idx="105">
                  <c:v>1.13716318674838E-111</c:v>
                </c:pt>
                <c:pt idx="106">
                  <c:v>1.13716318674838E-111</c:v>
                </c:pt>
                <c:pt idx="107">
                  <c:v>1.13716318674838E-111</c:v>
                </c:pt>
                <c:pt idx="108">
                  <c:v>1.13716318674838E-111</c:v>
                </c:pt>
                <c:pt idx="109">
                  <c:v>1.13716318674838E-111</c:v>
                </c:pt>
                <c:pt idx="110">
                  <c:v>1.13716318674838E-111</c:v>
                </c:pt>
                <c:pt idx="111">
                  <c:v>1.13716318674838E-111</c:v>
                </c:pt>
                <c:pt idx="112">
                  <c:v>1.13716318674838E-111</c:v>
                </c:pt>
                <c:pt idx="113">
                  <c:v>1.13716318674838E-111</c:v>
                </c:pt>
                <c:pt idx="114">
                  <c:v>1.13716318674838E-111</c:v>
                </c:pt>
                <c:pt idx="115">
                  <c:v>1.13716318674838E-111</c:v>
                </c:pt>
                <c:pt idx="116">
                  <c:v>1.13716318674838E-111</c:v>
                </c:pt>
                <c:pt idx="117">
                  <c:v>1.13716318674838E-111</c:v>
                </c:pt>
                <c:pt idx="118">
                  <c:v>1.13716318674838E-111</c:v>
                </c:pt>
                <c:pt idx="119">
                  <c:v>1.13716318674838E-111</c:v>
                </c:pt>
                <c:pt idx="120">
                  <c:v>1.13716318674838E-111</c:v>
                </c:pt>
                <c:pt idx="121">
                  <c:v>1.13716318674838E-111</c:v>
                </c:pt>
                <c:pt idx="122">
                  <c:v>1.13716318674838E-111</c:v>
                </c:pt>
                <c:pt idx="123">
                  <c:v>1.13716318674838E-111</c:v>
                </c:pt>
                <c:pt idx="124">
                  <c:v>1.13716318674838E-111</c:v>
                </c:pt>
                <c:pt idx="125">
                  <c:v>1.13716318674838E-111</c:v>
                </c:pt>
                <c:pt idx="126">
                  <c:v>1.13716318674838E-111</c:v>
                </c:pt>
                <c:pt idx="127">
                  <c:v>1.13716318674838E-111</c:v>
                </c:pt>
                <c:pt idx="128">
                  <c:v>1.13716318674838E-111</c:v>
                </c:pt>
                <c:pt idx="129">
                  <c:v>1.13716318674838E-111</c:v>
                </c:pt>
                <c:pt idx="130">
                  <c:v>1.13716318674838E-111</c:v>
                </c:pt>
                <c:pt idx="131">
                  <c:v>1.13716318674838E-111</c:v>
                </c:pt>
                <c:pt idx="132">
                  <c:v>1.13716318674838E-111</c:v>
                </c:pt>
                <c:pt idx="133">
                  <c:v>1.13716318674838E-111</c:v>
                </c:pt>
                <c:pt idx="134">
                  <c:v>1.13716318674838E-111</c:v>
                </c:pt>
                <c:pt idx="135">
                  <c:v>1.13716318674838E-111</c:v>
                </c:pt>
                <c:pt idx="136">
                  <c:v>1.13716318674838E-111</c:v>
                </c:pt>
                <c:pt idx="137">
                  <c:v>1.13716318674838E-111</c:v>
                </c:pt>
                <c:pt idx="138">
                  <c:v>1.13716318674838E-111</c:v>
                </c:pt>
                <c:pt idx="139">
                  <c:v>1.13716318674838E-111</c:v>
                </c:pt>
                <c:pt idx="140">
                  <c:v>1.13716318674838E-111</c:v>
                </c:pt>
                <c:pt idx="141">
                  <c:v>1.13716318674838E-111</c:v>
                </c:pt>
                <c:pt idx="142">
                  <c:v>1.13716318674838E-111</c:v>
                </c:pt>
                <c:pt idx="143">
                  <c:v>1.13716318674838E-111</c:v>
                </c:pt>
                <c:pt idx="144">
                  <c:v>1.13716318674838E-111</c:v>
                </c:pt>
                <c:pt idx="145">
                  <c:v>1.13716318674838E-111</c:v>
                </c:pt>
                <c:pt idx="146">
                  <c:v>1.13716318674838E-111</c:v>
                </c:pt>
                <c:pt idx="147">
                  <c:v>1.13716318674838E-111</c:v>
                </c:pt>
                <c:pt idx="148">
                  <c:v>1.13716318674838E-111</c:v>
                </c:pt>
                <c:pt idx="149">
                  <c:v>1.13716318674838E-111</c:v>
                </c:pt>
                <c:pt idx="150">
                  <c:v>1.13716318674838E-111</c:v>
                </c:pt>
                <c:pt idx="151">
                  <c:v>1.13716318674838E-111</c:v>
                </c:pt>
                <c:pt idx="152">
                  <c:v>1.13716318674838E-111</c:v>
                </c:pt>
                <c:pt idx="153">
                  <c:v>1.13716318674838E-111</c:v>
                </c:pt>
                <c:pt idx="154">
                  <c:v>1.13716318674838E-111</c:v>
                </c:pt>
                <c:pt idx="155">
                  <c:v>1.13716318674838E-111</c:v>
                </c:pt>
                <c:pt idx="156">
                  <c:v>1.13716318674838E-111</c:v>
                </c:pt>
                <c:pt idx="157">
                  <c:v>1.13716318674838E-111</c:v>
                </c:pt>
                <c:pt idx="158">
                  <c:v>1.13716318674838E-111</c:v>
                </c:pt>
                <c:pt idx="159">
                  <c:v>3.76636988626857E-108</c:v>
                </c:pt>
                <c:pt idx="160">
                  <c:v>2.86832769624997E-85</c:v>
                </c:pt>
                <c:pt idx="161">
                  <c:v>4.74275583857642E-78</c:v>
                </c:pt>
                <c:pt idx="162">
                  <c:v>2.2774330045286E-78</c:v>
                </c:pt>
                <c:pt idx="163">
                  <c:v>4.05913355454655E-83</c:v>
                </c:pt>
                <c:pt idx="164">
                  <c:v>5.84821414586239E-83</c:v>
                </c:pt>
                <c:pt idx="165">
                  <c:v>6.79658315795301E-84</c:v>
                </c:pt>
                <c:pt idx="166">
                  <c:v>5.20613663233913E-85</c:v>
                </c:pt>
                <c:pt idx="167">
                  <c:v>4.21726751317588E-87</c:v>
                </c:pt>
                <c:pt idx="168">
                  <c:v>5.0279102739001E-88</c:v>
                </c:pt>
                <c:pt idx="169">
                  <c:v>8.05227788478144E-89</c:v>
                </c:pt>
                <c:pt idx="170">
                  <c:v>8.51988883309838E-89</c:v>
                </c:pt>
                <c:pt idx="171">
                  <c:v>2.03426839658131E-89</c:v>
                </c:pt>
                <c:pt idx="172">
                  <c:v>1.01417029056424E-89</c:v>
                </c:pt>
                <c:pt idx="173">
                  <c:v>6.09622715097682E-90</c:v>
                </c:pt>
                <c:pt idx="174">
                  <c:v>3.53025842938621E-90</c:v>
                </c:pt>
                <c:pt idx="175">
                  <c:v>1.21984678305158E-89</c:v>
                </c:pt>
                <c:pt idx="176">
                  <c:v>1.07313852497976E-89</c:v>
                </c:pt>
                <c:pt idx="177">
                  <c:v>2.24186245358856E-89</c:v>
                </c:pt>
                <c:pt idx="178">
                  <c:v>9.77686953390346E-89</c:v>
                </c:pt>
                <c:pt idx="179">
                  <c:v>2.17088566544039E-88</c:v>
                </c:pt>
                <c:pt idx="180">
                  <c:v>3.35725166741769E-89</c:v>
                </c:pt>
                <c:pt idx="181">
                  <c:v>3.23240896623095E-89</c:v>
                </c:pt>
                <c:pt idx="182">
                  <c:v>1.07698478929481E-89</c:v>
                </c:pt>
                <c:pt idx="183">
                  <c:v>1.94197350933577E-89</c:v>
                </c:pt>
                <c:pt idx="184">
                  <c:v>1.41306924276118E-90</c:v>
                </c:pt>
                <c:pt idx="185">
                  <c:v>2.91062072867531E-89</c:v>
                </c:pt>
                <c:pt idx="186">
                  <c:v>2.57852582873767E-89</c:v>
                </c:pt>
                <c:pt idx="187">
                  <c:v>6.96018581507221E-89</c:v>
                </c:pt>
                <c:pt idx="188">
                  <c:v>3.48286609082348E-89</c:v>
                </c:pt>
                <c:pt idx="189">
                  <c:v>5.16045711078192E-87</c:v>
                </c:pt>
                <c:pt idx="190">
                  <c:v>5.18195095461241E-68</c:v>
                </c:pt>
                <c:pt idx="191">
                  <c:v>1.53100134723003E-26</c:v>
                </c:pt>
                <c:pt idx="192" formatCode="General">
                  <c:v>0.999999518922411</c:v>
                </c:pt>
                <c:pt idx="193" formatCode="General">
                  <c:v>1.0</c:v>
                </c:pt>
                <c:pt idx="194" formatCode="General">
                  <c:v>1.0</c:v>
                </c:pt>
                <c:pt idx="195" formatCode="General">
                  <c:v>1.0</c:v>
                </c:pt>
                <c:pt idx="196" formatCode="General">
                  <c:v>1.0</c:v>
                </c:pt>
                <c:pt idx="197" formatCode="General">
                  <c:v>1.0</c:v>
                </c:pt>
                <c:pt idx="198" formatCode="General">
                  <c:v>1.0</c:v>
                </c:pt>
                <c:pt idx="199" formatCode="General">
                  <c:v>1.0</c:v>
                </c:pt>
                <c:pt idx="200" formatCode="General">
                  <c:v>1.0</c:v>
                </c:pt>
                <c:pt idx="201" formatCode="General">
                  <c:v>1.0</c:v>
                </c:pt>
                <c:pt idx="202" formatCode="General">
                  <c:v>1.0</c:v>
                </c:pt>
                <c:pt idx="203" formatCode="General">
                  <c:v>1.0</c:v>
                </c:pt>
                <c:pt idx="204" formatCode="General">
                  <c:v>1.0</c:v>
                </c:pt>
                <c:pt idx="205" formatCode="General">
                  <c:v>1.0</c:v>
                </c:pt>
                <c:pt idx="206" formatCode="General">
                  <c:v>1.0</c:v>
                </c:pt>
                <c:pt idx="207" formatCode="General">
                  <c:v>1.0</c:v>
                </c:pt>
                <c:pt idx="208" formatCode="General">
                  <c:v>1.0</c:v>
                </c:pt>
                <c:pt idx="209" formatCode="General">
                  <c:v>1.0</c:v>
                </c:pt>
                <c:pt idx="210" formatCode="General">
                  <c:v>1.0</c:v>
                </c:pt>
                <c:pt idx="211" formatCode="General">
                  <c:v>1.0</c:v>
                </c:pt>
                <c:pt idx="212" formatCode="General">
                  <c:v>1.0</c:v>
                </c:pt>
                <c:pt idx="213" formatCode="General">
                  <c:v>0.999999999884285</c:v>
                </c:pt>
                <c:pt idx="214">
                  <c:v>3.59073695056996E-16</c:v>
                </c:pt>
                <c:pt idx="215">
                  <c:v>5.94664988616002E-61</c:v>
                </c:pt>
                <c:pt idx="216">
                  <c:v>1.8963310984208E-82</c:v>
                </c:pt>
                <c:pt idx="217">
                  <c:v>1.8963310984208E-82</c:v>
                </c:pt>
                <c:pt idx="218">
                  <c:v>1.8963310984208E-82</c:v>
                </c:pt>
                <c:pt idx="219">
                  <c:v>1.8963310984208E-82</c:v>
                </c:pt>
                <c:pt idx="220">
                  <c:v>1.8963310984208E-82</c:v>
                </c:pt>
                <c:pt idx="221">
                  <c:v>1.8963310984208E-82</c:v>
                </c:pt>
                <c:pt idx="222">
                  <c:v>1.8963310984208E-82</c:v>
                </c:pt>
                <c:pt idx="223">
                  <c:v>1.8963310984208E-82</c:v>
                </c:pt>
                <c:pt idx="224">
                  <c:v>1.8963310984208E-82</c:v>
                </c:pt>
                <c:pt idx="225">
                  <c:v>1.8963310984208E-82</c:v>
                </c:pt>
                <c:pt idx="226">
                  <c:v>1.8963310984208E-82</c:v>
                </c:pt>
                <c:pt idx="227">
                  <c:v>1.8963310984208E-82</c:v>
                </c:pt>
                <c:pt idx="228">
                  <c:v>1.8963310984208E-82</c:v>
                </c:pt>
                <c:pt idx="229">
                  <c:v>1.8963310984208E-82</c:v>
                </c:pt>
                <c:pt idx="230">
                  <c:v>1.8963310984208E-82</c:v>
                </c:pt>
                <c:pt idx="231">
                  <c:v>1.8963310984208E-82</c:v>
                </c:pt>
                <c:pt idx="232">
                  <c:v>1.67474893202107E-79</c:v>
                </c:pt>
                <c:pt idx="233">
                  <c:v>1.67474893202107E-79</c:v>
                </c:pt>
                <c:pt idx="234">
                  <c:v>1.67474893202107E-79</c:v>
                </c:pt>
              </c:numCache>
            </c:numRef>
          </c:val>
        </c:ser>
        <c:ser>
          <c:idx val="3"/>
          <c:order val="3"/>
          <c:tx>
            <c:v>C4</c:v>
          </c:tx>
          <c:spPr>
            <a:solidFill>
              <a:srgbClr val="FF81F9"/>
            </a:solidFill>
          </c:spPr>
          <c:invertIfNegative val="0"/>
          <c:val>
            <c:numRef>
              <c:f>MeaningfulActionResult_probabil!$D$1:$D$236</c:f>
              <c:numCache>
                <c:formatCode>0.00E+00</c:formatCode>
                <c:ptCount val="236"/>
                <c:pt idx="0">
                  <c:v>1.96699679324443E-69</c:v>
                </c:pt>
                <c:pt idx="1">
                  <c:v>3.60656064267946E-88</c:v>
                </c:pt>
                <c:pt idx="2">
                  <c:v>3.60656064267946E-88</c:v>
                </c:pt>
                <c:pt idx="3">
                  <c:v>3.60656064267946E-88</c:v>
                </c:pt>
                <c:pt idx="4">
                  <c:v>1.01925982470212E-88</c:v>
                </c:pt>
                <c:pt idx="5">
                  <c:v>1.01925982470212E-88</c:v>
                </c:pt>
                <c:pt idx="6">
                  <c:v>1.01925982470212E-88</c:v>
                </c:pt>
                <c:pt idx="7">
                  <c:v>1.01925982470212E-88</c:v>
                </c:pt>
                <c:pt idx="8">
                  <c:v>1.01925982470212E-88</c:v>
                </c:pt>
                <c:pt idx="9">
                  <c:v>1.01925982470212E-88</c:v>
                </c:pt>
                <c:pt idx="10">
                  <c:v>2.27138642352913E-84</c:v>
                </c:pt>
                <c:pt idx="11">
                  <c:v>2.27138642352913E-84</c:v>
                </c:pt>
                <c:pt idx="12">
                  <c:v>2.27138642352913E-84</c:v>
                </c:pt>
                <c:pt idx="13">
                  <c:v>1.01925982470212E-88</c:v>
                </c:pt>
                <c:pt idx="14">
                  <c:v>1.01925982470212E-88</c:v>
                </c:pt>
                <c:pt idx="15">
                  <c:v>4.67850554424599E-86</c:v>
                </c:pt>
                <c:pt idx="16">
                  <c:v>1.85487899916645E-75</c:v>
                </c:pt>
                <c:pt idx="17">
                  <c:v>7.27759694828677E-64</c:v>
                </c:pt>
                <c:pt idx="18">
                  <c:v>3.40469733057225E-66</c:v>
                </c:pt>
                <c:pt idx="19">
                  <c:v>5.95801542651741E-72</c:v>
                </c:pt>
                <c:pt idx="20">
                  <c:v>3.70779744310342E-74</c:v>
                </c:pt>
                <c:pt idx="21">
                  <c:v>6.67495985588486E-76</c:v>
                </c:pt>
                <c:pt idx="22">
                  <c:v>5.35651749266055E-78</c:v>
                </c:pt>
                <c:pt idx="23">
                  <c:v>3.61795617094574E-79</c:v>
                </c:pt>
                <c:pt idx="24">
                  <c:v>7.80655295489974E-79</c:v>
                </c:pt>
                <c:pt idx="25">
                  <c:v>2.27807728507208E-73</c:v>
                </c:pt>
                <c:pt idx="26">
                  <c:v>2.56070794815526E-73</c:v>
                </c:pt>
                <c:pt idx="27">
                  <c:v>2.95695963188231E-70</c:v>
                </c:pt>
                <c:pt idx="28">
                  <c:v>8.28208404601776E-45</c:v>
                </c:pt>
                <c:pt idx="29">
                  <c:v>5.269628247279E-23</c:v>
                </c:pt>
                <c:pt idx="30" formatCode="General">
                  <c:v>0.999999999884136</c:v>
                </c:pt>
                <c:pt idx="31" formatCode="General">
                  <c:v>1.0</c:v>
                </c:pt>
                <c:pt idx="32" formatCode="General">
                  <c:v>1.0</c:v>
                </c:pt>
                <c:pt idx="33" formatCode="General">
                  <c:v>1.0</c:v>
                </c:pt>
                <c:pt idx="34" formatCode="General">
                  <c:v>1.0</c:v>
                </c:pt>
                <c:pt idx="35" formatCode="General">
                  <c:v>1.0</c:v>
                </c:pt>
                <c:pt idx="36" formatCode="General">
                  <c:v>1.0</c:v>
                </c:pt>
                <c:pt idx="37" formatCode="General">
                  <c:v>1.0</c:v>
                </c:pt>
                <c:pt idx="38" formatCode="General">
                  <c:v>1.0</c:v>
                </c:pt>
                <c:pt idx="39" formatCode="General">
                  <c:v>1.0</c:v>
                </c:pt>
                <c:pt idx="40" formatCode="General">
                  <c:v>1.0</c:v>
                </c:pt>
                <c:pt idx="41" formatCode="General">
                  <c:v>1.0</c:v>
                </c:pt>
                <c:pt idx="42" formatCode="General">
                  <c:v>1.0</c:v>
                </c:pt>
                <c:pt idx="43" formatCode="General">
                  <c:v>1.0</c:v>
                </c:pt>
                <c:pt idx="44">
                  <c:v>3.24498563506412E-12</c:v>
                </c:pt>
                <c:pt idx="45">
                  <c:v>2.53551667353835E-39</c:v>
                </c:pt>
                <c:pt idx="46">
                  <c:v>3.89196743407881E-77</c:v>
                </c:pt>
                <c:pt idx="47">
                  <c:v>3.06575113141446E-78</c:v>
                </c:pt>
                <c:pt idx="48">
                  <c:v>1.42554333422819E-78</c:v>
                </c:pt>
                <c:pt idx="49">
                  <c:v>3.08025771372425E-77</c:v>
                </c:pt>
                <c:pt idx="50">
                  <c:v>1.33858893068876E-78</c:v>
                </c:pt>
                <c:pt idx="51">
                  <c:v>3.24243536659485E-83</c:v>
                </c:pt>
                <c:pt idx="52">
                  <c:v>5.376089710468E-87</c:v>
                </c:pt>
                <c:pt idx="53">
                  <c:v>4.27282099083292E-88</c:v>
                </c:pt>
                <c:pt idx="54">
                  <c:v>2.30635223934263E-88</c:v>
                </c:pt>
                <c:pt idx="55">
                  <c:v>2.30635223934263E-88</c:v>
                </c:pt>
                <c:pt idx="56">
                  <c:v>1.386943910308E-87</c:v>
                </c:pt>
                <c:pt idx="57">
                  <c:v>3.5778803935124E-86</c:v>
                </c:pt>
                <c:pt idx="58">
                  <c:v>7.91891513939469E-72</c:v>
                </c:pt>
                <c:pt idx="59">
                  <c:v>7.91891513939469E-72</c:v>
                </c:pt>
                <c:pt idx="60">
                  <c:v>1.83625863491205E-72</c:v>
                </c:pt>
                <c:pt idx="61">
                  <c:v>2.31173632616101E-82</c:v>
                </c:pt>
                <c:pt idx="62">
                  <c:v>1.71767102432689E-79</c:v>
                </c:pt>
                <c:pt idx="63">
                  <c:v>8.47834243656497E-76</c:v>
                </c:pt>
                <c:pt idx="64">
                  <c:v>2.71614247567948E-77</c:v>
                </c:pt>
                <c:pt idx="65">
                  <c:v>1.13952577098965E-75</c:v>
                </c:pt>
                <c:pt idx="66">
                  <c:v>3.70153761724743E-86</c:v>
                </c:pt>
                <c:pt idx="67">
                  <c:v>4.72735671095322E-78</c:v>
                </c:pt>
                <c:pt idx="68">
                  <c:v>4.60774523857895E-65</c:v>
                </c:pt>
                <c:pt idx="69">
                  <c:v>1.83732890387752E-54</c:v>
                </c:pt>
                <c:pt idx="70">
                  <c:v>8.19670440070648E-71</c:v>
                </c:pt>
                <c:pt idx="71">
                  <c:v>4.72471728158451E-73</c:v>
                </c:pt>
                <c:pt idx="72">
                  <c:v>1.47341347508456E-70</c:v>
                </c:pt>
                <c:pt idx="73">
                  <c:v>8.15583649157679E-69</c:v>
                </c:pt>
                <c:pt idx="74">
                  <c:v>5.24772415628834E-66</c:v>
                </c:pt>
                <c:pt idx="75">
                  <c:v>5.58104330639336E-66</c:v>
                </c:pt>
                <c:pt idx="76">
                  <c:v>5.46741888623869E-66</c:v>
                </c:pt>
                <c:pt idx="77">
                  <c:v>1.88129155484477E-69</c:v>
                </c:pt>
                <c:pt idx="78">
                  <c:v>4.707426936699E-68</c:v>
                </c:pt>
                <c:pt idx="79">
                  <c:v>5.99704098096427E-67</c:v>
                </c:pt>
                <c:pt idx="80">
                  <c:v>5.57593199024243E-61</c:v>
                </c:pt>
                <c:pt idx="81">
                  <c:v>7.15775190602666E-56</c:v>
                </c:pt>
                <c:pt idx="82">
                  <c:v>1.89556849964197E-47</c:v>
                </c:pt>
                <c:pt idx="83">
                  <c:v>6.76190482729233E-42</c:v>
                </c:pt>
                <c:pt idx="84">
                  <c:v>8.65971788968556E-29</c:v>
                </c:pt>
                <c:pt idx="85">
                  <c:v>2.96670153053109E-21</c:v>
                </c:pt>
                <c:pt idx="86">
                  <c:v>2.12784801363282E-24</c:v>
                </c:pt>
                <c:pt idx="87">
                  <c:v>1.14264340939615E-47</c:v>
                </c:pt>
                <c:pt idx="88">
                  <c:v>1.23346180019011E-69</c:v>
                </c:pt>
                <c:pt idx="89">
                  <c:v>4.47186966846019E-85</c:v>
                </c:pt>
                <c:pt idx="90">
                  <c:v>4.47186966846019E-85</c:v>
                </c:pt>
                <c:pt idx="91">
                  <c:v>2.72763334368754E-82</c:v>
                </c:pt>
                <c:pt idx="92">
                  <c:v>4.98619019273122E-89</c:v>
                </c:pt>
                <c:pt idx="93">
                  <c:v>4.98619019273122E-89</c:v>
                </c:pt>
                <c:pt idx="94">
                  <c:v>2.82217675735888E-90</c:v>
                </c:pt>
                <c:pt idx="95">
                  <c:v>2.82217675735888E-90</c:v>
                </c:pt>
                <c:pt idx="96">
                  <c:v>2.82217675735888E-90</c:v>
                </c:pt>
                <c:pt idx="97">
                  <c:v>1.75636774500196E-91</c:v>
                </c:pt>
                <c:pt idx="98">
                  <c:v>1.75636774500196E-91</c:v>
                </c:pt>
                <c:pt idx="99">
                  <c:v>1.75636774500196E-91</c:v>
                </c:pt>
                <c:pt idx="100">
                  <c:v>1.75636774500196E-91</c:v>
                </c:pt>
                <c:pt idx="101">
                  <c:v>1.75636774500196E-91</c:v>
                </c:pt>
                <c:pt idx="102">
                  <c:v>1.75636774500196E-91</c:v>
                </c:pt>
                <c:pt idx="103">
                  <c:v>1.75636774500196E-91</c:v>
                </c:pt>
                <c:pt idx="104">
                  <c:v>1.75636774500196E-91</c:v>
                </c:pt>
                <c:pt idx="105">
                  <c:v>1.75636774500196E-91</c:v>
                </c:pt>
                <c:pt idx="106">
                  <c:v>1.75636774500196E-91</c:v>
                </c:pt>
                <c:pt idx="107">
                  <c:v>1.75636774500196E-91</c:v>
                </c:pt>
                <c:pt idx="108">
                  <c:v>1.75636774500196E-91</c:v>
                </c:pt>
                <c:pt idx="109">
                  <c:v>1.75636774500196E-91</c:v>
                </c:pt>
                <c:pt idx="110">
                  <c:v>1.75636774500196E-91</c:v>
                </c:pt>
                <c:pt idx="111">
                  <c:v>1.75636774500196E-91</c:v>
                </c:pt>
                <c:pt idx="112">
                  <c:v>1.75636774500196E-91</c:v>
                </c:pt>
                <c:pt idx="113">
                  <c:v>1.75636774500196E-91</c:v>
                </c:pt>
                <c:pt idx="114">
                  <c:v>1.75636774500196E-91</c:v>
                </c:pt>
                <c:pt idx="115">
                  <c:v>1.75636774500196E-91</c:v>
                </c:pt>
                <c:pt idx="116">
                  <c:v>1.75636774500196E-91</c:v>
                </c:pt>
                <c:pt idx="117">
                  <c:v>1.75636774500196E-91</c:v>
                </c:pt>
                <c:pt idx="118">
                  <c:v>1.75636774500196E-91</c:v>
                </c:pt>
                <c:pt idx="119">
                  <c:v>1.75636774500196E-91</c:v>
                </c:pt>
                <c:pt idx="120">
                  <c:v>1.75636774500196E-91</c:v>
                </c:pt>
                <c:pt idx="121">
                  <c:v>1.75636774500196E-91</c:v>
                </c:pt>
                <c:pt idx="122">
                  <c:v>1.75636774500196E-91</c:v>
                </c:pt>
                <c:pt idx="123">
                  <c:v>1.75636774500196E-91</c:v>
                </c:pt>
                <c:pt idx="124">
                  <c:v>1.75636774500196E-91</c:v>
                </c:pt>
                <c:pt idx="125">
                  <c:v>1.75636774500196E-91</c:v>
                </c:pt>
                <c:pt idx="126">
                  <c:v>1.75636774500196E-91</c:v>
                </c:pt>
                <c:pt idx="127">
                  <c:v>1.75636774500196E-91</c:v>
                </c:pt>
                <c:pt idx="128">
                  <c:v>1.75636774500196E-91</c:v>
                </c:pt>
                <c:pt idx="129">
                  <c:v>1.75636774500196E-91</c:v>
                </c:pt>
                <c:pt idx="130">
                  <c:v>1.75636774500196E-91</c:v>
                </c:pt>
                <c:pt idx="131">
                  <c:v>1.75636774500196E-91</c:v>
                </c:pt>
                <c:pt idx="132">
                  <c:v>1.75636774500196E-91</c:v>
                </c:pt>
                <c:pt idx="133">
                  <c:v>1.75636774500196E-91</c:v>
                </c:pt>
                <c:pt idx="134">
                  <c:v>1.75636774500196E-91</c:v>
                </c:pt>
                <c:pt idx="135">
                  <c:v>1.75636774500196E-91</c:v>
                </c:pt>
                <c:pt idx="136">
                  <c:v>1.75636774500196E-91</c:v>
                </c:pt>
                <c:pt idx="137">
                  <c:v>1.75636774500196E-91</c:v>
                </c:pt>
                <c:pt idx="138">
                  <c:v>1.75636774500196E-91</c:v>
                </c:pt>
                <c:pt idx="139">
                  <c:v>1.75636774500196E-91</c:v>
                </c:pt>
                <c:pt idx="140">
                  <c:v>1.75636774500196E-91</c:v>
                </c:pt>
                <c:pt idx="141">
                  <c:v>1.75636774500196E-91</c:v>
                </c:pt>
                <c:pt idx="142">
                  <c:v>1.75636774500196E-91</c:v>
                </c:pt>
                <c:pt idx="143">
                  <c:v>1.75636774500196E-91</c:v>
                </c:pt>
                <c:pt idx="144">
                  <c:v>1.75636774500196E-91</c:v>
                </c:pt>
                <c:pt idx="145">
                  <c:v>1.75636774500196E-91</c:v>
                </c:pt>
                <c:pt idx="146">
                  <c:v>1.75636774500196E-91</c:v>
                </c:pt>
                <c:pt idx="147">
                  <c:v>1.75636774500196E-91</c:v>
                </c:pt>
                <c:pt idx="148">
                  <c:v>1.75636774500196E-91</c:v>
                </c:pt>
                <c:pt idx="149">
                  <c:v>1.75636774500196E-91</c:v>
                </c:pt>
                <c:pt idx="150">
                  <c:v>1.75636774500196E-91</c:v>
                </c:pt>
                <c:pt idx="151">
                  <c:v>1.75636774500196E-91</c:v>
                </c:pt>
                <c:pt idx="152">
                  <c:v>1.75636774500196E-91</c:v>
                </c:pt>
                <c:pt idx="153">
                  <c:v>1.75636774500196E-91</c:v>
                </c:pt>
                <c:pt idx="154">
                  <c:v>1.75636774500196E-91</c:v>
                </c:pt>
                <c:pt idx="155">
                  <c:v>1.75636774500196E-91</c:v>
                </c:pt>
                <c:pt idx="156">
                  <c:v>1.75636774500196E-91</c:v>
                </c:pt>
                <c:pt idx="157">
                  <c:v>1.75636774500196E-91</c:v>
                </c:pt>
                <c:pt idx="158">
                  <c:v>1.75636774500196E-91</c:v>
                </c:pt>
                <c:pt idx="159">
                  <c:v>1.24654754815826E-87</c:v>
                </c:pt>
                <c:pt idx="160">
                  <c:v>2.8776919288173E-66</c:v>
                </c:pt>
                <c:pt idx="161">
                  <c:v>5.69690538332671E-61</c:v>
                </c:pt>
                <c:pt idx="162">
                  <c:v>7.29784594826151E-63</c:v>
                </c:pt>
                <c:pt idx="163">
                  <c:v>2.8541296277395E-68</c:v>
                </c:pt>
                <c:pt idx="164">
                  <c:v>2.44173252631346E-68</c:v>
                </c:pt>
                <c:pt idx="165">
                  <c:v>1.58392682565215E-69</c:v>
                </c:pt>
                <c:pt idx="166">
                  <c:v>3.00769156588725E-71</c:v>
                </c:pt>
                <c:pt idx="167">
                  <c:v>1.3630474512848E-73</c:v>
                </c:pt>
                <c:pt idx="168">
                  <c:v>1.30615763054314E-74</c:v>
                </c:pt>
                <c:pt idx="169">
                  <c:v>2.47252586139895E-75</c:v>
                </c:pt>
                <c:pt idx="170">
                  <c:v>1.88634268589443E-75</c:v>
                </c:pt>
                <c:pt idx="171">
                  <c:v>4.8365800379899E-76</c:v>
                </c:pt>
                <c:pt idx="172">
                  <c:v>1.49703938851095E-76</c:v>
                </c:pt>
                <c:pt idx="173">
                  <c:v>1.20335550109658E-76</c:v>
                </c:pt>
                <c:pt idx="174">
                  <c:v>6.21778167746885E-77</c:v>
                </c:pt>
                <c:pt idx="175">
                  <c:v>2.91909275322328E-76</c:v>
                </c:pt>
                <c:pt idx="176">
                  <c:v>2.19785492385019E-76</c:v>
                </c:pt>
                <c:pt idx="177">
                  <c:v>3.573597561662E-76</c:v>
                </c:pt>
                <c:pt idx="178">
                  <c:v>1.67082868408591E-75</c:v>
                </c:pt>
                <c:pt idx="179">
                  <c:v>3.55783058839917E-75</c:v>
                </c:pt>
                <c:pt idx="180">
                  <c:v>4.24596714567144E-76</c:v>
                </c:pt>
                <c:pt idx="181">
                  <c:v>4.97024060296922E-76</c:v>
                </c:pt>
                <c:pt idx="182">
                  <c:v>1.40719264342903E-76</c:v>
                </c:pt>
                <c:pt idx="183">
                  <c:v>3.57180620756491E-76</c:v>
                </c:pt>
                <c:pt idx="184">
                  <c:v>1.95549659053147E-77</c:v>
                </c:pt>
                <c:pt idx="185">
                  <c:v>6.88558745363992E-76</c:v>
                </c:pt>
                <c:pt idx="186">
                  <c:v>7.78140505892999E-76</c:v>
                </c:pt>
                <c:pt idx="187">
                  <c:v>1.56759729315994E-75</c:v>
                </c:pt>
                <c:pt idx="188">
                  <c:v>6.29717539486784E-76</c:v>
                </c:pt>
                <c:pt idx="189">
                  <c:v>6.32980305925263E-74</c:v>
                </c:pt>
                <c:pt idx="190">
                  <c:v>6.81279201345492E-67</c:v>
                </c:pt>
                <c:pt idx="191">
                  <c:v>4.52268629458791E-64</c:v>
                </c:pt>
                <c:pt idx="192">
                  <c:v>1.25287330559298E-69</c:v>
                </c:pt>
                <c:pt idx="193">
                  <c:v>1.33726382266366E-89</c:v>
                </c:pt>
                <c:pt idx="194">
                  <c:v>1.33726382266366E-89</c:v>
                </c:pt>
                <c:pt idx="195">
                  <c:v>1.33726382266366E-89</c:v>
                </c:pt>
                <c:pt idx="196">
                  <c:v>1.33726382266366E-89</c:v>
                </c:pt>
                <c:pt idx="197">
                  <c:v>1.33726382266366E-89</c:v>
                </c:pt>
                <c:pt idx="198">
                  <c:v>1.33726382266366E-89</c:v>
                </c:pt>
                <c:pt idx="199">
                  <c:v>1.33726382266366E-89</c:v>
                </c:pt>
                <c:pt idx="200">
                  <c:v>1.33726382266366E-89</c:v>
                </c:pt>
                <c:pt idx="201">
                  <c:v>1.33726382266366E-89</c:v>
                </c:pt>
                <c:pt idx="202">
                  <c:v>1.33726382266366E-89</c:v>
                </c:pt>
                <c:pt idx="203">
                  <c:v>1.33726382266366E-89</c:v>
                </c:pt>
                <c:pt idx="204">
                  <c:v>1.33726382266366E-89</c:v>
                </c:pt>
                <c:pt idx="205">
                  <c:v>1.33726382266366E-89</c:v>
                </c:pt>
                <c:pt idx="206">
                  <c:v>1.33726382266366E-89</c:v>
                </c:pt>
                <c:pt idx="207">
                  <c:v>1.33726382266366E-89</c:v>
                </c:pt>
                <c:pt idx="208">
                  <c:v>1.33726382266366E-89</c:v>
                </c:pt>
                <c:pt idx="209">
                  <c:v>1.33726382266366E-89</c:v>
                </c:pt>
                <c:pt idx="210">
                  <c:v>1.33726382266366E-89</c:v>
                </c:pt>
                <c:pt idx="211">
                  <c:v>1.33726382266366E-89</c:v>
                </c:pt>
                <c:pt idx="212">
                  <c:v>1.33726382266366E-89</c:v>
                </c:pt>
                <c:pt idx="213">
                  <c:v>2.91078790207304E-77</c:v>
                </c:pt>
                <c:pt idx="214">
                  <c:v>2.66213945362503E-67</c:v>
                </c:pt>
                <c:pt idx="215">
                  <c:v>1.91761640423211E-78</c:v>
                </c:pt>
                <c:pt idx="216">
                  <c:v>5.9950349680788E-85</c:v>
                </c:pt>
                <c:pt idx="217">
                  <c:v>5.9950349680788E-85</c:v>
                </c:pt>
                <c:pt idx="218">
                  <c:v>5.9950349680788E-85</c:v>
                </c:pt>
                <c:pt idx="219">
                  <c:v>5.9950349680788E-85</c:v>
                </c:pt>
                <c:pt idx="220">
                  <c:v>5.9950349680788E-85</c:v>
                </c:pt>
                <c:pt idx="221">
                  <c:v>5.9950349680788E-85</c:v>
                </c:pt>
                <c:pt idx="222">
                  <c:v>5.9950349680788E-85</c:v>
                </c:pt>
                <c:pt idx="223">
                  <c:v>5.9950349680788E-85</c:v>
                </c:pt>
                <c:pt idx="224">
                  <c:v>5.9950349680788E-85</c:v>
                </c:pt>
                <c:pt idx="225">
                  <c:v>5.9950349680788E-85</c:v>
                </c:pt>
                <c:pt idx="226">
                  <c:v>5.9950349680788E-85</c:v>
                </c:pt>
                <c:pt idx="227">
                  <c:v>5.9950349680788E-85</c:v>
                </c:pt>
                <c:pt idx="228">
                  <c:v>5.9950349680788E-85</c:v>
                </c:pt>
                <c:pt idx="229">
                  <c:v>5.9950349680788E-85</c:v>
                </c:pt>
                <c:pt idx="230">
                  <c:v>5.9950349680788E-85</c:v>
                </c:pt>
                <c:pt idx="231">
                  <c:v>5.9950349680788E-85</c:v>
                </c:pt>
                <c:pt idx="232">
                  <c:v>2.35312362873138E-84</c:v>
                </c:pt>
                <c:pt idx="233">
                  <c:v>2.35312362873138E-84</c:v>
                </c:pt>
                <c:pt idx="234">
                  <c:v>2.35312362873138E-84</c:v>
                </c:pt>
              </c:numCache>
            </c:numRef>
          </c:val>
        </c:ser>
        <c:ser>
          <c:idx val="4"/>
          <c:order val="4"/>
          <c:tx>
            <c:v>C5</c:v>
          </c:tx>
          <c:spPr>
            <a:solidFill>
              <a:srgbClr val="DE6896"/>
            </a:solidFill>
          </c:spPr>
          <c:invertIfNegative val="0"/>
          <c:val>
            <c:numRef>
              <c:f>MeaningfulActionResult_probabil!$E$1:$E$236</c:f>
              <c:numCache>
                <c:formatCode>0.00E+00</c:formatCode>
                <c:ptCount val="236"/>
                <c:pt idx="0">
                  <c:v>2.62140412190121E-27</c:v>
                </c:pt>
                <c:pt idx="1">
                  <c:v>4.24244612727172E-47</c:v>
                </c:pt>
                <c:pt idx="2">
                  <c:v>4.24244612727172E-47</c:v>
                </c:pt>
                <c:pt idx="3">
                  <c:v>4.24244612727172E-47</c:v>
                </c:pt>
                <c:pt idx="4">
                  <c:v>9.04394822044759E-49</c:v>
                </c:pt>
                <c:pt idx="5">
                  <c:v>9.04394822044759E-49</c:v>
                </c:pt>
                <c:pt idx="6">
                  <c:v>9.04394822044759E-49</c:v>
                </c:pt>
                <c:pt idx="7">
                  <c:v>9.04394822044759E-49</c:v>
                </c:pt>
                <c:pt idx="8">
                  <c:v>9.04394822044759E-49</c:v>
                </c:pt>
                <c:pt idx="9">
                  <c:v>9.04394822044759E-49</c:v>
                </c:pt>
                <c:pt idx="10">
                  <c:v>2.19662964272504E-44</c:v>
                </c:pt>
                <c:pt idx="11">
                  <c:v>2.19662964272504E-44</c:v>
                </c:pt>
                <c:pt idx="12">
                  <c:v>2.19662964272504E-44</c:v>
                </c:pt>
                <c:pt idx="13">
                  <c:v>9.04394822044759E-49</c:v>
                </c:pt>
                <c:pt idx="14">
                  <c:v>9.04394822044759E-49</c:v>
                </c:pt>
                <c:pt idx="15">
                  <c:v>3.41748105935048E-46</c:v>
                </c:pt>
                <c:pt idx="16">
                  <c:v>2.03291100756923E-34</c:v>
                </c:pt>
                <c:pt idx="17">
                  <c:v>3.02440551563463E-22</c:v>
                </c:pt>
                <c:pt idx="18">
                  <c:v>4.85510251742022E-24</c:v>
                </c:pt>
                <c:pt idx="19">
                  <c:v>1.21392965139877E-27</c:v>
                </c:pt>
                <c:pt idx="20">
                  <c:v>9.46410465506042E-29</c:v>
                </c:pt>
                <c:pt idx="21">
                  <c:v>2.92592682735649E-27</c:v>
                </c:pt>
                <c:pt idx="22">
                  <c:v>1.39696000395501E-20</c:v>
                </c:pt>
                <c:pt idx="23">
                  <c:v>2.2794364333294E-20</c:v>
                </c:pt>
                <c:pt idx="24">
                  <c:v>4.25035660189431E-20</c:v>
                </c:pt>
                <c:pt idx="25">
                  <c:v>6.86117132156232E-25</c:v>
                </c:pt>
                <c:pt idx="26">
                  <c:v>7.56253567978151E-28</c:v>
                </c:pt>
                <c:pt idx="27">
                  <c:v>1.81548353645792E-17</c:v>
                </c:pt>
                <c:pt idx="28" formatCode="General">
                  <c:v>0.999999992996033</c:v>
                </c:pt>
                <c:pt idx="29" formatCode="General">
                  <c:v>0.999999999999674</c:v>
                </c:pt>
                <c:pt idx="30">
                  <c:v>7.8958844246144E-13</c:v>
                </c:pt>
                <c:pt idx="31">
                  <c:v>1.13283653736261E-24</c:v>
                </c:pt>
                <c:pt idx="32">
                  <c:v>3.7195732687632E-28</c:v>
                </c:pt>
                <c:pt idx="33">
                  <c:v>5.68580907809454E-28</c:v>
                </c:pt>
                <c:pt idx="34">
                  <c:v>1.88592681392745E-27</c:v>
                </c:pt>
                <c:pt idx="35">
                  <c:v>5.10822729988228E-27</c:v>
                </c:pt>
                <c:pt idx="36">
                  <c:v>4.13324935920572E-27</c:v>
                </c:pt>
                <c:pt idx="37">
                  <c:v>1.03527808636783E-27</c:v>
                </c:pt>
                <c:pt idx="38">
                  <c:v>5.10822729988228E-27</c:v>
                </c:pt>
                <c:pt idx="39">
                  <c:v>2.30286812881834E-25</c:v>
                </c:pt>
                <c:pt idx="40">
                  <c:v>1.22176356958395E-21</c:v>
                </c:pt>
                <c:pt idx="41">
                  <c:v>3.40102834070682E-23</c:v>
                </c:pt>
                <c:pt idx="42">
                  <c:v>1.13785169911235E-23</c:v>
                </c:pt>
                <c:pt idx="43">
                  <c:v>6.05910776645145E-23</c:v>
                </c:pt>
                <c:pt idx="44" formatCode="General">
                  <c:v>0.999999999996754</c:v>
                </c:pt>
                <c:pt idx="45" formatCode="General">
                  <c:v>0.99999999999992</c:v>
                </c:pt>
                <c:pt idx="46">
                  <c:v>3.29979935437632E-19</c:v>
                </c:pt>
                <c:pt idx="47">
                  <c:v>3.84518361787058E-23</c:v>
                </c:pt>
                <c:pt idx="48">
                  <c:v>3.80095631486765E-22</c:v>
                </c:pt>
                <c:pt idx="49">
                  <c:v>2.79072935655547E-16</c:v>
                </c:pt>
                <c:pt idx="50">
                  <c:v>1.74005487783465E-16</c:v>
                </c:pt>
                <c:pt idx="51">
                  <c:v>4.18692222118514E-21</c:v>
                </c:pt>
                <c:pt idx="52">
                  <c:v>1.93968980838133E-25</c:v>
                </c:pt>
                <c:pt idx="53">
                  <c:v>3.87405139852286E-27</c:v>
                </c:pt>
                <c:pt idx="54">
                  <c:v>4.4234961882204E-27</c:v>
                </c:pt>
                <c:pt idx="55">
                  <c:v>4.4234961882204E-27</c:v>
                </c:pt>
                <c:pt idx="56">
                  <c:v>2.70712793039375E-26</c:v>
                </c:pt>
                <c:pt idx="57">
                  <c:v>1.22726124229031E-24</c:v>
                </c:pt>
                <c:pt idx="58">
                  <c:v>1.3539913694312E-12</c:v>
                </c:pt>
                <c:pt idx="59">
                  <c:v>1.3539913694312E-12</c:v>
                </c:pt>
                <c:pt idx="60">
                  <c:v>2.71563829258127E-13</c:v>
                </c:pt>
                <c:pt idx="61">
                  <c:v>3.3773260820242E-20</c:v>
                </c:pt>
                <c:pt idx="62">
                  <c:v>2.58794267556049E-17</c:v>
                </c:pt>
                <c:pt idx="63">
                  <c:v>6.37198777826751E-15</c:v>
                </c:pt>
                <c:pt idx="64">
                  <c:v>1.30107740365496E-18</c:v>
                </c:pt>
                <c:pt idx="65">
                  <c:v>5.17561982825292E-24</c:v>
                </c:pt>
                <c:pt idx="66">
                  <c:v>3.94790129149872E-42</c:v>
                </c:pt>
                <c:pt idx="67">
                  <c:v>3.79154428772912E-28</c:v>
                </c:pt>
                <c:pt idx="68">
                  <c:v>1.7020957766073E-12</c:v>
                </c:pt>
                <c:pt idx="69">
                  <c:v>2.97848615554259E-7</c:v>
                </c:pt>
                <c:pt idx="70">
                  <c:v>5.34481449898659E-36</c:v>
                </c:pt>
                <c:pt idx="71">
                  <c:v>4.72476793066815E-46</c:v>
                </c:pt>
                <c:pt idx="72">
                  <c:v>1.52014330883375E-44</c:v>
                </c:pt>
                <c:pt idx="73">
                  <c:v>2.00985230304524E-43</c:v>
                </c:pt>
                <c:pt idx="74">
                  <c:v>1.47482061946377E-41</c:v>
                </c:pt>
                <c:pt idx="75">
                  <c:v>1.48499764501484E-41</c:v>
                </c:pt>
                <c:pt idx="76">
                  <c:v>1.6977586953037E-41</c:v>
                </c:pt>
                <c:pt idx="77">
                  <c:v>1.79229379768452E-43</c:v>
                </c:pt>
                <c:pt idx="78">
                  <c:v>1.33326991939047E-42</c:v>
                </c:pt>
                <c:pt idx="79">
                  <c:v>6.57286178970313E-42</c:v>
                </c:pt>
                <c:pt idx="80">
                  <c:v>7.38203967353764E-38</c:v>
                </c:pt>
                <c:pt idx="81">
                  <c:v>1.39757055252477E-34</c:v>
                </c:pt>
                <c:pt idx="82">
                  <c:v>3.65419495399813E-26</c:v>
                </c:pt>
                <c:pt idx="83">
                  <c:v>4.51192291951626E-20</c:v>
                </c:pt>
                <c:pt idx="84">
                  <c:v>4.47729864824022E-14</c:v>
                </c:pt>
                <c:pt idx="85">
                  <c:v>2.9483197359074E-14</c:v>
                </c:pt>
                <c:pt idx="86">
                  <c:v>1.92118723612783E-17</c:v>
                </c:pt>
                <c:pt idx="87">
                  <c:v>2.17507101278146E-31</c:v>
                </c:pt>
                <c:pt idx="88">
                  <c:v>2.88865017675905E-45</c:v>
                </c:pt>
                <c:pt idx="89">
                  <c:v>1.40978563409576E-60</c:v>
                </c:pt>
                <c:pt idx="90">
                  <c:v>1.40978563409576E-60</c:v>
                </c:pt>
                <c:pt idx="91">
                  <c:v>6.3878577667849E-58</c:v>
                </c:pt>
                <c:pt idx="92">
                  <c:v>2.72467603662041E-64</c:v>
                </c:pt>
                <c:pt idx="93">
                  <c:v>2.72467603662041E-64</c:v>
                </c:pt>
                <c:pt idx="94">
                  <c:v>1.92770358848081E-65</c:v>
                </c:pt>
                <c:pt idx="95">
                  <c:v>1.92770358848081E-65</c:v>
                </c:pt>
                <c:pt idx="96">
                  <c:v>1.92770358848081E-65</c:v>
                </c:pt>
                <c:pt idx="97">
                  <c:v>1.54246730513173E-66</c:v>
                </c:pt>
                <c:pt idx="98">
                  <c:v>1.54246730513173E-66</c:v>
                </c:pt>
                <c:pt idx="99">
                  <c:v>1.54246730513173E-66</c:v>
                </c:pt>
                <c:pt idx="100">
                  <c:v>1.54246730513173E-66</c:v>
                </c:pt>
                <c:pt idx="101">
                  <c:v>1.54246730513173E-66</c:v>
                </c:pt>
                <c:pt idx="102">
                  <c:v>1.54246730513173E-66</c:v>
                </c:pt>
                <c:pt idx="103">
                  <c:v>1.54246730513173E-66</c:v>
                </c:pt>
                <c:pt idx="104">
                  <c:v>1.54246730513173E-66</c:v>
                </c:pt>
                <c:pt idx="105">
                  <c:v>1.54246730513173E-66</c:v>
                </c:pt>
                <c:pt idx="106">
                  <c:v>1.54246730513173E-66</c:v>
                </c:pt>
                <c:pt idx="107">
                  <c:v>1.54246730513173E-66</c:v>
                </c:pt>
                <c:pt idx="108">
                  <c:v>1.54246730513173E-66</c:v>
                </c:pt>
                <c:pt idx="109">
                  <c:v>1.54246730513173E-66</c:v>
                </c:pt>
                <c:pt idx="110">
                  <c:v>1.54246730513173E-66</c:v>
                </c:pt>
                <c:pt idx="111">
                  <c:v>1.54246730513173E-66</c:v>
                </c:pt>
                <c:pt idx="112">
                  <c:v>1.54246730513173E-66</c:v>
                </c:pt>
                <c:pt idx="113">
                  <c:v>1.54246730513173E-66</c:v>
                </c:pt>
                <c:pt idx="114">
                  <c:v>1.54246730513173E-66</c:v>
                </c:pt>
                <c:pt idx="115">
                  <c:v>1.54246730513173E-66</c:v>
                </c:pt>
                <c:pt idx="116">
                  <c:v>1.54246730513173E-66</c:v>
                </c:pt>
                <c:pt idx="117">
                  <c:v>1.54246730513173E-66</c:v>
                </c:pt>
                <c:pt idx="118">
                  <c:v>1.54246730513173E-66</c:v>
                </c:pt>
                <c:pt idx="119">
                  <c:v>1.54246730513173E-66</c:v>
                </c:pt>
                <c:pt idx="120">
                  <c:v>1.54246730513173E-66</c:v>
                </c:pt>
                <c:pt idx="121">
                  <c:v>1.54246730513173E-66</c:v>
                </c:pt>
                <c:pt idx="122">
                  <c:v>1.54246730513173E-66</c:v>
                </c:pt>
                <c:pt idx="123">
                  <c:v>1.54246730513173E-66</c:v>
                </c:pt>
                <c:pt idx="124">
                  <c:v>1.54246730513173E-66</c:v>
                </c:pt>
                <c:pt idx="125">
                  <c:v>1.54246730513173E-66</c:v>
                </c:pt>
                <c:pt idx="126">
                  <c:v>1.54246730513173E-66</c:v>
                </c:pt>
                <c:pt idx="127">
                  <c:v>1.54246730513173E-66</c:v>
                </c:pt>
                <c:pt idx="128">
                  <c:v>1.54246730513173E-66</c:v>
                </c:pt>
                <c:pt idx="129">
                  <c:v>1.54246730513173E-66</c:v>
                </c:pt>
                <c:pt idx="130">
                  <c:v>1.54246730513173E-66</c:v>
                </c:pt>
                <c:pt idx="131">
                  <c:v>1.54246730513173E-66</c:v>
                </c:pt>
                <c:pt idx="132">
                  <c:v>1.54246730513173E-66</c:v>
                </c:pt>
                <c:pt idx="133">
                  <c:v>1.54246730513173E-66</c:v>
                </c:pt>
                <c:pt idx="134">
                  <c:v>1.54246730513173E-66</c:v>
                </c:pt>
                <c:pt idx="135">
                  <c:v>1.54246730513173E-66</c:v>
                </c:pt>
                <c:pt idx="136">
                  <c:v>1.54246730513173E-66</c:v>
                </c:pt>
                <c:pt idx="137">
                  <c:v>1.54246730513173E-66</c:v>
                </c:pt>
                <c:pt idx="138">
                  <c:v>1.54246730513173E-66</c:v>
                </c:pt>
                <c:pt idx="139">
                  <c:v>1.54246730513173E-66</c:v>
                </c:pt>
                <c:pt idx="140">
                  <c:v>1.54246730513173E-66</c:v>
                </c:pt>
                <c:pt idx="141">
                  <c:v>1.54246730513173E-66</c:v>
                </c:pt>
                <c:pt idx="142">
                  <c:v>1.54246730513173E-66</c:v>
                </c:pt>
                <c:pt idx="143">
                  <c:v>1.54246730513173E-66</c:v>
                </c:pt>
                <c:pt idx="144">
                  <c:v>1.54246730513173E-66</c:v>
                </c:pt>
                <c:pt idx="145">
                  <c:v>1.54246730513173E-66</c:v>
                </c:pt>
                <c:pt idx="146">
                  <c:v>1.54246730513173E-66</c:v>
                </c:pt>
                <c:pt idx="147">
                  <c:v>1.54246730513173E-66</c:v>
                </c:pt>
                <c:pt idx="148">
                  <c:v>1.54246730513173E-66</c:v>
                </c:pt>
                <c:pt idx="149">
                  <c:v>1.54246730513173E-66</c:v>
                </c:pt>
                <c:pt idx="150">
                  <c:v>1.54246730513173E-66</c:v>
                </c:pt>
                <c:pt idx="151">
                  <c:v>1.54246730513173E-66</c:v>
                </c:pt>
                <c:pt idx="152">
                  <c:v>1.54246730513173E-66</c:v>
                </c:pt>
                <c:pt idx="153">
                  <c:v>1.54246730513173E-66</c:v>
                </c:pt>
                <c:pt idx="154">
                  <c:v>1.54246730513173E-66</c:v>
                </c:pt>
                <c:pt idx="155">
                  <c:v>1.54246730513173E-66</c:v>
                </c:pt>
                <c:pt idx="156">
                  <c:v>1.54246730513173E-66</c:v>
                </c:pt>
                <c:pt idx="157">
                  <c:v>1.54246730513173E-66</c:v>
                </c:pt>
                <c:pt idx="158">
                  <c:v>1.54246730513173E-66</c:v>
                </c:pt>
                <c:pt idx="159">
                  <c:v>6.81169009142001E-63</c:v>
                </c:pt>
                <c:pt idx="160">
                  <c:v>7.77609311037694E-42</c:v>
                </c:pt>
                <c:pt idx="161">
                  <c:v>1.53941658097997E-36</c:v>
                </c:pt>
                <c:pt idx="162">
                  <c:v>2.71900058947242E-38</c:v>
                </c:pt>
                <c:pt idx="163">
                  <c:v>2.50653751068007E-43</c:v>
                </c:pt>
                <c:pt idx="164">
                  <c:v>2.14436447061532E-43</c:v>
                </c:pt>
                <c:pt idx="165">
                  <c:v>1.39102722037806E-44</c:v>
                </c:pt>
                <c:pt idx="166">
                  <c:v>2.64139780379569E-46</c:v>
                </c:pt>
                <c:pt idx="167">
                  <c:v>1.19704779078001E-48</c:v>
                </c:pt>
                <c:pt idx="168">
                  <c:v>1.14708633553266E-49</c:v>
                </c:pt>
                <c:pt idx="169">
                  <c:v>2.17140761845444E-50</c:v>
                </c:pt>
                <c:pt idx="170">
                  <c:v>1.65661315948687E-50</c:v>
                </c:pt>
                <c:pt idx="171">
                  <c:v>4.24755384997826E-51</c:v>
                </c:pt>
                <c:pt idx="172">
                  <c:v>1.31472142883899E-51</c:v>
                </c:pt>
                <c:pt idx="173">
                  <c:v>1.05680403330923E-51</c:v>
                </c:pt>
                <c:pt idx="174">
                  <c:v>5.46054490880034E-52</c:v>
                </c:pt>
                <c:pt idx="175">
                  <c:v>2.56358905776359E-51</c:v>
                </c:pt>
                <c:pt idx="176">
                  <c:v>1.93018766776427E-51</c:v>
                </c:pt>
                <c:pt idx="177">
                  <c:v>3.13838455315262E-51</c:v>
                </c:pt>
                <c:pt idx="178">
                  <c:v>1.46734567690404E-50</c:v>
                </c:pt>
                <c:pt idx="179">
                  <c:v>3.12453777144828E-50</c:v>
                </c:pt>
                <c:pt idx="180">
                  <c:v>3.72886915027287E-51</c:v>
                </c:pt>
                <c:pt idx="181">
                  <c:v>4.36493647218123E-51</c:v>
                </c:pt>
                <c:pt idx="182">
                  <c:v>1.23581673068685E-51</c:v>
                </c:pt>
                <c:pt idx="183">
                  <c:v>3.13681136033064E-51</c:v>
                </c:pt>
                <c:pt idx="184">
                  <c:v>1.71734510883312E-52</c:v>
                </c:pt>
                <c:pt idx="185">
                  <c:v>6.04702150451722E-51</c:v>
                </c:pt>
                <c:pt idx="186">
                  <c:v>6.83374135374123E-51</c:v>
                </c:pt>
                <c:pt idx="187">
                  <c:v>1.37668639110183E-50</c:v>
                </c:pt>
                <c:pt idx="188">
                  <c:v>5.53026960835488E-51</c:v>
                </c:pt>
                <c:pt idx="189">
                  <c:v>5.55892369044477E-49</c:v>
                </c:pt>
                <c:pt idx="190">
                  <c:v>2.20825736260314E-36</c:v>
                </c:pt>
                <c:pt idx="191">
                  <c:v>7.84528410356487E-19</c:v>
                </c:pt>
                <c:pt idx="192">
                  <c:v>1.51801878791104E-14</c:v>
                </c:pt>
                <c:pt idx="193">
                  <c:v>1.07732673797051E-28</c:v>
                </c:pt>
                <c:pt idx="194">
                  <c:v>1.07732673797051E-28</c:v>
                </c:pt>
                <c:pt idx="195">
                  <c:v>1.07732673797051E-28</c:v>
                </c:pt>
                <c:pt idx="196">
                  <c:v>1.07732673797051E-28</c:v>
                </c:pt>
                <c:pt idx="197">
                  <c:v>1.07732673797051E-28</c:v>
                </c:pt>
                <c:pt idx="198">
                  <c:v>1.07732673797051E-28</c:v>
                </c:pt>
                <c:pt idx="199">
                  <c:v>1.07732673797051E-28</c:v>
                </c:pt>
                <c:pt idx="200">
                  <c:v>1.07732673797051E-28</c:v>
                </c:pt>
                <c:pt idx="201">
                  <c:v>1.07732673797051E-28</c:v>
                </c:pt>
                <c:pt idx="202">
                  <c:v>1.07732673797051E-28</c:v>
                </c:pt>
                <c:pt idx="203">
                  <c:v>1.07732673797051E-28</c:v>
                </c:pt>
                <c:pt idx="204">
                  <c:v>1.07732673797051E-28</c:v>
                </c:pt>
                <c:pt idx="205">
                  <c:v>1.07732673797051E-28</c:v>
                </c:pt>
                <c:pt idx="206">
                  <c:v>1.07732673797051E-28</c:v>
                </c:pt>
                <c:pt idx="207">
                  <c:v>1.07732673797051E-28</c:v>
                </c:pt>
                <c:pt idx="208">
                  <c:v>1.07732673797051E-28</c:v>
                </c:pt>
                <c:pt idx="209">
                  <c:v>1.07732673797051E-28</c:v>
                </c:pt>
                <c:pt idx="210">
                  <c:v>1.07732673797051E-28</c:v>
                </c:pt>
                <c:pt idx="211">
                  <c:v>1.07732673797051E-28</c:v>
                </c:pt>
                <c:pt idx="212">
                  <c:v>1.07732673797051E-28</c:v>
                </c:pt>
                <c:pt idx="213">
                  <c:v>1.0339857269919E-17</c:v>
                </c:pt>
                <c:pt idx="214">
                  <c:v>7.8118465881189E-14</c:v>
                </c:pt>
                <c:pt idx="215">
                  <c:v>1.050370166573E-36</c:v>
                </c:pt>
                <c:pt idx="216">
                  <c:v>5.96384811253232E-50</c:v>
                </c:pt>
                <c:pt idx="217">
                  <c:v>5.96384811253232E-50</c:v>
                </c:pt>
                <c:pt idx="218">
                  <c:v>5.96384811253232E-50</c:v>
                </c:pt>
                <c:pt idx="219">
                  <c:v>5.96384811253232E-50</c:v>
                </c:pt>
                <c:pt idx="220">
                  <c:v>5.96384811253232E-50</c:v>
                </c:pt>
                <c:pt idx="221">
                  <c:v>5.96384811253232E-50</c:v>
                </c:pt>
                <c:pt idx="222">
                  <c:v>5.96384811253232E-50</c:v>
                </c:pt>
                <c:pt idx="223">
                  <c:v>5.96384811253232E-50</c:v>
                </c:pt>
                <c:pt idx="224">
                  <c:v>5.96384811253232E-50</c:v>
                </c:pt>
                <c:pt idx="225">
                  <c:v>5.96384811253232E-50</c:v>
                </c:pt>
                <c:pt idx="226">
                  <c:v>5.96384811253232E-50</c:v>
                </c:pt>
                <c:pt idx="227">
                  <c:v>5.96384811253232E-50</c:v>
                </c:pt>
                <c:pt idx="228">
                  <c:v>5.96384811253232E-50</c:v>
                </c:pt>
                <c:pt idx="229">
                  <c:v>5.96384811253232E-50</c:v>
                </c:pt>
                <c:pt idx="230">
                  <c:v>5.96384811253232E-50</c:v>
                </c:pt>
                <c:pt idx="231">
                  <c:v>5.96384811253232E-50</c:v>
                </c:pt>
                <c:pt idx="232">
                  <c:v>3.34578978931275E-48</c:v>
                </c:pt>
                <c:pt idx="233">
                  <c:v>3.34578978931275E-48</c:v>
                </c:pt>
                <c:pt idx="234">
                  <c:v>3.34578978931275E-48</c:v>
                </c:pt>
              </c:numCache>
            </c:numRef>
          </c:val>
        </c:ser>
        <c:ser>
          <c:idx val="5"/>
          <c:order val="5"/>
          <c:tx>
            <c:v>C6</c:v>
          </c:tx>
          <c:spPr>
            <a:solidFill>
              <a:srgbClr val="B27017"/>
            </a:solidFill>
          </c:spPr>
          <c:invertIfNegative val="0"/>
          <c:val>
            <c:numRef>
              <c:f>MeaningfulActionResult_probabil!$F$1:$F$236</c:f>
              <c:numCache>
                <c:formatCode>0.00E+00</c:formatCode>
                <c:ptCount val="236"/>
                <c:pt idx="0">
                  <c:v>1.0334917006588E-63</c:v>
                </c:pt>
                <c:pt idx="1">
                  <c:v>1.24577373217065E-81</c:v>
                </c:pt>
                <c:pt idx="2">
                  <c:v>1.24577373217065E-81</c:v>
                </c:pt>
                <c:pt idx="3">
                  <c:v>1.24577373217065E-81</c:v>
                </c:pt>
                <c:pt idx="4">
                  <c:v>6.82897252543441E-83</c:v>
                </c:pt>
                <c:pt idx="5">
                  <c:v>6.82897252543441E-83</c:v>
                </c:pt>
                <c:pt idx="6">
                  <c:v>6.82897252543441E-83</c:v>
                </c:pt>
                <c:pt idx="7">
                  <c:v>6.82897252543441E-83</c:v>
                </c:pt>
                <c:pt idx="8">
                  <c:v>6.82897252543441E-83</c:v>
                </c:pt>
                <c:pt idx="9">
                  <c:v>6.82897252543441E-83</c:v>
                </c:pt>
                <c:pt idx="10">
                  <c:v>4.77996717965604E-79</c:v>
                </c:pt>
                <c:pt idx="11">
                  <c:v>4.77996717965604E-79</c:v>
                </c:pt>
                <c:pt idx="12">
                  <c:v>4.77996717965604E-79</c:v>
                </c:pt>
                <c:pt idx="13">
                  <c:v>6.82897252543441E-83</c:v>
                </c:pt>
                <c:pt idx="14">
                  <c:v>6.82897252543441E-83</c:v>
                </c:pt>
                <c:pt idx="15">
                  <c:v>1.54871557741116E-80</c:v>
                </c:pt>
                <c:pt idx="16">
                  <c:v>1.84763545535312E-68</c:v>
                </c:pt>
                <c:pt idx="17">
                  <c:v>1.03045778698527E-57</c:v>
                </c:pt>
                <c:pt idx="18">
                  <c:v>5.41876122934641E-60</c:v>
                </c:pt>
                <c:pt idx="19">
                  <c:v>3.31887433322753E-66</c:v>
                </c:pt>
                <c:pt idx="20">
                  <c:v>2.22196550602438E-68</c:v>
                </c:pt>
                <c:pt idx="21">
                  <c:v>6.52261761611903E-69</c:v>
                </c:pt>
                <c:pt idx="22">
                  <c:v>3.3779776402805E-66</c:v>
                </c:pt>
                <c:pt idx="23">
                  <c:v>1.64654708748513E-65</c:v>
                </c:pt>
                <c:pt idx="24">
                  <c:v>1.14271007729132E-65</c:v>
                </c:pt>
                <c:pt idx="25">
                  <c:v>2.57131464517173E-67</c:v>
                </c:pt>
                <c:pt idx="26">
                  <c:v>7.50342164235055E-70</c:v>
                </c:pt>
                <c:pt idx="27">
                  <c:v>2.50251629865065E-62</c:v>
                </c:pt>
                <c:pt idx="28">
                  <c:v>2.184975765918E-35</c:v>
                </c:pt>
                <c:pt idx="29">
                  <c:v>4.9104170740632E-30</c:v>
                </c:pt>
                <c:pt idx="30">
                  <c:v>1.99570366865384E-40</c:v>
                </c:pt>
                <c:pt idx="31">
                  <c:v>2.01004928806078E-64</c:v>
                </c:pt>
                <c:pt idx="32">
                  <c:v>1.1933693910125E-73</c:v>
                </c:pt>
                <c:pt idx="33">
                  <c:v>1.58438093313974E-72</c:v>
                </c:pt>
                <c:pt idx="34">
                  <c:v>2.927136286343E-71</c:v>
                </c:pt>
                <c:pt idx="35">
                  <c:v>5.03873896904543E-70</c:v>
                </c:pt>
                <c:pt idx="36">
                  <c:v>4.8545605835935E-70</c:v>
                </c:pt>
                <c:pt idx="37">
                  <c:v>2.77525782617943E-71</c:v>
                </c:pt>
                <c:pt idx="38">
                  <c:v>5.03873896904543E-70</c:v>
                </c:pt>
                <c:pt idx="39">
                  <c:v>4.57313218164983E-68</c:v>
                </c:pt>
                <c:pt idx="40">
                  <c:v>4.87938667729809E-63</c:v>
                </c:pt>
                <c:pt idx="41">
                  <c:v>3.9640543933593E-66</c:v>
                </c:pt>
                <c:pt idx="42">
                  <c:v>2.16280397784106E-66</c:v>
                </c:pt>
                <c:pt idx="43">
                  <c:v>5.24694123214402E-64</c:v>
                </c:pt>
                <c:pt idx="44">
                  <c:v>1.24865553031451E-42</c:v>
                </c:pt>
                <c:pt idx="45">
                  <c:v>1.65851239969303E-43</c:v>
                </c:pt>
                <c:pt idx="46">
                  <c:v>1.88148230245284E-60</c:v>
                </c:pt>
                <c:pt idx="47">
                  <c:v>6.64869512211371E-65</c:v>
                </c:pt>
                <c:pt idx="48">
                  <c:v>1.27353933882931E-64</c:v>
                </c:pt>
                <c:pt idx="49">
                  <c:v>7.74827219410125E-62</c:v>
                </c:pt>
                <c:pt idx="50">
                  <c:v>1.71568713662076E-62</c:v>
                </c:pt>
                <c:pt idx="51">
                  <c:v>2.40285077123993E-67</c:v>
                </c:pt>
                <c:pt idx="52">
                  <c:v>1.85461253983143E-71</c:v>
                </c:pt>
                <c:pt idx="53">
                  <c:v>4.69620560378275E-73</c:v>
                </c:pt>
                <c:pt idx="54">
                  <c:v>8.05529711207835E-73</c:v>
                </c:pt>
                <c:pt idx="55">
                  <c:v>8.05529711207835E-73</c:v>
                </c:pt>
                <c:pt idx="56">
                  <c:v>2.85731346764326E-72</c:v>
                </c:pt>
                <c:pt idx="57">
                  <c:v>7.34688465079115E-71</c:v>
                </c:pt>
                <c:pt idx="58">
                  <c:v>1.39025467579371E-59</c:v>
                </c:pt>
                <c:pt idx="59">
                  <c:v>1.39025467579371E-59</c:v>
                </c:pt>
                <c:pt idx="60">
                  <c:v>2.51101495398181E-60</c:v>
                </c:pt>
                <c:pt idx="61">
                  <c:v>2.06010939891189E-66</c:v>
                </c:pt>
                <c:pt idx="62">
                  <c:v>3.88510882901477E-63</c:v>
                </c:pt>
                <c:pt idx="63">
                  <c:v>1.12142900224095E-58</c:v>
                </c:pt>
                <c:pt idx="64">
                  <c:v>1.50080648973721E-60</c:v>
                </c:pt>
                <c:pt idx="65">
                  <c:v>3.4346015945599E-62</c:v>
                </c:pt>
                <c:pt idx="66">
                  <c:v>7.86825346247538E-78</c:v>
                </c:pt>
                <c:pt idx="67">
                  <c:v>4.71611184937894E-67</c:v>
                </c:pt>
                <c:pt idx="68">
                  <c:v>9.47157691599312E-34</c:v>
                </c:pt>
                <c:pt idx="69" formatCode="General">
                  <c:v>0.999999692944422</c:v>
                </c:pt>
                <c:pt idx="70" formatCode="General">
                  <c:v>1.0</c:v>
                </c:pt>
                <c:pt idx="71" formatCode="General">
                  <c:v>1.0</c:v>
                </c:pt>
                <c:pt idx="72" formatCode="General">
                  <c:v>1.0</c:v>
                </c:pt>
                <c:pt idx="73" formatCode="General">
                  <c:v>1.0</c:v>
                </c:pt>
                <c:pt idx="74" formatCode="General">
                  <c:v>1.0</c:v>
                </c:pt>
                <c:pt idx="75" formatCode="General">
                  <c:v>1.0</c:v>
                </c:pt>
                <c:pt idx="76" formatCode="General">
                  <c:v>1.0</c:v>
                </c:pt>
                <c:pt idx="77" formatCode="General">
                  <c:v>1.0</c:v>
                </c:pt>
                <c:pt idx="78" formatCode="General">
                  <c:v>1.0</c:v>
                </c:pt>
                <c:pt idx="79" formatCode="General">
                  <c:v>1.0</c:v>
                </c:pt>
                <c:pt idx="80" formatCode="General">
                  <c:v>1.0</c:v>
                </c:pt>
                <c:pt idx="81" formatCode="General">
                  <c:v>1.0</c:v>
                </c:pt>
                <c:pt idx="82" formatCode="General">
                  <c:v>0.999999999962432</c:v>
                </c:pt>
                <c:pt idx="83" formatCode="General">
                  <c:v>0.99994597219215</c:v>
                </c:pt>
                <c:pt idx="84">
                  <c:v>1.61573957520295E-11</c:v>
                </c:pt>
                <c:pt idx="85">
                  <c:v>2.62314067189174E-24</c:v>
                </c:pt>
                <c:pt idx="86">
                  <c:v>6.39436456813964E-42</c:v>
                </c:pt>
                <c:pt idx="87">
                  <c:v>1.3853947580974E-59</c:v>
                </c:pt>
                <c:pt idx="88">
                  <c:v>2.36965424156686E-71</c:v>
                </c:pt>
                <c:pt idx="89">
                  <c:v>4.44805106333669E-87</c:v>
                </c:pt>
                <c:pt idx="90">
                  <c:v>4.44805106333669E-87</c:v>
                </c:pt>
                <c:pt idx="91">
                  <c:v>2.01544950131483E-84</c:v>
                </c:pt>
                <c:pt idx="92">
                  <c:v>8.59669573077784E-91</c:v>
                </c:pt>
                <c:pt idx="93">
                  <c:v>8.59669573077784E-91</c:v>
                </c:pt>
                <c:pt idx="94">
                  <c:v>6.08214737699865E-92</c:v>
                </c:pt>
                <c:pt idx="95">
                  <c:v>6.08214737699865E-92</c:v>
                </c:pt>
                <c:pt idx="96">
                  <c:v>6.08214737699865E-92</c:v>
                </c:pt>
                <c:pt idx="97">
                  <c:v>4.86667843026643E-93</c:v>
                </c:pt>
                <c:pt idx="98">
                  <c:v>4.86667843026643E-93</c:v>
                </c:pt>
                <c:pt idx="99">
                  <c:v>4.86667843026643E-93</c:v>
                </c:pt>
                <c:pt idx="100">
                  <c:v>4.86667843026643E-93</c:v>
                </c:pt>
                <c:pt idx="101">
                  <c:v>4.86667843026643E-93</c:v>
                </c:pt>
                <c:pt idx="102">
                  <c:v>4.86667843026643E-93</c:v>
                </c:pt>
                <c:pt idx="103">
                  <c:v>4.86667843026643E-93</c:v>
                </c:pt>
                <c:pt idx="104">
                  <c:v>4.86667843026643E-93</c:v>
                </c:pt>
                <c:pt idx="105">
                  <c:v>4.86667843026643E-93</c:v>
                </c:pt>
                <c:pt idx="106">
                  <c:v>4.86667843026643E-93</c:v>
                </c:pt>
                <c:pt idx="107">
                  <c:v>4.86667843026643E-93</c:v>
                </c:pt>
                <c:pt idx="108">
                  <c:v>4.86667843026643E-93</c:v>
                </c:pt>
                <c:pt idx="109">
                  <c:v>4.86667843026643E-93</c:v>
                </c:pt>
                <c:pt idx="110">
                  <c:v>4.86667843026643E-93</c:v>
                </c:pt>
                <c:pt idx="111">
                  <c:v>4.86667843026643E-93</c:v>
                </c:pt>
                <c:pt idx="112">
                  <c:v>4.86667843026643E-93</c:v>
                </c:pt>
                <c:pt idx="113">
                  <c:v>4.86667843026643E-93</c:v>
                </c:pt>
                <c:pt idx="114">
                  <c:v>4.86667843026643E-93</c:v>
                </c:pt>
                <c:pt idx="115">
                  <c:v>4.86667843026643E-93</c:v>
                </c:pt>
                <c:pt idx="116">
                  <c:v>4.86667843026643E-93</c:v>
                </c:pt>
                <c:pt idx="117">
                  <c:v>4.86667843026643E-93</c:v>
                </c:pt>
                <c:pt idx="118">
                  <c:v>4.86667843026643E-93</c:v>
                </c:pt>
                <c:pt idx="119">
                  <c:v>4.86667843026643E-93</c:v>
                </c:pt>
                <c:pt idx="120">
                  <c:v>4.86667843026643E-93</c:v>
                </c:pt>
                <c:pt idx="121">
                  <c:v>4.86667843026643E-93</c:v>
                </c:pt>
                <c:pt idx="122">
                  <c:v>4.86667843026643E-93</c:v>
                </c:pt>
                <c:pt idx="123">
                  <c:v>4.86667843026643E-93</c:v>
                </c:pt>
                <c:pt idx="124">
                  <c:v>4.86667843026643E-93</c:v>
                </c:pt>
                <c:pt idx="125">
                  <c:v>4.86667843026643E-93</c:v>
                </c:pt>
                <c:pt idx="126">
                  <c:v>4.86667843026643E-93</c:v>
                </c:pt>
                <c:pt idx="127">
                  <c:v>4.86667843026643E-93</c:v>
                </c:pt>
                <c:pt idx="128">
                  <c:v>4.86667843026643E-93</c:v>
                </c:pt>
                <c:pt idx="129">
                  <c:v>4.86667843026643E-93</c:v>
                </c:pt>
                <c:pt idx="130">
                  <c:v>4.86667843026643E-93</c:v>
                </c:pt>
                <c:pt idx="131">
                  <c:v>4.86667843026643E-93</c:v>
                </c:pt>
                <c:pt idx="132">
                  <c:v>4.86667843026643E-93</c:v>
                </c:pt>
                <c:pt idx="133">
                  <c:v>4.86667843026643E-93</c:v>
                </c:pt>
                <c:pt idx="134">
                  <c:v>4.86667843026643E-93</c:v>
                </c:pt>
                <c:pt idx="135">
                  <c:v>4.86667843026643E-93</c:v>
                </c:pt>
                <c:pt idx="136">
                  <c:v>4.86667843026643E-93</c:v>
                </c:pt>
                <c:pt idx="137">
                  <c:v>4.86667843026643E-93</c:v>
                </c:pt>
                <c:pt idx="138">
                  <c:v>4.86667843026643E-93</c:v>
                </c:pt>
                <c:pt idx="139">
                  <c:v>4.86667843026643E-93</c:v>
                </c:pt>
                <c:pt idx="140">
                  <c:v>4.86667843026643E-93</c:v>
                </c:pt>
                <c:pt idx="141">
                  <c:v>4.86667843026643E-93</c:v>
                </c:pt>
                <c:pt idx="142">
                  <c:v>4.86667843026643E-93</c:v>
                </c:pt>
                <c:pt idx="143">
                  <c:v>4.86667843026643E-93</c:v>
                </c:pt>
                <c:pt idx="144">
                  <c:v>4.86667843026643E-93</c:v>
                </c:pt>
                <c:pt idx="145">
                  <c:v>4.86667843026643E-93</c:v>
                </c:pt>
                <c:pt idx="146">
                  <c:v>4.86667843026643E-93</c:v>
                </c:pt>
                <c:pt idx="147">
                  <c:v>4.86667843026643E-93</c:v>
                </c:pt>
                <c:pt idx="148">
                  <c:v>4.86667843026643E-93</c:v>
                </c:pt>
                <c:pt idx="149">
                  <c:v>4.86667843026643E-93</c:v>
                </c:pt>
                <c:pt idx="150">
                  <c:v>4.86667843026643E-93</c:v>
                </c:pt>
                <c:pt idx="151">
                  <c:v>4.86667843026643E-93</c:v>
                </c:pt>
                <c:pt idx="152">
                  <c:v>4.86667843026643E-93</c:v>
                </c:pt>
                <c:pt idx="153">
                  <c:v>4.86667843026643E-93</c:v>
                </c:pt>
                <c:pt idx="154">
                  <c:v>4.86667843026643E-93</c:v>
                </c:pt>
                <c:pt idx="155">
                  <c:v>4.86667843026643E-93</c:v>
                </c:pt>
                <c:pt idx="156">
                  <c:v>4.86667843026643E-93</c:v>
                </c:pt>
                <c:pt idx="157">
                  <c:v>4.86667843026643E-93</c:v>
                </c:pt>
                <c:pt idx="158">
                  <c:v>4.86667843026643E-93</c:v>
                </c:pt>
                <c:pt idx="159">
                  <c:v>2.57900871919154E-89</c:v>
                </c:pt>
                <c:pt idx="160">
                  <c:v>2.94414626381317E-68</c:v>
                </c:pt>
                <c:pt idx="161">
                  <c:v>5.82846361407136E-63</c:v>
                </c:pt>
                <c:pt idx="162">
                  <c:v>8.57878898090875E-65</c:v>
                </c:pt>
                <c:pt idx="163">
                  <c:v>7.90844123392203E-70</c:v>
                </c:pt>
                <c:pt idx="164">
                  <c:v>6.76573972171598E-70</c:v>
                </c:pt>
                <c:pt idx="165">
                  <c:v>4.38886590776017E-71</c:v>
                </c:pt>
                <c:pt idx="166">
                  <c:v>8.33394242764045E-73</c:v>
                </c:pt>
                <c:pt idx="167">
                  <c:v>3.77683639971195E-75</c:v>
                </c:pt>
                <c:pt idx="168">
                  <c:v>3.6192017219554E-76</c:v>
                </c:pt>
                <c:pt idx="169">
                  <c:v>6.85106425587637E-77</c:v>
                </c:pt>
                <c:pt idx="170">
                  <c:v>5.2268229632806E-77</c:v>
                </c:pt>
                <c:pt idx="171">
                  <c:v>1.34015668496344E-77</c:v>
                </c:pt>
                <c:pt idx="172">
                  <c:v>4.14811153419959E-78</c:v>
                </c:pt>
                <c:pt idx="173">
                  <c:v>3.3343496985752E-78</c:v>
                </c:pt>
                <c:pt idx="174">
                  <c:v>1.72287062660884E-78</c:v>
                </c:pt>
                <c:pt idx="175">
                  <c:v>8.0884460435453E-78</c:v>
                </c:pt>
                <c:pt idx="176">
                  <c:v>6.0899849596957E-78</c:v>
                </c:pt>
                <c:pt idx="177">
                  <c:v>9.90199815574806E-78</c:v>
                </c:pt>
                <c:pt idx="178">
                  <c:v>4.62966024095203E-77</c:v>
                </c:pt>
                <c:pt idx="179">
                  <c:v>9.85830981718269E-77</c:v>
                </c:pt>
                <c:pt idx="180">
                  <c:v>1.17650513580079E-77</c:v>
                </c:pt>
                <c:pt idx="181">
                  <c:v>1.37719237924741E-77</c:v>
                </c:pt>
                <c:pt idx="182">
                  <c:v>3.89915728326259E-78</c:v>
                </c:pt>
                <c:pt idx="183">
                  <c:v>9.89703453444156E-78</c:v>
                </c:pt>
                <c:pt idx="184">
                  <c:v>5.41843990512842E-79</c:v>
                </c:pt>
                <c:pt idx="185">
                  <c:v>1.90791137196245E-77</c:v>
                </c:pt>
                <c:pt idx="186">
                  <c:v>2.15613138337682E-77</c:v>
                </c:pt>
                <c:pt idx="187">
                  <c:v>4.34361878694369E-77</c:v>
                </c:pt>
                <c:pt idx="188">
                  <c:v>1.74486964663708E-77</c:v>
                </c:pt>
                <c:pt idx="189">
                  <c:v>1.75391037007986E-75</c:v>
                </c:pt>
                <c:pt idx="190">
                  <c:v>4.26694110180944E-65</c:v>
                </c:pt>
                <c:pt idx="191">
                  <c:v>5.72335612684716E-55</c:v>
                </c:pt>
                <c:pt idx="192">
                  <c:v>2.40984934151564E-56</c:v>
                </c:pt>
                <c:pt idx="193">
                  <c:v>4.26374368982702E-74</c:v>
                </c:pt>
                <c:pt idx="194">
                  <c:v>4.26374368982702E-74</c:v>
                </c:pt>
                <c:pt idx="195">
                  <c:v>4.26374368982702E-74</c:v>
                </c:pt>
                <c:pt idx="196">
                  <c:v>4.26374368982702E-74</c:v>
                </c:pt>
                <c:pt idx="197">
                  <c:v>4.26374368982702E-74</c:v>
                </c:pt>
                <c:pt idx="198">
                  <c:v>4.26374368982702E-74</c:v>
                </c:pt>
                <c:pt idx="199">
                  <c:v>4.26374368982702E-74</c:v>
                </c:pt>
                <c:pt idx="200">
                  <c:v>4.26374368982702E-74</c:v>
                </c:pt>
                <c:pt idx="201">
                  <c:v>4.26374368982702E-74</c:v>
                </c:pt>
                <c:pt idx="202">
                  <c:v>4.26374368982702E-74</c:v>
                </c:pt>
                <c:pt idx="203">
                  <c:v>4.26374368982702E-74</c:v>
                </c:pt>
                <c:pt idx="204">
                  <c:v>4.26374368982702E-74</c:v>
                </c:pt>
                <c:pt idx="205">
                  <c:v>4.26374368982702E-74</c:v>
                </c:pt>
                <c:pt idx="206">
                  <c:v>4.26374368982702E-74</c:v>
                </c:pt>
                <c:pt idx="207">
                  <c:v>4.26374368982702E-74</c:v>
                </c:pt>
                <c:pt idx="208">
                  <c:v>4.26374368982702E-74</c:v>
                </c:pt>
                <c:pt idx="209">
                  <c:v>4.26374368982702E-74</c:v>
                </c:pt>
                <c:pt idx="210">
                  <c:v>4.26374368982702E-74</c:v>
                </c:pt>
                <c:pt idx="211">
                  <c:v>4.26374368982702E-74</c:v>
                </c:pt>
                <c:pt idx="212">
                  <c:v>4.26374368982702E-74</c:v>
                </c:pt>
                <c:pt idx="213">
                  <c:v>2.08895606608765E-64</c:v>
                </c:pt>
                <c:pt idx="214">
                  <c:v>4.72331876517403E-59</c:v>
                </c:pt>
                <c:pt idx="215">
                  <c:v>2.55598876785468E-77</c:v>
                </c:pt>
                <c:pt idx="216">
                  <c:v>2.54907968328374E-88</c:v>
                </c:pt>
                <c:pt idx="217">
                  <c:v>2.54907968328374E-88</c:v>
                </c:pt>
                <c:pt idx="218">
                  <c:v>2.54907968328374E-88</c:v>
                </c:pt>
                <c:pt idx="219">
                  <c:v>2.54907968328374E-88</c:v>
                </c:pt>
                <c:pt idx="220">
                  <c:v>2.54907968328374E-88</c:v>
                </c:pt>
                <c:pt idx="221">
                  <c:v>2.54907968328374E-88</c:v>
                </c:pt>
                <c:pt idx="222">
                  <c:v>2.54907968328374E-88</c:v>
                </c:pt>
                <c:pt idx="223">
                  <c:v>2.54907968328374E-88</c:v>
                </c:pt>
                <c:pt idx="224">
                  <c:v>2.54907968328374E-88</c:v>
                </c:pt>
                <c:pt idx="225">
                  <c:v>2.54907968328374E-88</c:v>
                </c:pt>
                <c:pt idx="226">
                  <c:v>2.54907968328374E-88</c:v>
                </c:pt>
                <c:pt idx="227">
                  <c:v>2.54907968328374E-88</c:v>
                </c:pt>
                <c:pt idx="228">
                  <c:v>2.54907968328374E-88</c:v>
                </c:pt>
                <c:pt idx="229">
                  <c:v>2.54907968328374E-88</c:v>
                </c:pt>
                <c:pt idx="230">
                  <c:v>2.54907968328374E-88</c:v>
                </c:pt>
                <c:pt idx="231">
                  <c:v>2.54907968328374E-88</c:v>
                </c:pt>
                <c:pt idx="232">
                  <c:v>5.97638706838089E-87</c:v>
                </c:pt>
                <c:pt idx="233">
                  <c:v>5.97638706838089E-87</c:v>
                </c:pt>
                <c:pt idx="234">
                  <c:v>5.97638706838089E-87</c:v>
                </c:pt>
              </c:numCache>
            </c:numRef>
          </c:val>
        </c:ser>
        <c:ser>
          <c:idx val="6"/>
          <c:order val="6"/>
          <c:tx>
            <c:v>C7</c:v>
          </c:tx>
          <c:spPr>
            <a:solidFill>
              <a:schemeClr val="accent2">
                <a:lumMod val="50000"/>
              </a:schemeClr>
            </a:solidFill>
          </c:spPr>
          <c:invertIfNegative val="0"/>
          <c:val>
            <c:numRef>
              <c:f>MeaningfulActionResult_probabil!$G$1:$G$236</c:f>
              <c:numCache>
                <c:formatCode>0.00E+00</c:formatCode>
                <c:ptCount val="236"/>
                <c:pt idx="0">
                  <c:v>6.67845990570926E-41</c:v>
                </c:pt>
                <c:pt idx="1">
                  <c:v>1.1541529191152E-58</c:v>
                </c:pt>
                <c:pt idx="2">
                  <c:v>1.1541529191152E-58</c:v>
                </c:pt>
                <c:pt idx="3">
                  <c:v>1.1541529191152E-58</c:v>
                </c:pt>
                <c:pt idx="4">
                  <c:v>3.26178267487044E-59</c:v>
                </c:pt>
                <c:pt idx="5">
                  <c:v>3.26178267487044E-59</c:v>
                </c:pt>
                <c:pt idx="6">
                  <c:v>3.26178267487044E-59</c:v>
                </c:pt>
                <c:pt idx="7">
                  <c:v>3.26178267487044E-59</c:v>
                </c:pt>
                <c:pt idx="8">
                  <c:v>3.26178267487044E-59</c:v>
                </c:pt>
                <c:pt idx="9">
                  <c:v>3.26178267487044E-59</c:v>
                </c:pt>
                <c:pt idx="10">
                  <c:v>3.70046654941679E-55</c:v>
                </c:pt>
                <c:pt idx="11">
                  <c:v>3.70046654941679E-55</c:v>
                </c:pt>
                <c:pt idx="12">
                  <c:v>3.70046654941679E-55</c:v>
                </c:pt>
                <c:pt idx="13">
                  <c:v>3.26178267487044E-59</c:v>
                </c:pt>
                <c:pt idx="14">
                  <c:v>3.26178267487044E-59</c:v>
                </c:pt>
                <c:pt idx="15">
                  <c:v>1.04803383504549E-56</c:v>
                </c:pt>
                <c:pt idx="16">
                  <c:v>7.24482743045944E-46</c:v>
                </c:pt>
                <c:pt idx="17">
                  <c:v>2.84458386050612E-35</c:v>
                </c:pt>
                <c:pt idx="18">
                  <c:v>1.10936373064754E-37</c:v>
                </c:pt>
                <c:pt idx="19">
                  <c:v>3.80650934256942E-44</c:v>
                </c:pt>
                <c:pt idx="20">
                  <c:v>3.83346986837472E-46</c:v>
                </c:pt>
                <c:pt idx="21">
                  <c:v>3.61756533127369E-48</c:v>
                </c:pt>
                <c:pt idx="22">
                  <c:v>4.39529506818374E-50</c:v>
                </c:pt>
                <c:pt idx="23">
                  <c:v>1.0036653375283E-50</c:v>
                </c:pt>
                <c:pt idx="24">
                  <c:v>1.36266151508288E-50</c:v>
                </c:pt>
                <c:pt idx="25">
                  <c:v>5.33428194791227E-46</c:v>
                </c:pt>
                <c:pt idx="26">
                  <c:v>2.483225874806E-46</c:v>
                </c:pt>
                <c:pt idx="27">
                  <c:v>6.0017185432244E-43</c:v>
                </c:pt>
                <c:pt idx="28">
                  <c:v>2.47309040430902E-20</c:v>
                </c:pt>
                <c:pt idx="29">
                  <c:v>3.2412958832421E-13</c:v>
                </c:pt>
                <c:pt idx="30">
                  <c:v>1.15073919682928E-10</c:v>
                </c:pt>
                <c:pt idx="31">
                  <c:v>2.27875955195228E-26</c:v>
                </c:pt>
                <c:pt idx="32">
                  <c:v>5.15120968175258E-31</c:v>
                </c:pt>
                <c:pt idx="33">
                  <c:v>9.61526077897367E-31</c:v>
                </c:pt>
                <c:pt idx="34">
                  <c:v>4.31806619649805E-30</c:v>
                </c:pt>
                <c:pt idx="35">
                  <c:v>1.53380805994126E-29</c:v>
                </c:pt>
                <c:pt idx="36">
                  <c:v>1.20984518831957E-29</c:v>
                </c:pt>
                <c:pt idx="37">
                  <c:v>2.21855332341946E-30</c:v>
                </c:pt>
                <c:pt idx="38">
                  <c:v>1.53380805994126E-29</c:v>
                </c:pt>
                <c:pt idx="39">
                  <c:v>2.37213384055229E-27</c:v>
                </c:pt>
                <c:pt idx="40">
                  <c:v>1.0832499818132E-22</c:v>
                </c:pt>
                <c:pt idx="41">
                  <c:v>1.27735410127024E-24</c:v>
                </c:pt>
                <c:pt idx="42">
                  <c:v>2.20984986307959E-25</c:v>
                </c:pt>
                <c:pt idx="43">
                  <c:v>1.13402903910075E-24</c:v>
                </c:pt>
                <c:pt idx="44">
                  <c:v>1.88808545175029E-16</c:v>
                </c:pt>
                <c:pt idx="45">
                  <c:v>3.05599577978494E-25</c:v>
                </c:pt>
                <c:pt idx="46">
                  <c:v>2.90613709674576E-47</c:v>
                </c:pt>
                <c:pt idx="47">
                  <c:v>3.74596415863627E-49</c:v>
                </c:pt>
                <c:pt idx="48">
                  <c:v>1.74183552666092E-49</c:v>
                </c:pt>
                <c:pt idx="49">
                  <c:v>2.27475732150402E-48</c:v>
                </c:pt>
                <c:pt idx="50">
                  <c:v>1.63558812916154E-49</c:v>
                </c:pt>
                <c:pt idx="51">
                  <c:v>3.96185017938759E-54</c:v>
                </c:pt>
                <c:pt idx="52">
                  <c:v>8.75854497242867E-58</c:v>
                </c:pt>
                <c:pt idx="53">
                  <c:v>6.9611365923534E-59</c:v>
                </c:pt>
                <c:pt idx="54">
                  <c:v>5.16646856459829E-59</c:v>
                </c:pt>
                <c:pt idx="55">
                  <c:v>5.16646856459829E-59</c:v>
                </c:pt>
                <c:pt idx="56">
                  <c:v>2.25956248256187E-58</c:v>
                </c:pt>
                <c:pt idx="57">
                  <c:v>4.37172201639004E-57</c:v>
                </c:pt>
                <c:pt idx="58">
                  <c:v>7.27761739785017E-44</c:v>
                </c:pt>
                <c:pt idx="59">
                  <c:v>7.27761739785017E-44</c:v>
                </c:pt>
                <c:pt idx="60">
                  <c:v>1.89849695284045E-44</c:v>
                </c:pt>
                <c:pt idx="61">
                  <c:v>2.82465244268453E-53</c:v>
                </c:pt>
                <c:pt idx="62">
                  <c:v>2.7983719998425E-50</c:v>
                </c:pt>
                <c:pt idx="63">
                  <c:v>1.23959509189025E-46</c:v>
                </c:pt>
                <c:pt idx="64">
                  <c:v>6.8834082904282E-48</c:v>
                </c:pt>
                <c:pt idx="65">
                  <c:v>2.88785334695265E-46</c:v>
                </c:pt>
                <c:pt idx="66">
                  <c:v>1.18454696022729E-56</c:v>
                </c:pt>
                <c:pt idx="67">
                  <c:v>7.70165093654794E-49</c:v>
                </c:pt>
                <c:pt idx="68">
                  <c:v>3.70155118137321E-31</c:v>
                </c:pt>
                <c:pt idx="69">
                  <c:v>3.50069525777923E-16</c:v>
                </c:pt>
                <c:pt idx="70">
                  <c:v>2.07512189423606E-29</c:v>
                </c:pt>
                <c:pt idx="71">
                  <c:v>2.40198041786682E-32</c:v>
                </c:pt>
                <c:pt idx="72">
                  <c:v>2.99098952730706E-31</c:v>
                </c:pt>
                <c:pt idx="73">
                  <c:v>1.97506398264894E-30</c:v>
                </c:pt>
                <c:pt idx="74">
                  <c:v>4.31436457723053E-28</c:v>
                </c:pt>
                <c:pt idx="75">
                  <c:v>3.26623267993949E-28</c:v>
                </c:pt>
                <c:pt idx="76">
                  <c:v>8.48062727957713E-28</c:v>
                </c:pt>
                <c:pt idx="77">
                  <c:v>8.50068796769465E-29</c:v>
                </c:pt>
                <c:pt idx="78">
                  <c:v>4.54458659237594E-28</c:v>
                </c:pt>
                <c:pt idx="79">
                  <c:v>7.33346934005676E-28</c:v>
                </c:pt>
                <c:pt idx="80">
                  <c:v>7.39579980820701E-25</c:v>
                </c:pt>
                <c:pt idx="81">
                  <c:v>2.13826184117636E-22</c:v>
                </c:pt>
                <c:pt idx="82">
                  <c:v>3.75677935288656E-11</c:v>
                </c:pt>
                <c:pt idx="83">
                  <c:v>5.40278078496321E-5</c:v>
                </c:pt>
                <c:pt idx="84" formatCode="General">
                  <c:v>0.999999999983797</c:v>
                </c:pt>
                <c:pt idx="85" formatCode="General">
                  <c:v>0.99999999999997</c:v>
                </c:pt>
                <c:pt idx="86" formatCode="General">
                  <c:v>0.999999999953902</c:v>
                </c:pt>
                <c:pt idx="87">
                  <c:v>2.22214960436182E-13</c:v>
                </c:pt>
                <c:pt idx="88">
                  <c:v>3.51845319302318E-29</c:v>
                </c:pt>
                <c:pt idx="89">
                  <c:v>2.93295968409505E-48</c:v>
                </c:pt>
                <c:pt idx="90">
                  <c:v>2.93295968409505E-48</c:v>
                </c:pt>
                <c:pt idx="91">
                  <c:v>1.07149793180932E-44</c:v>
                </c:pt>
                <c:pt idx="92">
                  <c:v>1.52472011611235E-53</c:v>
                </c:pt>
                <c:pt idx="93">
                  <c:v>1.52472011611235E-53</c:v>
                </c:pt>
                <c:pt idx="94">
                  <c:v>2.73964913746925E-55</c:v>
                </c:pt>
                <c:pt idx="95">
                  <c:v>2.73964913746925E-55</c:v>
                </c:pt>
                <c:pt idx="96">
                  <c:v>2.73964913746925E-55</c:v>
                </c:pt>
                <c:pt idx="97">
                  <c:v>5.01330209400727E-57</c:v>
                </c:pt>
                <c:pt idx="98">
                  <c:v>5.01330209400727E-57</c:v>
                </c:pt>
                <c:pt idx="99">
                  <c:v>5.01330209400727E-57</c:v>
                </c:pt>
                <c:pt idx="100">
                  <c:v>5.01330209400727E-57</c:v>
                </c:pt>
                <c:pt idx="101">
                  <c:v>5.01330209400727E-57</c:v>
                </c:pt>
                <c:pt idx="102">
                  <c:v>5.01330209400727E-57</c:v>
                </c:pt>
                <c:pt idx="103">
                  <c:v>5.01330209400727E-57</c:v>
                </c:pt>
                <c:pt idx="104">
                  <c:v>5.01330209400727E-57</c:v>
                </c:pt>
                <c:pt idx="105">
                  <c:v>5.01330209400727E-57</c:v>
                </c:pt>
                <c:pt idx="106">
                  <c:v>5.01330209400727E-57</c:v>
                </c:pt>
                <c:pt idx="107">
                  <c:v>5.01330209400727E-57</c:v>
                </c:pt>
                <c:pt idx="108">
                  <c:v>5.01330209400727E-57</c:v>
                </c:pt>
                <c:pt idx="109">
                  <c:v>5.01330209400727E-57</c:v>
                </c:pt>
                <c:pt idx="110">
                  <c:v>5.01330209400727E-57</c:v>
                </c:pt>
                <c:pt idx="111">
                  <c:v>5.01330209400727E-57</c:v>
                </c:pt>
                <c:pt idx="112">
                  <c:v>5.01330209400727E-57</c:v>
                </c:pt>
                <c:pt idx="113">
                  <c:v>5.01330209400727E-57</c:v>
                </c:pt>
                <c:pt idx="114">
                  <c:v>5.01330209400727E-57</c:v>
                </c:pt>
                <c:pt idx="115">
                  <c:v>5.01330209400727E-57</c:v>
                </c:pt>
                <c:pt idx="116">
                  <c:v>5.01330209400727E-57</c:v>
                </c:pt>
                <c:pt idx="117">
                  <c:v>5.01330209400727E-57</c:v>
                </c:pt>
                <c:pt idx="118">
                  <c:v>5.01330209400727E-57</c:v>
                </c:pt>
                <c:pt idx="119">
                  <c:v>5.01330209400727E-57</c:v>
                </c:pt>
                <c:pt idx="120">
                  <c:v>5.01330209400727E-57</c:v>
                </c:pt>
                <c:pt idx="121">
                  <c:v>5.01330209400727E-57</c:v>
                </c:pt>
                <c:pt idx="122">
                  <c:v>5.01330209400727E-57</c:v>
                </c:pt>
                <c:pt idx="123">
                  <c:v>5.01330209400727E-57</c:v>
                </c:pt>
                <c:pt idx="124">
                  <c:v>5.01330209400727E-57</c:v>
                </c:pt>
                <c:pt idx="125">
                  <c:v>5.01330209400727E-57</c:v>
                </c:pt>
                <c:pt idx="126">
                  <c:v>5.01330209400727E-57</c:v>
                </c:pt>
                <c:pt idx="127">
                  <c:v>5.01330209400727E-57</c:v>
                </c:pt>
                <c:pt idx="128">
                  <c:v>5.01330209400727E-57</c:v>
                </c:pt>
                <c:pt idx="129">
                  <c:v>5.01330209400727E-57</c:v>
                </c:pt>
                <c:pt idx="130">
                  <c:v>5.01330209400727E-57</c:v>
                </c:pt>
                <c:pt idx="131">
                  <c:v>5.01330209400727E-57</c:v>
                </c:pt>
                <c:pt idx="132">
                  <c:v>5.01330209400727E-57</c:v>
                </c:pt>
                <c:pt idx="133">
                  <c:v>5.01330209400727E-57</c:v>
                </c:pt>
                <c:pt idx="134">
                  <c:v>5.01330209400727E-57</c:v>
                </c:pt>
                <c:pt idx="135">
                  <c:v>5.01330209400727E-57</c:v>
                </c:pt>
                <c:pt idx="136">
                  <c:v>5.01330209400727E-57</c:v>
                </c:pt>
                <c:pt idx="137">
                  <c:v>5.01330209400727E-57</c:v>
                </c:pt>
                <c:pt idx="138">
                  <c:v>5.01330209400727E-57</c:v>
                </c:pt>
                <c:pt idx="139">
                  <c:v>5.01330209400727E-57</c:v>
                </c:pt>
                <c:pt idx="140">
                  <c:v>5.01330209400727E-57</c:v>
                </c:pt>
                <c:pt idx="141">
                  <c:v>5.01330209400727E-57</c:v>
                </c:pt>
                <c:pt idx="142">
                  <c:v>5.01330209400727E-57</c:v>
                </c:pt>
                <c:pt idx="143">
                  <c:v>5.01330209400727E-57</c:v>
                </c:pt>
                <c:pt idx="144">
                  <c:v>5.01330209400727E-57</c:v>
                </c:pt>
                <c:pt idx="145">
                  <c:v>5.01330209400727E-57</c:v>
                </c:pt>
                <c:pt idx="146">
                  <c:v>5.01330209400727E-57</c:v>
                </c:pt>
                <c:pt idx="147">
                  <c:v>5.01330209400727E-57</c:v>
                </c:pt>
                <c:pt idx="148">
                  <c:v>5.01330209400727E-57</c:v>
                </c:pt>
                <c:pt idx="149">
                  <c:v>5.01330209400727E-57</c:v>
                </c:pt>
                <c:pt idx="150">
                  <c:v>5.01330209400727E-57</c:v>
                </c:pt>
                <c:pt idx="151">
                  <c:v>5.01330209400727E-57</c:v>
                </c:pt>
                <c:pt idx="152">
                  <c:v>5.01330209400727E-57</c:v>
                </c:pt>
                <c:pt idx="153">
                  <c:v>5.01330209400727E-57</c:v>
                </c:pt>
                <c:pt idx="154">
                  <c:v>5.01330209400727E-57</c:v>
                </c:pt>
                <c:pt idx="155">
                  <c:v>5.01330209400727E-57</c:v>
                </c:pt>
                <c:pt idx="156">
                  <c:v>5.01330209400727E-57</c:v>
                </c:pt>
                <c:pt idx="157">
                  <c:v>5.01330209400727E-57</c:v>
                </c:pt>
                <c:pt idx="158">
                  <c:v>5.01330209400727E-57</c:v>
                </c:pt>
                <c:pt idx="159">
                  <c:v>1.19929477789248E-51</c:v>
                </c:pt>
                <c:pt idx="160">
                  <c:v>3.13143356195151E-29</c:v>
                </c:pt>
                <c:pt idx="161">
                  <c:v>2.97489921478323E-25</c:v>
                </c:pt>
                <c:pt idx="162">
                  <c:v>2.77914859516565E-31</c:v>
                </c:pt>
                <c:pt idx="163">
                  <c:v>9.1336382990615E-39</c:v>
                </c:pt>
                <c:pt idx="164">
                  <c:v>7.8139063838104E-39</c:v>
                </c:pt>
                <c:pt idx="165">
                  <c:v>5.06880086212376E-40</c:v>
                </c:pt>
                <c:pt idx="166">
                  <c:v>9.62505928636753E-42</c:v>
                </c:pt>
                <c:pt idx="167">
                  <c:v>4.36195409048907E-44</c:v>
                </c:pt>
                <c:pt idx="168">
                  <c:v>4.17989822290902E-45</c:v>
                </c:pt>
                <c:pt idx="169">
                  <c:v>7.91244962514198E-46</c:v>
                </c:pt>
                <c:pt idx="170">
                  <c:v>6.03657648678467E-46</c:v>
                </c:pt>
                <c:pt idx="171">
                  <c:v>1.54777737640769E-46</c:v>
                </c:pt>
                <c:pt idx="172">
                  <c:v>4.7907481710816E-47</c:v>
                </c:pt>
                <c:pt idx="173">
                  <c:v>3.85091615509754E-47</c:v>
                </c:pt>
                <c:pt idx="174">
                  <c:v>1.9897823950471E-47</c:v>
                </c:pt>
                <c:pt idx="175">
                  <c:v>9.34152993971603E-47</c:v>
                </c:pt>
                <c:pt idx="176">
                  <c:v>7.03346186982961E-47</c:v>
                </c:pt>
                <c:pt idx="177">
                  <c:v>1.14360424409024E-46</c:v>
                </c:pt>
                <c:pt idx="178">
                  <c:v>5.34689970344599E-46</c:v>
                </c:pt>
                <c:pt idx="179">
                  <c:v>1.13855857869905E-45</c:v>
                </c:pt>
                <c:pt idx="180">
                  <c:v>1.35877248746494E-46</c:v>
                </c:pt>
                <c:pt idx="181">
                  <c:v>1.5905507404301E-46</c:v>
                </c:pt>
                <c:pt idx="182">
                  <c:v>4.50322525552684E-47</c:v>
                </c:pt>
                <c:pt idx="183">
                  <c:v>1.14303098419901E-46</c:v>
                </c:pt>
                <c:pt idx="184">
                  <c:v>6.25787924254384E-48</c:v>
                </c:pt>
                <c:pt idx="185">
                  <c:v>2.20349015219466E-46</c:v>
                </c:pt>
                <c:pt idx="186">
                  <c:v>2.49016507785922E-46</c:v>
                </c:pt>
                <c:pt idx="187">
                  <c:v>5.01654393520383E-46</c:v>
                </c:pt>
                <c:pt idx="188">
                  <c:v>2.01518956264428E-46</c:v>
                </c:pt>
                <c:pt idx="189">
                  <c:v>2.0256308993684E-44</c:v>
                </c:pt>
                <c:pt idx="190">
                  <c:v>7.41266140623511E-37</c:v>
                </c:pt>
                <c:pt idx="191">
                  <c:v>4.92091085155204E-34</c:v>
                </c:pt>
                <c:pt idx="192">
                  <c:v>1.36318936214793E-39</c:v>
                </c:pt>
                <c:pt idx="193">
                  <c:v>4.27944265317244E-60</c:v>
                </c:pt>
                <c:pt idx="194">
                  <c:v>4.27944265317244E-60</c:v>
                </c:pt>
                <c:pt idx="195">
                  <c:v>4.27944265317244E-60</c:v>
                </c:pt>
                <c:pt idx="196">
                  <c:v>4.27944265317244E-60</c:v>
                </c:pt>
                <c:pt idx="197">
                  <c:v>4.27944265317244E-60</c:v>
                </c:pt>
                <c:pt idx="198">
                  <c:v>4.27944265317244E-60</c:v>
                </c:pt>
                <c:pt idx="199">
                  <c:v>4.27944265317244E-60</c:v>
                </c:pt>
                <c:pt idx="200">
                  <c:v>4.27944265317244E-60</c:v>
                </c:pt>
                <c:pt idx="201">
                  <c:v>4.27944265317244E-60</c:v>
                </c:pt>
                <c:pt idx="202">
                  <c:v>4.27944265317244E-60</c:v>
                </c:pt>
                <c:pt idx="203">
                  <c:v>4.27944265317244E-60</c:v>
                </c:pt>
                <c:pt idx="204">
                  <c:v>4.27944265317244E-60</c:v>
                </c:pt>
                <c:pt idx="205">
                  <c:v>4.27944265317244E-60</c:v>
                </c:pt>
                <c:pt idx="206">
                  <c:v>4.27944265317244E-60</c:v>
                </c:pt>
                <c:pt idx="207">
                  <c:v>4.27944265317244E-60</c:v>
                </c:pt>
                <c:pt idx="208">
                  <c:v>4.27944265317244E-60</c:v>
                </c:pt>
                <c:pt idx="209">
                  <c:v>4.27944265317244E-60</c:v>
                </c:pt>
                <c:pt idx="210">
                  <c:v>4.27944265317244E-60</c:v>
                </c:pt>
                <c:pt idx="211">
                  <c:v>4.27944265317244E-60</c:v>
                </c:pt>
                <c:pt idx="212">
                  <c:v>4.27944265317244E-60</c:v>
                </c:pt>
                <c:pt idx="213">
                  <c:v>2.0002636310279E-48</c:v>
                </c:pt>
                <c:pt idx="214">
                  <c:v>2.28245337930566E-39</c:v>
                </c:pt>
                <c:pt idx="215">
                  <c:v>4.86976728689802E-51</c:v>
                </c:pt>
                <c:pt idx="216">
                  <c:v>3.07581043641655E-58</c:v>
                </c:pt>
                <c:pt idx="217">
                  <c:v>3.07581043641655E-58</c:v>
                </c:pt>
                <c:pt idx="218">
                  <c:v>3.07581043641655E-58</c:v>
                </c:pt>
                <c:pt idx="219">
                  <c:v>3.07581043641655E-58</c:v>
                </c:pt>
                <c:pt idx="220">
                  <c:v>3.07581043641655E-58</c:v>
                </c:pt>
                <c:pt idx="221">
                  <c:v>3.07581043641655E-58</c:v>
                </c:pt>
                <c:pt idx="222">
                  <c:v>3.07581043641655E-58</c:v>
                </c:pt>
                <c:pt idx="223">
                  <c:v>3.07581043641655E-58</c:v>
                </c:pt>
                <c:pt idx="224">
                  <c:v>3.07581043641655E-58</c:v>
                </c:pt>
                <c:pt idx="225">
                  <c:v>3.07581043641655E-58</c:v>
                </c:pt>
                <c:pt idx="226">
                  <c:v>3.07581043641655E-58</c:v>
                </c:pt>
                <c:pt idx="227">
                  <c:v>3.07581043641655E-58</c:v>
                </c:pt>
                <c:pt idx="228">
                  <c:v>3.07581043641655E-58</c:v>
                </c:pt>
                <c:pt idx="229">
                  <c:v>3.07581043641655E-58</c:v>
                </c:pt>
                <c:pt idx="230">
                  <c:v>3.07581043641655E-58</c:v>
                </c:pt>
                <c:pt idx="231">
                  <c:v>3.07581043641655E-58</c:v>
                </c:pt>
                <c:pt idx="232">
                  <c:v>1.26216968663732E-57</c:v>
                </c:pt>
                <c:pt idx="233">
                  <c:v>1.26216968663732E-57</c:v>
                </c:pt>
                <c:pt idx="234">
                  <c:v>1.26216968663732E-57</c:v>
                </c:pt>
              </c:numCache>
            </c:numRef>
          </c:val>
        </c:ser>
        <c:ser>
          <c:idx val="7"/>
          <c:order val="7"/>
          <c:tx>
            <c:v>C8</c:v>
          </c:tx>
          <c:spPr>
            <a:solidFill>
              <a:schemeClr val="bg2">
                <a:lumMod val="75000"/>
              </a:schemeClr>
            </a:solidFill>
          </c:spPr>
          <c:invertIfNegative val="0"/>
          <c:val>
            <c:numRef>
              <c:f>MeaningfulActionResult_probabil!$H$1:$H$236</c:f>
              <c:numCache>
                <c:formatCode>0.00E+00</c:formatCode>
                <c:ptCount val="236"/>
                <c:pt idx="0">
                  <c:v>2.23283526806296E-43</c:v>
                </c:pt>
                <c:pt idx="1">
                  <c:v>1.15415291911507E-58</c:v>
                </c:pt>
                <c:pt idx="2">
                  <c:v>1.15415291911507E-58</c:v>
                </c:pt>
                <c:pt idx="3">
                  <c:v>1.15415291911507E-58</c:v>
                </c:pt>
                <c:pt idx="4">
                  <c:v>3.2617826748697E-59</c:v>
                </c:pt>
                <c:pt idx="5">
                  <c:v>3.2617826748697E-59</c:v>
                </c:pt>
                <c:pt idx="6">
                  <c:v>3.2617826748697E-59</c:v>
                </c:pt>
                <c:pt idx="7">
                  <c:v>3.2617826748697E-59</c:v>
                </c:pt>
                <c:pt idx="8">
                  <c:v>3.2617826748697E-59</c:v>
                </c:pt>
                <c:pt idx="9">
                  <c:v>3.2617826748697E-59</c:v>
                </c:pt>
                <c:pt idx="10">
                  <c:v>1.98239279430811E-55</c:v>
                </c:pt>
                <c:pt idx="11">
                  <c:v>1.98239279430811E-55</c:v>
                </c:pt>
                <c:pt idx="12">
                  <c:v>1.98239279430811E-55</c:v>
                </c:pt>
                <c:pt idx="13">
                  <c:v>3.2617826748697E-59</c:v>
                </c:pt>
                <c:pt idx="14">
                  <c:v>3.2617826748697E-59</c:v>
                </c:pt>
                <c:pt idx="15">
                  <c:v>7.48595596456181E-57</c:v>
                </c:pt>
                <c:pt idx="16">
                  <c:v>7.96986363601323E-47</c:v>
                </c:pt>
                <c:pt idx="17">
                  <c:v>1.84638303309919E-37</c:v>
                </c:pt>
                <c:pt idx="18">
                  <c:v>6.31516355176696E-40</c:v>
                </c:pt>
                <c:pt idx="19">
                  <c:v>4.93355185509118E-46</c:v>
                </c:pt>
                <c:pt idx="20">
                  <c:v>2.27280822229095E-47</c:v>
                </c:pt>
                <c:pt idx="21">
                  <c:v>1.33653891545595E-49</c:v>
                </c:pt>
                <c:pt idx="22">
                  <c:v>2.19764753402755E-51</c:v>
                </c:pt>
                <c:pt idx="23">
                  <c:v>1.25458167187763E-51</c:v>
                </c:pt>
                <c:pt idx="24">
                  <c:v>1.19531711846061E-51</c:v>
                </c:pt>
                <c:pt idx="25">
                  <c:v>1.07981415946484E-47</c:v>
                </c:pt>
                <c:pt idx="26">
                  <c:v>2.70307606103285E-48</c:v>
                </c:pt>
                <c:pt idx="27">
                  <c:v>1.09787534324077E-44</c:v>
                </c:pt>
                <c:pt idx="28">
                  <c:v>5.32098637943677E-33</c:v>
                </c:pt>
                <c:pt idx="29">
                  <c:v>9.92190906147222E-33</c:v>
                </c:pt>
                <c:pt idx="30">
                  <c:v>3.77103109252491E-35</c:v>
                </c:pt>
                <c:pt idx="31">
                  <c:v>3.26425732107939E-45</c:v>
                </c:pt>
                <c:pt idx="32">
                  <c:v>1.87656648565112E-47</c:v>
                </c:pt>
                <c:pt idx="33">
                  <c:v>2.47355303950466E-47</c:v>
                </c:pt>
                <c:pt idx="34">
                  <c:v>3.4536862102437E-47</c:v>
                </c:pt>
                <c:pt idx="35">
                  <c:v>6.07298838060297E-47</c:v>
                </c:pt>
                <c:pt idx="36">
                  <c:v>6.90249068595793E-47</c:v>
                </c:pt>
                <c:pt idx="37">
                  <c:v>5.3935690000934E-47</c:v>
                </c:pt>
                <c:pt idx="38">
                  <c:v>6.07298838060297E-47</c:v>
                </c:pt>
                <c:pt idx="39">
                  <c:v>2.81810271363196E-46</c:v>
                </c:pt>
                <c:pt idx="40">
                  <c:v>1.28247657749236E-42</c:v>
                </c:pt>
                <c:pt idx="41">
                  <c:v>1.49592767405014E-43</c:v>
                </c:pt>
                <c:pt idx="42">
                  <c:v>5.79920309651311E-44</c:v>
                </c:pt>
                <c:pt idx="43">
                  <c:v>1.78411125706409E-43</c:v>
                </c:pt>
                <c:pt idx="44">
                  <c:v>5.16638520231533E-32</c:v>
                </c:pt>
                <c:pt idx="45">
                  <c:v>1.24038079153139E-34</c:v>
                </c:pt>
                <c:pt idx="46">
                  <c:v>3.45968701985621E-48</c:v>
                </c:pt>
                <c:pt idx="47">
                  <c:v>1.56081839940869E-49</c:v>
                </c:pt>
                <c:pt idx="48">
                  <c:v>7.25764802764648E-50</c:v>
                </c:pt>
                <c:pt idx="49">
                  <c:v>6.203883603979E-49</c:v>
                </c:pt>
                <c:pt idx="50">
                  <c:v>6.81495053807152E-50</c:v>
                </c:pt>
                <c:pt idx="51">
                  <c:v>1.65077090805374E-54</c:v>
                </c:pt>
                <c:pt idx="52">
                  <c:v>4.69207766374827E-58</c:v>
                </c:pt>
                <c:pt idx="53">
                  <c:v>3.72918031729063E-59</c:v>
                </c:pt>
                <c:pt idx="54">
                  <c:v>3.69033468897468E-59</c:v>
                </c:pt>
                <c:pt idx="55">
                  <c:v>3.69033468897468E-59</c:v>
                </c:pt>
                <c:pt idx="56">
                  <c:v>1.21047990135894E-58</c:v>
                </c:pt>
                <c:pt idx="57">
                  <c:v>1.82155084013557E-57</c:v>
                </c:pt>
                <c:pt idx="58">
                  <c:v>3.95522684654317E-45</c:v>
                </c:pt>
                <c:pt idx="59">
                  <c:v>3.95522684654317E-45</c:v>
                </c:pt>
                <c:pt idx="60">
                  <c:v>1.12559107872654E-45</c:v>
                </c:pt>
                <c:pt idx="61">
                  <c:v>1.17693851776767E-53</c:v>
                </c:pt>
                <c:pt idx="62">
                  <c:v>1.49912785704178E-50</c:v>
                </c:pt>
                <c:pt idx="63">
                  <c:v>1.77085013122189E-47</c:v>
                </c:pt>
                <c:pt idx="64">
                  <c:v>1.58037435235985E-48</c:v>
                </c:pt>
                <c:pt idx="65">
                  <c:v>6.63027554132947E-47</c:v>
                </c:pt>
                <c:pt idx="66">
                  <c:v>1.18454696022702E-56</c:v>
                </c:pt>
                <c:pt idx="67">
                  <c:v>4.12588443024711E-49</c:v>
                </c:pt>
                <c:pt idx="68">
                  <c:v>3.12225119251305E-38</c:v>
                </c:pt>
                <c:pt idx="69">
                  <c:v>2.44823873099801E-29</c:v>
                </c:pt>
                <c:pt idx="70">
                  <c:v>3.09935092767778E-46</c:v>
                </c:pt>
                <c:pt idx="71">
                  <c:v>1.27301322836808E-49</c:v>
                </c:pt>
                <c:pt idx="72">
                  <c:v>1.87156119927982E-49</c:v>
                </c:pt>
                <c:pt idx="73">
                  <c:v>4.99360524788089E-49</c:v>
                </c:pt>
                <c:pt idx="74">
                  <c:v>1.1971006124032E-48</c:v>
                </c:pt>
                <c:pt idx="75">
                  <c:v>1.31171662848427E-48</c:v>
                </c:pt>
                <c:pt idx="76">
                  <c:v>1.19960639709605E-48</c:v>
                </c:pt>
                <c:pt idx="77">
                  <c:v>4.02544146711993E-49</c:v>
                </c:pt>
                <c:pt idx="78">
                  <c:v>1.80779897454699E-48</c:v>
                </c:pt>
                <c:pt idx="79">
                  <c:v>1.52481686465253E-48</c:v>
                </c:pt>
                <c:pt idx="80">
                  <c:v>2.26127605102822E-46</c:v>
                </c:pt>
                <c:pt idx="81">
                  <c:v>3.9785134045001E-44</c:v>
                </c:pt>
                <c:pt idx="82">
                  <c:v>2.34711965683014E-37</c:v>
                </c:pt>
                <c:pt idx="83">
                  <c:v>5.14031679623562E-32</c:v>
                </c:pt>
                <c:pt idx="84">
                  <c:v>5.7184172381917E-30</c:v>
                </c:pt>
                <c:pt idx="85">
                  <c:v>9.25419975553616E-25</c:v>
                </c:pt>
                <c:pt idx="86">
                  <c:v>4.60976252333137E-11</c:v>
                </c:pt>
                <c:pt idx="87" formatCode="General">
                  <c:v>0.999999999999777</c:v>
                </c:pt>
                <c:pt idx="88">
                  <c:v>0.000436824500415309</c:v>
                </c:pt>
                <c:pt idx="89">
                  <c:v>1.69349669016948E-19</c:v>
                </c:pt>
                <c:pt idx="90">
                  <c:v>1.69349669016948E-19</c:v>
                </c:pt>
                <c:pt idx="91">
                  <c:v>1.38888683262041E-16</c:v>
                </c:pt>
                <c:pt idx="92">
                  <c:v>7.74074374387242E-24</c:v>
                </c:pt>
                <c:pt idx="93">
                  <c:v>7.74074374387242E-24</c:v>
                </c:pt>
                <c:pt idx="94">
                  <c:v>2.8214854282303E-25</c:v>
                </c:pt>
                <c:pt idx="95">
                  <c:v>2.8214854282303E-25</c:v>
                </c:pt>
                <c:pt idx="96">
                  <c:v>2.8214854282303E-25</c:v>
                </c:pt>
                <c:pt idx="97">
                  <c:v>1.03855310760396E-26</c:v>
                </c:pt>
                <c:pt idx="98">
                  <c:v>1.03855310760396E-26</c:v>
                </c:pt>
                <c:pt idx="99">
                  <c:v>1.03855310760396E-26</c:v>
                </c:pt>
                <c:pt idx="100">
                  <c:v>1.03855310760396E-26</c:v>
                </c:pt>
                <c:pt idx="101">
                  <c:v>1.03855310760396E-26</c:v>
                </c:pt>
                <c:pt idx="102">
                  <c:v>1.03855310760396E-26</c:v>
                </c:pt>
                <c:pt idx="103">
                  <c:v>1.03855310760396E-26</c:v>
                </c:pt>
                <c:pt idx="104">
                  <c:v>1.03855310760396E-26</c:v>
                </c:pt>
                <c:pt idx="105">
                  <c:v>1.03855310760396E-26</c:v>
                </c:pt>
                <c:pt idx="106">
                  <c:v>1.03855310760396E-26</c:v>
                </c:pt>
                <c:pt idx="107">
                  <c:v>1.03855310760396E-26</c:v>
                </c:pt>
                <c:pt idx="108">
                  <c:v>1.03855310760396E-26</c:v>
                </c:pt>
                <c:pt idx="109">
                  <c:v>1.03855310760396E-26</c:v>
                </c:pt>
                <c:pt idx="110">
                  <c:v>1.03855310760396E-26</c:v>
                </c:pt>
                <c:pt idx="111">
                  <c:v>1.03855310760396E-26</c:v>
                </c:pt>
                <c:pt idx="112">
                  <c:v>1.03855310760396E-26</c:v>
                </c:pt>
                <c:pt idx="113">
                  <c:v>1.03855310760396E-26</c:v>
                </c:pt>
                <c:pt idx="114">
                  <c:v>1.03855310760396E-26</c:v>
                </c:pt>
                <c:pt idx="115">
                  <c:v>1.03855310760396E-26</c:v>
                </c:pt>
                <c:pt idx="116">
                  <c:v>1.03855310760396E-26</c:v>
                </c:pt>
                <c:pt idx="117">
                  <c:v>1.03855310760396E-26</c:v>
                </c:pt>
                <c:pt idx="118">
                  <c:v>1.03855310760396E-26</c:v>
                </c:pt>
                <c:pt idx="119">
                  <c:v>1.03855310760396E-26</c:v>
                </c:pt>
                <c:pt idx="120">
                  <c:v>1.03855310760396E-26</c:v>
                </c:pt>
                <c:pt idx="121">
                  <c:v>1.03855310760396E-26</c:v>
                </c:pt>
                <c:pt idx="122">
                  <c:v>1.03855310760396E-26</c:v>
                </c:pt>
                <c:pt idx="123">
                  <c:v>1.03855310760396E-26</c:v>
                </c:pt>
                <c:pt idx="124">
                  <c:v>1.03855310760396E-26</c:v>
                </c:pt>
                <c:pt idx="125">
                  <c:v>1.03855310760396E-26</c:v>
                </c:pt>
                <c:pt idx="126">
                  <c:v>1.03855310760396E-26</c:v>
                </c:pt>
                <c:pt idx="127">
                  <c:v>1.03855310760396E-26</c:v>
                </c:pt>
                <c:pt idx="128">
                  <c:v>1.03855310760396E-26</c:v>
                </c:pt>
                <c:pt idx="129">
                  <c:v>1.03855310760396E-26</c:v>
                </c:pt>
                <c:pt idx="130">
                  <c:v>1.03855310760396E-26</c:v>
                </c:pt>
                <c:pt idx="131">
                  <c:v>1.03855310760396E-26</c:v>
                </c:pt>
                <c:pt idx="132">
                  <c:v>1.03855310760396E-26</c:v>
                </c:pt>
                <c:pt idx="133">
                  <c:v>1.03855310760396E-26</c:v>
                </c:pt>
                <c:pt idx="134">
                  <c:v>1.03855310760396E-26</c:v>
                </c:pt>
                <c:pt idx="135">
                  <c:v>1.03855310760396E-26</c:v>
                </c:pt>
                <c:pt idx="136">
                  <c:v>1.03855310760396E-26</c:v>
                </c:pt>
                <c:pt idx="137">
                  <c:v>1.03855310760396E-26</c:v>
                </c:pt>
                <c:pt idx="138">
                  <c:v>1.03855310760396E-26</c:v>
                </c:pt>
                <c:pt idx="139">
                  <c:v>1.03855310760396E-26</c:v>
                </c:pt>
                <c:pt idx="140">
                  <c:v>1.03855310760396E-26</c:v>
                </c:pt>
                <c:pt idx="141">
                  <c:v>1.03855310760396E-26</c:v>
                </c:pt>
                <c:pt idx="142">
                  <c:v>1.03855310760396E-26</c:v>
                </c:pt>
                <c:pt idx="143">
                  <c:v>1.03855310760396E-26</c:v>
                </c:pt>
                <c:pt idx="144">
                  <c:v>1.03855310760396E-26</c:v>
                </c:pt>
                <c:pt idx="145">
                  <c:v>1.03855310760396E-26</c:v>
                </c:pt>
                <c:pt idx="146">
                  <c:v>1.03855310760396E-26</c:v>
                </c:pt>
                <c:pt idx="147">
                  <c:v>1.03855310760396E-26</c:v>
                </c:pt>
                <c:pt idx="148">
                  <c:v>1.03855310760396E-26</c:v>
                </c:pt>
                <c:pt idx="149">
                  <c:v>1.03855310760396E-26</c:v>
                </c:pt>
                <c:pt idx="150">
                  <c:v>1.03855310760396E-26</c:v>
                </c:pt>
                <c:pt idx="151">
                  <c:v>1.03855310760396E-26</c:v>
                </c:pt>
                <c:pt idx="152">
                  <c:v>1.03855310760396E-26</c:v>
                </c:pt>
                <c:pt idx="153">
                  <c:v>1.03855310760396E-26</c:v>
                </c:pt>
                <c:pt idx="154">
                  <c:v>1.03855310760396E-26</c:v>
                </c:pt>
                <c:pt idx="155">
                  <c:v>1.03855310760396E-26</c:v>
                </c:pt>
                <c:pt idx="156">
                  <c:v>1.03855310760396E-26</c:v>
                </c:pt>
                <c:pt idx="157">
                  <c:v>1.03855310760396E-26</c:v>
                </c:pt>
                <c:pt idx="158">
                  <c:v>1.03855310760396E-26</c:v>
                </c:pt>
                <c:pt idx="159">
                  <c:v>2.72298503329583E-22</c:v>
                </c:pt>
                <c:pt idx="160" formatCode="General">
                  <c:v>0.999999999999999</c:v>
                </c:pt>
                <c:pt idx="161" formatCode="General">
                  <c:v>0.999999999993599</c:v>
                </c:pt>
                <c:pt idx="162">
                  <c:v>1.2544400933978E-14</c:v>
                </c:pt>
                <c:pt idx="163">
                  <c:v>6.63020875681551E-22</c:v>
                </c:pt>
                <c:pt idx="164">
                  <c:v>1.16119390326289E-21</c:v>
                </c:pt>
                <c:pt idx="165">
                  <c:v>3.79014295669802E-23</c:v>
                </c:pt>
                <c:pt idx="166">
                  <c:v>2.44080494603042E-25</c:v>
                </c:pt>
                <c:pt idx="167">
                  <c:v>1.40462433825723E-28</c:v>
                </c:pt>
                <c:pt idx="168">
                  <c:v>3.93265857176881E-29</c:v>
                </c:pt>
                <c:pt idx="169">
                  <c:v>7.85599829053776E-30</c:v>
                </c:pt>
                <c:pt idx="170">
                  <c:v>7.13864910385588E-30</c:v>
                </c:pt>
                <c:pt idx="171">
                  <c:v>6.18530439023987E-31</c:v>
                </c:pt>
                <c:pt idx="172">
                  <c:v>1.62061959110574E-31</c:v>
                </c:pt>
                <c:pt idx="173">
                  <c:v>8.80453288259713E-32</c:v>
                </c:pt>
                <c:pt idx="174">
                  <c:v>4.71174052860349E-32</c:v>
                </c:pt>
                <c:pt idx="175">
                  <c:v>2.16820366726797E-31</c:v>
                </c:pt>
                <c:pt idx="176">
                  <c:v>1.71411715362032E-31</c:v>
                </c:pt>
                <c:pt idx="177">
                  <c:v>6.33861045097274E-31</c:v>
                </c:pt>
                <c:pt idx="178">
                  <c:v>2.14979581048033E-30</c:v>
                </c:pt>
                <c:pt idx="179">
                  <c:v>3.27643419175877E-30</c:v>
                </c:pt>
                <c:pt idx="180">
                  <c:v>4.04973251994455E-31</c:v>
                </c:pt>
                <c:pt idx="181">
                  <c:v>2.8112639440968E-31</c:v>
                </c:pt>
                <c:pt idx="182">
                  <c:v>1.65052567874453E-31</c:v>
                </c:pt>
                <c:pt idx="183">
                  <c:v>2.72090177981883E-31</c:v>
                </c:pt>
                <c:pt idx="184">
                  <c:v>2.69426476195864E-32</c:v>
                </c:pt>
                <c:pt idx="185">
                  <c:v>3.50849397324531E-31</c:v>
                </c:pt>
                <c:pt idx="186">
                  <c:v>4.12078557807866E-31</c:v>
                </c:pt>
                <c:pt idx="187">
                  <c:v>7.98756198011004E-31</c:v>
                </c:pt>
                <c:pt idx="188">
                  <c:v>5.51454776613433E-31</c:v>
                </c:pt>
                <c:pt idx="189">
                  <c:v>3.37877511999635E-29</c:v>
                </c:pt>
                <c:pt idx="190">
                  <c:v>1.56126925143488E-22</c:v>
                </c:pt>
                <c:pt idx="191">
                  <c:v>1.4693079717082E-23</c:v>
                </c:pt>
                <c:pt idx="192">
                  <c:v>2.50795516545639E-34</c:v>
                </c:pt>
                <c:pt idx="193">
                  <c:v>4.27944265317146E-60</c:v>
                </c:pt>
                <c:pt idx="194">
                  <c:v>4.27944265317146E-60</c:v>
                </c:pt>
                <c:pt idx="195">
                  <c:v>4.27944265317146E-60</c:v>
                </c:pt>
                <c:pt idx="196">
                  <c:v>4.27944265317146E-60</c:v>
                </c:pt>
                <c:pt idx="197">
                  <c:v>4.27944265317146E-60</c:v>
                </c:pt>
                <c:pt idx="198">
                  <c:v>4.27944265317146E-60</c:v>
                </c:pt>
                <c:pt idx="199">
                  <c:v>4.27944265317146E-60</c:v>
                </c:pt>
                <c:pt idx="200">
                  <c:v>4.27944265317146E-60</c:v>
                </c:pt>
                <c:pt idx="201">
                  <c:v>4.27944265317146E-60</c:v>
                </c:pt>
                <c:pt idx="202">
                  <c:v>4.27944265317146E-60</c:v>
                </c:pt>
                <c:pt idx="203">
                  <c:v>4.27944265317146E-60</c:v>
                </c:pt>
                <c:pt idx="204">
                  <c:v>4.27944265317146E-60</c:v>
                </c:pt>
                <c:pt idx="205">
                  <c:v>4.27944265317146E-60</c:v>
                </c:pt>
                <c:pt idx="206">
                  <c:v>4.27944265317146E-60</c:v>
                </c:pt>
                <c:pt idx="207">
                  <c:v>4.27944265317146E-60</c:v>
                </c:pt>
                <c:pt idx="208">
                  <c:v>4.27944265317146E-60</c:v>
                </c:pt>
                <c:pt idx="209">
                  <c:v>4.27944265317146E-60</c:v>
                </c:pt>
                <c:pt idx="210">
                  <c:v>4.27944265317146E-60</c:v>
                </c:pt>
                <c:pt idx="211">
                  <c:v>4.27944265317146E-60</c:v>
                </c:pt>
                <c:pt idx="212">
                  <c:v>4.27944265317146E-60</c:v>
                </c:pt>
                <c:pt idx="213">
                  <c:v>1.84568731808316E-49</c:v>
                </c:pt>
                <c:pt idx="214">
                  <c:v>4.58362321995753E-41</c:v>
                </c:pt>
                <c:pt idx="215">
                  <c:v>4.15908383624143E-53</c:v>
                </c:pt>
                <c:pt idx="216">
                  <c:v>2.15091638904248E-60</c:v>
                </c:pt>
                <c:pt idx="217">
                  <c:v>2.15091638904248E-60</c:v>
                </c:pt>
                <c:pt idx="218">
                  <c:v>2.15091638904248E-60</c:v>
                </c:pt>
                <c:pt idx="219">
                  <c:v>2.15091638904248E-60</c:v>
                </c:pt>
                <c:pt idx="220">
                  <c:v>2.15091638904248E-60</c:v>
                </c:pt>
                <c:pt idx="221">
                  <c:v>2.15091638904248E-60</c:v>
                </c:pt>
                <c:pt idx="222">
                  <c:v>2.15091638904248E-60</c:v>
                </c:pt>
                <c:pt idx="223">
                  <c:v>2.15091638904248E-60</c:v>
                </c:pt>
                <c:pt idx="224">
                  <c:v>2.15091638904248E-60</c:v>
                </c:pt>
                <c:pt idx="225">
                  <c:v>2.15091638904248E-60</c:v>
                </c:pt>
                <c:pt idx="226">
                  <c:v>2.15091638904248E-60</c:v>
                </c:pt>
                <c:pt idx="227">
                  <c:v>2.15091638904248E-60</c:v>
                </c:pt>
                <c:pt idx="228">
                  <c:v>2.15091638904248E-60</c:v>
                </c:pt>
                <c:pt idx="229">
                  <c:v>2.15091638904248E-60</c:v>
                </c:pt>
                <c:pt idx="230">
                  <c:v>2.15091638904248E-60</c:v>
                </c:pt>
                <c:pt idx="231">
                  <c:v>2.15091638904248E-60</c:v>
                </c:pt>
                <c:pt idx="232">
                  <c:v>9.10218523991973E-60</c:v>
                </c:pt>
                <c:pt idx="233">
                  <c:v>9.10218523991973E-60</c:v>
                </c:pt>
                <c:pt idx="234">
                  <c:v>9.10218523991973E-60</c:v>
                </c:pt>
              </c:numCache>
            </c:numRef>
          </c:val>
        </c:ser>
        <c:ser>
          <c:idx val="8"/>
          <c:order val="8"/>
          <c:tx>
            <c:v>C9</c:v>
          </c:tx>
          <c:spPr>
            <a:solidFill>
              <a:schemeClr val="bg2">
                <a:lumMod val="50000"/>
              </a:schemeClr>
            </a:solidFill>
          </c:spPr>
          <c:invertIfNegative val="0"/>
          <c:val>
            <c:numRef>
              <c:f>MeaningfulActionResult_probabil!$I$1:$I$236</c:f>
              <c:numCache>
                <c:formatCode>0.00E+00</c:formatCode>
                <c:ptCount val="236"/>
                <c:pt idx="0">
                  <c:v>1.44397326868959E-112</c:v>
                </c:pt>
                <c:pt idx="1">
                  <c:v>8.95668025508531E-128</c:v>
                </c:pt>
                <c:pt idx="2">
                  <c:v>8.95668025508531E-128</c:v>
                </c:pt>
                <c:pt idx="3">
                  <c:v>8.95668025508531E-128</c:v>
                </c:pt>
                <c:pt idx="4">
                  <c:v>2.53127154959713E-128</c:v>
                </c:pt>
                <c:pt idx="5">
                  <c:v>2.53127154959713E-128</c:v>
                </c:pt>
                <c:pt idx="6">
                  <c:v>2.53127154959713E-128</c:v>
                </c:pt>
                <c:pt idx="7">
                  <c:v>2.53127154959713E-128</c:v>
                </c:pt>
                <c:pt idx="8">
                  <c:v>2.53127154959713E-128</c:v>
                </c:pt>
                <c:pt idx="9">
                  <c:v>2.53127154959713E-128</c:v>
                </c:pt>
                <c:pt idx="10">
                  <c:v>1.53841471997047E-124</c:v>
                </c:pt>
                <c:pt idx="11">
                  <c:v>1.53841471997047E-124</c:v>
                </c:pt>
                <c:pt idx="12">
                  <c:v>1.53841471997047E-124</c:v>
                </c:pt>
                <c:pt idx="13">
                  <c:v>2.53127154959713E-128</c:v>
                </c:pt>
                <c:pt idx="14">
                  <c:v>2.53127154959713E-128</c:v>
                </c:pt>
                <c:pt idx="15">
                  <c:v>5.80939603997045E-126</c:v>
                </c:pt>
                <c:pt idx="16">
                  <c:v>4.50984290416184E-116</c:v>
                </c:pt>
                <c:pt idx="17">
                  <c:v>8.95541124896981E-107</c:v>
                </c:pt>
                <c:pt idx="18">
                  <c:v>3.06300944585615E-109</c:v>
                </c:pt>
                <c:pt idx="19">
                  <c:v>3.19052511412193E-115</c:v>
                </c:pt>
                <c:pt idx="20">
                  <c:v>1.76378850593182E-116</c:v>
                </c:pt>
                <c:pt idx="21">
                  <c:v>1.03720672676464E-118</c:v>
                </c:pt>
                <c:pt idx="22">
                  <c:v>1.70546085788606E-120</c:v>
                </c:pt>
                <c:pt idx="23">
                  <c:v>9.73604684683541E-121</c:v>
                </c:pt>
                <c:pt idx="24">
                  <c:v>9.27613062028108E-121</c:v>
                </c:pt>
                <c:pt idx="25">
                  <c:v>8.37978226372994E-117</c:v>
                </c:pt>
                <c:pt idx="26">
                  <c:v>2.09769325908487E-117</c:v>
                </c:pt>
                <c:pt idx="27">
                  <c:v>8.51994414819461E-114</c:v>
                </c:pt>
                <c:pt idx="28">
                  <c:v>1.39033486684011E-103</c:v>
                </c:pt>
                <c:pt idx="29">
                  <c:v>2.04495764502418E-105</c:v>
                </c:pt>
                <c:pt idx="30">
                  <c:v>1.84295239303468E-109</c:v>
                </c:pt>
                <c:pt idx="31">
                  <c:v>3.37714497958065E-120</c:v>
                </c:pt>
                <c:pt idx="32">
                  <c:v>1.37468742809334E-122</c:v>
                </c:pt>
                <c:pt idx="33">
                  <c:v>2.2020655865871E-122</c:v>
                </c:pt>
                <c:pt idx="34">
                  <c:v>3.38208551499412E-122</c:v>
                </c:pt>
                <c:pt idx="35">
                  <c:v>6.82813482216568E-122</c:v>
                </c:pt>
                <c:pt idx="36">
                  <c:v>8.1406800917434E-122</c:v>
                </c:pt>
                <c:pt idx="37">
                  <c:v>6.13835341183183E-122</c:v>
                </c:pt>
                <c:pt idx="38">
                  <c:v>6.82813482216568E-122</c:v>
                </c:pt>
                <c:pt idx="39">
                  <c:v>3.08839111050491E-121</c:v>
                </c:pt>
                <c:pt idx="40">
                  <c:v>2.62280641574005E-117</c:v>
                </c:pt>
                <c:pt idx="41">
                  <c:v>2.31897355769221E-118</c:v>
                </c:pt>
                <c:pt idx="42">
                  <c:v>9.02209398181578E-119</c:v>
                </c:pt>
                <c:pt idx="43">
                  <c:v>3.53892326900585E-118</c:v>
                </c:pt>
                <c:pt idx="44">
                  <c:v>2.00777820926196E-105</c:v>
                </c:pt>
                <c:pt idx="45">
                  <c:v>2.89357032931578E-106</c:v>
                </c:pt>
                <c:pt idx="46">
                  <c:v>2.68485309929346E-117</c:v>
                </c:pt>
                <c:pt idx="47">
                  <c:v>1.21125642089877E-118</c:v>
                </c:pt>
                <c:pt idx="48">
                  <c:v>5.63222010801352E-119</c:v>
                </c:pt>
                <c:pt idx="49">
                  <c:v>4.81445750041164E-118</c:v>
                </c:pt>
                <c:pt idx="50">
                  <c:v>5.2886694572899E-119</c:v>
                </c:pt>
                <c:pt idx="51">
                  <c:v>1.28106310289921E-123</c:v>
                </c:pt>
                <c:pt idx="52">
                  <c:v>3.64123667411588E-127</c:v>
                </c:pt>
                <c:pt idx="53">
                  <c:v>2.89399048968116E-128</c:v>
                </c:pt>
                <c:pt idx="54">
                  <c:v>2.86384475539807E-128</c:v>
                </c:pt>
                <c:pt idx="55">
                  <c:v>2.86384475539807E-128</c:v>
                </c:pt>
                <c:pt idx="56">
                  <c:v>9.39379977481837E-128</c:v>
                </c:pt>
                <c:pt idx="57">
                  <c:v>1.41359504215409E-126</c:v>
                </c:pt>
                <c:pt idx="58">
                  <c:v>3.06941148041098E-114</c:v>
                </c:pt>
                <c:pt idx="59">
                  <c:v>3.06941148041098E-114</c:v>
                </c:pt>
                <c:pt idx="60">
                  <c:v>8.73502914835388E-115</c:v>
                </c:pt>
                <c:pt idx="61">
                  <c:v>9.13350545577547E-123</c:v>
                </c:pt>
                <c:pt idx="62">
                  <c:v>1.16338213547368E-119</c:v>
                </c:pt>
                <c:pt idx="63">
                  <c:v>1.14520774950059E-116</c:v>
                </c:pt>
                <c:pt idx="64">
                  <c:v>1.02202717413815E-117</c:v>
                </c:pt>
                <c:pt idx="65">
                  <c:v>4.28779533478197E-116</c:v>
                </c:pt>
                <c:pt idx="66">
                  <c:v>9.1925499595078E-126</c:v>
                </c:pt>
                <c:pt idx="67">
                  <c:v>3.20184847251806E-118</c:v>
                </c:pt>
                <c:pt idx="68">
                  <c:v>1.51436852214277E-107</c:v>
                </c:pt>
                <c:pt idx="69">
                  <c:v>6.33309825130455E-99</c:v>
                </c:pt>
                <c:pt idx="70">
                  <c:v>4.81043625975983E-116</c:v>
                </c:pt>
                <c:pt idx="71">
                  <c:v>1.33501121201953E-119</c:v>
                </c:pt>
                <c:pt idx="72">
                  <c:v>1.96270952205644E-119</c:v>
                </c:pt>
                <c:pt idx="73">
                  <c:v>5.23680260801132E-119</c:v>
                </c:pt>
                <c:pt idx="74">
                  <c:v>1.60171917828377E-118</c:v>
                </c:pt>
                <c:pt idx="75">
                  <c:v>1.69657276083213E-118</c:v>
                </c:pt>
                <c:pt idx="76">
                  <c:v>1.72396613113134E-118</c:v>
                </c:pt>
                <c:pt idx="77">
                  <c:v>6.79108866409844E-119</c:v>
                </c:pt>
                <c:pt idx="78">
                  <c:v>1.55880339326676E-118</c:v>
                </c:pt>
                <c:pt idx="79">
                  <c:v>1.0956646434934E-118</c:v>
                </c:pt>
                <c:pt idx="80">
                  <c:v>8.20631821795895E-117</c:v>
                </c:pt>
                <c:pt idx="81">
                  <c:v>5.35065838559171E-115</c:v>
                </c:pt>
                <c:pt idx="82">
                  <c:v>3.63489011095503E-108</c:v>
                </c:pt>
                <c:pt idx="83">
                  <c:v>1.27701332331158E-102</c:v>
                </c:pt>
                <c:pt idx="84">
                  <c:v>2.21290646886833E-101</c:v>
                </c:pt>
                <c:pt idx="85">
                  <c:v>7.70459519341762E-97</c:v>
                </c:pt>
                <c:pt idx="86">
                  <c:v>1.32477309329809E-74</c:v>
                </c:pt>
                <c:pt idx="87">
                  <c:v>4.67983410373051E-30</c:v>
                </c:pt>
                <c:pt idx="88" formatCode="General">
                  <c:v>0.999563175499584</c:v>
                </c:pt>
                <c:pt idx="89" formatCode="General">
                  <c:v>1.0</c:v>
                </c:pt>
                <c:pt idx="90" formatCode="General">
                  <c:v>1.0</c:v>
                </c:pt>
                <c:pt idx="91" formatCode="General">
                  <c:v>0.999999999999999</c:v>
                </c:pt>
                <c:pt idx="92" formatCode="General">
                  <c:v>1.0</c:v>
                </c:pt>
                <c:pt idx="93" formatCode="General">
                  <c:v>1.0</c:v>
                </c:pt>
                <c:pt idx="94" formatCode="General">
                  <c:v>1.0</c:v>
                </c:pt>
                <c:pt idx="95" formatCode="General">
                  <c:v>1.0</c:v>
                </c:pt>
                <c:pt idx="96" formatCode="General">
                  <c:v>1.0</c:v>
                </c:pt>
                <c:pt idx="97" formatCode="General">
                  <c:v>1.0</c:v>
                </c:pt>
                <c:pt idx="98" formatCode="General">
                  <c:v>1.0</c:v>
                </c:pt>
                <c:pt idx="99" formatCode="General">
                  <c:v>1.0</c:v>
                </c:pt>
                <c:pt idx="100" formatCode="General">
                  <c:v>1.0</c:v>
                </c:pt>
                <c:pt idx="101" formatCode="General">
                  <c:v>1.0</c:v>
                </c:pt>
                <c:pt idx="102" formatCode="General">
                  <c:v>1.0</c:v>
                </c:pt>
                <c:pt idx="103" formatCode="General">
                  <c:v>1.0</c:v>
                </c:pt>
                <c:pt idx="104" formatCode="General">
                  <c:v>1.0</c:v>
                </c:pt>
                <c:pt idx="105" formatCode="General">
                  <c:v>1.0</c:v>
                </c:pt>
                <c:pt idx="106" formatCode="General">
                  <c:v>1.0</c:v>
                </c:pt>
                <c:pt idx="107" formatCode="General">
                  <c:v>1.0</c:v>
                </c:pt>
                <c:pt idx="108" formatCode="General">
                  <c:v>1.0</c:v>
                </c:pt>
                <c:pt idx="109" formatCode="General">
                  <c:v>1.0</c:v>
                </c:pt>
                <c:pt idx="110" formatCode="General">
                  <c:v>1.0</c:v>
                </c:pt>
                <c:pt idx="111" formatCode="General">
                  <c:v>1.0</c:v>
                </c:pt>
                <c:pt idx="112" formatCode="General">
                  <c:v>1.0</c:v>
                </c:pt>
                <c:pt idx="113" formatCode="General">
                  <c:v>1.0</c:v>
                </c:pt>
                <c:pt idx="114" formatCode="General">
                  <c:v>1.0</c:v>
                </c:pt>
                <c:pt idx="115" formatCode="General">
                  <c:v>1.0</c:v>
                </c:pt>
                <c:pt idx="116" formatCode="General">
                  <c:v>1.0</c:v>
                </c:pt>
                <c:pt idx="117" formatCode="General">
                  <c:v>1.0</c:v>
                </c:pt>
                <c:pt idx="118" formatCode="General">
                  <c:v>1.0</c:v>
                </c:pt>
                <c:pt idx="119" formatCode="General">
                  <c:v>1.0</c:v>
                </c:pt>
                <c:pt idx="120" formatCode="General">
                  <c:v>1.0</c:v>
                </c:pt>
                <c:pt idx="121" formatCode="General">
                  <c:v>1.0</c:v>
                </c:pt>
                <c:pt idx="122" formatCode="General">
                  <c:v>1.0</c:v>
                </c:pt>
                <c:pt idx="123" formatCode="General">
                  <c:v>1.0</c:v>
                </c:pt>
                <c:pt idx="124" formatCode="General">
                  <c:v>1.0</c:v>
                </c:pt>
                <c:pt idx="125" formatCode="General">
                  <c:v>1.0</c:v>
                </c:pt>
                <c:pt idx="126" formatCode="General">
                  <c:v>1.0</c:v>
                </c:pt>
                <c:pt idx="127" formatCode="General">
                  <c:v>1.0</c:v>
                </c:pt>
                <c:pt idx="128" formatCode="General">
                  <c:v>1.0</c:v>
                </c:pt>
                <c:pt idx="129" formatCode="General">
                  <c:v>1.0</c:v>
                </c:pt>
                <c:pt idx="130" formatCode="General">
                  <c:v>1.0</c:v>
                </c:pt>
                <c:pt idx="131" formatCode="General">
                  <c:v>1.0</c:v>
                </c:pt>
                <c:pt idx="132" formatCode="General">
                  <c:v>1.0</c:v>
                </c:pt>
                <c:pt idx="133" formatCode="General">
                  <c:v>1.0</c:v>
                </c:pt>
                <c:pt idx="134" formatCode="General">
                  <c:v>1.0</c:v>
                </c:pt>
                <c:pt idx="135" formatCode="General">
                  <c:v>1.0</c:v>
                </c:pt>
                <c:pt idx="136" formatCode="General">
                  <c:v>1.0</c:v>
                </c:pt>
                <c:pt idx="137" formatCode="General">
                  <c:v>1.0</c:v>
                </c:pt>
                <c:pt idx="138" formatCode="General">
                  <c:v>1.0</c:v>
                </c:pt>
                <c:pt idx="139" formatCode="General">
                  <c:v>1.0</c:v>
                </c:pt>
                <c:pt idx="140" formatCode="General">
                  <c:v>1.0</c:v>
                </c:pt>
                <c:pt idx="141" formatCode="General">
                  <c:v>1.0</c:v>
                </c:pt>
                <c:pt idx="142" formatCode="General">
                  <c:v>1.0</c:v>
                </c:pt>
                <c:pt idx="143" formatCode="General">
                  <c:v>1.0</c:v>
                </c:pt>
                <c:pt idx="144" formatCode="General">
                  <c:v>1.0</c:v>
                </c:pt>
                <c:pt idx="145" formatCode="General">
                  <c:v>1.0</c:v>
                </c:pt>
                <c:pt idx="146" formatCode="General">
                  <c:v>1.0</c:v>
                </c:pt>
                <c:pt idx="147" formatCode="General">
                  <c:v>1.0</c:v>
                </c:pt>
                <c:pt idx="148" formatCode="General">
                  <c:v>1.0</c:v>
                </c:pt>
                <c:pt idx="149" formatCode="General">
                  <c:v>1.0</c:v>
                </c:pt>
                <c:pt idx="150" formatCode="General">
                  <c:v>1.0</c:v>
                </c:pt>
                <c:pt idx="151" formatCode="General">
                  <c:v>1.0</c:v>
                </c:pt>
                <c:pt idx="152" formatCode="General">
                  <c:v>1.0</c:v>
                </c:pt>
                <c:pt idx="153" formatCode="General">
                  <c:v>1.0</c:v>
                </c:pt>
                <c:pt idx="154" formatCode="General">
                  <c:v>1.0</c:v>
                </c:pt>
                <c:pt idx="155" formatCode="General">
                  <c:v>1.0</c:v>
                </c:pt>
                <c:pt idx="156" formatCode="General">
                  <c:v>1.0</c:v>
                </c:pt>
                <c:pt idx="157" formatCode="General">
                  <c:v>1.0</c:v>
                </c:pt>
                <c:pt idx="158" formatCode="General">
                  <c:v>1.0</c:v>
                </c:pt>
                <c:pt idx="159" formatCode="General">
                  <c:v>1.0</c:v>
                </c:pt>
                <c:pt idx="160">
                  <c:v>8.06455314814108E-16</c:v>
                </c:pt>
                <c:pt idx="161">
                  <c:v>2.14155929717843E-53</c:v>
                </c:pt>
                <c:pt idx="162">
                  <c:v>3.70786688355326E-100</c:v>
                </c:pt>
                <c:pt idx="163">
                  <c:v>7.08806228839387E-108</c:v>
                </c:pt>
                <c:pt idx="164">
                  <c:v>6.06389845431903E-108</c:v>
                </c:pt>
                <c:pt idx="165">
                  <c:v>3.93358868193443E-109</c:v>
                </c:pt>
                <c:pt idx="166">
                  <c:v>7.46942428828922E-111</c:v>
                </c:pt>
                <c:pt idx="167">
                  <c:v>3.38504780682658E-113</c:v>
                </c:pt>
                <c:pt idx="168">
                  <c:v>3.24376529844219E-114</c:v>
                </c:pt>
                <c:pt idx="169">
                  <c:v>6.14037188250522E-115</c:v>
                </c:pt>
                <c:pt idx="170">
                  <c:v>4.68462060198333E-115</c:v>
                </c:pt>
                <c:pt idx="171">
                  <c:v>1.20113607450843E-115</c:v>
                </c:pt>
                <c:pt idx="172">
                  <c:v>3.71780886573402E-116</c:v>
                </c:pt>
                <c:pt idx="173">
                  <c:v>2.9884622842479E-116</c:v>
                </c:pt>
                <c:pt idx="174">
                  <c:v>1.54414934055951E-116</c:v>
                </c:pt>
                <c:pt idx="175">
                  <c:v>7.24939437204028E-116</c:v>
                </c:pt>
                <c:pt idx="176">
                  <c:v>5.45824283860051E-116</c:v>
                </c:pt>
                <c:pt idx="177">
                  <c:v>8.8748183910695E-116</c:v>
                </c:pt>
                <c:pt idx="178">
                  <c:v>4.14940431259859E-115</c:v>
                </c:pt>
                <c:pt idx="179">
                  <c:v>8.83566204461117E-115</c:v>
                </c:pt>
                <c:pt idx="180">
                  <c:v>1.05446085246062E-115</c:v>
                </c:pt>
                <c:pt idx="181">
                  <c:v>1.23432988605903E-115</c:v>
                </c:pt>
                <c:pt idx="182">
                  <c:v>3.49467978309533E-116</c:v>
                </c:pt>
                <c:pt idx="183">
                  <c:v>8.87036966899904E-116</c:v>
                </c:pt>
                <c:pt idx="184">
                  <c:v>4.85636023804438E-117</c:v>
                </c:pt>
                <c:pt idx="185">
                  <c:v>1.70999495920403E-115</c:v>
                </c:pt>
                <c:pt idx="186">
                  <c:v>1.93246596836082E-115</c:v>
                </c:pt>
                <c:pt idx="187">
                  <c:v>3.89303525287172E-115</c:v>
                </c:pt>
                <c:pt idx="188">
                  <c:v>1.56386630116147E-115</c:v>
                </c:pt>
                <c:pt idx="189">
                  <c:v>1.57196918882703E-113</c:v>
                </c:pt>
                <c:pt idx="190">
                  <c:v>4.73736659703982E-106</c:v>
                </c:pt>
                <c:pt idx="191">
                  <c:v>3.14491077057366E-103</c:v>
                </c:pt>
                <c:pt idx="192">
                  <c:v>8.71202311249648E-109</c:v>
                </c:pt>
                <c:pt idx="193">
                  <c:v>3.32101568861823E-129</c:v>
                </c:pt>
                <c:pt idx="194">
                  <c:v>3.32101568861823E-129</c:v>
                </c:pt>
                <c:pt idx="195">
                  <c:v>3.32101568861823E-129</c:v>
                </c:pt>
                <c:pt idx="196">
                  <c:v>3.32101568861823E-129</c:v>
                </c:pt>
                <c:pt idx="197">
                  <c:v>3.32101568861823E-129</c:v>
                </c:pt>
                <c:pt idx="198">
                  <c:v>3.32101568861823E-129</c:v>
                </c:pt>
                <c:pt idx="199">
                  <c:v>3.32101568861823E-129</c:v>
                </c:pt>
                <c:pt idx="200">
                  <c:v>3.32101568861823E-129</c:v>
                </c:pt>
                <c:pt idx="201">
                  <c:v>3.32101568861823E-129</c:v>
                </c:pt>
                <c:pt idx="202">
                  <c:v>3.32101568861823E-129</c:v>
                </c:pt>
                <c:pt idx="203">
                  <c:v>3.32101568861823E-129</c:v>
                </c:pt>
                <c:pt idx="204">
                  <c:v>3.32101568861823E-129</c:v>
                </c:pt>
                <c:pt idx="205">
                  <c:v>3.32101568861823E-129</c:v>
                </c:pt>
                <c:pt idx="206">
                  <c:v>3.32101568861823E-129</c:v>
                </c:pt>
                <c:pt idx="207">
                  <c:v>3.32101568861823E-129</c:v>
                </c:pt>
                <c:pt idx="208">
                  <c:v>3.32101568861823E-129</c:v>
                </c:pt>
                <c:pt idx="209">
                  <c:v>3.32101568861823E-129</c:v>
                </c:pt>
                <c:pt idx="210">
                  <c:v>3.32101568861823E-129</c:v>
                </c:pt>
                <c:pt idx="211">
                  <c:v>3.32101568861823E-129</c:v>
                </c:pt>
                <c:pt idx="212">
                  <c:v>3.32101568861823E-129</c:v>
                </c:pt>
                <c:pt idx="213">
                  <c:v>1.25328516044223E-118</c:v>
                </c:pt>
                <c:pt idx="214">
                  <c:v>3.11243779287202E-110</c:v>
                </c:pt>
                <c:pt idx="215">
                  <c:v>2.8241609518198E-122</c:v>
                </c:pt>
                <c:pt idx="216">
                  <c:v>1.66919565276154E-129</c:v>
                </c:pt>
                <c:pt idx="217">
                  <c:v>1.66919565276154E-129</c:v>
                </c:pt>
                <c:pt idx="218">
                  <c:v>1.66919565276154E-129</c:v>
                </c:pt>
                <c:pt idx="219">
                  <c:v>1.66919565276154E-129</c:v>
                </c:pt>
                <c:pt idx="220">
                  <c:v>1.66919565276154E-129</c:v>
                </c:pt>
                <c:pt idx="221">
                  <c:v>1.66919565276154E-129</c:v>
                </c:pt>
                <c:pt idx="222">
                  <c:v>1.66919565276154E-129</c:v>
                </c:pt>
                <c:pt idx="223">
                  <c:v>1.66919565276154E-129</c:v>
                </c:pt>
                <c:pt idx="224">
                  <c:v>1.66919565276154E-129</c:v>
                </c:pt>
                <c:pt idx="225">
                  <c:v>1.66919565276154E-129</c:v>
                </c:pt>
                <c:pt idx="226">
                  <c:v>1.66919565276154E-129</c:v>
                </c:pt>
                <c:pt idx="227">
                  <c:v>1.66919565276154E-129</c:v>
                </c:pt>
                <c:pt idx="228">
                  <c:v>1.66919565276154E-129</c:v>
                </c:pt>
                <c:pt idx="229">
                  <c:v>1.66919565276154E-129</c:v>
                </c:pt>
                <c:pt idx="230">
                  <c:v>1.66919565276154E-129</c:v>
                </c:pt>
                <c:pt idx="231">
                  <c:v>1.66919565276154E-129</c:v>
                </c:pt>
                <c:pt idx="232">
                  <c:v>7.06365347834721E-129</c:v>
                </c:pt>
                <c:pt idx="233">
                  <c:v>7.06365347834721E-129</c:v>
                </c:pt>
                <c:pt idx="234">
                  <c:v>7.06365347834721E-129</c:v>
                </c:pt>
              </c:numCache>
            </c:numRef>
          </c:val>
        </c:ser>
        <c:ser>
          <c:idx val="9"/>
          <c:order val="9"/>
          <c:tx>
            <c:v>C10</c:v>
          </c:tx>
          <c:spPr>
            <a:solidFill>
              <a:srgbClr val="7030A0"/>
            </a:solidFill>
          </c:spPr>
          <c:invertIfNegative val="0"/>
          <c:val>
            <c:numRef>
              <c:f>MeaningfulActionResult_probabil!$J$1:$J$236</c:f>
              <c:numCache>
                <c:formatCode>0.00E+00</c:formatCode>
                <c:ptCount val="236"/>
                <c:pt idx="0">
                  <c:v>5.19141200158424E-90</c:v>
                </c:pt>
                <c:pt idx="1">
                  <c:v>6.44026013212083E-105</c:v>
                </c:pt>
                <c:pt idx="2">
                  <c:v>6.44026013212083E-105</c:v>
                </c:pt>
                <c:pt idx="3">
                  <c:v>6.44026013212083E-105</c:v>
                </c:pt>
                <c:pt idx="4">
                  <c:v>9.10049637811154E-106</c:v>
                </c:pt>
                <c:pt idx="5">
                  <c:v>9.10049637811154E-106</c:v>
                </c:pt>
                <c:pt idx="6">
                  <c:v>9.10049637811154E-106</c:v>
                </c:pt>
                <c:pt idx="7">
                  <c:v>9.10049637811154E-106</c:v>
                </c:pt>
                <c:pt idx="8">
                  <c:v>9.10049637811154E-106</c:v>
                </c:pt>
                <c:pt idx="9">
                  <c:v>9.10049637811154E-106</c:v>
                </c:pt>
                <c:pt idx="10">
                  <c:v>5.53095047796333E-102</c:v>
                </c:pt>
                <c:pt idx="11">
                  <c:v>5.53095047796333E-102</c:v>
                </c:pt>
                <c:pt idx="12">
                  <c:v>5.53095047796333E-102</c:v>
                </c:pt>
                <c:pt idx="13">
                  <c:v>9.10049637811154E-106</c:v>
                </c:pt>
                <c:pt idx="14">
                  <c:v>9.10049637811154E-106</c:v>
                </c:pt>
                <c:pt idx="15">
                  <c:v>2.08860987787663E-103</c:v>
                </c:pt>
                <c:pt idx="16">
                  <c:v>1.38976371172945E-93</c:v>
                </c:pt>
                <c:pt idx="17">
                  <c:v>2.75972042527775E-84</c:v>
                </c:pt>
                <c:pt idx="18">
                  <c:v>9.43904137458825E-87</c:v>
                </c:pt>
                <c:pt idx="19">
                  <c:v>4.20590967093096E-92</c:v>
                </c:pt>
                <c:pt idx="20">
                  <c:v>3.98590999604393E-93</c:v>
                </c:pt>
                <c:pt idx="21">
                  <c:v>1.29271787067774E-94</c:v>
                </c:pt>
                <c:pt idx="22">
                  <c:v>1.3540730432285E-94</c:v>
                </c:pt>
                <c:pt idx="23">
                  <c:v>1.21093918590589E-94</c:v>
                </c:pt>
                <c:pt idx="24">
                  <c:v>1.15373623796099E-94</c:v>
                </c:pt>
                <c:pt idx="25">
                  <c:v>1.47958131270881E-92</c:v>
                </c:pt>
                <c:pt idx="26">
                  <c:v>5.12834505615765E-93</c:v>
                </c:pt>
                <c:pt idx="27">
                  <c:v>3.46438138232417E-88</c:v>
                </c:pt>
                <c:pt idx="28">
                  <c:v>5.65338239793241E-78</c:v>
                </c:pt>
                <c:pt idx="29">
                  <c:v>3.1001301831925E-80</c:v>
                </c:pt>
                <c:pt idx="30">
                  <c:v>6.62583260992857E-87</c:v>
                </c:pt>
                <c:pt idx="31">
                  <c:v>1.21416035589048E-97</c:v>
                </c:pt>
                <c:pt idx="32">
                  <c:v>4.9423136614532E-100</c:v>
                </c:pt>
                <c:pt idx="33">
                  <c:v>7.91692613869337E-100</c:v>
                </c:pt>
                <c:pt idx="34">
                  <c:v>1.21593659063082E-99</c:v>
                </c:pt>
                <c:pt idx="35">
                  <c:v>2.45486961793487E-99</c:v>
                </c:pt>
                <c:pt idx="36">
                  <c:v>2.92675946610058E-99</c:v>
                </c:pt>
                <c:pt idx="37">
                  <c:v>2.20687752764942E-99</c:v>
                </c:pt>
                <c:pt idx="38">
                  <c:v>2.45486961793487E-99</c:v>
                </c:pt>
                <c:pt idx="39">
                  <c:v>1.11034677886954E-98</c:v>
                </c:pt>
                <c:pt idx="40">
                  <c:v>2.23332276800353E-95</c:v>
                </c:pt>
                <c:pt idx="41">
                  <c:v>1.97460872968065E-96</c:v>
                </c:pt>
                <c:pt idx="42">
                  <c:v>7.68232370629286E-97</c:v>
                </c:pt>
                <c:pt idx="43">
                  <c:v>3.01339735310132E-96</c:v>
                </c:pt>
                <c:pt idx="44">
                  <c:v>8.92533070232976E-81</c:v>
                </c:pt>
                <c:pt idx="45">
                  <c:v>8.52378788210873E-81</c:v>
                </c:pt>
                <c:pt idx="46">
                  <c:v>3.33933667072467E-91</c:v>
                </c:pt>
                <c:pt idx="47">
                  <c:v>4.10434438769252E-93</c:v>
                </c:pt>
                <c:pt idx="48">
                  <c:v>3.23625792546737E-93</c:v>
                </c:pt>
                <c:pt idx="49">
                  <c:v>1.88305357945011E-91</c:v>
                </c:pt>
                <c:pt idx="50">
                  <c:v>5.24960727844687E-92</c:v>
                </c:pt>
                <c:pt idx="51">
                  <c:v>1.99636162588168E-96</c:v>
                </c:pt>
                <c:pt idx="52">
                  <c:v>8.58180940491645E-100</c:v>
                </c:pt>
                <c:pt idx="53">
                  <c:v>7.97488207890023E-101</c:v>
                </c:pt>
                <c:pt idx="54">
                  <c:v>7.89181039056414E-101</c:v>
                </c:pt>
                <c:pt idx="55">
                  <c:v>7.89181039056414E-101</c:v>
                </c:pt>
                <c:pt idx="56">
                  <c:v>2.39544032590117E-100</c:v>
                </c:pt>
                <c:pt idx="57">
                  <c:v>3.07533806523537E-99</c:v>
                </c:pt>
                <c:pt idx="58">
                  <c:v>1.4996564596788E-87</c:v>
                </c:pt>
                <c:pt idx="59">
                  <c:v>1.4996564596788E-87</c:v>
                </c:pt>
                <c:pt idx="60">
                  <c:v>5.85482968957004E-88</c:v>
                </c:pt>
                <c:pt idx="61">
                  <c:v>1.30472090826262E-95</c:v>
                </c:pt>
                <c:pt idx="62">
                  <c:v>1.26800402559063E-92</c:v>
                </c:pt>
                <c:pt idx="63">
                  <c:v>5.01242821287554E-90</c:v>
                </c:pt>
                <c:pt idx="64">
                  <c:v>1.67902618106102E-91</c:v>
                </c:pt>
                <c:pt idx="65">
                  <c:v>4.11682122304712E-91</c:v>
                </c:pt>
                <c:pt idx="66">
                  <c:v>3.37575052541043E-102</c:v>
                </c:pt>
                <c:pt idx="67">
                  <c:v>1.41644701323032E-93</c:v>
                </c:pt>
                <c:pt idx="68">
                  <c:v>3.48836824511435E-82</c:v>
                </c:pt>
                <c:pt idx="69">
                  <c:v>1.18868256579932E-73</c:v>
                </c:pt>
                <c:pt idx="70">
                  <c:v>5.99546528022811E-92</c:v>
                </c:pt>
                <c:pt idx="71">
                  <c:v>4.79966864940973E-97</c:v>
                </c:pt>
                <c:pt idx="72">
                  <c:v>7.05638670004999E-97</c:v>
                </c:pt>
                <c:pt idx="73">
                  <c:v>1.88274952857206E-96</c:v>
                </c:pt>
                <c:pt idx="74">
                  <c:v>5.75854438970396E-96</c:v>
                </c:pt>
                <c:pt idx="75">
                  <c:v>6.09956457165285E-96</c:v>
                </c:pt>
                <c:pt idx="76">
                  <c:v>6.19804996220822E-96</c:v>
                </c:pt>
                <c:pt idx="77">
                  <c:v>2.44155068234869E-96</c:v>
                </c:pt>
                <c:pt idx="78">
                  <c:v>5.60425239124312E-96</c:v>
                </c:pt>
                <c:pt idx="79">
                  <c:v>3.93916335106034E-96</c:v>
                </c:pt>
                <c:pt idx="80">
                  <c:v>2.9503578639093E-94</c:v>
                </c:pt>
                <c:pt idx="81">
                  <c:v>1.92368326765458E-92</c:v>
                </c:pt>
                <c:pt idx="82">
                  <c:v>3.09511323264234E-86</c:v>
                </c:pt>
                <c:pt idx="83">
                  <c:v>4.66019295675212E-81</c:v>
                </c:pt>
                <c:pt idx="84">
                  <c:v>8.07553919129528E-80</c:v>
                </c:pt>
                <c:pt idx="85">
                  <c:v>4.6816181011769E-80</c:v>
                </c:pt>
                <c:pt idx="86">
                  <c:v>4.60204072024196E-76</c:v>
                </c:pt>
                <c:pt idx="87">
                  <c:v>8.58035616087135E-79</c:v>
                </c:pt>
                <c:pt idx="88">
                  <c:v>2.86338158048379E-86</c:v>
                </c:pt>
                <c:pt idx="89">
                  <c:v>3.99272420387039E-102</c:v>
                </c:pt>
                <c:pt idx="90">
                  <c:v>3.99272420387039E-102</c:v>
                </c:pt>
                <c:pt idx="91">
                  <c:v>2.43537680613469E-99</c:v>
                </c:pt>
                <c:pt idx="92">
                  <c:v>4.45193705175094E-106</c:v>
                </c:pt>
                <c:pt idx="93">
                  <c:v>4.45193705175094E-106</c:v>
                </c:pt>
                <c:pt idx="94">
                  <c:v>2.51979021799119E-107</c:v>
                </c:pt>
                <c:pt idx="95">
                  <c:v>2.51979021799119E-107</c:v>
                </c:pt>
                <c:pt idx="96">
                  <c:v>2.51979021799119E-107</c:v>
                </c:pt>
                <c:pt idx="97">
                  <c:v>1.56817897798468E-108</c:v>
                </c:pt>
                <c:pt idx="98">
                  <c:v>1.56817897798468E-108</c:v>
                </c:pt>
                <c:pt idx="99">
                  <c:v>1.56817897798468E-108</c:v>
                </c:pt>
                <c:pt idx="100">
                  <c:v>1.56817897798468E-108</c:v>
                </c:pt>
                <c:pt idx="101">
                  <c:v>1.56817897798468E-108</c:v>
                </c:pt>
                <c:pt idx="102">
                  <c:v>1.56817897798468E-108</c:v>
                </c:pt>
                <c:pt idx="103">
                  <c:v>1.56817897798468E-108</c:v>
                </c:pt>
                <c:pt idx="104">
                  <c:v>1.56817897798468E-108</c:v>
                </c:pt>
                <c:pt idx="105">
                  <c:v>1.56817897798468E-108</c:v>
                </c:pt>
                <c:pt idx="106">
                  <c:v>1.56817897798468E-108</c:v>
                </c:pt>
                <c:pt idx="107">
                  <c:v>1.56817897798468E-108</c:v>
                </c:pt>
                <c:pt idx="108">
                  <c:v>1.56817897798468E-108</c:v>
                </c:pt>
                <c:pt idx="109">
                  <c:v>1.56817897798468E-108</c:v>
                </c:pt>
                <c:pt idx="110">
                  <c:v>1.56817897798468E-108</c:v>
                </c:pt>
                <c:pt idx="111">
                  <c:v>1.56817897798468E-108</c:v>
                </c:pt>
                <c:pt idx="112">
                  <c:v>1.56817897798468E-108</c:v>
                </c:pt>
                <c:pt idx="113">
                  <c:v>1.56817897798468E-108</c:v>
                </c:pt>
                <c:pt idx="114">
                  <c:v>1.56817897798468E-108</c:v>
                </c:pt>
                <c:pt idx="115">
                  <c:v>1.56817897798468E-108</c:v>
                </c:pt>
                <c:pt idx="116">
                  <c:v>1.56817897798468E-108</c:v>
                </c:pt>
                <c:pt idx="117">
                  <c:v>1.56817897798468E-108</c:v>
                </c:pt>
                <c:pt idx="118">
                  <c:v>1.56817897798468E-108</c:v>
                </c:pt>
                <c:pt idx="119">
                  <c:v>1.56817897798468E-108</c:v>
                </c:pt>
                <c:pt idx="120">
                  <c:v>1.56817897798468E-108</c:v>
                </c:pt>
                <c:pt idx="121">
                  <c:v>1.56817897798468E-108</c:v>
                </c:pt>
                <c:pt idx="122">
                  <c:v>1.56817897798468E-108</c:v>
                </c:pt>
                <c:pt idx="123">
                  <c:v>1.56817897798468E-108</c:v>
                </c:pt>
                <c:pt idx="124">
                  <c:v>1.56817897798468E-108</c:v>
                </c:pt>
                <c:pt idx="125">
                  <c:v>1.56817897798468E-108</c:v>
                </c:pt>
                <c:pt idx="126">
                  <c:v>1.56817897798468E-108</c:v>
                </c:pt>
                <c:pt idx="127">
                  <c:v>1.56817897798468E-108</c:v>
                </c:pt>
                <c:pt idx="128">
                  <c:v>1.56817897798468E-108</c:v>
                </c:pt>
                <c:pt idx="129">
                  <c:v>1.56817897798468E-108</c:v>
                </c:pt>
                <c:pt idx="130">
                  <c:v>1.56817897798468E-108</c:v>
                </c:pt>
                <c:pt idx="131">
                  <c:v>1.56817897798468E-108</c:v>
                </c:pt>
                <c:pt idx="132">
                  <c:v>1.56817897798468E-108</c:v>
                </c:pt>
                <c:pt idx="133">
                  <c:v>1.56817897798468E-108</c:v>
                </c:pt>
                <c:pt idx="134">
                  <c:v>1.56817897798468E-108</c:v>
                </c:pt>
                <c:pt idx="135">
                  <c:v>1.56817897798468E-108</c:v>
                </c:pt>
                <c:pt idx="136">
                  <c:v>1.56817897798468E-108</c:v>
                </c:pt>
                <c:pt idx="137">
                  <c:v>1.56817897798468E-108</c:v>
                </c:pt>
                <c:pt idx="138">
                  <c:v>1.56817897798468E-108</c:v>
                </c:pt>
                <c:pt idx="139">
                  <c:v>1.56817897798468E-108</c:v>
                </c:pt>
                <c:pt idx="140">
                  <c:v>1.56817897798468E-108</c:v>
                </c:pt>
                <c:pt idx="141">
                  <c:v>1.56817897798468E-108</c:v>
                </c:pt>
                <c:pt idx="142">
                  <c:v>1.56817897798468E-108</c:v>
                </c:pt>
                <c:pt idx="143">
                  <c:v>1.56817897798468E-108</c:v>
                </c:pt>
                <c:pt idx="144">
                  <c:v>1.56817897798468E-108</c:v>
                </c:pt>
                <c:pt idx="145">
                  <c:v>1.56817897798468E-108</c:v>
                </c:pt>
                <c:pt idx="146">
                  <c:v>1.56817897798468E-108</c:v>
                </c:pt>
                <c:pt idx="147">
                  <c:v>1.56817897798468E-108</c:v>
                </c:pt>
                <c:pt idx="148">
                  <c:v>1.56817897798468E-108</c:v>
                </c:pt>
                <c:pt idx="149">
                  <c:v>1.56817897798468E-108</c:v>
                </c:pt>
                <c:pt idx="150">
                  <c:v>1.56817897798468E-108</c:v>
                </c:pt>
                <c:pt idx="151">
                  <c:v>1.56817897798468E-108</c:v>
                </c:pt>
                <c:pt idx="152">
                  <c:v>1.56817897798468E-108</c:v>
                </c:pt>
                <c:pt idx="153">
                  <c:v>1.56817897798468E-108</c:v>
                </c:pt>
                <c:pt idx="154">
                  <c:v>1.56817897798468E-108</c:v>
                </c:pt>
                <c:pt idx="155">
                  <c:v>1.56817897798468E-108</c:v>
                </c:pt>
                <c:pt idx="156">
                  <c:v>1.56817897798468E-108</c:v>
                </c:pt>
                <c:pt idx="157">
                  <c:v>1.56817897798468E-108</c:v>
                </c:pt>
                <c:pt idx="158">
                  <c:v>1.56817897798468E-108</c:v>
                </c:pt>
                <c:pt idx="159">
                  <c:v>1.33558111550484E-104</c:v>
                </c:pt>
                <c:pt idx="160">
                  <c:v>1.89464504413264E-59</c:v>
                </c:pt>
                <c:pt idx="161">
                  <c:v>4.29717829201527E-25</c:v>
                </c:pt>
                <c:pt idx="162" formatCode="General">
                  <c:v>0.9999999999026</c:v>
                </c:pt>
                <c:pt idx="163" formatCode="General">
                  <c:v>0.999999999999998</c:v>
                </c:pt>
                <c:pt idx="164" formatCode="General">
                  <c:v>0.999999999999998</c:v>
                </c:pt>
                <c:pt idx="165" formatCode="General">
                  <c:v>0.999999999999999</c:v>
                </c:pt>
                <c:pt idx="166" formatCode="General">
                  <c:v>0.999999999999999</c:v>
                </c:pt>
                <c:pt idx="167" formatCode="General">
                  <c:v>1.0</c:v>
                </c:pt>
                <c:pt idx="168" formatCode="General">
                  <c:v>1.0</c:v>
                </c:pt>
                <c:pt idx="169" formatCode="General">
                  <c:v>1.0</c:v>
                </c:pt>
                <c:pt idx="170" formatCode="General">
                  <c:v>1.0</c:v>
                </c:pt>
                <c:pt idx="171" formatCode="General">
                  <c:v>1.0</c:v>
                </c:pt>
                <c:pt idx="172" formatCode="General">
                  <c:v>1.0</c:v>
                </c:pt>
                <c:pt idx="173" formatCode="General">
                  <c:v>1.0</c:v>
                </c:pt>
                <c:pt idx="174" formatCode="General">
                  <c:v>1.0</c:v>
                </c:pt>
                <c:pt idx="175" formatCode="General">
                  <c:v>1.0</c:v>
                </c:pt>
                <c:pt idx="176" formatCode="General">
                  <c:v>1.0</c:v>
                </c:pt>
                <c:pt idx="177" formatCode="General">
                  <c:v>1.0</c:v>
                </c:pt>
                <c:pt idx="178" formatCode="General">
                  <c:v>1.0</c:v>
                </c:pt>
                <c:pt idx="179" formatCode="General">
                  <c:v>1.0</c:v>
                </c:pt>
                <c:pt idx="180" formatCode="General">
                  <c:v>1.0</c:v>
                </c:pt>
                <c:pt idx="181" formatCode="General">
                  <c:v>1.0</c:v>
                </c:pt>
                <c:pt idx="182" formatCode="General">
                  <c:v>1.0</c:v>
                </c:pt>
                <c:pt idx="183" formatCode="General">
                  <c:v>1.0</c:v>
                </c:pt>
                <c:pt idx="184" formatCode="General">
                  <c:v>1.0</c:v>
                </c:pt>
                <c:pt idx="185" formatCode="General">
                  <c:v>1.0</c:v>
                </c:pt>
                <c:pt idx="186" formatCode="General">
                  <c:v>1.0</c:v>
                </c:pt>
                <c:pt idx="187" formatCode="General">
                  <c:v>1.0</c:v>
                </c:pt>
                <c:pt idx="188" formatCode="General">
                  <c:v>1.0</c:v>
                </c:pt>
                <c:pt idx="189" formatCode="General">
                  <c:v>1.0</c:v>
                </c:pt>
                <c:pt idx="190" formatCode="General">
                  <c:v>0.999999903571736</c:v>
                </c:pt>
                <c:pt idx="191">
                  <c:v>2.66371175864003E-23</c:v>
                </c:pt>
                <c:pt idx="192">
                  <c:v>5.03555752328307E-58</c:v>
                </c:pt>
                <c:pt idx="193">
                  <c:v>1.06496559524886E-101</c:v>
                </c:pt>
                <c:pt idx="194">
                  <c:v>1.06496559524886E-101</c:v>
                </c:pt>
                <c:pt idx="195">
                  <c:v>1.06496559524886E-101</c:v>
                </c:pt>
                <c:pt idx="196">
                  <c:v>1.06496559524886E-101</c:v>
                </c:pt>
                <c:pt idx="197">
                  <c:v>1.06496559524886E-101</c:v>
                </c:pt>
                <c:pt idx="198">
                  <c:v>1.06496559524886E-101</c:v>
                </c:pt>
                <c:pt idx="199">
                  <c:v>1.06496559524886E-101</c:v>
                </c:pt>
                <c:pt idx="200">
                  <c:v>1.06496559524886E-101</c:v>
                </c:pt>
                <c:pt idx="201">
                  <c:v>1.06496559524886E-101</c:v>
                </c:pt>
                <c:pt idx="202">
                  <c:v>1.06496559524886E-101</c:v>
                </c:pt>
                <c:pt idx="203">
                  <c:v>1.06496559524886E-101</c:v>
                </c:pt>
                <c:pt idx="204">
                  <c:v>1.06496559524886E-101</c:v>
                </c:pt>
                <c:pt idx="205">
                  <c:v>1.06496559524886E-101</c:v>
                </c:pt>
                <c:pt idx="206">
                  <c:v>1.06496559524886E-101</c:v>
                </c:pt>
                <c:pt idx="207">
                  <c:v>1.06496559524886E-101</c:v>
                </c:pt>
                <c:pt idx="208">
                  <c:v>1.06496559524886E-101</c:v>
                </c:pt>
                <c:pt idx="209">
                  <c:v>1.06496559524886E-101</c:v>
                </c:pt>
                <c:pt idx="210">
                  <c:v>1.06496559524886E-101</c:v>
                </c:pt>
                <c:pt idx="211">
                  <c:v>1.06496559524886E-101</c:v>
                </c:pt>
                <c:pt idx="212">
                  <c:v>1.06496559524886E-101</c:v>
                </c:pt>
                <c:pt idx="213">
                  <c:v>5.85425120251497E-92</c:v>
                </c:pt>
                <c:pt idx="214">
                  <c:v>1.43486759399589E-84</c:v>
                </c:pt>
                <c:pt idx="215">
                  <c:v>1.50852004901976E-98</c:v>
                </c:pt>
                <c:pt idx="216">
                  <c:v>6.00113764749326E-107</c:v>
                </c:pt>
                <c:pt idx="217">
                  <c:v>6.00113764749326E-107</c:v>
                </c:pt>
                <c:pt idx="218">
                  <c:v>6.00113764749326E-107</c:v>
                </c:pt>
                <c:pt idx="219">
                  <c:v>6.00113764749326E-107</c:v>
                </c:pt>
                <c:pt idx="220">
                  <c:v>6.00113764749326E-107</c:v>
                </c:pt>
                <c:pt idx="221">
                  <c:v>6.00113764749326E-107</c:v>
                </c:pt>
                <c:pt idx="222">
                  <c:v>6.00113764749326E-107</c:v>
                </c:pt>
                <c:pt idx="223">
                  <c:v>6.00113764749326E-107</c:v>
                </c:pt>
                <c:pt idx="224">
                  <c:v>6.00113764749326E-107</c:v>
                </c:pt>
                <c:pt idx="225">
                  <c:v>6.00113764749326E-107</c:v>
                </c:pt>
                <c:pt idx="226">
                  <c:v>6.00113764749326E-107</c:v>
                </c:pt>
                <c:pt idx="227">
                  <c:v>6.00113764749326E-107</c:v>
                </c:pt>
                <c:pt idx="228">
                  <c:v>6.00113764749326E-107</c:v>
                </c:pt>
                <c:pt idx="229">
                  <c:v>6.00113764749326E-107</c:v>
                </c:pt>
                <c:pt idx="230">
                  <c:v>6.00113764749326E-107</c:v>
                </c:pt>
                <c:pt idx="231">
                  <c:v>6.00113764749326E-107</c:v>
                </c:pt>
                <c:pt idx="232">
                  <c:v>5.07908785265473E-106</c:v>
                </c:pt>
                <c:pt idx="233">
                  <c:v>5.07908785265473E-106</c:v>
                </c:pt>
                <c:pt idx="234">
                  <c:v>5.07908785265473E-106</c:v>
                </c:pt>
              </c:numCache>
            </c:numRef>
          </c:val>
        </c:ser>
        <c:ser>
          <c:idx val="10"/>
          <c:order val="10"/>
          <c:tx>
            <c:v>C11</c:v>
          </c:tx>
          <c:spPr>
            <a:solidFill>
              <a:schemeClr val="accent6">
                <a:lumMod val="75000"/>
              </a:schemeClr>
            </a:solidFill>
          </c:spPr>
          <c:invertIfNegative val="0"/>
          <c:val>
            <c:numRef>
              <c:f>MeaningfulActionResult_probabil!$K$1:$K$236</c:f>
              <c:numCache>
                <c:formatCode>0.00E+00</c:formatCode>
                <c:ptCount val="236"/>
                <c:pt idx="0">
                  <c:v>1.65407161470925E-44</c:v>
                </c:pt>
                <c:pt idx="1">
                  <c:v>8.65825825808118E-93</c:v>
                </c:pt>
                <c:pt idx="2">
                  <c:v>8.65825825808118E-93</c:v>
                </c:pt>
                <c:pt idx="3">
                  <c:v>8.65825825808118E-93</c:v>
                </c:pt>
                <c:pt idx="4">
                  <c:v>5.41638971066733E-94</c:v>
                </c:pt>
                <c:pt idx="5">
                  <c:v>5.41638971066733E-94</c:v>
                </c:pt>
                <c:pt idx="6">
                  <c:v>5.41638971066733E-94</c:v>
                </c:pt>
                <c:pt idx="7">
                  <c:v>5.41638971066733E-94</c:v>
                </c:pt>
                <c:pt idx="8">
                  <c:v>5.41638971066733E-94</c:v>
                </c:pt>
                <c:pt idx="9">
                  <c:v>5.41638971066733E-94</c:v>
                </c:pt>
                <c:pt idx="10">
                  <c:v>1.15851188843931E-85</c:v>
                </c:pt>
                <c:pt idx="11">
                  <c:v>1.15851188843931E-85</c:v>
                </c:pt>
                <c:pt idx="12">
                  <c:v>1.15851188843931E-85</c:v>
                </c:pt>
                <c:pt idx="13">
                  <c:v>5.41638971066733E-94</c:v>
                </c:pt>
                <c:pt idx="14">
                  <c:v>5.41638971066733E-94</c:v>
                </c:pt>
                <c:pt idx="15">
                  <c:v>2.40716005718367E-89</c:v>
                </c:pt>
                <c:pt idx="16">
                  <c:v>1.40080558704874E-70</c:v>
                </c:pt>
                <c:pt idx="17">
                  <c:v>3.46261234467156E-27</c:v>
                </c:pt>
                <c:pt idx="18">
                  <c:v>2.47075291130949E-26</c:v>
                </c:pt>
                <c:pt idx="19">
                  <c:v>4.43768621273303E-31</c:v>
                </c:pt>
                <c:pt idx="20">
                  <c:v>1.37836234681262E-46</c:v>
                </c:pt>
                <c:pt idx="21">
                  <c:v>4.80574074249765E-37</c:v>
                </c:pt>
                <c:pt idx="22">
                  <c:v>3.99730782302621E-41</c:v>
                </c:pt>
                <c:pt idx="23">
                  <c:v>9.4879554477211E-57</c:v>
                </c:pt>
                <c:pt idx="24">
                  <c:v>2.78456075584508E-51</c:v>
                </c:pt>
                <c:pt idx="25">
                  <c:v>2.03507393531364E-19</c:v>
                </c:pt>
                <c:pt idx="26" formatCode="General">
                  <c:v>0.999999999148775</c:v>
                </c:pt>
                <c:pt idx="27">
                  <c:v>6.38575947720416E-11</c:v>
                </c:pt>
                <c:pt idx="28">
                  <c:v>9.8899137002298E-32</c:v>
                </c:pt>
                <c:pt idx="29">
                  <c:v>5.13818772591921E-65</c:v>
                </c:pt>
                <c:pt idx="30">
                  <c:v>8.41308611923912E-77</c:v>
                </c:pt>
                <c:pt idx="31">
                  <c:v>6.21139496648088E-90</c:v>
                </c:pt>
                <c:pt idx="32">
                  <c:v>2.52838614360828E-92</c:v>
                </c:pt>
                <c:pt idx="33">
                  <c:v>4.0501367821234E-92</c:v>
                </c:pt>
                <c:pt idx="34">
                  <c:v>6.22048181853057E-92</c:v>
                </c:pt>
                <c:pt idx="35">
                  <c:v>1.2558608683126E-91</c:v>
                </c:pt>
                <c:pt idx="36">
                  <c:v>1.49727002101831E-91</c:v>
                </c:pt>
                <c:pt idx="37">
                  <c:v>1.12899320920961E-91</c:v>
                </c:pt>
                <c:pt idx="38">
                  <c:v>1.2558608683126E-91</c:v>
                </c:pt>
                <c:pt idx="39">
                  <c:v>5.68030603194938E-91</c:v>
                </c:pt>
                <c:pt idx="40">
                  <c:v>1.57541096134349E-85</c:v>
                </c:pt>
                <c:pt idx="41">
                  <c:v>1.39291117328353E-86</c:v>
                </c:pt>
                <c:pt idx="42">
                  <c:v>5.41919741690632E-87</c:v>
                </c:pt>
                <c:pt idx="43">
                  <c:v>2.12568433411135E-86</c:v>
                </c:pt>
                <c:pt idx="44">
                  <c:v>5.36392363842742E-66</c:v>
                </c:pt>
                <c:pt idx="45">
                  <c:v>8.60687537934701E-61</c:v>
                </c:pt>
                <c:pt idx="46">
                  <c:v>7.07291510128425E-72</c:v>
                </c:pt>
                <c:pt idx="47">
                  <c:v>3.91067939118502E-70</c:v>
                </c:pt>
                <c:pt idx="48">
                  <c:v>7.08951375654905E-70</c:v>
                </c:pt>
                <c:pt idx="49">
                  <c:v>8.57028244809532E-63</c:v>
                </c:pt>
                <c:pt idx="50">
                  <c:v>2.56664462677572E-67</c:v>
                </c:pt>
                <c:pt idx="51">
                  <c:v>7.43494525517183E-72</c:v>
                </c:pt>
                <c:pt idx="52">
                  <c:v>1.03029460487105E-77</c:v>
                </c:pt>
                <c:pt idx="53">
                  <c:v>4.67672511076671E-79</c:v>
                </c:pt>
                <c:pt idx="54">
                  <c:v>4.02435584710642E-81</c:v>
                </c:pt>
                <c:pt idx="55">
                  <c:v>4.02435584710642E-81</c:v>
                </c:pt>
                <c:pt idx="56">
                  <c:v>2.09153539674597E-78</c:v>
                </c:pt>
                <c:pt idx="57">
                  <c:v>5.39429605879911E-75</c:v>
                </c:pt>
                <c:pt idx="58">
                  <c:v>1.51428255677127E-35</c:v>
                </c:pt>
                <c:pt idx="59">
                  <c:v>1.51428255677127E-35</c:v>
                </c:pt>
                <c:pt idx="60">
                  <c:v>8.27991099094561E-38</c:v>
                </c:pt>
                <c:pt idx="61">
                  <c:v>5.37247357961922E-71</c:v>
                </c:pt>
                <c:pt idx="62">
                  <c:v>4.36411797845868E-70</c:v>
                </c:pt>
                <c:pt idx="63">
                  <c:v>1.81106939432028E-63</c:v>
                </c:pt>
                <c:pt idx="64">
                  <c:v>9.71073439141977E-70</c:v>
                </c:pt>
                <c:pt idx="65">
                  <c:v>2.88686511852434E-71</c:v>
                </c:pt>
                <c:pt idx="66">
                  <c:v>3.84757670397338E-89</c:v>
                </c:pt>
                <c:pt idx="67">
                  <c:v>3.08972996917497E-74</c:v>
                </c:pt>
                <c:pt idx="68">
                  <c:v>2.95749405731941E-62</c:v>
                </c:pt>
                <c:pt idx="69">
                  <c:v>2.30684867636634E-55</c:v>
                </c:pt>
                <c:pt idx="70">
                  <c:v>5.45814508039899E-82</c:v>
                </c:pt>
                <c:pt idx="71">
                  <c:v>2.45541188567754E-89</c:v>
                </c:pt>
                <c:pt idx="72">
                  <c:v>3.60990248261299E-89</c:v>
                </c:pt>
                <c:pt idx="73">
                  <c:v>9.63175983155953E-89</c:v>
                </c:pt>
                <c:pt idx="74">
                  <c:v>2.94595301707332E-88</c:v>
                </c:pt>
                <c:pt idx="75">
                  <c:v>3.12041193687866E-88</c:v>
                </c:pt>
                <c:pt idx="76">
                  <c:v>3.17079503959687E-88</c:v>
                </c:pt>
                <c:pt idx="77">
                  <c:v>1.24904717446359E-88</c:v>
                </c:pt>
                <c:pt idx="78">
                  <c:v>2.86702040014E-88</c:v>
                </c:pt>
                <c:pt idx="79">
                  <c:v>2.015195051638E-88</c:v>
                </c:pt>
                <c:pt idx="80">
                  <c:v>1.5093424765748E-86</c:v>
                </c:pt>
                <c:pt idx="81">
                  <c:v>9.84116843204905E-85</c:v>
                </c:pt>
                <c:pt idx="82">
                  <c:v>8.79664638679483E-79</c:v>
                </c:pt>
                <c:pt idx="83">
                  <c:v>3.28735244687426E-71</c:v>
                </c:pt>
                <c:pt idx="84">
                  <c:v>5.69657603592852E-70</c:v>
                </c:pt>
                <c:pt idx="85">
                  <c:v>1.35983893469121E-71</c:v>
                </c:pt>
                <c:pt idx="86">
                  <c:v>1.30277995864785E-70</c:v>
                </c:pt>
                <c:pt idx="87">
                  <c:v>2.42899112023853E-73</c:v>
                </c:pt>
                <c:pt idx="88">
                  <c:v>7.51203690565148E-80</c:v>
                </c:pt>
                <c:pt idx="89">
                  <c:v>1.99974402592616E-95</c:v>
                </c:pt>
                <c:pt idx="90">
                  <c:v>1.99974402592616E-95</c:v>
                </c:pt>
                <c:pt idx="91">
                  <c:v>6.38917305730768E-93</c:v>
                </c:pt>
                <c:pt idx="92">
                  <c:v>7.59173181139968E-99</c:v>
                </c:pt>
                <c:pt idx="93">
                  <c:v>7.59173181139968E-99</c:v>
                </c:pt>
                <c:pt idx="94">
                  <c:v>7.16151618712502E-100</c:v>
                </c:pt>
                <c:pt idx="95">
                  <c:v>7.16151618712502E-100</c:v>
                </c:pt>
                <c:pt idx="96">
                  <c:v>7.16151618712502E-100</c:v>
                </c:pt>
                <c:pt idx="97">
                  <c:v>8.02248151419115E-101</c:v>
                </c:pt>
                <c:pt idx="98">
                  <c:v>8.02248151419115E-101</c:v>
                </c:pt>
                <c:pt idx="99">
                  <c:v>8.02248151419115E-101</c:v>
                </c:pt>
                <c:pt idx="100">
                  <c:v>8.02248151419115E-101</c:v>
                </c:pt>
                <c:pt idx="101">
                  <c:v>8.02248151419115E-101</c:v>
                </c:pt>
                <c:pt idx="102">
                  <c:v>8.02248151419115E-101</c:v>
                </c:pt>
                <c:pt idx="103">
                  <c:v>8.02248151419115E-101</c:v>
                </c:pt>
                <c:pt idx="104">
                  <c:v>8.02248151419115E-101</c:v>
                </c:pt>
                <c:pt idx="105">
                  <c:v>8.02248151419115E-101</c:v>
                </c:pt>
                <c:pt idx="106">
                  <c:v>8.02248151419115E-101</c:v>
                </c:pt>
                <c:pt idx="107">
                  <c:v>8.02248151419115E-101</c:v>
                </c:pt>
                <c:pt idx="108">
                  <c:v>8.02248151419115E-101</c:v>
                </c:pt>
                <c:pt idx="109">
                  <c:v>8.02248151419115E-101</c:v>
                </c:pt>
                <c:pt idx="110">
                  <c:v>8.02248151419115E-101</c:v>
                </c:pt>
                <c:pt idx="111">
                  <c:v>8.02248151419115E-101</c:v>
                </c:pt>
                <c:pt idx="112">
                  <c:v>8.02248151419115E-101</c:v>
                </c:pt>
                <c:pt idx="113">
                  <c:v>8.02248151419115E-101</c:v>
                </c:pt>
                <c:pt idx="114">
                  <c:v>8.02248151419115E-101</c:v>
                </c:pt>
                <c:pt idx="115">
                  <c:v>8.02248151419115E-101</c:v>
                </c:pt>
                <c:pt idx="116">
                  <c:v>8.02248151419115E-101</c:v>
                </c:pt>
                <c:pt idx="117">
                  <c:v>8.02248151419115E-101</c:v>
                </c:pt>
                <c:pt idx="118">
                  <c:v>8.02248151419115E-101</c:v>
                </c:pt>
                <c:pt idx="119">
                  <c:v>8.02248151419115E-101</c:v>
                </c:pt>
                <c:pt idx="120">
                  <c:v>8.02248151419115E-101</c:v>
                </c:pt>
                <c:pt idx="121">
                  <c:v>8.02248151419115E-101</c:v>
                </c:pt>
                <c:pt idx="122">
                  <c:v>8.02248151419115E-101</c:v>
                </c:pt>
                <c:pt idx="123">
                  <c:v>8.02248151419115E-101</c:v>
                </c:pt>
                <c:pt idx="124">
                  <c:v>8.02248151419115E-101</c:v>
                </c:pt>
                <c:pt idx="125">
                  <c:v>8.02248151419115E-101</c:v>
                </c:pt>
                <c:pt idx="126">
                  <c:v>8.02248151419115E-101</c:v>
                </c:pt>
                <c:pt idx="127">
                  <c:v>8.02248151419115E-101</c:v>
                </c:pt>
                <c:pt idx="128">
                  <c:v>8.02248151419115E-101</c:v>
                </c:pt>
                <c:pt idx="129">
                  <c:v>8.02248151419115E-101</c:v>
                </c:pt>
                <c:pt idx="130">
                  <c:v>8.02248151419115E-101</c:v>
                </c:pt>
                <c:pt idx="131">
                  <c:v>8.02248151419115E-101</c:v>
                </c:pt>
                <c:pt idx="132">
                  <c:v>8.02248151419115E-101</c:v>
                </c:pt>
                <c:pt idx="133">
                  <c:v>8.02248151419115E-101</c:v>
                </c:pt>
                <c:pt idx="134">
                  <c:v>8.02248151419115E-101</c:v>
                </c:pt>
                <c:pt idx="135">
                  <c:v>8.02248151419115E-101</c:v>
                </c:pt>
                <c:pt idx="136">
                  <c:v>8.02248151419115E-101</c:v>
                </c:pt>
                <c:pt idx="137">
                  <c:v>8.02248151419115E-101</c:v>
                </c:pt>
                <c:pt idx="138">
                  <c:v>8.02248151419115E-101</c:v>
                </c:pt>
                <c:pt idx="139">
                  <c:v>8.02248151419115E-101</c:v>
                </c:pt>
                <c:pt idx="140">
                  <c:v>8.02248151419115E-101</c:v>
                </c:pt>
                <c:pt idx="141">
                  <c:v>8.02248151419115E-101</c:v>
                </c:pt>
                <c:pt idx="142">
                  <c:v>8.02248151419115E-101</c:v>
                </c:pt>
                <c:pt idx="143">
                  <c:v>8.02248151419115E-101</c:v>
                </c:pt>
                <c:pt idx="144">
                  <c:v>8.02248151419115E-101</c:v>
                </c:pt>
                <c:pt idx="145">
                  <c:v>8.02248151419115E-101</c:v>
                </c:pt>
                <c:pt idx="146">
                  <c:v>8.02248151419115E-101</c:v>
                </c:pt>
                <c:pt idx="147">
                  <c:v>8.02248151419115E-101</c:v>
                </c:pt>
                <c:pt idx="148">
                  <c:v>8.02248151419115E-101</c:v>
                </c:pt>
                <c:pt idx="149">
                  <c:v>8.02248151419115E-101</c:v>
                </c:pt>
                <c:pt idx="150">
                  <c:v>8.02248151419115E-101</c:v>
                </c:pt>
                <c:pt idx="151">
                  <c:v>8.02248151419115E-101</c:v>
                </c:pt>
                <c:pt idx="152">
                  <c:v>8.02248151419115E-101</c:v>
                </c:pt>
                <c:pt idx="153">
                  <c:v>8.02248151419115E-101</c:v>
                </c:pt>
                <c:pt idx="154">
                  <c:v>8.02248151419115E-101</c:v>
                </c:pt>
                <c:pt idx="155">
                  <c:v>8.02248151419115E-101</c:v>
                </c:pt>
                <c:pt idx="156">
                  <c:v>8.02248151419115E-101</c:v>
                </c:pt>
                <c:pt idx="157">
                  <c:v>8.02248151419115E-101</c:v>
                </c:pt>
                <c:pt idx="158">
                  <c:v>8.02248151419115E-101</c:v>
                </c:pt>
                <c:pt idx="159">
                  <c:v>2.27751954338298E-97</c:v>
                </c:pt>
                <c:pt idx="160">
                  <c:v>1.10301845659848E-76</c:v>
                </c:pt>
                <c:pt idx="161">
                  <c:v>2.18362213146533E-71</c:v>
                </c:pt>
                <c:pt idx="162">
                  <c:v>4.71390477087965E-73</c:v>
                </c:pt>
                <c:pt idx="163">
                  <c:v>1.30366788178751E-77</c:v>
                </c:pt>
                <c:pt idx="164">
                  <c:v>1.1152991229035E-77</c:v>
                </c:pt>
                <c:pt idx="165">
                  <c:v>7.23483092581777E-79</c:v>
                </c:pt>
                <c:pt idx="166">
                  <c:v>1.37380967376715E-80</c:v>
                </c:pt>
                <c:pt idx="167">
                  <c:v>6.22593019714983E-83</c:v>
                </c:pt>
                <c:pt idx="168">
                  <c:v>5.96607713588475E-84</c:v>
                </c:pt>
                <c:pt idx="169">
                  <c:v>1.12936445530355E-84</c:v>
                </c:pt>
                <c:pt idx="170">
                  <c:v>8.61616217338051E-85</c:v>
                </c:pt>
                <c:pt idx="171">
                  <c:v>2.20918278971851E-85</c:v>
                </c:pt>
                <c:pt idx="172">
                  <c:v>6.83795910880992E-86</c:v>
                </c:pt>
                <c:pt idx="173">
                  <c:v>5.49651249860863E-86</c:v>
                </c:pt>
                <c:pt idx="174">
                  <c:v>2.84006801587018E-86</c:v>
                </c:pt>
                <c:pt idx="175">
                  <c:v>1.33334079480701E-85</c:v>
                </c:pt>
                <c:pt idx="176">
                  <c:v>1.00390425340238E-85</c:v>
                </c:pt>
                <c:pt idx="177">
                  <c:v>1.63229599605213E-85</c:v>
                </c:pt>
                <c:pt idx="178">
                  <c:v>7.63176861429827E-85</c:v>
                </c:pt>
                <c:pt idx="179">
                  <c:v>1.62509418698509E-84</c:v>
                </c:pt>
                <c:pt idx="180">
                  <c:v>1.93941121003882E-85</c:v>
                </c:pt>
                <c:pt idx="181">
                  <c:v>2.27023432148001E-85</c:v>
                </c:pt>
                <c:pt idx="182">
                  <c:v>6.42757019476158E-86</c:v>
                </c:pt>
                <c:pt idx="183">
                  <c:v>1.63147776734289E-85</c:v>
                </c:pt>
                <c:pt idx="184">
                  <c:v>8.93203333598286E-87</c:v>
                </c:pt>
                <c:pt idx="185">
                  <c:v>3.14509863998677E-85</c:v>
                </c:pt>
                <c:pt idx="186">
                  <c:v>3.55427719607129E-85</c:v>
                </c:pt>
                <c:pt idx="187">
                  <c:v>7.16024325877671E-85</c:v>
                </c:pt>
                <c:pt idx="188">
                  <c:v>2.87633232509528E-85</c:v>
                </c:pt>
                <c:pt idx="189">
                  <c:v>2.89123551579231E-83</c:v>
                </c:pt>
                <c:pt idx="190">
                  <c:v>2.91268991162471E-73</c:v>
                </c:pt>
                <c:pt idx="191">
                  <c:v>3.23115479606605E-64</c:v>
                </c:pt>
                <c:pt idx="192">
                  <c:v>2.59927077814113E-66</c:v>
                </c:pt>
                <c:pt idx="193">
                  <c:v>1.76325437446595E-84</c:v>
                </c:pt>
                <c:pt idx="194">
                  <c:v>1.76325437446595E-84</c:v>
                </c:pt>
                <c:pt idx="195">
                  <c:v>1.76325437446595E-84</c:v>
                </c:pt>
                <c:pt idx="196">
                  <c:v>1.76325437446595E-84</c:v>
                </c:pt>
                <c:pt idx="197">
                  <c:v>1.76325437446595E-84</c:v>
                </c:pt>
                <c:pt idx="198">
                  <c:v>1.76325437446595E-84</c:v>
                </c:pt>
                <c:pt idx="199">
                  <c:v>1.76325437446595E-84</c:v>
                </c:pt>
                <c:pt idx="200">
                  <c:v>1.76325437446595E-84</c:v>
                </c:pt>
                <c:pt idx="201">
                  <c:v>1.76325437446595E-84</c:v>
                </c:pt>
                <c:pt idx="202">
                  <c:v>1.76325437446595E-84</c:v>
                </c:pt>
                <c:pt idx="203">
                  <c:v>1.76325437446595E-84</c:v>
                </c:pt>
                <c:pt idx="204">
                  <c:v>1.76325437446595E-84</c:v>
                </c:pt>
                <c:pt idx="205">
                  <c:v>1.76325437446595E-84</c:v>
                </c:pt>
                <c:pt idx="206">
                  <c:v>1.76325437446595E-84</c:v>
                </c:pt>
                <c:pt idx="207">
                  <c:v>1.76325437446595E-84</c:v>
                </c:pt>
                <c:pt idx="208">
                  <c:v>1.76325437446595E-84</c:v>
                </c:pt>
                <c:pt idx="209">
                  <c:v>1.76325437446595E-84</c:v>
                </c:pt>
                <c:pt idx="210">
                  <c:v>1.76325437446595E-84</c:v>
                </c:pt>
                <c:pt idx="211">
                  <c:v>1.76325437446595E-84</c:v>
                </c:pt>
                <c:pt idx="212">
                  <c:v>1.76325437446595E-84</c:v>
                </c:pt>
                <c:pt idx="213">
                  <c:v>1.14305837495455E-50</c:v>
                </c:pt>
                <c:pt idx="214">
                  <c:v>8.09159041313107E-12</c:v>
                </c:pt>
                <c:pt idx="215" formatCode="General">
                  <c:v>1.0</c:v>
                </c:pt>
                <c:pt idx="216" formatCode="General">
                  <c:v>1.0</c:v>
                </c:pt>
                <c:pt idx="217" formatCode="General">
                  <c:v>1.0</c:v>
                </c:pt>
                <c:pt idx="218" formatCode="General">
                  <c:v>1.0</c:v>
                </c:pt>
                <c:pt idx="219" formatCode="General">
                  <c:v>1.0</c:v>
                </c:pt>
                <c:pt idx="220" formatCode="General">
                  <c:v>1.0</c:v>
                </c:pt>
                <c:pt idx="221" formatCode="General">
                  <c:v>1.0</c:v>
                </c:pt>
                <c:pt idx="222" formatCode="General">
                  <c:v>1.0</c:v>
                </c:pt>
                <c:pt idx="223" formatCode="General">
                  <c:v>1.0</c:v>
                </c:pt>
                <c:pt idx="224" formatCode="General">
                  <c:v>1.0</c:v>
                </c:pt>
                <c:pt idx="225" formatCode="General">
                  <c:v>1.0</c:v>
                </c:pt>
                <c:pt idx="226" formatCode="General">
                  <c:v>1.0</c:v>
                </c:pt>
                <c:pt idx="227" formatCode="General">
                  <c:v>1.0</c:v>
                </c:pt>
                <c:pt idx="228" formatCode="General">
                  <c:v>1.0</c:v>
                </c:pt>
                <c:pt idx="229" formatCode="General">
                  <c:v>1.0</c:v>
                </c:pt>
                <c:pt idx="230" formatCode="General">
                  <c:v>1.0</c:v>
                </c:pt>
                <c:pt idx="231" formatCode="General">
                  <c:v>1.0</c:v>
                </c:pt>
                <c:pt idx="232" formatCode="General">
                  <c:v>1.0</c:v>
                </c:pt>
                <c:pt idx="233" formatCode="General">
                  <c:v>1.0</c:v>
                </c:pt>
                <c:pt idx="234" formatCode="General">
                  <c:v>1.0</c:v>
                </c:pt>
              </c:numCache>
            </c:numRef>
          </c:val>
        </c:ser>
        <c:ser>
          <c:idx val="11"/>
          <c:order val="11"/>
          <c:tx>
            <c:v>C12</c:v>
          </c:tx>
          <c:spPr>
            <a:solidFill>
              <a:srgbClr val="C767CF"/>
            </a:solidFill>
          </c:spPr>
          <c:invertIfNegative val="0"/>
          <c:val>
            <c:numRef>
              <c:f>MeaningfulActionResult_probabil!$L$1:$L$236</c:f>
              <c:numCache>
                <c:formatCode>0.00E+00</c:formatCode>
                <c:ptCount val="236"/>
                <c:pt idx="0">
                  <c:v>7.18060324178571E-31</c:v>
                </c:pt>
                <c:pt idx="1">
                  <c:v>2.67239160187002E-45</c:v>
                </c:pt>
                <c:pt idx="2">
                  <c:v>2.67239160187002E-45</c:v>
                </c:pt>
                <c:pt idx="3">
                  <c:v>2.67239160187002E-45</c:v>
                </c:pt>
                <c:pt idx="4">
                  <c:v>1.2587529900266E-46</c:v>
                </c:pt>
                <c:pt idx="5">
                  <c:v>1.2587529900266E-46</c:v>
                </c:pt>
                <c:pt idx="6">
                  <c:v>1.2587529900266E-46</c:v>
                </c:pt>
                <c:pt idx="7">
                  <c:v>1.2587529900266E-46</c:v>
                </c:pt>
                <c:pt idx="8">
                  <c:v>1.2587529900266E-46</c:v>
                </c:pt>
                <c:pt idx="9">
                  <c:v>1.2587529900266E-46</c:v>
                </c:pt>
                <c:pt idx="10">
                  <c:v>7.65024253905028E-43</c:v>
                </c:pt>
                <c:pt idx="11">
                  <c:v>7.65024253905028E-43</c:v>
                </c:pt>
                <c:pt idx="12">
                  <c:v>7.65024253905028E-43</c:v>
                </c:pt>
                <c:pt idx="13">
                  <c:v>1.2587529900266E-46</c:v>
                </c:pt>
                <c:pt idx="14">
                  <c:v>1.2587529900266E-46</c:v>
                </c:pt>
                <c:pt idx="15">
                  <c:v>2.88890168134089E-44</c:v>
                </c:pt>
                <c:pt idx="16">
                  <c:v>5.76683673580732E-34</c:v>
                </c:pt>
                <c:pt idx="17">
                  <c:v>1.14514841585822E-24</c:v>
                </c:pt>
                <c:pt idx="18">
                  <c:v>3.91673851392233E-27</c:v>
                </c:pt>
                <c:pt idx="19">
                  <c:v>4.91842030404245E-32</c:v>
                </c:pt>
                <c:pt idx="20">
                  <c:v>1.24297363716317E-32</c:v>
                </c:pt>
                <c:pt idx="21">
                  <c:v>1.30472491165421E-32</c:v>
                </c:pt>
                <c:pt idx="22">
                  <c:v>6.01028625152752E-28</c:v>
                </c:pt>
                <c:pt idx="23">
                  <c:v>2.02408478582309E-27</c:v>
                </c:pt>
                <c:pt idx="24">
                  <c:v>1.92847006133053E-27</c:v>
                </c:pt>
                <c:pt idx="25">
                  <c:v>3.25017572430047E-30</c:v>
                </c:pt>
                <c:pt idx="26">
                  <c:v>2.37824358988733E-30</c:v>
                </c:pt>
                <c:pt idx="27">
                  <c:v>2.25496673850803E-22</c:v>
                </c:pt>
                <c:pt idx="28">
                  <c:v>3.6797880661858E-12</c:v>
                </c:pt>
                <c:pt idx="29">
                  <c:v>1.35720596726374E-15</c:v>
                </c:pt>
                <c:pt idx="30">
                  <c:v>9.16465021537416E-28</c:v>
                </c:pt>
                <c:pt idx="31">
                  <c:v>1.67938968914359E-38</c:v>
                </c:pt>
                <c:pt idx="32">
                  <c:v>6.83605799126459E-41</c:v>
                </c:pt>
                <c:pt idx="33">
                  <c:v>1.09504515301615E-40</c:v>
                </c:pt>
                <c:pt idx="34">
                  <c:v>1.68184652303057E-40</c:v>
                </c:pt>
                <c:pt idx="35">
                  <c:v>3.39550101808738E-40</c:v>
                </c:pt>
                <c:pt idx="36">
                  <c:v>4.04820470881439E-40</c:v>
                </c:pt>
                <c:pt idx="37">
                  <c:v>3.05248589872413E-40</c:v>
                </c:pt>
                <c:pt idx="38">
                  <c:v>3.39550101808738E-40</c:v>
                </c:pt>
                <c:pt idx="39">
                  <c:v>1.53579790573657E-39</c:v>
                </c:pt>
                <c:pt idx="40">
                  <c:v>1.71614675061498E-36</c:v>
                </c:pt>
                <c:pt idx="41">
                  <c:v>1.51734375511137E-37</c:v>
                </c:pt>
                <c:pt idx="42">
                  <c:v>5.90330921021202E-38</c:v>
                </c:pt>
                <c:pt idx="43">
                  <c:v>2.31557755552762E-37</c:v>
                </c:pt>
                <c:pt idx="44">
                  <c:v>3.84062694227584E-16</c:v>
                </c:pt>
                <c:pt idx="45">
                  <c:v>7.91528388799195E-14</c:v>
                </c:pt>
                <c:pt idx="46">
                  <c:v>5.58170107022161E-24</c:v>
                </c:pt>
                <c:pt idx="47">
                  <c:v>1.60291129461474E-27</c:v>
                </c:pt>
                <c:pt idx="48">
                  <c:v>5.63143944952038E-27</c:v>
                </c:pt>
                <c:pt idx="49">
                  <c:v>1.05746699374493E-22</c:v>
                </c:pt>
                <c:pt idx="50">
                  <c:v>5.82314326203238E-22</c:v>
                </c:pt>
                <c:pt idx="51">
                  <c:v>9.7474660910636E-26</c:v>
                </c:pt>
                <c:pt idx="52">
                  <c:v>1.66399169965232E-28</c:v>
                </c:pt>
                <c:pt idx="53">
                  <c:v>2.61634810468903E-29</c:v>
                </c:pt>
                <c:pt idx="54">
                  <c:v>2.58909447859121E-29</c:v>
                </c:pt>
                <c:pt idx="55">
                  <c:v>2.58909447859121E-29</c:v>
                </c:pt>
                <c:pt idx="56">
                  <c:v>6.05218455241839E-29</c:v>
                </c:pt>
                <c:pt idx="57">
                  <c:v>4.55994479961983E-28</c:v>
                </c:pt>
                <c:pt idx="58">
                  <c:v>1.70075026020339E-18</c:v>
                </c:pt>
                <c:pt idx="59">
                  <c:v>1.70075026020339E-18</c:v>
                </c:pt>
                <c:pt idx="60">
                  <c:v>1.82235192125969E-18</c:v>
                </c:pt>
                <c:pt idx="61">
                  <c:v>4.77783783510204E-25</c:v>
                </c:pt>
                <c:pt idx="62">
                  <c:v>1.90887221813235E-22</c:v>
                </c:pt>
                <c:pt idx="63">
                  <c:v>4.01263127679514E-21</c:v>
                </c:pt>
                <c:pt idx="64">
                  <c:v>6.48030783968216E-24</c:v>
                </c:pt>
                <c:pt idx="65">
                  <c:v>5.46152463391454E-27</c:v>
                </c:pt>
                <c:pt idx="66">
                  <c:v>2.67223938874453E-41</c:v>
                </c:pt>
                <c:pt idx="67">
                  <c:v>2.69662422060484E-30</c:v>
                </c:pt>
                <c:pt idx="68">
                  <c:v>4.70334385840064E-17</c:v>
                </c:pt>
                <c:pt idx="69">
                  <c:v>9.20695892690463E-9</c:v>
                </c:pt>
                <c:pt idx="70">
                  <c:v>6.05115244826668E-30</c:v>
                </c:pt>
                <c:pt idx="71">
                  <c:v>6.63875574755528E-38</c:v>
                </c:pt>
                <c:pt idx="72">
                  <c:v>9.76017954231961E-38</c:v>
                </c:pt>
                <c:pt idx="73">
                  <c:v>2.60416190512749E-37</c:v>
                </c:pt>
                <c:pt idx="74">
                  <c:v>7.96504351803917E-37</c:v>
                </c:pt>
                <c:pt idx="75">
                  <c:v>8.43673226538291E-37</c:v>
                </c:pt>
                <c:pt idx="76">
                  <c:v>8.57295426327962E-37</c:v>
                </c:pt>
                <c:pt idx="77">
                  <c:v>3.37707867132702E-37</c:v>
                </c:pt>
                <c:pt idx="78">
                  <c:v>7.75163151681717E-37</c:v>
                </c:pt>
                <c:pt idx="79">
                  <c:v>5.44853098151885E-37</c:v>
                </c:pt>
                <c:pt idx="80">
                  <c:v>4.08084529517339E-35</c:v>
                </c:pt>
                <c:pt idx="81">
                  <c:v>2.66078020848436E-33</c:v>
                </c:pt>
                <c:pt idx="82">
                  <c:v>2.37837028891596E-27</c:v>
                </c:pt>
                <c:pt idx="83">
                  <c:v>3.58102067222717E-22</c:v>
                </c:pt>
                <c:pt idx="84">
                  <c:v>6.20546682330613E-21</c:v>
                </c:pt>
                <c:pt idx="85">
                  <c:v>1.481317082584E-22</c:v>
                </c:pt>
                <c:pt idx="86">
                  <c:v>3.52235728299524E-19</c:v>
                </c:pt>
                <c:pt idx="87">
                  <c:v>6.56732129313836E-22</c:v>
                </c:pt>
                <c:pt idx="88">
                  <c:v>2.03104735601015E-28</c:v>
                </c:pt>
                <c:pt idx="89">
                  <c:v>5.40675567435253E-44</c:v>
                </c:pt>
                <c:pt idx="90">
                  <c:v>5.40675567435253E-44</c:v>
                </c:pt>
                <c:pt idx="91">
                  <c:v>1.72745597607192E-41</c:v>
                </c:pt>
                <c:pt idx="92">
                  <c:v>2.05259465798136E-47</c:v>
                </c:pt>
                <c:pt idx="93">
                  <c:v>2.05259465798136E-47</c:v>
                </c:pt>
                <c:pt idx="94">
                  <c:v>1.93627623234248E-48</c:v>
                </c:pt>
                <c:pt idx="95">
                  <c:v>1.93627623234248E-48</c:v>
                </c:pt>
                <c:pt idx="96">
                  <c:v>1.93627623234248E-48</c:v>
                </c:pt>
                <c:pt idx="97">
                  <c:v>2.16905748370231E-49</c:v>
                </c:pt>
                <c:pt idx="98">
                  <c:v>2.16905748370231E-49</c:v>
                </c:pt>
                <c:pt idx="99">
                  <c:v>2.16905748370231E-49</c:v>
                </c:pt>
                <c:pt idx="100">
                  <c:v>2.16905748370231E-49</c:v>
                </c:pt>
                <c:pt idx="101">
                  <c:v>2.16905748370231E-49</c:v>
                </c:pt>
                <c:pt idx="102">
                  <c:v>2.16905748370231E-49</c:v>
                </c:pt>
                <c:pt idx="103">
                  <c:v>2.16905748370231E-49</c:v>
                </c:pt>
                <c:pt idx="104">
                  <c:v>2.16905748370231E-49</c:v>
                </c:pt>
                <c:pt idx="105">
                  <c:v>2.16905748370231E-49</c:v>
                </c:pt>
                <c:pt idx="106">
                  <c:v>2.16905748370231E-49</c:v>
                </c:pt>
                <c:pt idx="107">
                  <c:v>2.16905748370231E-49</c:v>
                </c:pt>
                <c:pt idx="108">
                  <c:v>2.16905748370231E-49</c:v>
                </c:pt>
                <c:pt idx="109">
                  <c:v>2.16905748370231E-49</c:v>
                </c:pt>
                <c:pt idx="110">
                  <c:v>2.16905748370231E-49</c:v>
                </c:pt>
                <c:pt idx="111">
                  <c:v>2.16905748370231E-49</c:v>
                </c:pt>
                <c:pt idx="112">
                  <c:v>2.16905748370231E-49</c:v>
                </c:pt>
                <c:pt idx="113">
                  <c:v>2.16905748370231E-49</c:v>
                </c:pt>
                <c:pt idx="114">
                  <c:v>2.16905748370231E-49</c:v>
                </c:pt>
                <c:pt idx="115">
                  <c:v>2.16905748370231E-49</c:v>
                </c:pt>
                <c:pt idx="116">
                  <c:v>2.16905748370231E-49</c:v>
                </c:pt>
                <c:pt idx="117">
                  <c:v>2.16905748370231E-49</c:v>
                </c:pt>
                <c:pt idx="118">
                  <c:v>2.16905748370231E-49</c:v>
                </c:pt>
                <c:pt idx="119">
                  <c:v>2.16905748370231E-49</c:v>
                </c:pt>
                <c:pt idx="120">
                  <c:v>2.16905748370231E-49</c:v>
                </c:pt>
                <c:pt idx="121">
                  <c:v>2.16905748370231E-49</c:v>
                </c:pt>
                <c:pt idx="122">
                  <c:v>2.16905748370231E-49</c:v>
                </c:pt>
                <c:pt idx="123">
                  <c:v>2.16905748370231E-49</c:v>
                </c:pt>
                <c:pt idx="124">
                  <c:v>2.16905748370231E-49</c:v>
                </c:pt>
                <c:pt idx="125">
                  <c:v>2.16905748370231E-49</c:v>
                </c:pt>
                <c:pt idx="126">
                  <c:v>2.16905748370231E-49</c:v>
                </c:pt>
                <c:pt idx="127">
                  <c:v>2.16905748370231E-49</c:v>
                </c:pt>
                <c:pt idx="128">
                  <c:v>2.16905748370231E-49</c:v>
                </c:pt>
                <c:pt idx="129">
                  <c:v>2.16905748370231E-49</c:v>
                </c:pt>
                <c:pt idx="130">
                  <c:v>2.16905748370231E-49</c:v>
                </c:pt>
                <c:pt idx="131">
                  <c:v>2.16905748370231E-49</c:v>
                </c:pt>
                <c:pt idx="132">
                  <c:v>2.16905748370231E-49</c:v>
                </c:pt>
                <c:pt idx="133">
                  <c:v>2.16905748370231E-49</c:v>
                </c:pt>
                <c:pt idx="134">
                  <c:v>2.16905748370231E-49</c:v>
                </c:pt>
                <c:pt idx="135">
                  <c:v>2.16905748370231E-49</c:v>
                </c:pt>
                <c:pt idx="136">
                  <c:v>2.16905748370231E-49</c:v>
                </c:pt>
                <c:pt idx="137">
                  <c:v>2.16905748370231E-49</c:v>
                </c:pt>
                <c:pt idx="138">
                  <c:v>2.16905748370231E-49</c:v>
                </c:pt>
                <c:pt idx="139">
                  <c:v>2.16905748370231E-49</c:v>
                </c:pt>
                <c:pt idx="140">
                  <c:v>2.16905748370231E-49</c:v>
                </c:pt>
                <c:pt idx="141">
                  <c:v>2.16905748370231E-49</c:v>
                </c:pt>
                <c:pt idx="142">
                  <c:v>2.16905748370231E-49</c:v>
                </c:pt>
                <c:pt idx="143">
                  <c:v>2.16905748370231E-49</c:v>
                </c:pt>
                <c:pt idx="144">
                  <c:v>2.16905748370231E-49</c:v>
                </c:pt>
                <c:pt idx="145">
                  <c:v>2.16905748370231E-49</c:v>
                </c:pt>
                <c:pt idx="146">
                  <c:v>2.16905748370231E-49</c:v>
                </c:pt>
                <c:pt idx="147">
                  <c:v>2.16905748370231E-49</c:v>
                </c:pt>
                <c:pt idx="148">
                  <c:v>2.16905748370231E-49</c:v>
                </c:pt>
                <c:pt idx="149">
                  <c:v>2.16905748370231E-49</c:v>
                </c:pt>
                <c:pt idx="150">
                  <c:v>2.16905748370231E-49</c:v>
                </c:pt>
                <c:pt idx="151">
                  <c:v>2.16905748370231E-49</c:v>
                </c:pt>
                <c:pt idx="152">
                  <c:v>2.16905748370231E-49</c:v>
                </c:pt>
                <c:pt idx="153">
                  <c:v>2.16905748370231E-49</c:v>
                </c:pt>
                <c:pt idx="154">
                  <c:v>2.16905748370231E-49</c:v>
                </c:pt>
                <c:pt idx="155">
                  <c:v>2.16905748370231E-49</c:v>
                </c:pt>
                <c:pt idx="156">
                  <c:v>2.16905748370231E-49</c:v>
                </c:pt>
                <c:pt idx="157">
                  <c:v>2.16905748370231E-49</c:v>
                </c:pt>
                <c:pt idx="158">
                  <c:v>2.16905748370231E-49</c:v>
                </c:pt>
                <c:pt idx="159">
                  <c:v>6.15778397384705E-46</c:v>
                </c:pt>
                <c:pt idx="160">
                  <c:v>4.39427268754139E-21</c:v>
                </c:pt>
                <c:pt idx="161">
                  <c:v>6.4003435933567E-12</c:v>
                </c:pt>
                <c:pt idx="162">
                  <c:v>9.73867984705674E-11</c:v>
                </c:pt>
                <c:pt idx="163">
                  <c:v>1.01482352572291E-15</c:v>
                </c:pt>
                <c:pt idx="164">
                  <c:v>1.79648015935246E-15</c:v>
                </c:pt>
                <c:pt idx="165">
                  <c:v>5.50221350677106E-16</c:v>
                </c:pt>
                <c:pt idx="166">
                  <c:v>1.76363378073335E-16</c:v>
                </c:pt>
                <c:pt idx="167">
                  <c:v>3.24654154667936E-18</c:v>
                </c:pt>
                <c:pt idx="168">
                  <c:v>4.48943025698597E-19</c:v>
                </c:pt>
                <c:pt idx="169">
                  <c:v>5.93911044014445E-20</c:v>
                </c:pt>
                <c:pt idx="170">
                  <c:v>9.21668711281687E-20</c:v>
                </c:pt>
                <c:pt idx="171">
                  <c:v>2.54178142582131E-20</c:v>
                </c:pt>
                <c:pt idx="172">
                  <c:v>3.10739778971623E-20</c:v>
                </c:pt>
                <c:pt idx="173">
                  <c:v>1.36110558262884E-20</c:v>
                </c:pt>
                <c:pt idx="174">
                  <c:v>7.59481460545682E-21</c:v>
                </c:pt>
                <c:pt idx="175">
                  <c:v>1.54022619483592E-20</c:v>
                </c:pt>
                <c:pt idx="176">
                  <c:v>1.63513925640564E-20</c:v>
                </c:pt>
                <c:pt idx="177">
                  <c:v>5.69173074427852E-20</c:v>
                </c:pt>
                <c:pt idx="178">
                  <c:v>2.30548465265899E-19</c:v>
                </c:pt>
                <c:pt idx="179">
                  <c:v>6.27170772715783E-19</c:v>
                </c:pt>
                <c:pt idx="180">
                  <c:v>1.07594368579451E-19</c:v>
                </c:pt>
                <c:pt idx="181">
                  <c:v>8.02416949723411E-20</c:v>
                </c:pt>
                <c:pt idx="182">
                  <c:v>2.64872708529634E-20</c:v>
                </c:pt>
                <c:pt idx="183">
                  <c:v>3.31851194705588E-20</c:v>
                </c:pt>
                <c:pt idx="184">
                  <c:v>3.05809902740302E-21</c:v>
                </c:pt>
                <c:pt idx="185">
                  <c:v>4.98638542464115E-20</c:v>
                </c:pt>
                <c:pt idx="186">
                  <c:v>3.11239203843078E-20</c:v>
                </c:pt>
                <c:pt idx="187">
                  <c:v>1.08691105635927E-19</c:v>
                </c:pt>
                <c:pt idx="188">
                  <c:v>6.3484190293906E-20</c:v>
                </c:pt>
                <c:pt idx="189">
                  <c:v>2.14283756182414E-17</c:v>
                </c:pt>
                <c:pt idx="190">
                  <c:v>9.64282641091496E-8</c:v>
                </c:pt>
                <c:pt idx="191" formatCode="General">
                  <c:v>1.0</c:v>
                </c:pt>
                <c:pt idx="192">
                  <c:v>4.81077573514964E-7</c:v>
                </c:pt>
                <c:pt idx="193">
                  <c:v>5.83205363423377E-30</c:v>
                </c:pt>
                <c:pt idx="194">
                  <c:v>5.83205363423377E-30</c:v>
                </c:pt>
                <c:pt idx="195">
                  <c:v>5.83205363423377E-30</c:v>
                </c:pt>
                <c:pt idx="196">
                  <c:v>5.83205363423377E-30</c:v>
                </c:pt>
                <c:pt idx="197">
                  <c:v>5.83205363423377E-30</c:v>
                </c:pt>
                <c:pt idx="198">
                  <c:v>5.83205363423377E-30</c:v>
                </c:pt>
                <c:pt idx="199">
                  <c:v>5.83205363423377E-30</c:v>
                </c:pt>
                <c:pt idx="200">
                  <c:v>5.83205363423377E-30</c:v>
                </c:pt>
                <c:pt idx="201">
                  <c:v>5.83205363423377E-30</c:v>
                </c:pt>
                <c:pt idx="202">
                  <c:v>5.83205363423377E-30</c:v>
                </c:pt>
                <c:pt idx="203">
                  <c:v>5.83205363423377E-30</c:v>
                </c:pt>
                <c:pt idx="204">
                  <c:v>5.83205363423377E-30</c:v>
                </c:pt>
                <c:pt idx="205">
                  <c:v>5.83205363423377E-30</c:v>
                </c:pt>
                <c:pt idx="206">
                  <c:v>5.83205363423377E-30</c:v>
                </c:pt>
                <c:pt idx="207">
                  <c:v>5.83205363423377E-30</c:v>
                </c:pt>
                <c:pt idx="208">
                  <c:v>5.83205363423377E-30</c:v>
                </c:pt>
                <c:pt idx="209">
                  <c:v>5.83205363423377E-30</c:v>
                </c:pt>
                <c:pt idx="210">
                  <c:v>5.83205363423377E-30</c:v>
                </c:pt>
                <c:pt idx="211">
                  <c:v>5.83205363423377E-30</c:v>
                </c:pt>
                <c:pt idx="212">
                  <c:v>5.83205363423377E-30</c:v>
                </c:pt>
                <c:pt idx="213">
                  <c:v>8.81307728755124E-22</c:v>
                </c:pt>
                <c:pt idx="214">
                  <c:v>1.5568438772656E-17</c:v>
                </c:pt>
                <c:pt idx="215">
                  <c:v>1.52253150693621E-36</c:v>
                </c:pt>
                <c:pt idx="216">
                  <c:v>8.30059113644844E-48</c:v>
                </c:pt>
                <c:pt idx="217">
                  <c:v>8.30059113644844E-48</c:v>
                </c:pt>
                <c:pt idx="218">
                  <c:v>8.30059113644844E-48</c:v>
                </c:pt>
                <c:pt idx="219">
                  <c:v>8.30059113644844E-48</c:v>
                </c:pt>
                <c:pt idx="220">
                  <c:v>8.30059113644844E-48</c:v>
                </c:pt>
                <c:pt idx="221">
                  <c:v>8.30059113644844E-48</c:v>
                </c:pt>
                <c:pt idx="222">
                  <c:v>8.30059113644844E-48</c:v>
                </c:pt>
                <c:pt idx="223">
                  <c:v>8.30059113644844E-48</c:v>
                </c:pt>
                <c:pt idx="224">
                  <c:v>8.30059113644844E-48</c:v>
                </c:pt>
                <c:pt idx="225">
                  <c:v>8.30059113644844E-48</c:v>
                </c:pt>
                <c:pt idx="226">
                  <c:v>8.30059113644844E-48</c:v>
                </c:pt>
                <c:pt idx="227">
                  <c:v>8.30059113644844E-48</c:v>
                </c:pt>
                <c:pt idx="228">
                  <c:v>8.30059113644844E-48</c:v>
                </c:pt>
                <c:pt idx="229">
                  <c:v>8.30059113644844E-48</c:v>
                </c:pt>
                <c:pt idx="230">
                  <c:v>8.30059113644844E-48</c:v>
                </c:pt>
                <c:pt idx="231">
                  <c:v>8.30059113644844E-48</c:v>
                </c:pt>
                <c:pt idx="232">
                  <c:v>2.10757196823425E-46</c:v>
                </c:pt>
                <c:pt idx="233">
                  <c:v>2.10757196823425E-46</c:v>
                </c:pt>
                <c:pt idx="234">
                  <c:v>2.10757196823425E-46</c:v>
                </c:pt>
              </c:numCache>
            </c:numRef>
          </c:val>
        </c:ser>
        <c:ser>
          <c:idx val="0"/>
          <c:order val="0"/>
          <c:tx>
            <c:v>C1</c:v>
          </c:tx>
          <c:spPr>
            <a:solidFill>
              <a:srgbClr val="FFC000"/>
            </a:solidFill>
          </c:spPr>
          <c:invertIfNegative val="0"/>
          <c:val>
            <c:numRef>
              <c:f>MeaningfulActionResult_probabil!$A$1:$A$236</c:f>
              <c:numCache>
                <c:formatCode>General</c:formatCode>
                <c:ptCount val="236"/>
                <c:pt idx="0">
                  <c:v>0.00132164772505599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0.99999999999426</c:v>
                </c:pt>
                <c:pt idx="17" formatCode="0.00E+00">
                  <c:v>3.0675531637925E-15</c:v>
                </c:pt>
                <c:pt idx="18" formatCode="0.00E+00">
                  <c:v>2.42199631788939E-17</c:v>
                </c:pt>
                <c:pt idx="19" formatCode="0.00E+00">
                  <c:v>1.81017001979677E-17</c:v>
                </c:pt>
                <c:pt idx="20" formatCode="0.00E+00">
                  <c:v>4.21083657015497E-7</c:v>
                </c:pt>
                <c:pt idx="21" formatCode="0.00E+00">
                  <c:v>1.53398704400247E-20</c:v>
                </c:pt>
                <c:pt idx="22" formatCode="0.00E+00">
                  <c:v>5.62341330270262E-40</c:v>
                </c:pt>
                <c:pt idx="23" formatCode="0.00E+00">
                  <c:v>7.01571240697886E-32</c:v>
                </c:pt>
                <c:pt idx="24" formatCode="0.00E+00">
                  <c:v>5.98849798218756E-36</c:v>
                </c:pt>
                <c:pt idx="25" formatCode="0.00E+00">
                  <c:v>7.6798053264742E-34</c:v>
                </c:pt>
                <c:pt idx="26" formatCode="0.00E+00">
                  <c:v>8.06566408308406E-60</c:v>
                </c:pt>
                <c:pt idx="27" formatCode="0.00E+00">
                  <c:v>5.23662064085319E-54</c:v>
                </c:pt>
                <c:pt idx="28" formatCode="0.00E+00">
                  <c:v>6.92727801047578E-47</c:v>
                </c:pt>
                <c:pt idx="29" formatCode="0.00E+00">
                  <c:v>4.75882404263338E-55</c:v>
                </c:pt>
                <c:pt idx="30" formatCode="0.00E+00">
                  <c:v>8.2405666338192E-75</c:v>
                </c:pt>
                <c:pt idx="31" formatCode="0.00E+00">
                  <c:v>2.98037101196061E-86</c:v>
                </c:pt>
                <c:pt idx="32" formatCode="0.00E+00">
                  <c:v>1.01098180710499E-88</c:v>
                </c:pt>
                <c:pt idx="33" formatCode="0.00E+00">
                  <c:v>1.61945777679751E-88</c:v>
                </c:pt>
                <c:pt idx="34" formatCode="0.00E+00">
                  <c:v>2.48727591149783E-88</c:v>
                </c:pt>
                <c:pt idx="35" formatCode="0.00E+00">
                  <c:v>5.02159250211355E-88</c:v>
                </c:pt>
                <c:pt idx="36" formatCode="0.00E+00">
                  <c:v>5.98687330809756E-88</c:v>
                </c:pt>
                <c:pt idx="37" formatCode="0.00E+00">
                  <c:v>4.51430885168158E-88</c:v>
                </c:pt>
                <c:pt idx="38" formatCode="0.00E+00">
                  <c:v>5.02159250211355E-88</c:v>
                </c:pt>
                <c:pt idx="39" formatCode="0.00E+00">
                  <c:v>2.27128521155954E-87</c:v>
                </c:pt>
                <c:pt idx="40" formatCode="0.00E+00">
                  <c:v>9.64440903320939E-84</c:v>
                </c:pt>
                <c:pt idx="41" formatCode="0.00E+00">
                  <c:v>8.52717508745643E-85</c:v>
                </c:pt>
                <c:pt idx="42" formatCode="0.00E+00">
                  <c:v>3.31754429814206E-85</c:v>
                </c:pt>
                <c:pt idx="43" formatCode="0.00E+00">
                  <c:v>1.30130928987393E-84</c:v>
                </c:pt>
                <c:pt idx="44" formatCode="0.00E+00">
                  <c:v>3.85949359748034E-60</c:v>
                </c:pt>
                <c:pt idx="45" formatCode="0.00E+00">
                  <c:v>7.3569698227931E-42</c:v>
                </c:pt>
                <c:pt idx="46" formatCode="0.00E+00">
                  <c:v>1.16228619936025E-19</c:v>
                </c:pt>
                <c:pt idx="47" formatCode="0.00E+00">
                  <c:v>1.15700253240211E-11</c:v>
                </c:pt>
                <c:pt idx="48" formatCode="0.00E+00">
                  <c:v>1.4867323212406E-15</c:v>
                </c:pt>
                <c:pt idx="49" formatCode="0.00E+00">
                  <c:v>8.8867983537414E-36</c:v>
                </c:pt>
                <c:pt idx="50" formatCode="0.00E+00">
                  <c:v>2.02493515229483E-48</c:v>
                </c:pt>
                <c:pt idx="51" formatCode="0.00E+00">
                  <c:v>6.85823984142503E-62</c:v>
                </c:pt>
                <c:pt idx="52" formatCode="0.00E+00">
                  <c:v>1.19376148733855E-73</c:v>
                </c:pt>
                <c:pt idx="53" formatCode="0.00E+00">
                  <c:v>4.61032988470276E-79</c:v>
                </c:pt>
                <c:pt idx="54" formatCode="0.00E+00">
                  <c:v>2.81403010337456E-77</c:v>
                </c:pt>
                <c:pt idx="55" formatCode="0.00E+00">
                  <c:v>2.81403010337456E-77</c:v>
                </c:pt>
                <c:pt idx="56" formatCode="0.00E+00">
                  <c:v>2.35508172393956E-76</c:v>
                </c:pt>
                <c:pt idx="57" formatCode="0.00E+00">
                  <c:v>1.05593961331204E-72</c:v>
                </c:pt>
                <c:pt idx="58" formatCode="0.00E+00">
                  <c:v>7.02629219771746E-56</c:v>
                </c:pt>
                <c:pt idx="59" formatCode="0.00E+00">
                  <c:v>7.02629219771746E-56</c:v>
                </c:pt>
                <c:pt idx="60" formatCode="0.00E+00">
                  <c:v>1.39335949374904E-60</c:v>
                </c:pt>
                <c:pt idx="61" formatCode="0.00E+00">
                  <c:v>3.41616203510607E-59</c:v>
                </c:pt>
                <c:pt idx="62" formatCode="0.00E+00">
                  <c:v>2.0379507999785E-49</c:v>
                </c:pt>
                <c:pt idx="63" formatCode="0.00E+00">
                  <c:v>3.03504476631515E-36</c:v>
                </c:pt>
                <c:pt idx="64" formatCode="0.00E+00">
                  <c:v>1.32541784547742E-23</c:v>
                </c:pt>
                <c:pt idx="65">
                  <c:v>0.00692328882504789</c:v>
                </c:pt>
                <c:pt idx="66">
                  <c:v>0.999999999999999</c:v>
                </c:pt>
                <c:pt idx="67">
                  <c:v>0.998108681518671</c:v>
                </c:pt>
                <c:pt idx="68" formatCode="0.00E+00">
                  <c:v>5.38224366765091E-16</c:v>
                </c:pt>
                <c:pt idx="69" formatCode="0.00E+00">
                  <c:v>1.68491010947598E-39</c:v>
                </c:pt>
                <c:pt idx="70" formatCode="0.00E+00">
                  <c:v>1.09122678726483E-77</c:v>
                </c:pt>
                <c:pt idx="71" formatCode="0.00E+00">
                  <c:v>7.26534115940698E-85</c:v>
                </c:pt>
                <c:pt idx="72" formatCode="0.00E+00">
                  <c:v>1.06813741683654E-84</c:v>
                </c:pt>
                <c:pt idx="73" formatCode="0.00E+00">
                  <c:v>2.84995041157597E-84</c:v>
                </c:pt>
                <c:pt idx="74" formatCode="0.00E+00">
                  <c:v>6.83209267384501E-84</c:v>
                </c:pt>
                <c:pt idx="75" formatCode="0.00E+00">
                  <c:v>7.48622920644664E-84</c:v>
                </c:pt>
                <c:pt idx="76" formatCode="0.00E+00">
                  <c:v>6.84639368837706E-84</c:v>
                </c:pt>
                <c:pt idx="77" formatCode="0.00E+00">
                  <c:v>2.2973999738666E-84</c:v>
                </c:pt>
                <c:pt idx="78" formatCode="0.00E+00">
                  <c:v>5.73192799785163E-84</c:v>
                </c:pt>
                <c:pt idx="79" formatCode="0.00E+00">
                  <c:v>4.83468604704474E-84</c:v>
                </c:pt>
                <c:pt idx="80" formatCode="0.00E+00">
                  <c:v>3.98319592257457E-82</c:v>
                </c:pt>
                <c:pt idx="81" formatCode="0.00E+00">
                  <c:v>2.67581150297212E-80</c:v>
                </c:pt>
                <c:pt idx="82" formatCode="0.00E+00">
                  <c:v>1.54763930051211E-74</c:v>
                </c:pt>
                <c:pt idx="83" formatCode="0.00E+00">
                  <c:v>7.24486884277548E-69</c:v>
                </c:pt>
                <c:pt idx="84" formatCode="0.00E+00">
                  <c:v>5.57976154568737E-68</c:v>
                </c:pt>
                <c:pt idx="85" formatCode="0.00E+00">
                  <c:v>1.49844820235953E-69</c:v>
                </c:pt>
                <c:pt idx="86" formatCode="0.00E+00">
                  <c:v>7.29287959542495E-67</c:v>
                </c:pt>
                <c:pt idx="87" formatCode="0.00E+00">
                  <c:v>1.16548613671079E-69</c:v>
                </c:pt>
                <c:pt idx="88" formatCode="0.00E+00">
                  <c:v>3.00370758838153E-76</c:v>
                </c:pt>
                <c:pt idx="89" formatCode="0.00E+00">
                  <c:v>7.9960287481763E-92</c:v>
                </c:pt>
                <c:pt idx="90" formatCode="0.00E+00">
                  <c:v>7.9960287481763E-92</c:v>
                </c:pt>
                <c:pt idx="91" formatCode="0.00E+00">
                  <c:v>2.55472754417379E-89</c:v>
                </c:pt>
                <c:pt idx="92" formatCode="0.00E+00">
                  <c:v>3.03557380471643E-95</c:v>
                </c:pt>
                <c:pt idx="93" formatCode="0.00E+00">
                  <c:v>3.03557380471643E-95</c:v>
                </c:pt>
                <c:pt idx="94" formatCode="0.00E+00">
                  <c:v>2.8635509630419E-96</c:v>
                </c:pt>
                <c:pt idx="95" formatCode="0.00E+00">
                  <c:v>2.8635509630419E-96</c:v>
                </c:pt>
                <c:pt idx="96" formatCode="0.00E+00">
                  <c:v>2.8635509630419E-96</c:v>
                </c:pt>
                <c:pt idx="97" formatCode="0.00E+00">
                  <c:v>3.20781019908164E-97</c:v>
                </c:pt>
                <c:pt idx="98" formatCode="0.00E+00">
                  <c:v>3.20781019908164E-97</c:v>
                </c:pt>
                <c:pt idx="99" formatCode="0.00E+00">
                  <c:v>3.20781019908164E-97</c:v>
                </c:pt>
                <c:pt idx="100" formatCode="0.00E+00">
                  <c:v>3.20781019908164E-97</c:v>
                </c:pt>
                <c:pt idx="101" formatCode="0.00E+00">
                  <c:v>3.20781019908164E-97</c:v>
                </c:pt>
                <c:pt idx="102" formatCode="0.00E+00">
                  <c:v>3.20781019908164E-97</c:v>
                </c:pt>
                <c:pt idx="103" formatCode="0.00E+00">
                  <c:v>3.20781019908164E-97</c:v>
                </c:pt>
                <c:pt idx="104" formatCode="0.00E+00">
                  <c:v>3.20781019908164E-97</c:v>
                </c:pt>
                <c:pt idx="105" formatCode="0.00E+00">
                  <c:v>3.20781019908164E-97</c:v>
                </c:pt>
                <c:pt idx="106" formatCode="0.00E+00">
                  <c:v>3.20781019908164E-97</c:v>
                </c:pt>
                <c:pt idx="107" formatCode="0.00E+00">
                  <c:v>3.20781019908164E-97</c:v>
                </c:pt>
                <c:pt idx="108" formatCode="0.00E+00">
                  <c:v>3.20781019908164E-97</c:v>
                </c:pt>
                <c:pt idx="109" formatCode="0.00E+00">
                  <c:v>3.20781019908164E-97</c:v>
                </c:pt>
                <c:pt idx="110" formatCode="0.00E+00">
                  <c:v>3.20781019908164E-97</c:v>
                </c:pt>
                <c:pt idx="111" formatCode="0.00E+00">
                  <c:v>3.20781019908164E-97</c:v>
                </c:pt>
                <c:pt idx="112" formatCode="0.00E+00">
                  <c:v>3.20781019908164E-97</c:v>
                </c:pt>
                <c:pt idx="113" formatCode="0.00E+00">
                  <c:v>3.20781019908164E-97</c:v>
                </c:pt>
                <c:pt idx="114" formatCode="0.00E+00">
                  <c:v>3.20781019908164E-97</c:v>
                </c:pt>
                <c:pt idx="115" formatCode="0.00E+00">
                  <c:v>3.20781019908164E-97</c:v>
                </c:pt>
                <c:pt idx="116" formatCode="0.00E+00">
                  <c:v>3.20781019908164E-97</c:v>
                </c:pt>
                <c:pt idx="117" formatCode="0.00E+00">
                  <c:v>3.20781019908164E-97</c:v>
                </c:pt>
                <c:pt idx="118" formatCode="0.00E+00">
                  <c:v>3.20781019908164E-97</c:v>
                </c:pt>
                <c:pt idx="119" formatCode="0.00E+00">
                  <c:v>3.20781019908164E-97</c:v>
                </c:pt>
                <c:pt idx="120" formatCode="0.00E+00">
                  <c:v>3.20781019908164E-97</c:v>
                </c:pt>
                <c:pt idx="121" formatCode="0.00E+00">
                  <c:v>3.20781019908164E-97</c:v>
                </c:pt>
                <c:pt idx="122" formatCode="0.00E+00">
                  <c:v>3.20781019908164E-97</c:v>
                </c:pt>
                <c:pt idx="123" formatCode="0.00E+00">
                  <c:v>3.20781019908164E-97</c:v>
                </c:pt>
                <c:pt idx="124" formatCode="0.00E+00">
                  <c:v>3.20781019908164E-97</c:v>
                </c:pt>
                <c:pt idx="125" formatCode="0.00E+00">
                  <c:v>3.20781019908164E-97</c:v>
                </c:pt>
                <c:pt idx="126" formatCode="0.00E+00">
                  <c:v>3.20781019908164E-97</c:v>
                </c:pt>
                <c:pt idx="127" formatCode="0.00E+00">
                  <c:v>3.20781019908164E-97</c:v>
                </c:pt>
                <c:pt idx="128" formatCode="0.00E+00">
                  <c:v>3.20781019908164E-97</c:v>
                </c:pt>
                <c:pt idx="129" formatCode="0.00E+00">
                  <c:v>3.20781019908164E-97</c:v>
                </c:pt>
                <c:pt idx="130" formatCode="0.00E+00">
                  <c:v>3.20781019908164E-97</c:v>
                </c:pt>
                <c:pt idx="131" formatCode="0.00E+00">
                  <c:v>3.20781019908164E-97</c:v>
                </c:pt>
                <c:pt idx="132" formatCode="0.00E+00">
                  <c:v>3.20781019908164E-97</c:v>
                </c:pt>
                <c:pt idx="133" formatCode="0.00E+00">
                  <c:v>3.20781019908164E-97</c:v>
                </c:pt>
                <c:pt idx="134" formatCode="0.00E+00">
                  <c:v>3.20781019908164E-97</c:v>
                </c:pt>
                <c:pt idx="135" formatCode="0.00E+00">
                  <c:v>3.20781019908164E-97</c:v>
                </c:pt>
                <c:pt idx="136" formatCode="0.00E+00">
                  <c:v>3.20781019908164E-97</c:v>
                </c:pt>
                <c:pt idx="137" formatCode="0.00E+00">
                  <c:v>3.20781019908164E-97</c:v>
                </c:pt>
                <c:pt idx="138" formatCode="0.00E+00">
                  <c:v>3.20781019908164E-97</c:v>
                </c:pt>
                <c:pt idx="139" formatCode="0.00E+00">
                  <c:v>3.20781019908164E-97</c:v>
                </c:pt>
                <c:pt idx="140" formatCode="0.00E+00">
                  <c:v>3.20781019908164E-97</c:v>
                </c:pt>
                <c:pt idx="141" formatCode="0.00E+00">
                  <c:v>3.20781019908164E-97</c:v>
                </c:pt>
                <c:pt idx="142" formatCode="0.00E+00">
                  <c:v>3.20781019908164E-97</c:v>
                </c:pt>
                <c:pt idx="143" formatCode="0.00E+00">
                  <c:v>3.20781019908164E-97</c:v>
                </c:pt>
                <c:pt idx="144" formatCode="0.00E+00">
                  <c:v>3.20781019908164E-97</c:v>
                </c:pt>
                <c:pt idx="145" formatCode="0.00E+00">
                  <c:v>3.20781019908164E-97</c:v>
                </c:pt>
                <c:pt idx="146" formatCode="0.00E+00">
                  <c:v>3.20781019908164E-97</c:v>
                </c:pt>
                <c:pt idx="147" formatCode="0.00E+00">
                  <c:v>3.20781019908164E-97</c:v>
                </c:pt>
                <c:pt idx="148" formatCode="0.00E+00">
                  <c:v>3.20781019908164E-97</c:v>
                </c:pt>
                <c:pt idx="149" formatCode="0.00E+00">
                  <c:v>3.20781019908164E-97</c:v>
                </c:pt>
                <c:pt idx="150" formatCode="0.00E+00">
                  <c:v>3.20781019908164E-97</c:v>
                </c:pt>
                <c:pt idx="151" formatCode="0.00E+00">
                  <c:v>3.20781019908164E-97</c:v>
                </c:pt>
                <c:pt idx="152" formatCode="0.00E+00">
                  <c:v>3.20781019908164E-97</c:v>
                </c:pt>
                <c:pt idx="153" formatCode="0.00E+00">
                  <c:v>3.20781019908164E-97</c:v>
                </c:pt>
                <c:pt idx="154" formatCode="0.00E+00">
                  <c:v>3.20781019908164E-97</c:v>
                </c:pt>
                <c:pt idx="155" formatCode="0.00E+00">
                  <c:v>3.20781019908164E-97</c:v>
                </c:pt>
                <c:pt idx="156" formatCode="0.00E+00">
                  <c:v>3.20781019908164E-97</c:v>
                </c:pt>
                <c:pt idx="157" formatCode="0.00E+00">
                  <c:v>3.20781019908164E-97</c:v>
                </c:pt>
                <c:pt idx="158" formatCode="0.00E+00">
                  <c:v>3.20781019908164E-97</c:v>
                </c:pt>
                <c:pt idx="159" formatCode="0.00E+00">
                  <c:v>9.10672141400163E-94</c:v>
                </c:pt>
                <c:pt idx="160" formatCode="0.00E+00">
                  <c:v>4.41044812455219E-73</c:v>
                </c:pt>
                <c:pt idx="161" formatCode="0.00E+00">
                  <c:v>8.73127015857152E-68</c:v>
                </c:pt>
                <c:pt idx="162" formatCode="0.00E+00">
                  <c:v>1.88486714176641E-69</c:v>
                </c:pt>
                <c:pt idx="163" formatCode="0.00E+00">
                  <c:v>5.21275009486237E-74</c:v>
                </c:pt>
                <c:pt idx="164" formatCode="0.00E+00">
                  <c:v>4.45955268971083E-74</c:v>
                </c:pt>
                <c:pt idx="165" formatCode="0.00E+00">
                  <c:v>2.892866052906E-75</c:v>
                </c:pt>
                <c:pt idx="166" formatCode="0.00E+00">
                  <c:v>5.49321388315049E-77</c:v>
                </c:pt>
                <c:pt idx="167" formatCode="0.00E+00">
                  <c:v>2.48945445992731E-79</c:v>
                </c:pt>
                <c:pt idx="168" formatCode="0.00E+00">
                  <c:v>2.38555153429087E-80</c:v>
                </c:pt>
                <c:pt idx="169" formatCode="0.00E+00">
                  <c:v>4.51579328889022E-81</c:v>
                </c:pt>
                <c:pt idx="170" formatCode="0.00E+00">
                  <c:v>3.4451949621598E-81</c:v>
                </c:pt>
                <c:pt idx="171" formatCode="0.00E+00">
                  <c:v>8.83347511858888E-82</c:v>
                </c:pt>
                <c:pt idx="172" formatCode="0.00E+00">
                  <c:v>2.73417581970648E-82</c:v>
                </c:pt>
                <c:pt idx="173" formatCode="0.00E+00">
                  <c:v>2.19779488693457E-82</c:v>
                </c:pt>
                <c:pt idx="174" formatCode="0.00E+00">
                  <c:v>1.13560861826585E-82</c:v>
                </c:pt>
                <c:pt idx="175" formatCode="0.00E+00">
                  <c:v>5.33139801303086E-82</c:v>
                </c:pt>
                <c:pt idx="176" formatCode="0.00E+00">
                  <c:v>4.01413739286165E-82</c:v>
                </c:pt>
                <c:pt idx="177" formatCode="0.00E+00">
                  <c:v>6.52677819798512E-82</c:v>
                </c:pt>
                <c:pt idx="178" formatCode="0.00E+00">
                  <c:v>3.051582624986E-81</c:v>
                </c:pt>
                <c:pt idx="179" formatCode="0.00E+00">
                  <c:v>6.4979815762214E-81</c:v>
                </c:pt>
                <c:pt idx="180" formatCode="0.00E+00">
                  <c:v>7.75478640713707E-82</c:v>
                </c:pt>
                <c:pt idx="181" formatCode="0.00E+00">
                  <c:v>9.07759126383356E-82</c:v>
                </c:pt>
                <c:pt idx="182" formatCode="0.00E+00">
                  <c:v>2.57008073993027E-82</c:v>
                </c:pt>
                <c:pt idx="183" formatCode="0.00E+00">
                  <c:v>6.52350648910799E-82</c:v>
                </c:pt>
                <c:pt idx="184" formatCode="0.00E+00">
                  <c:v>3.57149687201141E-83</c:v>
                </c:pt>
                <c:pt idx="185" formatCode="0.00E+00">
                  <c:v>1.2575759104737E-81</c:v>
                </c:pt>
                <c:pt idx="186" formatCode="0.00E+00">
                  <c:v>1.42118702545496E-81</c:v>
                </c:pt>
                <c:pt idx="187" formatCode="0.00E+00">
                  <c:v>2.8630419793152E-81</c:v>
                </c:pt>
                <c:pt idx="188" formatCode="0.00E+00">
                  <c:v>1.1501089970812E-81</c:v>
                </c:pt>
                <c:pt idx="189" formatCode="0.00E+00">
                  <c:v>1.15606807682881E-79</c:v>
                </c:pt>
                <c:pt idx="190" formatCode="0.00E+00">
                  <c:v>1.16464667307045E-69</c:v>
                </c:pt>
                <c:pt idx="191" formatCode="0.00E+00">
                  <c:v>1.29198568937771E-60</c:v>
                </c:pt>
                <c:pt idx="192" formatCode="0.00E+00">
                  <c:v>1.03932521347002E-62</c:v>
                </c:pt>
                <c:pt idx="193" formatCode="0.00E+00">
                  <c:v>7.05041869648669E-81</c:v>
                </c:pt>
                <c:pt idx="194" formatCode="0.00E+00">
                  <c:v>7.05041869648669E-81</c:v>
                </c:pt>
                <c:pt idx="195" formatCode="0.00E+00">
                  <c:v>7.05041869648669E-81</c:v>
                </c:pt>
                <c:pt idx="196" formatCode="0.00E+00">
                  <c:v>7.05041869648669E-81</c:v>
                </c:pt>
                <c:pt idx="197" formatCode="0.00E+00">
                  <c:v>7.05041869648669E-81</c:v>
                </c:pt>
                <c:pt idx="198" formatCode="0.00E+00">
                  <c:v>7.05041869648669E-81</c:v>
                </c:pt>
                <c:pt idx="199" formatCode="0.00E+00">
                  <c:v>7.05041869648669E-81</c:v>
                </c:pt>
                <c:pt idx="200" formatCode="0.00E+00">
                  <c:v>7.05041869648669E-81</c:v>
                </c:pt>
                <c:pt idx="201" formatCode="0.00E+00">
                  <c:v>7.05041869648669E-81</c:v>
                </c:pt>
                <c:pt idx="202" formatCode="0.00E+00">
                  <c:v>7.05041869648669E-81</c:v>
                </c:pt>
                <c:pt idx="203" formatCode="0.00E+00">
                  <c:v>7.05041869648669E-81</c:v>
                </c:pt>
                <c:pt idx="204" formatCode="0.00E+00">
                  <c:v>7.05041869648669E-81</c:v>
                </c:pt>
                <c:pt idx="205" formatCode="0.00E+00">
                  <c:v>7.05041869648669E-81</c:v>
                </c:pt>
                <c:pt idx="206" formatCode="0.00E+00">
                  <c:v>7.05041869648669E-81</c:v>
                </c:pt>
                <c:pt idx="207" formatCode="0.00E+00">
                  <c:v>7.05041869648669E-81</c:v>
                </c:pt>
                <c:pt idx="208" formatCode="0.00E+00">
                  <c:v>7.05041869648669E-81</c:v>
                </c:pt>
                <c:pt idx="209" formatCode="0.00E+00">
                  <c:v>7.05041869648669E-81</c:v>
                </c:pt>
                <c:pt idx="210" formatCode="0.00E+00">
                  <c:v>7.05041869648669E-81</c:v>
                </c:pt>
                <c:pt idx="211" formatCode="0.00E+00">
                  <c:v>7.05041869648669E-81</c:v>
                </c:pt>
                <c:pt idx="212" formatCode="0.00E+00">
                  <c:v>7.05041869648669E-81</c:v>
                </c:pt>
                <c:pt idx="213" formatCode="0.00E+00">
                  <c:v>1.3458603373969E-67</c:v>
                </c:pt>
                <c:pt idx="214" formatCode="0.00E+00">
                  <c:v>1.03238844752967E-58</c:v>
                </c:pt>
                <c:pt idx="215" formatCode="0.00E+00">
                  <c:v>3.46800509904927E-74</c:v>
                </c:pt>
                <c:pt idx="216" formatCode="0.00E+00">
                  <c:v>4.10686656738467E-84</c:v>
                </c:pt>
                <c:pt idx="217" formatCode="0.00E+00">
                  <c:v>4.10686656738467E-84</c:v>
                </c:pt>
                <c:pt idx="218" formatCode="0.00E+00">
                  <c:v>4.10686656738467E-84</c:v>
                </c:pt>
                <c:pt idx="219" formatCode="0.00E+00">
                  <c:v>4.10686656738467E-84</c:v>
                </c:pt>
                <c:pt idx="220" formatCode="0.00E+00">
                  <c:v>4.10686656738467E-84</c:v>
                </c:pt>
                <c:pt idx="221" formatCode="0.00E+00">
                  <c:v>4.10686656738467E-84</c:v>
                </c:pt>
                <c:pt idx="222" formatCode="0.00E+00">
                  <c:v>4.10686656738467E-84</c:v>
                </c:pt>
                <c:pt idx="223" formatCode="0.00E+00">
                  <c:v>4.10686656738467E-84</c:v>
                </c:pt>
                <c:pt idx="224" formatCode="0.00E+00">
                  <c:v>4.10686656738467E-84</c:v>
                </c:pt>
                <c:pt idx="225" formatCode="0.00E+00">
                  <c:v>4.10686656738467E-84</c:v>
                </c:pt>
                <c:pt idx="226" formatCode="0.00E+00">
                  <c:v>4.10686656738467E-84</c:v>
                </c:pt>
                <c:pt idx="227" formatCode="0.00E+00">
                  <c:v>4.10686656738467E-84</c:v>
                </c:pt>
                <c:pt idx="228" formatCode="0.00E+00">
                  <c:v>4.10686656738467E-84</c:v>
                </c:pt>
                <c:pt idx="229" formatCode="0.00E+00">
                  <c:v>4.10686656738467E-84</c:v>
                </c:pt>
                <c:pt idx="230" formatCode="0.00E+00">
                  <c:v>4.10686656738467E-84</c:v>
                </c:pt>
                <c:pt idx="231" formatCode="0.00E+00">
                  <c:v>4.10686656738467E-84</c:v>
                </c:pt>
                <c:pt idx="232" formatCode="0.00E+00">
                  <c:v>6.84477761229366E-83</c:v>
                </c:pt>
                <c:pt idx="233" formatCode="0.00E+00">
                  <c:v>6.84477761229366E-83</c:v>
                </c:pt>
                <c:pt idx="234" formatCode="0.00E+00">
                  <c:v>6.84477761229366E-83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139367120"/>
        <c:axId val="-2146921648"/>
      </c:barChart>
      <c:catAx>
        <c:axId val="2139367120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46921648"/>
        <c:crosses val="autoZero"/>
        <c:auto val="1"/>
        <c:lblAlgn val="ctr"/>
        <c:lblOffset val="100"/>
        <c:noMultiLvlLbl val="0"/>
      </c:catAx>
      <c:valAx>
        <c:axId val="-2146921648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39367120"/>
        <c:crosses val="autoZero"/>
        <c:crossBetween val="between"/>
        <c:majorUnit val="0.5"/>
        <c:minorUnit val="0.001"/>
      </c:valAx>
    </c:plotArea>
    <c:legend>
      <c:legendPos val="b"/>
      <c:layout>
        <c:manualLayout>
          <c:xMode val="edge"/>
          <c:yMode val="edge"/>
          <c:x val="0.406158222222222"/>
          <c:y val="0.0545157894736842"/>
          <c:w val="0.529494444444444"/>
          <c:h val="0.066542750929368"/>
        </c:manualLayout>
      </c:layout>
      <c:overlay val="0"/>
    </c:legend>
    <c:plotVisOnly val="1"/>
    <c:dispBlanksAs val="zero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1"/>
              <a:t>Ground</a:t>
            </a:r>
            <a:r>
              <a:rPr lang="zh-TW" altLang="en-US" sz="1800" b="1"/>
              <a:t> </a:t>
            </a:r>
            <a:r>
              <a:rPr lang="en-US" altLang="zh-TW" sz="1800" b="1"/>
              <a:t>Truth</a:t>
            </a:r>
            <a:endParaRPr lang="zh-TW" altLang="en-US" sz="1800" b="1"/>
          </a:p>
        </c:rich>
      </c:tx>
      <c:layout>
        <c:manualLayout>
          <c:xMode val="edge"/>
          <c:yMode val="edge"/>
          <c:x val="0.0230068897637795"/>
          <c:y val="0.6275306480831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WatchTV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MeaningfulActionResult_probabil!$N$1:$N$236</c:f>
              <c:numCache>
                <c:formatCode>General</c:formatCode>
                <c:ptCount val="23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1"/>
          <c:order val="1"/>
          <c:tx>
            <c:v>PlayPad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MeaningfulActionResult_probabil!$O$1:$O$236</c:f>
              <c:numCache>
                <c:formatCode>0.00E+00</c:formatCode>
                <c:ptCount val="23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1.0</c:v>
                </c:pt>
                <c:pt idx="219">
                  <c:v>1.0</c:v>
                </c:pt>
                <c:pt idx="220">
                  <c:v>1.0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</c:numCache>
            </c:numRef>
          </c:val>
        </c:ser>
        <c:ser>
          <c:idx val="3"/>
          <c:order val="3"/>
          <c:tx>
            <c:v>Walk</c:v>
          </c:tx>
          <c:spPr>
            <a:solidFill>
              <a:srgbClr val="FF81F9"/>
            </a:solidFill>
            <a:ln>
              <a:noFill/>
            </a:ln>
            <a:effectLst/>
          </c:spPr>
          <c:invertIfNegative val="0"/>
          <c:val>
            <c:numRef>
              <c:f>MeaningfulActionResult_probabil!$Q$1:$Q$236</c:f>
              <c:numCache>
                <c:formatCode>General</c:formatCode>
                <c:ptCount val="23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4"/>
          <c:order val="4"/>
          <c:tx>
            <c:v>Sweep</c:v>
          </c:tx>
          <c:spPr>
            <a:solidFill>
              <a:srgbClr val="B27017"/>
            </a:solidFill>
            <a:ln>
              <a:noFill/>
            </a:ln>
            <a:effectLst/>
          </c:spPr>
          <c:invertIfNegative val="0"/>
          <c:val>
            <c:numRef>
              <c:f>MeaningfulActionResult_probabil!$R$1:$R$236</c:f>
              <c:numCache>
                <c:formatCode>General</c:formatCode>
                <c:ptCount val="23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5"/>
          <c:order val="5"/>
          <c:tx>
            <c:v>Sleep</c:v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MeaningfulActionResult_probabil!$S$1:$S$236</c:f>
              <c:numCache>
                <c:formatCode>General</c:formatCode>
                <c:ptCount val="23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6"/>
          <c:order val="6"/>
          <c:tx>
            <c:v>Exercise</c:v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val>
            <c:numRef>
              <c:f>MeaningfulActionResult_probabil!$T$1:$T$236</c:f>
              <c:numCache>
                <c:formatCode>General</c:formatCode>
                <c:ptCount val="23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2"/>
          <c:order val="2"/>
          <c:tx>
            <c:v>Read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MeaningfulActionResult_probabil!$P$1:$P$236</c:f>
              <c:numCache>
                <c:formatCode>0.00E+00</c:formatCode>
                <c:ptCount val="23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  <c:pt idx="200">
                  <c:v>1.0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1.0</c:v>
                </c:pt>
                <c:pt idx="212">
                  <c:v>1.0</c:v>
                </c:pt>
                <c:pt idx="213">
                  <c:v>1.0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135198352"/>
        <c:axId val="-2105670784"/>
      </c:barChart>
      <c:catAx>
        <c:axId val="213519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05670784"/>
        <c:crosses val="autoZero"/>
        <c:auto val="1"/>
        <c:lblAlgn val="ctr"/>
        <c:lblOffset val="100"/>
        <c:noMultiLvlLbl val="0"/>
      </c:catAx>
      <c:valAx>
        <c:axId val="-210567078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35198352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7225888888889"/>
          <c:y val="0.665951684767474"/>
          <c:w val="0.382054555555556"/>
          <c:h val="0.1490042538547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0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zh-TW"/>
              <a:t>Body</a:t>
            </a:r>
            <a:r>
              <a:rPr lang="en-US" altLang="zh-TW" baseline="0"/>
              <a:t> Activity Recognition Result</a:t>
            </a:r>
            <a:endParaRPr lang="zh-TW" altLang="en-US"/>
          </a:p>
        </c:rich>
      </c:tx>
      <c:layout>
        <c:manualLayout>
          <c:xMode val="edge"/>
          <c:yMode val="edge"/>
          <c:x val="0.0315934065934066"/>
          <c:y val="0.0342857142857143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C1</c:v>
          </c:tx>
          <c:spPr>
            <a:solidFill>
              <a:srgbClr val="FF66E3"/>
            </a:solidFill>
          </c:spPr>
          <c:invertIfNegative val="0"/>
          <c:dPt>
            <c:idx val="36"/>
            <c:invertIfNegative val="0"/>
            <c:bubble3D val="0"/>
          </c:dPt>
          <c:val>
            <c:numRef>
              <c:f>MeaningfulActionResult_probabil!$A$1:$A$235</c:f>
              <c:numCache>
                <c:formatCode>0.00_ </c:formatCode>
                <c:ptCount val="235"/>
                <c:pt idx="0">
                  <c:v>1.69997583130578E-77</c:v>
                </c:pt>
                <c:pt idx="1">
                  <c:v>2.40653352753459E-88</c:v>
                </c:pt>
                <c:pt idx="2">
                  <c:v>2.29271698053387E-88</c:v>
                </c:pt>
                <c:pt idx="3">
                  <c:v>2.29271698053387E-88</c:v>
                </c:pt>
                <c:pt idx="4">
                  <c:v>3.29264824837207E-88</c:v>
                </c:pt>
                <c:pt idx="5">
                  <c:v>3.29264824837207E-88</c:v>
                </c:pt>
                <c:pt idx="6">
                  <c:v>3.29264824837207E-88</c:v>
                </c:pt>
                <c:pt idx="7">
                  <c:v>3.29264824837207E-88</c:v>
                </c:pt>
                <c:pt idx="8">
                  <c:v>3.29264824837207E-88</c:v>
                </c:pt>
                <c:pt idx="9">
                  <c:v>3.29264824837207E-88</c:v>
                </c:pt>
                <c:pt idx="10">
                  <c:v>1.04348549068091E-76</c:v>
                </c:pt>
                <c:pt idx="11">
                  <c:v>4.48005730077797E-76</c:v>
                </c:pt>
                <c:pt idx="12">
                  <c:v>1.61189592819806E-75</c:v>
                </c:pt>
                <c:pt idx="13">
                  <c:v>2.24190416445864E-88</c:v>
                </c:pt>
                <c:pt idx="14">
                  <c:v>2.24190416445864E-88</c:v>
                </c:pt>
                <c:pt idx="15">
                  <c:v>4.61136163474754E-86</c:v>
                </c:pt>
                <c:pt idx="16">
                  <c:v>7.02521017333142E-76</c:v>
                </c:pt>
                <c:pt idx="17">
                  <c:v>4.51508671110245E-72</c:v>
                </c:pt>
                <c:pt idx="18">
                  <c:v>7.00622278756189E-66</c:v>
                </c:pt>
                <c:pt idx="19">
                  <c:v>1.6997968745742E-76</c:v>
                </c:pt>
                <c:pt idx="20">
                  <c:v>7.5294256311905E-79</c:v>
                </c:pt>
                <c:pt idx="21">
                  <c:v>7.23535749268876E-79</c:v>
                </c:pt>
                <c:pt idx="22">
                  <c:v>5.45623319983833E-80</c:v>
                </c:pt>
                <c:pt idx="23">
                  <c:v>8.3566781730706E-78</c:v>
                </c:pt>
                <c:pt idx="24">
                  <c:v>2.6915414970952E-78</c:v>
                </c:pt>
                <c:pt idx="25">
                  <c:v>5.51521385510284E-77</c:v>
                </c:pt>
                <c:pt idx="26">
                  <c:v>6.7655947662001E-77</c:v>
                </c:pt>
                <c:pt idx="27">
                  <c:v>4.27082301485993E-78</c:v>
                </c:pt>
                <c:pt idx="28">
                  <c:v>1.88261188440283E-44</c:v>
                </c:pt>
                <c:pt idx="29">
                  <c:v>2.13371366324424E-20</c:v>
                </c:pt>
                <c:pt idx="30">
                  <c:v>0.999999999776351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4.48430775828429E-10</c:v>
                </c:pt>
                <c:pt idx="45">
                  <c:v>4.15230113777318E-36</c:v>
                </c:pt>
                <c:pt idx="46">
                  <c:v>1.38710549462253E-75</c:v>
                </c:pt>
                <c:pt idx="47">
                  <c:v>2.75619228456447E-83</c:v>
                </c:pt>
                <c:pt idx="48">
                  <c:v>2.1660360694495E-84</c:v>
                </c:pt>
                <c:pt idx="49">
                  <c:v>2.6349893938905E-77</c:v>
                </c:pt>
                <c:pt idx="50">
                  <c:v>4.66419987913255E-73</c:v>
                </c:pt>
                <c:pt idx="51">
                  <c:v>1.65928487207097E-72</c:v>
                </c:pt>
                <c:pt idx="52">
                  <c:v>2.69025559800419E-79</c:v>
                </c:pt>
                <c:pt idx="53">
                  <c:v>1.5625949432201E-84</c:v>
                </c:pt>
                <c:pt idx="54">
                  <c:v>5.70213611520277E-86</c:v>
                </c:pt>
                <c:pt idx="55">
                  <c:v>2.67496402997048E-87</c:v>
                </c:pt>
                <c:pt idx="56">
                  <c:v>6.95243190786507E-85</c:v>
                </c:pt>
                <c:pt idx="57">
                  <c:v>6.95243190786507E-85</c:v>
                </c:pt>
                <c:pt idx="58">
                  <c:v>9.22372987979034E-77</c:v>
                </c:pt>
                <c:pt idx="59">
                  <c:v>1.66343983344138E-77</c:v>
                </c:pt>
                <c:pt idx="60">
                  <c:v>4.99280018010034E-78</c:v>
                </c:pt>
                <c:pt idx="61">
                  <c:v>1.12732039512762E-84</c:v>
                </c:pt>
                <c:pt idx="62">
                  <c:v>3.60492473859945E-85</c:v>
                </c:pt>
                <c:pt idx="63">
                  <c:v>3.42004651053095E-77</c:v>
                </c:pt>
                <c:pt idx="64">
                  <c:v>8.27776367055873E-82</c:v>
                </c:pt>
                <c:pt idx="65">
                  <c:v>3.44744225676478E-83</c:v>
                </c:pt>
                <c:pt idx="66">
                  <c:v>9.87445305601937E-86</c:v>
                </c:pt>
                <c:pt idx="67">
                  <c:v>3.82817634441837E-85</c:v>
                </c:pt>
                <c:pt idx="68">
                  <c:v>7.81977433569702E-64</c:v>
                </c:pt>
                <c:pt idx="69">
                  <c:v>8.59276830170669E-56</c:v>
                </c:pt>
                <c:pt idx="70">
                  <c:v>5.35317957783282E-70</c:v>
                </c:pt>
                <c:pt idx="71">
                  <c:v>1.4687809231299E-71</c:v>
                </c:pt>
                <c:pt idx="72">
                  <c:v>5.93638614107388E-69</c:v>
                </c:pt>
                <c:pt idx="73">
                  <c:v>1.8645216560771E-65</c:v>
                </c:pt>
                <c:pt idx="74">
                  <c:v>7.15927945527353E-63</c:v>
                </c:pt>
                <c:pt idx="75">
                  <c:v>4.86643832251927E-61</c:v>
                </c:pt>
                <c:pt idx="76">
                  <c:v>1.1526710314538E-56</c:v>
                </c:pt>
                <c:pt idx="77">
                  <c:v>4.71995616190433E-60</c:v>
                </c:pt>
                <c:pt idx="78">
                  <c:v>5.09718477669321E-59</c:v>
                </c:pt>
                <c:pt idx="79">
                  <c:v>2.09431964870245E-56</c:v>
                </c:pt>
                <c:pt idx="80">
                  <c:v>7.19150749030709E-47</c:v>
                </c:pt>
                <c:pt idx="81">
                  <c:v>8.76390632193552E-30</c:v>
                </c:pt>
                <c:pt idx="82">
                  <c:v>4.23904429627285E-28</c:v>
                </c:pt>
                <c:pt idx="83">
                  <c:v>3.75802240209813E-27</c:v>
                </c:pt>
                <c:pt idx="84">
                  <c:v>4.88322347273839E-25</c:v>
                </c:pt>
                <c:pt idx="85">
                  <c:v>1.64651658245271E-16</c:v>
                </c:pt>
                <c:pt idx="86">
                  <c:v>5.63736827793858E-19</c:v>
                </c:pt>
                <c:pt idx="87">
                  <c:v>1.31134507014285E-47</c:v>
                </c:pt>
                <c:pt idx="88">
                  <c:v>5.58106352128331E-70</c:v>
                </c:pt>
                <c:pt idx="89">
                  <c:v>2.093919680838E-85</c:v>
                </c:pt>
                <c:pt idx="90">
                  <c:v>2.093919680838E-85</c:v>
                </c:pt>
                <c:pt idx="91">
                  <c:v>2.40323425124686E-81</c:v>
                </c:pt>
                <c:pt idx="92">
                  <c:v>4.1142061312002E-88</c:v>
                </c:pt>
                <c:pt idx="93">
                  <c:v>4.1142061312002E-88</c:v>
                </c:pt>
                <c:pt idx="94">
                  <c:v>2.30015038735586E-89</c:v>
                </c:pt>
                <c:pt idx="95">
                  <c:v>2.30015038735586E-89</c:v>
                </c:pt>
                <c:pt idx="96">
                  <c:v>2.30015038735586E-89</c:v>
                </c:pt>
                <c:pt idx="97">
                  <c:v>8.36766766988053E-92</c:v>
                </c:pt>
                <c:pt idx="98">
                  <c:v>8.36766766988053E-92</c:v>
                </c:pt>
                <c:pt idx="99">
                  <c:v>8.36766766988053E-92</c:v>
                </c:pt>
                <c:pt idx="100">
                  <c:v>8.36766766988053E-92</c:v>
                </c:pt>
                <c:pt idx="101">
                  <c:v>8.36766766988053E-92</c:v>
                </c:pt>
                <c:pt idx="102">
                  <c:v>8.36766766988053E-92</c:v>
                </c:pt>
                <c:pt idx="103">
                  <c:v>8.36766766988053E-92</c:v>
                </c:pt>
                <c:pt idx="104">
                  <c:v>8.36766766988053E-92</c:v>
                </c:pt>
                <c:pt idx="105">
                  <c:v>8.36766766988053E-92</c:v>
                </c:pt>
                <c:pt idx="106">
                  <c:v>8.36766766988053E-92</c:v>
                </c:pt>
                <c:pt idx="107">
                  <c:v>8.36766766988053E-92</c:v>
                </c:pt>
                <c:pt idx="108">
                  <c:v>8.36766766988053E-92</c:v>
                </c:pt>
                <c:pt idx="109">
                  <c:v>8.36766766988053E-92</c:v>
                </c:pt>
                <c:pt idx="110">
                  <c:v>8.36766766988053E-92</c:v>
                </c:pt>
                <c:pt idx="111">
                  <c:v>8.36766766988053E-92</c:v>
                </c:pt>
                <c:pt idx="112">
                  <c:v>8.36766766988053E-92</c:v>
                </c:pt>
                <c:pt idx="113">
                  <c:v>8.36766766988053E-92</c:v>
                </c:pt>
                <c:pt idx="114">
                  <c:v>8.36766766988053E-92</c:v>
                </c:pt>
                <c:pt idx="115">
                  <c:v>8.36766766988053E-92</c:v>
                </c:pt>
                <c:pt idx="116">
                  <c:v>8.36766766988053E-92</c:v>
                </c:pt>
                <c:pt idx="117">
                  <c:v>8.36766766988053E-92</c:v>
                </c:pt>
                <c:pt idx="118">
                  <c:v>8.36766766988053E-92</c:v>
                </c:pt>
                <c:pt idx="119">
                  <c:v>8.36766766988053E-92</c:v>
                </c:pt>
                <c:pt idx="120">
                  <c:v>8.36766766988053E-92</c:v>
                </c:pt>
                <c:pt idx="121">
                  <c:v>8.36766766988053E-92</c:v>
                </c:pt>
                <c:pt idx="122">
                  <c:v>8.36766766988053E-92</c:v>
                </c:pt>
                <c:pt idx="123">
                  <c:v>8.36766766988053E-92</c:v>
                </c:pt>
                <c:pt idx="124">
                  <c:v>8.36766766988053E-92</c:v>
                </c:pt>
                <c:pt idx="125">
                  <c:v>8.36766766988053E-92</c:v>
                </c:pt>
                <c:pt idx="126">
                  <c:v>8.36766766988053E-92</c:v>
                </c:pt>
                <c:pt idx="127">
                  <c:v>8.36766766988053E-92</c:v>
                </c:pt>
                <c:pt idx="128">
                  <c:v>8.36766766988053E-92</c:v>
                </c:pt>
                <c:pt idx="129">
                  <c:v>8.36766766988053E-92</c:v>
                </c:pt>
                <c:pt idx="130">
                  <c:v>8.36766766988053E-92</c:v>
                </c:pt>
                <c:pt idx="131">
                  <c:v>8.36766766988053E-92</c:v>
                </c:pt>
                <c:pt idx="132">
                  <c:v>8.36766766988053E-92</c:v>
                </c:pt>
                <c:pt idx="133">
                  <c:v>8.36766766988053E-92</c:v>
                </c:pt>
                <c:pt idx="134">
                  <c:v>8.36766766988053E-92</c:v>
                </c:pt>
                <c:pt idx="135">
                  <c:v>8.36766766988053E-92</c:v>
                </c:pt>
                <c:pt idx="136">
                  <c:v>8.36766766988053E-92</c:v>
                </c:pt>
                <c:pt idx="137">
                  <c:v>8.36766766988053E-92</c:v>
                </c:pt>
                <c:pt idx="138">
                  <c:v>6.15884190542637E-88</c:v>
                </c:pt>
                <c:pt idx="139">
                  <c:v>6.15884190542637E-88</c:v>
                </c:pt>
                <c:pt idx="140">
                  <c:v>6.15884190542637E-88</c:v>
                </c:pt>
                <c:pt idx="141">
                  <c:v>8.36766766988053E-92</c:v>
                </c:pt>
                <c:pt idx="142">
                  <c:v>8.36766766988053E-92</c:v>
                </c:pt>
                <c:pt idx="143">
                  <c:v>8.36766766988053E-92</c:v>
                </c:pt>
                <c:pt idx="144">
                  <c:v>8.36766766988053E-92</c:v>
                </c:pt>
                <c:pt idx="145">
                  <c:v>8.36766766988053E-92</c:v>
                </c:pt>
                <c:pt idx="146">
                  <c:v>8.36766766988053E-92</c:v>
                </c:pt>
                <c:pt idx="147">
                  <c:v>8.36766766988053E-92</c:v>
                </c:pt>
                <c:pt idx="148">
                  <c:v>8.36766766988053E-92</c:v>
                </c:pt>
                <c:pt idx="149">
                  <c:v>8.36766766988053E-92</c:v>
                </c:pt>
                <c:pt idx="150">
                  <c:v>8.36766766988053E-92</c:v>
                </c:pt>
                <c:pt idx="151">
                  <c:v>8.36766766988053E-92</c:v>
                </c:pt>
                <c:pt idx="152">
                  <c:v>8.36766766988053E-92</c:v>
                </c:pt>
                <c:pt idx="153">
                  <c:v>8.36766766988053E-92</c:v>
                </c:pt>
                <c:pt idx="154">
                  <c:v>8.36766766988053E-92</c:v>
                </c:pt>
                <c:pt idx="155">
                  <c:v>8.36766766988053E-92</c:v>
                </c:pt>
                <c:pt idx="156">
                  <c:v>8.36766766988053E-92</c:v>
                </c:pt>
                <c:pt idx="157">
                  <c:v>8.36766766988053E-92</c:v>
                </c:pt>
                <c:pt idx="158">
                  <c:v>8.36766766988053E-92</c:v>
                </c:pt>
                <c:pt idx="159">
                  <c:v>5.8774373303021E-88</c:v>
                </c:pt>
                <c:pt idx="160">
                  <c:v>3.97887408092239E-65</c:v>
                </c:pt>
                <c:pt idx="161">
                  <c:v>7.99272887226684E-60</c:v>
                </c:pt>
                <c:pt idx="162">
                  <c:v>7.46558621781468E-63</c:v>
                </c:pt>
                <c:pt idx="163">
                  <c:v>1.84312613424379E-66</c:v>
                </c:pt>
                <c:pt idx="164">
                  <c:v>1.10577258158438E-63</c:v>
                </c:pt>
                <c:pt idx="165">
                  <c:v>1.68015550732403E-63</c:v>
                </c:pt>
                <c:pt idx="166">
                  <c:v>6.49458556493365E-63</c:v>
                </c:pt>
                <c:pt idx="167">
                  <c:v>6.79877851606663E-66</c:v>
                </c:pt>
                <c:pt idx="168">
                  <c:v>1.81080549833327E-70</c:v>
                </c:pt>
                <c:pt idx="169">
                  <c:v>1.69624894604894E-73</c:v>
                </c:pt>
                <c:pt idx="170">
                  <c:v>5.13793828601851E-75</c:v>
                </c:pt>
                <c:pt idx="171">
                  <c:v>7.77815776493334E-75</c:v>
                </c:pt>
                <c:pt idx="172">
                  <c:v>5.12622729362587E-75</c:v>
                </c:pt>
                <c:pt idx="173">
                  <c:v>4.82374034641266E-75</c:v>
                </c:pt>
                <c:pt idx="174">
                  <c:v>1.91272158895675E-75</c:v>
                </c:pt>
                <c:pt idx="175">
                  <c:v>6.31492235535373E-75</c:v>
                </c:pt>
                <c:pt idx="176">
                  <c:v>4.76922951946266E-75</c:v>
                </c:pt>
                <c:pt idx="177">
                  <c:v>1.16759478008179E-74</c:v>
                </c:pt>
                <c:pt idx="178">
                  <c:v>1.57043013399899E-74</c:v>
                </c:pt>
                <c:pt idx="179">
                  <c:v>3.7141293920212E-74</c:v>
                </c:pt>
                <c:pt idx="180">
                  <c:v>3.77252540078374E-75</c:v>
                </c:pt>
                <c:pt idx="181">
                  <c:v>6.93121459958658E-75</c:v>
                </c:pt>
                <c:pt idx="182">
                  <c:v>2.24631039869349E-75</c:v>
                </c:pt>
                <c:pt idx="183">
                  <c:v>1.24493728745383E-74</c:v>
                </c:pt>
                <c:pt idx="184">
                  <c:v>1.89410482581209E-75</c:v>
                </c:pt>
                <c:pt idx="185">
                  <c:v>2.93082737495209E-74</c:v>
                </c:pt>
                <c:pt idx="186">
                  <c:v>9.50516462243925E-75</c:v>
                </c:pt>
                <c:pt idx="187">
                  <c:v>1.13762816867462E-74</c:v>
                </c:pt>
                <c:pt idx="188">
                  <c:v>3.22040472999163E-75</c:v>
                </c:pt>
                <c:pt idx="189">
                  <c:v>4.77838972395478E-73</c:v>
                </c:pt>
                <c:pt idx="190">
                  <c:v>1.07814044652942E-65</c:v>
                </c:pt>
                <c:pt idx="191">
                  <c:v>1.62947295389771E-59</c:v>
                </c:pt>
                <c:pt idx="192">
                  <c:v>2.8866833295002E-63</c:v>
                </c:pt>
                <c:pt idx="193">
                  <c:v>3.5158060611219E-87</c:v>
                </c:pt>
                <c:pt idx="194">
                  <c:v>2.40653352753459E-88</c:v>
                </c:pt>
                <c:pt idx="195">
                  <c:v>2.87865454106978E-88</c:v>
                </c:pt>
                <c:pt idx="196">
                  <c:v>2.87865454106978E-88</c:v>
                </c:pt>
                <c:pt idx="197">
                  <c:v>2.5280621010696E-88</c:v>
                </c:pt>
                <c:pt idx="198">
                  <c:v>2.29271698053387E-88</c:v>
                </c:pt>
                <c:pt idx="199">
                  <c:v>2.29271698053387E-88</c:v>
                </c:pt>
                <c:pt idx="200">
                  <c:v>2.29271698053387E-88</c:v>
                </c:pt>
                <c:pt idx="201">
                  <c:v>3.29264824837207E-88</c:v>
                </c:pt>
                <c:pt idx="202">
                  <c:v>3.29264824837207E-88</c:v>
                </c:pt>
                <c:pt idx="203">
                  <c:v>3.29264824837207E-88</c:v>
                </c:pt>
                <c:pt idx="204">
                  <c:v>2.29271698053387E-88</c:v>
                </c:pt>
                <c:pt idx="205">
                  <c:v>2.29271698053387E-88</c:v>
                </c:pt>
                <c:pt idx="206">
                  <c:v>2.29271698053387E-88</c:v>
                </c:pt>
                <c:pt idx="207">
                  <c:v>3.29264824837207E-88</c:v>
                </c:pt>
                <c:pt idx="208">
                  <c:v>3.29264824837207E-88</c:v>
                </c:pt>
                <c:pt idx="209">
                  <c:v>3.29264824837207E-88</c:v>
                </c:pt>
                <c:pt idx="210">
                  <c:v>3.29264824837207E-88</c:v>
                </c:pt>
                <c:pt idx="211">
                  <c:v>3.29264824837207E-88</c:v>
                </c:pt>
                <c:pt idx="212">
                  <c:v>3.29264824837207E-88</c:v>
                </c:pt>
                <c:pt idx="213">
                  <c:v>7.16220256406353E-78</c:v>
                </c:pt>
                <c:pt idx="214">
                  <c:v>8.63514115916425E-78</c:v>
                </c:pt>
                <c:pt idx="215">
                  <c:v>1.02169918260809E-81</c:v>
                </c:pt>
                <c:pt idx="216">
                  <c:v>2.24190416445864E-88</c:v>
                </c:pt>
                <c:pt idx="217">
                  <c:v>2.42834328596545E-87</c:v>
                </c:pt>
                <c:pt idx="218">
                  <c:v>4.41824981692014E-86</c:v>
                </c:pt>
                <c:pt idx="219">
                  <c:v>4.41824981692014E-86</c:v>
                </c:pt>
                <c:pt idx="220">
                  <c:v>2.42834328596545E-87</c:v>
                </c:pt>
                <c:pt idx="221">
                  <c:v>2.24190416445864E-88</c:v>
                </c:pt>
                <c:pt idx="222">
                  <c:v>2.24190416445864E-88</c:v>
                </c:pt>
                <c:pt idx="223">
                  <c:v>2.24190416445864E-88</c:v>
                </c:pt>
                <c:pt idx="224">
                  <c:v>2.24190416445864E-88</c:v>
                </c:pt>
                <c:pt idx="225">
                  <c:v>2.24190416445864E-88</c:v>
                </c:pt>
                <c:pt idx="226">
                  <c:v>2.24190416445864E-88</c:v>
                </c:pt>
                <c:pt idx="227">
                  <c:v>2.24190416445864E-88</c:v>
                </c:pt>
                <c:pt idx="228">
                  <c:v>2.24190416445864E-88</c:v>
                </c:pt>
                <c:pt idx="229">
                  <c:v>2.24190416445864E-88</c:v>
                </c:pt>
                <c:pt idx="230">
                  <c:v>2.24190416445864E-88</c:v>
                </c:pt>
                <c:pt idx="231">
                  <c:v>6.85074176398478E-88</c:v>
                </c:pt>
                <c:pt idx="232">
                  <c:v>2.20773201758279E-85</c:v>
                </c:pt>
                <c:pt idx="233">
                  <c:v>2.20773201758279E-85</c:v>
                </c:pt>
                <c:pt idx="234">
                  <c:v>4.41824981692014E-86</c:v>
                </c:pt>
              </c:numCache>
            </c:numRef>
          </c:val>
        </c:ser>
        <c:ser>
          <c:idx val="1"/>
          <c:order val="1"/>
          <c:tx>
            <c:v>C2</c:v>
          </c:tx>
          <c:spPr>
            <a:solidFill>
              <a:schemeClr val="accent5"/>
            </a:solidFill>
          </c:spPr>
          <c:invertIfNegative val="0"/>
          <c:val>
            <c:numRef>
              <c:f>MeaningfulActionResult_probabil!$B$1:$B$235</c:f>
              <c:numCache>
                <c:formatCode>0.00_ </c:formatCode>
                <c:ptCount val="235"/>
                <c:pt idx="0">
                  <c:v>3.49919314175481E-28</c:v>
                </c:pt>
                <c:pt idx="1">
                  <c:v>5.4335457578564E-35</c:v>
                </c:pt>
                <c:pt idx="2">
                  <c:v>1.45205252207046E-35</c:v>
                </c:pt>
                <c:pt idx="3">
                  <c:v>1.45205252207046E-35</c:v>
                </c:pt>
                <c:pt idx="4">
                  <c:v>1.13021830795826E-36</c:v>
                </c:pt>
                <c:pt idx="5">
                  <c:v>1.13021830795826E-36</c:v>
                </c:pt>
                <c:pt idx="6">
                  <c:v>1.13021830795826E-36</c:v>
                </c:pt>
                <c:pt idx="7">
                  <c:v>1.13021830795826E-36</c:v>
                </c:pt>
                <c:pt idx="8">
                  <c:v>1.13021830795826E-36</c:v>
                </c:pt>
                <c:pt idx="9">
                  <c:v>1.13021830795826E-36</c:v>
                </c:pt>
                <c:pt idx="10">
                  <c:v>1.65560014861937E-26</c:v>
                </c:pt>
                <c:pt idx="11">
                  <c:v>4.49807922816418E-30</c:v>
                </c:pt>
                <c:pt idx="12">
                  <c:v>2.99239852044072E-37</c:v>
                </c:pt>
                <c:pt idx="13">
                  <c:v>5.32085088453849E-57</c:v>
                </c:pt>
                <c:pt idx="14">
                  <c:v>5.32085088453849E-57</c:v>
                </c:pt>
                <c:pt idx="15">
                  <c:v>9.53892547047823E-55</c:v>
                </c:pt>
                <c:pt idx="16">
                  <c:v>1.95624971433209E-45</c:v>
                </c:pt>
                <c:pt idx="17">
                  <c:v>2.72623898480785E-40</c:v>
                </c:pt>
                <c:pt idx="18">
                  <c:v>1.19600556337628E-24</c:v>
                </c:pt>
                <c:pt idx="19">
                  <c:v>2.01374999179516E-27</c:v>
                </c:pt>
                <c:pt idx="20">
                  <c:v>2.9030816028191E-27</c:v>
                </c:pt>
                <c:pt idx="21">
                  <c:v>8.86081819682164E-27</c:v>
                </c:pt>
                <c:pt idx="22">
                  <c:v>1.08794273837601E-26</c:v>
                </c:pt>
                <c:pt idx="23">
                  <c:v>1.94282073937728E-21</c:v>
                </c:pt>
                <c:pt idx="24">
                  <c:v>2.05038134021139E-22</c:v>
                </c:pt>
                <c:pt idx="25">
                  <c:v>8.68942358332546E-28</c:v>
                </c:pt>
                <c:pt idx="26">
                  <c:v>2.15751034466241E-35</c:v>
                </c:pt>
                <c:pt idx="27">
                  <c:v>6.08903628186343E-31</c:v>
                </c:pt>
                <c:pt idx="28">
                  <c:v>1.83427592057287E-5</c:v>
                </c:pt>
                <c:pt idx="29">
                  <c:v>0.999999999999682</c:v>
                </c:pt>
                <c:pt idx="30">
                  <c:v>3.27170092121605E-11</c:v>
                </c:pt>
                <c:pt idx="31">
                  <c:v>6.49674215265955E-22</c:v>
                </c:pt>
                <c:pt idx="32">
                  <c:v>2.03199050819219E-25</c:v>
                </c:pt>
                <c:pt idx="33">
                  <c:v>4.57701457613697E-25</c:v>
                </c:pt>
                <c:pt idx="34">
                  <c:v>1.25925631792266E-24</c:v>
                </c:pt>
                <c:pt idx="35">
                  <c:v>3.5537905572921E-24</c:v>
                </c:pt>
                <c:pt idx="36">
                  <c:v>3.5537905572921E-24</c:v>
                </c:pt>
                <c:pt idx="37">
                  <c:v>1.42251390169104E-24</c:v>
                </c:pt>
                <c:pt idx="38">
                  <c:v>4.66876566717445E-24</c:v>
                </c:pt>
                <c:pt idx="39">
                  <c:v>2.28871837518327E-23</c:v>
                </c:pt>
                <c:pt idx="40">
                  <c:v>3.86615113532423E-20</c:v>
                </c:pt>
                <c:pt idx="41">
                  <c:v>5.55014001136957E-21</c:v>
                </c:pt>
                <c:pt idx="42">
                  <c:v>4.66092393556748E-21</c:v>
                </c:pt>
                <c:pt idx="43">
                  <c:v>1.45231394539972E-20</c:v>
                </c:pt>
                <c:pt idx="44">
                  <c:v>0.999999999551569</c:v>
                </c:pt>
                <c:pt idx="45">
                  <c:v>0.999999999999935</c:v>
                </c:pt>
                <c:pt idx="46">
                  <c:v>1.08936574706477E-17</c:v>
                </c:pt>
                <c:pt idx="47">
                  <c:v>3.45531414359713E-26</c:v>
                </c:pt>
                <c:pt idx="48">
                  <c:v>9.78661067920652E-29</c:v>
                </c:pt>
                <c:pt idx="49">
                  <c:v>3.76614024935392E-19</c:v>
                </c:pt>
                <c:pt idx="50">
                  <c:v>2.66732217161657E-14</c:v>
                </c:pt>
                <c:pt idx="51">
                  <c:v>3.95373933626726E-14</c:v>
                </c:pt>
                <c:pt idx="52">
                  <c:v>1.4775726525348E-21</c:v>
                </c:pt>
                <c:pt idx="53">
                  <c:v>7.93730395908158E-29</c:v>
                </c:pt>
                <c:pt idx="54">
                  <c:v>6.36032381887046E-31</c:v>
                </c:pt>
                <c:pt idx="55">
                  <c:v>5.21071471173617E-33</c:v>
                </c:pt>
                <c:pt idx="56">
                  <c:v>1.71610656867052E-29</c:v>
                </c:pt>
                <c:pt idx="57">
                  <c:v>1.71610656867052E-29</c:v>
                </c:pt>
                <c:pt idx="58">
                  <c:v>3.5307725400543E-22</c:v>
                </c:pt>
                <c:pt idx="59">
                  <c:v>2.09420630591962E-22</c:v>
                </c:pt>
                <c:pt idx="60">
                  <c:v>1.83493393820458E-23</c:v>
                </c:pt>
                <c:pt idx="61">
                  <c:v>3.39588786328693E-27</c:v>
                </c:pt>
                <c:pt idx="62">
                  <c:v>6.590477000568E-28</c:v>
                </c:pt>
                <c:pt idx="63">
                  <c:v>3.66615559656756E-19</c:v>
                </c:pt>
                <c:pt idx="64">
                  <c:v>3.62004402184853E-25</c:v>
                </c:pt>
                <c:pt idx="65">
                  <c:v>2.79537668671651E-27</c:v>
                </c:pt>
                <c:pt idx="66">
                  <c:v>4.30975268869558E-33</c:v>
                </c:pt>
                <c:pt idx="67">
                  <c:v>8.38047790373285E-32</c:v>
                </c:pt>
                <c:pt idx="68">
                  <c:v>7.49891795515609E-14</c:v>
                </c:pt>
                <c:pt idx="69">
                  <c:v>1.14796348655697E-12</c:v>
                </c:pt>
                <c:pt idx="70">
                  <c:v>1.05256830545114E-37</c:v>
                </c:pt>
                <c:pt idx="71">
                  <c:v>1.68789026934691E-45</c:v>
                </c:pt>
                <c:pt idx="72">
                  <c:v>6.96674874616105E-44</c:v>
                </c:pt>
                <c:pt idx="73">
                  <c:v>5.5150172671345E-42</c:v>
                </c:pt>
                <c:pt idx="74">
                  <c:v>1.96138806691799E-40</c:v>
                </c:pt>
                <c:pt idx="75">
                  <c:v>1.39476484758361E-39</c:v>
                </c:pt>
                <c:pt idx="76">
                  <c:v>4.148584899797E-37</c:v>
                </c:pt>
                <c:pt idx="77">
                  <c:v>5.63825664491283E-39</c:v>
                </c:pt>
                <c:pt idx="78">
                  <c:v>9.82654339149022E-39</c:v>
                </c:pt>
                <c:pt idx="79">
                  <c:v>8.13342670136882E-38</c:v>
                </c:pt>
                <c:pt idx="80">
                  <c:v>8.9289927624857E-32</c:v>
                </c:pt>
                <c:pt idx="81">
                  <c:v>1.15577783120544E-21</c:v>
                </c:pt>
                <c:pt idx="82">
                  <c:v>2.35678186095336E-16</c:v>
                </c:pt>
                <c:pt idx="83">
                  <c:v>3.27131627491332E-16</c:v>
                </c:pt>
                <c:pt idx="84">
                  <c:v>2.35225972176507E-15</c:v>
                </c:pt>
                <c:pt idx="85">
                  <c:v>2.22317906775957E-13</c:v>
                </c:pt>
                <c:pt idx="86">
                  <c:v>3.51972993990877E-11</c:v>
                </c:pt>
                <c:pt idx="87">
                  <c:v>4.89970229998934E-28</c:v>
                </c:pt>
                <c:pt idx="88">
                  <c:v>3.94694767173068E-42</c:v>
                </c:pt>
                <c:pt idx="89">
                  <c:v>1.99342140970278E-57</c:v>
                </c:pt>
                <c:pt idx="90">
                  <c:v>1.99342140970278E-57</c:v>
                </c:pt>
                <c:pt idx="91">
                  <c:v>1.69957568058642E-53</c:v>
                </c:pt>
                <c:pt idx="92">
                  <c:v>6.78902230380343E-60</c:v>
                </c:pt>
                <c:pt idx="93">
                  <c:v>6.78902230380343E-60</c:v>
                </c:pt>
                <c:pt idx="94">
                  <c:v>4.74446703201077E-61</c:v>
                </c:pt>
                <c:pt idx="95">
                  <c:v>4.74446703201077E-61</c:v>
                </c:pt>
                <c:pt idx="96">
                  <c:v>4.74446703201077E-61</c:v>
                </c:pt>
                <c:pt idx="97">
                  <c:v>2.21911645750667E-63</c:v>
                </c:pt>
                <c:pt idx="98">
                  <c:v>2.21911645750667E-63</c:v>
                </c:pt>
                <c:pt idx="99">
                  <c:v>2.21911645750667E-63</c:v>
                </c:pt>
                <c:pt idx="100">
                  <c:v>2.21911645750667E-63</c:v>
                </c:pt>
                <c:pt idx="101">
                  <c:v>2.21911645750667E-63</c:v>
                </c:pt>
                <c:pt idx="102">
                  <c:v>2.21911645750667E-63</c:v>
                </c:pt>
                <c:pt idx="103">
                  <c:v>2.21911645750667E-63</c:v>
                </c:pt>
                <c:pt idx="104">
                  <c:v>2.21911645750667E-63</c:v>
                </c:pt>
                <c:pt idx="105">
                  <c:v>2.21911645750667E-63</c:v>
                </c:pt>
                <c:pt idx="106">
                  <c:v>2.21911645750667E-63</c:v>
                </c:pt>
                <c:pt idx="107">
                  <c:v>2.21911645750667E-63</c:v>
                </c:pt>
                <c:pt idx="108">
                  <c:v>2.21911645750667E-63</c:v>
                </c:pt>
                <c:pt idx="109">
                  <c:v>2.21911645750667E-63</c:v>
                </c:pt>
                <c:pt idx="110">
                  <c:v>2.21911645750667E-63</c:v>
                </c:pt>
                <c:pt idx="111">
                  <c:v>2.21911645750667E-63</c:v>
                </c:pt>
                <c:pt idx="112">
                  <c:v>2.21911645750667E-63</c:v>
                </c:pt>
                <c:pt idx="113">
                  <c:v>2.21911645750667E-63</c:v>
                </c:pt>
                <c:pt idx="114">
                  <c:v>2.21911645750667E-63</c:v>
                </c:pt>
                <c:pt idx="115">
                  <c:v>2.21911645750667E-63</c:v>
                </c:pt>
                <c:pt idx="116">
                  <c:v>2.21911645750667E-63</c:v>
                </c:pt>
                <c:pt idx="117">
                  <c:v>2.21911645750667E-63</c:v>
                </c:pt>
                <c:pt idx="118">
                  <c:v>2.21911645750667E-63</c:v>
                </c:pt>
                <c:pt idx="119">
                  <c:v>2.21911645750667E-63</c:v>
                </c:pt>
                <c:pt idx="120">
                  <c:v>2.21911645750667E-63</c:v>
                </c:pt>
                <c:pt idx="121">
                  <c:v>2.21911645750667E-63</c:v>
                </c:pt>
                <c:pt idx="122">
                  <c:v>2.21911645750667E-63</c:v>
                </c:pt>
                <c:pt idx="123">
                  <c:v>2.21911645750667E-63</c:v>
                </c:pt>
                <c:pt idx="124">
                  <c:v>2.21911645750667E-63</c:v>
                </c:pt>
                <c:pt idx="125">
                  <c:v>2.21911645750667E-63</c:v>
                </c:pt>
                <c:pt idx="126">
                  <c:v>2.21911645750667E-63</c:v>
                </c:pt>
                <c:pt idx="127">
                  <c:v>2.21911645750667E-63</c:v>
                </c:pt>
                <c:pt idx="128">
                  <c:v>2.21911645750667E-63</c:v>
                </c:pt>
                <c:pt idx="129">
                  <c:v>2.21911645750667E-63</c:v>
                </c:pt>
                <c:pt idx="130">
                  <c:v>2.21911645750667E-63</c:v>
                </c:pt>
                <c:pt idx="131">
                  <c:v>2.21911645750667E-63</c:v>
                </c:pt>
                <c:pt idx="132">
                  <c:v>2.21911645750667E-63</c:v>
                </c:pt>
                <c:pt idx="133">
                  <c:v>2.21911645750667E-63</c:v>
                </c:pt>
                <c:pt idx="134">
                  <c:v>2.21911645750667E-63</c:v>
                </c:pt>
                <c:pt idx="135">
                  <c:v>2.21911645750667E-63</c:v>
                </c:pt>
                <c:pt idx="136">
                  <c:v>2.21911645750667E-63</c:v>
                </c:pt>
                <c:pt idx="137">
                  <c:v>2.21911645750667E-63</c:v>
                </c:pt>
                <c:pt idx="138">
                  <c:v>1.6333329633435E-59</c:v>
                </c:pt>
                <c:pt idx="139">
                  <c:v>1.6333329633435E-59</c:v>
                </c:pt>
                <c:pt idx="140">
                  <c:v>1.6333329633435E-59</c:v>
                </c:pt>
                <c:pt idx="141">
                  <c:v>2.21911645750667E-63</c:v>
                </c:pt>
                <c:pt idx="142">
                  <c:v>2.21911645750667E-63</c:v>
                </c:pt>
                <c:pt idx="143">
                  <c:v>2.21911645750667E-63</c:v>
                </c:pt>
                <c:pt idx="144">
                  <c:v>2.21911645750667E-63</c:v>
                </c:pt>
                <c:pt idx="145">
                  <c:v>2.21911645750667E-63</c:v>
                </c:pt>
                <c:pt idx="146">
                  <c:v>2.21911645750667E-63</c:v>
                </c:pt>
                <c:pt idx="147">
                  <c:v>2.21911645750667E-63</c:v>
                </c:pt>
                <c:pt idx="148">
                  <c:v>2.21911645750667E-63</c:v>
                </c:pt>
                <c:pt idx="149">
                  <c:v>2.21911645750667E-63</c:v>
                </c:pt>
                <c:pt idx="150">
                  <c:v>2.21911645750667E-63</c:v>
                </c:pt>
                <c:pt idx="151">
                  <c:v>2.21911645750667E-63</c:v>
                </c:pt>
                <c:pt idx="152">
                  <c:v>2.21911645750667E-63</c:v>
                </c:pt>
                <c:pt idx="153">
                  <c:v>2.21911645750667E-63</c:v>
                </c:pt>
                <c:pt idx="154">
                  <c:v>2.21911645750667E-63</c:v>
                </c:pt>
                <c:pt idx="155">
                  <c:v>2.21911645750667E-63</c:v>
                </c:pt>
                <c:pt idx="156">
                  <c:v>2.21911645750667E-63</c:v>
                </c:pt>
                <c:pt idx="157">
                  <c:v>2.21911645750667E-63</c:v>
                </c:pt>
                <c:pt idx="158">
                  <c:v>2.21911645750667E-63</c:v>
                </c:pt>
                <c:pt idx="159">
                  <c:v>9.69860329117541E-60</c:v>
                </c:pt>
                <c:pt idx="160">
                  <c:v>3.24677733153242E-37</c:v>
                </c:pt>
                <c:pt idx="161">
                  <c:v>6.52209906415301E-32</c:v>
                </c:pt>
                <c:pt idx="162">
                  <c:v>8.39950478801511E-35</c:v>
                </c:pt>
                <c:pt idx="163">
                  <c:v>4.88799471863248E-38</c:v>
                </c:pt>
                <c:pt idx="164">
                  <c:v>2.93252341137828E-35</c:v>
                </c:pt>
                <c:pt idx="165">
                  <c:v>4.45579447532594E-35</c:v>
                </c:pt>
                <c:pt idx="166">
                  <c:v>1.72237262286828E-34</c:v>
                </c:pt>
                <c:pt idx="167">
                  <c:v>1.80304499308415E-37</c:v>
                </c:pt>
                <c:pt idx="168">
                  <c:v>4.80227996764595E-42</c:v>
                </c:pt>
                <c:pt idx="169">
                  <c:v>4.49847448621776E-45</c:v>
                </c:pt>
                <c:pt idx="170">
                  <c:v>1.36258798245727E-46</c:v>
                </c:pt>
                <c:pt idx="171">
                  <c:v>2.06277765635939E-46</c:v>
                </c:pt>
                <c:pt idx="172">
                  <c:v>1.35948221189161E-46</c:v>
                </c:pt>
                <c:pt idx="173">
                  <c:v>1.27926227615445E-46</c:v>
                </c:pt>
                <c:pt idx="174">
                  <c:v>5.0725627787135E-47</c:v>
                </c:pt>
                <c:pt idx="175">
                  <c:v>1.6747257036872E-46</c:v>
                </c:pt>
                <c:pt idx="176">
                  <c:v>1.26480593324392E-46</c:v>
                </c:pt>
                <c:pt idx="177">
                  <c:v>3.09647669386887E-46</c:v>
                </c:pt>
                <c:pt idx="178">
                  <c:v>4.16480134395496E-46</c:v>
                </c:pt>
                <c:pt idx="179">
                  <c:v>9.84991993506406E-46</c:v>
                </c:pt>
                <c:pt idx="180">
                  <c:v>1.00047869173797E-46</c:v>
                </c:pt>
                <c:pt idx="181">
                  <c:v>1.83816721639551E-46</c:v>
                </c:pt>
                <c:pt idx="182">
                  <c:v>5.95724468403672E-47</c:v>
                </c:pt>
                <c:pt idx="183">
                  <c:v>3.30159003936202E-46</c:v>
                </c:pt>
                <c:pt idx="184">
                  <c:v>5.0231908783087E-47</c:v>
                </c:pt>
                <c:pt idx="185">
                  <c:v>7.77259269663075E-46</c:v>
                </c:pt>
                <c:pt idx="186">
                  <c:v>2.52078214350315E-46</c:v>
                </c:pt>
                <c:pt idx="187">
                  <c:v>3.0170048467847E-46</c:v>
                </c:pt>
                <c:pt idx="188">
                  <c:v>8.54055564597793E-47</c:v>
                </c:pt>
                <c:pt idx="189">
                  <c:v>1.2672352315086E-44</c:v>
                </c:pt>
                <c:pt idx="190">
                  <c:v>4.88803865515271E-33</c:v>
                </c:pt>
                <c:pt idx="191">
                  <c:v>1.59684974104197E-14</c:v>
                </c:pt>
                <c:pt idx="192">
                  <c:v>6.04363227880197E-11</c:v>
                </c:pt>
                <c:pt idx="193">
                  <c:v>2.66670803979035E-31</c:v>
                </c:pt>
                <c:pt idx="194">
                  <c:v>5.4335457578564E-35</c:v>
                </c:pt>
                <c:pt idx="195">
                  <c:v>2.09137036961588E-34</c:v>
                </c:pt>
                <c:pt idx="196">
                  <c:v>2.09137036961588E-34</c:v>
                </c:pt>
                <c:pt idx="197">
                  <c:v>3.99287731784898E-36</c:v>
                </c:pt>
                <c:pt idx="198">
                  <c:v>1.45205252207046E-35</c:v>
                </c:pt>
                <c:pt idx="199">
                  <c:v>1.45205252207046E-35</c:v>
                </c:pt>
                <c:pt idx="200">
                  <c:v>1.45205252207046E-35</c:v>
                </c:pt>
                <c:pt idx="201">
                  <c:v>1.13021830795826E-36</c:v>
                </c:pt>
                <c:pt idx="202">
                  <c:v>1.13021830795826E-36</c:v>
                </c:pt>
                <c:pt idx="203">
                  <c:v>1.13021830795826E-36</c:v>
                </c:pt>
                <c:pt idx="204">
                  <c:v>1.45205252207046E-35</c:v>
                </c:pt>
                <c:pt idx="205">
                  <c:v>1.45205252207046E-35</c:v>
                </c:pt>
                <c:pt idx="206">
                  <c:v>1.45205252207046E-35</c:v>
                </c:pt>
                <c:pt idx="207">
                  <c:v>1.13021830795826E-36</c:v>
                </c:pt>
                <c:pt idx="208">
                  <c:v>1.13021830795826E-36</c:v>
                </c:pt>
                <c:pt idx="209">
                  <c:v>1.13021830795826E-36</c:v>
                </c:pt>
                <c:pt idx="210">
                  <c:v>1.13021830795826E-36</c:v>
                </c:pt>
                <c:pt idx="211">
                  <c:v>1.13021830795826E-36</c:v>
                </c:pt>
                <c:pt idx="212">
                  <c:v>1.13021830795826E-36</c:v>
                </c:pt>
                <c:pt idx="213">
                  <c:v>1.07895605075593E-26</c:v>
                </c:pt>
                <c:pt idx="214">
                  <c:v>1.3420636950987E-31</c:v>
                </c:pt>
                <c:pt idx="215">
                  <c:v>9.5026369912214E-45</c:v>
                </c:pt>
                <c:pt idx="216">
                  <c:v>5.32085088453849E-57</c:v>
                </c:pt>
                <c:pt idx="217">
                  <c:v>2.4808450565197E-54</c:v>
                </c:pt>
                <c:pt idx="218">
                  <c:v>1.23406480781292E-51</c:v>
                </c:pt>
                <c:pt idx="219">
                  <c:v>1.23406480781292E-51</c:v>
                </c:pt>
                <c:pt idx="220">
                  <c:v>2.4808450565197E-54</c:v>
                </c:pt>
                <c:pt idx="221">
                  <c:v>5.32085088453849E-57</c:v>
                </c:pt>
                <c:pt idx="222">
                  <c:v>5.32085088453849E-57</c:v>
                </c:pt>
                <c:pt idx="223">
                  <c:v>5.32085088453849E-57</c:v>
                </c:pt>
                <c:pt idx="224">
                  <c:v>5.32085088453849E-57</c:v>
                </c:pt>
                <c:pt idx="225">
                  <c:v>5.32085088453849E-57</c:v>
                </c:pt>
                <c:pt idx="226">
                  <c:v>5.32085088453849E-57</c:v>
                </c:pt>
                <c:pt idx="227">
                  <c:v>5.32085088453849E-57</c:v>
                </c:pt>
                <c:pt idx="228">
                  <c:v>5.32085088453849E-57</c:v>
                </c:pt>
                <c:pt idx="229">
                  <c:v>5.32085088453849E-57</c:v>
                </c:pt>
                <c:pt idx="230">
                  <c:v>5.32085088453849E-57</c:v>
                </c:pt>
                <c:pt idx="231">
                  <c:v>1.13974451728788E-55</c:v>
                </c:pt>
                <c:pt idx="232">
                  <c:v>2.82114334670402E-50</c:v>
                </c:pt>
                <c:pt idx="233">
                  <c:v>2.82114334670402E-50</c:v>
                </c:pt>
                <c:pt idx="234">
                  <c:v>1.23406480781292E-51</c:v>
                </c:pt>
              </c:numCache>
            </c:numRef>
          </c:val>
        </c:ser>
        <c:ser>
          <c:idx val="2"/>
          <c:order val="2"/>
          <c:tx>
            <c:v>C3</c:v>
          </c:tx>
          <c:spPr>
            <a:solidFill>
              <a:schemeClr val="accent2">
                <a:lumMod val="75000"/>
              </a:schemeClr>
            </a:solidFill>
          </c:spPr>
          <c:invertIfNegative val="0"/>
          <c:val>
            <c:numRef>
              <c:f>MeaningfulActionResult_probabil!$C$1:$C$235</c:f>
              <c:numCache>
                <c:formatCode>0.00_ </c:formatCode>
                <c:ptCount val="235"/>
                <c:pt idx="0">
                  <c:v>1.72751297327596E-61</c:v>
                </c:pt>
                <c:pt idx="1">
                  <c:v>5.49048641257771E-68</c:v>
                </c:pt>
                <c:pt idx="2">
                  <c:v>4.6207694884522E-68</c:v>
                </c:pt>
                <c:pt idx="3">
                  <c:v>4.6207694884522E-68</c:v>
                </c:pt>
                <c:pt idx="4">
                  <c:v>4.28891986269062E-68</c:v>
                </c:pt>
                <c:pt idx="5">
                  <c:v>4.28891986269062E-68</c:v>
                </c:pt>
                <c:pt idx="6">
                  <c:v>4.28891986269062E-68</c:v>
                </c:pt>
                <c:pt idx="7">
                  <c:v>4.28891986269062E-68</c:v>
                </c:pt>
                <c:pt idx="8">
                  <c:v>4.28891986269062E-68</c:v>
                </c:pt>
                <c:pt idx="9">
                  <c:v>4.28891986269062E-68</c:v>
                </c:pt>
                <c:pt idx="10">
                  <c:v>1.45613205524131E-58</c:v>
                </c:pt>
                <c:pt idx="11">
                  <c:v>1.5187079575481E-62</c:v>
                </c:pt>
                <c:pt idx="12">
                  <c:v>7.41309743116761E-69</c:v>
                </c:pt>
                <c:pt idx="13">
                  <c:v>7.22314822917568E-88</c:v>
                </c:pt>
                <c:pt idx="14">
                  <c:v>7.22314822917568E-88</c:v>
                </c:pt>
                <c:pt idx="15">
                  <c:v>1.55761576009753E-85</c:v>
                </c:pt>
                <c:pt idx="16">
                  <c:v>1.05989513185733E-75</c:v>
                </c:pt>
                <c:pt idx="17">
                  <c:v>1.63283457641321E-71</c:v>
                </c:pt>
                <c:pt idx="18">
                  <c:v>3.41984033500769E-58</c:v>
                </c:pt>
                <c:pt idx="19">
                  <c:v>1.33815881683986E-63</c:v>
                </c:pt>
                <c:pt idx="20">
                  <c:v>2.11516285223107E-63</c:v>
                </c:pt>
                <c:pt idx="21">
                  <c:v>2.03685461822264E-64</c:v>
                </c:pt>
                <c:pt idx="22">
                  <c:v>3.56601903932115E-64</c:v>
                </c:pt>
                <c:pt idx="23">
                  <c:v>6.14144961664531E-60</c:v>
                </c:pt>
                <c:pt idx="24">
                  <c:v>2.47438208748726E-61</c:v>
                </c:pt>
                <c:pt idx="25">
                  <c:v>1.3291889578851E-65</c:v>
                </c:pt>
                <c:pt idx="26">
                  <c:v>5.06289182794749E-72</c:v>
                </c:pt>
                <c:pt idx="27">
                  <c:v>2.90055261570689E-66</c:v>
                </c:pt>
                <c:pt idx="28">
                  <c:v>4.00929830400721E-38</c:v>
                </c:pt>
                <c:pt idx="29">
                  <c:v>1.03745420690698E-26</c:v>
                </c:pt>
                <c:pt idx="30">
                  <c:v>2.31841434523545E-37</c:v>
                </c:pt>
                <c:pt idx="31">
                  <c:v>5.13274188979079E-52</c:v>
                </c:pt>
                <c:pt idx="32">
                  <c:v>2.55859677318502E-62</c:v>
                </c:pt>
                <c:pt idx="33">
                  <c:v>7.58539473348183E-60</c:v>
                </c:pt>
                <c:pt idx="34">
                  <c:v>2.87660742076746E-59</c:v>
                </c:pt>
                <c:pt idx="35">
                  <c:v>5.0062065113055E-58</c:v>
                </c:pt>
                <c:pt idx="36">
                  <c:v>5.0062065113055E-58</c:v>
                </c:pt>
                <c:pt idx="37">
                  <c:v>7.32252876999087E-58</c:v>
                </c:pt>
                <c:pt idx="38">
                  <c:v>3.47153411036999E-56</c:v>
                </c:pt>
                <c:pt idx="39">
                  <c:v>3.86678472560597E-56</c:v>
                </c:pt>
                <c:pt idx="40">
                  <c:v>6.1903565796583E-52</c:v>
                </c:pt>
                <c:pt idx="41">
                  <c:v>4.65458101976621E-55</c:v>
                </c:pt>
                <c:pt idx="42">
                  <c:v>1.80225162300327E-54</c:v>
                </c:pt>
                <c:pt idx="43">
                  <c:v>1.55426486038449E-53</c:v>
                </c:pt>
                <c:pt idx="44">
                  <c:v>6.7947749361002E-37</c:v>
                </c:pt>
                <c:pt idx="45">
                  <c:v>3.49102081659212E-40</c:v>
                </c:pt>
                <c:pt idx="46">
                  <c:v>1.925612981839E-57</c:v>
                </c:pt>
                <c:pt idx="47">
                  <c:v>8.11252380080145E-64</c:v>
                </c:pt>
                <c:pt idx="48">
                  <c:v>8.46996929986827E-65</c:v>
                </c:pt>
                <c:pt idx="49">
                  <c:v>4.29336171925557E-59</c:v>
                </c:pt>
                <c:pt idx="50">
                  <c:v>1.18893472505293E-55</c:v>
                </c:pt>
                <c:pt idx="51">
                  <c:v>3.80666204033517E-55</c:v>
                </c:pt>
                <c:pt idx="52">
                  <c:v>1.41571964870977E-60</c:v>
                </c:pt>
                <c:pt idx="53">
                  <c:v>8.14706728350174E-65</c:v>
                </c:pt>
                <c:pt idx="54">
                  <c:v>4.57770181776588E-66</c:v>
                </c:pt>
                <c:pt idx="55">
                  <c:v>3.89193081372935E-67</c:v>
                </c:pt>
                <c:pt idx="56">
                  <c:v>4.10361882387073E-65</c:v>
                </c:pt>
                <c:pt idx="57">
                  <c:v>4.10361882387073E-65</c:v>
                </c:pt>
                <c:pt idx="58">
                  <c:v>4.7274391012298E-59</c:v>
                </c:pt>
                <c:pt idx="59">
                  <c:v>1.98931358917558E-59</c:v>
                </c:pt>
                <c:pt idx="60">
                  <c:v>3.37986798902856E-59</c:v>
                </c:pt>
                <c:pt idx="61">
                  <c:v>9.00636194825874E-65</c:v>
                </c:pt>
                <c:pt idx="62">
                  <c:v>3.54820695048769E-65</c:v>
                </c:pt>
                <c:pt idx="63">
                  <c:v>6.56759750172214E-59</c:v>
                </c:pt>
                <c:pt idx="64">
                  <c:v>1.16950136178484E-62</c:v>
                </c:pt>
                <c:pt idx="65">
                  <c:v>8.70274457740979E-64</c:v>
                </c:pt>
                <c:pt idx="66">
                  <c:v>4.1422639257541E-66</c:v>
                </c:pt>
                <c:pt idx="67">
                  <c:v>1.62881358410581E-65</c:v>
                </c:pt>
                <c:pt idx="68">
                  <c:v>2.98595516445265E-28</c:v>
                </c:pt>
                <c:pt idx="69">
                  <c:v>0.999999999991861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0.999999995115772</c:v>
                </c:pt>
                <c:pt idx="82">
                  <c:v>7.32677136608696E-7</c:v>
                </c:pt>
                <c:pt idx="83">
                  <c:v>1.14240056472394E-15</c:v>
                </c:pt>
                <c:pt idx="84">
                  <c:v>1.49652487137442E-22</c:v>
                </c:pt>
                <c:pt idx="85">
                  <c:v>3.98187579762673E-29</c:v>
                </c:pt>
                <c:pt idx="86">
                  <c:v>4.72783165454767E-37</c:v>
                </c:pt>
                <c:pt idx="87">
                  <c:v>1.70494030998683E-58</c:v>
                </c:pt>
                <c:pt idx="88">
                  <c:v>1.19876813436585E-69</c:v>
                </c:pt>
                <c:pt idx="89">
                  <c:v>8.58627616806542E-85</c:v>
                </c:pt>
                <c:pt idx="90">
                  <c:v>8.58627616806542E-85</c:v>
                </c:pt>
                <c:pt idx="91">
                  <c:v>5.16195637054415E-81</c:v>
                </c:pt>
                <c:pt idx="92">
                  <c:v>5.74404228374899E-87</c:v>
                </c:pt>
                <c:pt idx="93">
                  <c:v>5.74404228374899E-87</c:v>
                </c:pt>
                <c:pt idx="94">
                  <c:v>5.35225211649515E-88</c:v>
                </c:pt>
                <c:pt idx="95">
                  <c:v>5.35225211649515E-88</c:v>
                </c:pt>
                <c:pt idx="96">
                  <c:v>5.35225211649515E-88</c:v>
                </c:pt>
                <c:pt idx="97">
                  <c:v>3.50475173437475E-90</c:v>
                </c:pt>
                <c:pt idx="98">
                  <c:v>3.50475173437475E-90</c:v>
                </c:pt>
                <c:pt idx="99">
                  <c:v>3.50475173437475E-90</c:v>
                </c:pt>
                <c:pt idx="100">
                  <c:v>3.50475173437475E-90</c:v>
                </c:pt>
                <c:pt idx="101">
                  <c:v>3.50475173437475E-90</c:v>
                </c:pt>
                <c:pt idx="102">
                  <c:v>3.50475173437475E-90</c:v>
                </c:pt>
                <c:pt idx="103">
                  <c:v>3.50475173437475E-90</c:v>
                </c:pt>
                <c:pt idx="104">
                  <c:v>3.50475173437475E-90</c:v>
                </c:pt>
                <c:pt idx="105">
                  <c:v>3.50475173437475E-90</c:v>
                </c:pt>
                <c:pt idx="106">
                  <c:v>3.50475173437475E-90</c:v>
                </c:pt>
                <c:pt idx="107">
                  <c:v>3.50475173437475E-90</c:v>
                </c:pt>
                <c:pt idx="108">
                  <c:v>3.50475173437475E-90</c:v>
                </c:pt>
                <c:pt idx="109">
                  <c:v>3.50475173437475E-90</c:v>
                </c:pt>
                <c:pt idx="110">
                  <c:v>3.50475173437475E-90</c:v>
                </c:pt>
                <c:pt idx="111">
                  <c:v>3.50475173437475E-90</c:v>
                </c:pt>
                <c:pt idx="112">
                  <c:v>3.50475173437475E-90</c:v>
                </c:pt>
                <c:pt idx="113">
                  <c:v>3.50475173437475E-90</c:v>
                </c:pt>
                <c:pt idx="114">
                  <c:v>3.50475173437475E-90</c:v>
                </c:pt>
                <c:pt idx="115">
                  <c:v>3.50475173437475E-90</c:v>
                </c:pt>
                <c:pt idx="116">
                  <c:v>3.50475173437475E-90</c:v>
                </c:pt>
                <c:pt idx="117">
                  <c:v>3.50475173437475E-90</c:v>
                </c:pt>
                <c:pt idx="118">
                  <c:v>3.50475173437475E-90</c:v>
                </c:pt>
                <c:pt idx="119">
                  <c:v>3.50475173437475E-90</c:v>
                </c:pt>
                <c:pt idx="120">
                  <c:v>3.50475173437475E-90</c:v>
                </c:pt>
                <c:pt idx="121">
                  <c:v>3.50475173437475E-90</c:v>
                </c:pt>
                <c:pt idx="122">
                  <c:v>3.50475173437475E-90</c:v>
                </c:pt>
                <c:pt idx="123">
                  <c:v>3.50475173437475E-90</c:v>
                </c:pt>
                <c:pt idx="124">
                  <c:v>3.50475173437475E-90</c:v>
                </c:pt>
                <c:pt idx="125">
                  <c:v>3.50475173437475E-90</c:v>
                </c:pt>
                <c:pt idx="126">
                  <c:v>3.50475173437475E-90</c:v>
                </c:pt>
                <c:pt idx="127">
                  <c:v>3.50475173437475E-90</c:v>
                </c:pt>
                <c:pt idx="128">
                  <c:v>3.50475173437475E-90</c:v>
                </c:pt>
                <c:pt idx="129">
                  <c:v>3.50475173437475E-90</c:v>
                </c:pt>
                <c:pt idx="130">
                  <c:v>3.50475173437475E-90</c:v>
                </c:pt>
                <c:pt idx="131">
                  <c:v>3.50475173437475E-90</c:v>
                </c:pt>
                <c:pt idx="132">
                  <c:v>3.50475173437475E-90</c:v>
                </c:pt>
                <c:pt idx="133">
                  <c:v>3.50475173437475E-90</c:v>
                </c:pt>
                <c:pt idx="134">
                  <c:v>3.50475173437475E-90</c:v>
                </c:pt>
                <c:pt idx="135">
                  <c:v>3.50475173437475E-90</c:v>
                </c:pt>
                <c:pt idx="136">
                  <c:v>3.50475173437475E-90</c:v>
                </c:pt>
                <c:pt idx="137">
                  <c:v>3.50475173437475E-90</c:v>
                </c:pt>
                <c:pt idx="138">
                  <c:v>2.57959717108375E-86</c:v>
                </c:pt>
                <c:pt idx="139">
                  <c:v>2.57959717108375E-86</c:v>
                </c:pt>
                <c:pt idx="140">
                  <c:v>2.57959717108375E-86</c:v>
                </c:pt>
                <c:pt idx="141">
                  <c:v>3.50475173437475E-90</c:v>
                </c:pt>
                <c:pt idx="142">
                  <c:v>3.50475173437475E-90</c:v>
                </c:pt>
                <c:pt idx="143">
                  <c:v>3.50475173437475E-90</c:v>
                </c:pt>
                <c:pt idx="144">
                  <c:v>3.50475173437475E-90</c:v>
                </c:pt>
                <c:pt idx="145">
                  <c:v>3.50475173437475E-90</c:v>
                </c:pt>
                <c:pt idx="146">
                  <c:v>3.50475173437475E-90</c:v>
                </c:pt>
                <c:pt idx="147">
                  <c:v>3.50475173437475E-90</c:v>
                </c:pt>
                <c:pt idx="148">
                  <c:v>3.50475173437475E-90</c:v>
                </c:pt>
                <c:pt idx="149">
                  <c:v>3.50475173437475E-90</c:v>
                </c:pt>
                <c:pt idx="150">
                  <c:v>3.50475173437475E-90</c:v>
                </c:pt>
                <c:pt idx="151">
                  <c:v>3.50475173437475E-90</c:v>
                </c:pt>
                <c:pt idx="152">
                  <c:v>3.50475173437475E-90</c:v>
                </c:pt>
                <c:pt idx="153">
                  <c:v>3.50475173437475E-90</c:v>
                </c:pt>
                <c:pt idx="154">
                  <c:v>3.50475173437475E-90</c:v>
                </c:pt>
                <c:pt idx="155">
                  <c:v>3.50475173437475E-90</c:v>
                </c:pt>
                <c:pt idx="156">
                  <c:v>3.50475173437475E-90</c:v>
                </c:pt>
                <c:pt idx="157">
                  <c:v>3.50475173437475E-90</c:v>
                </c:pt>
                <c:pt idx="158">
                  <c:v>3.50475173437475E-90</c:v>
                </c:pt>
                <c:pt idx="159">
                  <c:v>8.20577469109618E-87</c:v>
                </c:pt>
                <c:pt idx="160">
                  <c:v>1.16540531307185E-64</c:v>
                </c:pt>
                <c:pt idx="161">
                  <c:v>2.34105641551823E-59</c:v>
                </c:pt>
                <c:pt idx="162">
                  <c:v>4.42190687703457E-62</c:v>
                </c:pt>
                <c:pt idx="163">
                  <c:v>7.71983277839773E-65</c:v>
                </c:pt>
                <c:pt idx="164">
                  <c:v>4.63146784268834E-62</c:v>
                </c:pt>
                <c:pt idx="165">
                  <c:v>7.03723924113573E-62</c:v>
                </c:pt>
                <c:pt idx="166">
                  <c:v>2.72022156242169E-61</c:v>
                </c:pt>
                <c:pt idx="167">
                  <c:v>2.84763111250544E-64</c:v>
                </c:pt>
                <c:pt idx="168">
                  <c:v>7.58445956661097E-69</c:v>
                </c:pt>
                <c:pt idx="169">
                  <c:v>7.10464572703252E-72</c:v>
                </c:pt>
                <c:pt idx="170">
                  <c:v>2.15199728639841E-73</c:v>
                </c:pt>
                <c:pt idx="171">
                  <c:v>3.25783874221484E-73</c:v>
                </c:pt>
                <c:pt idx="172">
                  <c:v>2.14709220143104E-73</c:v>
                </c:pt>
                <c:pt idx="173">
                  <c:v>2.02039720173543E-73</c:v>
                </c:pt>
                <c:pt idx="174">
                  <c:v>8.01132952544359E-74</c:v>
                </c:pt>
                <c:pt idx="175">
                  <c:v>2.64497061194999E-73</c:v>
                </c:pt>
                <c:pt idx="176">
                  <c:v>1.99756564068012E-73</c:v>
                </c:pt>
                <c:pt idx="177">
                  <c:v>4.89040673218377E-73</c:v>
                </c:pt>
                <c:pt idx="178">
                  <c:v>6.57766052979006E-73</c:v>
                </c:pt>
                <c:pt idx="179">
                  <c:v>1.55564273605791E-72</c:v>
                </c:pt>
                <c:pt idx="180">
                  <c:v>1.58010158421868E-73</c:v>
                </c:pt>
                <c:pt idx="181">
                  <c:v>2.9031012401086E-73</c:v>
                </c:pt>
                <c:pt idx="182">
                  <c:v>9.40854796865015E-74</c:v>
                </c:pt>
                <c:pt idx="183">
                  <c:v>5.21435158461769E-73</c:v>
                </c:pt>
                <c:pt idx="184">
                  <c:v>7.93335423352606E-74</c:v>
                </c:pt>
                <c:pt idx="185">
                  <c:v>1.22756098004456E-72</c:v>
                </c:pt>
                <c:pt idx="186">
                  <c:v>3.98118609752911E-73</c:v>
                </c:pt>
                <c:pt idx="187">
                  <c:v>4.76489322298397E-73</c:v>
                </c:pt>
                <c:pt idx="188">
                  <c:v>1.34884886782295E-73</c:v>
                </c:pt>
                <c:pt idx="189">
                  <c:v>2.00140234211985E-71</c:v>
                </c:pt>
                <c:pt idx="190">
                  <c:v>6.19257403538316E-61</c:v>
                </c:pt>
                <c:pt idx="191">
                  <c:v>5.54380257455422E-48</c:v>
                </c:pt>
                <c:pt idx="192">
                  <c:v>5.79393721454118E-46</c:v>
                </c:pt>
                <c:pt idx="193">
                  <c:v>7.4253611998561E-67</c:v>
                </c:pt>
                <c:pt idx="194">
                  <c:v>5.49048641257771E-68</c:v>
                </c:pt>
                <c:pt idx="195">
                  <c:v>7.08175900107893E-68</c:v>
                </c:pt>
                <c:pt idx="196">
                  <c:v>7.08175900107893E-68</c:v>
                </c:pt>
                <c:pt idx="197">
                  <c:v>4.2459057385582E-68</c:v>
                </c:pt>
                <c:pt idx="198">
                  <c:v>4.6207694884522E-68</c:v>
                </c:pt>
                <c:pt idx="199">
                  <c:v>4.6207694884522E-68</c:v>
                </c:pt>
                <c:pt idx="200">
                  <c:v>4.6207694884522E-68</c:v>
                </c:pt>
                <c:pt idx="201">
                  <c:v>4.28891986269062E-68</c:v>
                </c:pt>
                <c:pt idx="202">
                  <c:v>4.28891986269062E-68</c:v>
                </c:pt>
                <c:pt idx="203">
                  <c:v>4.28891986269062E-68</c:v>
                </c:pt>
                <c:pt idx="204">
                  <c:v>4.6207694884522E-68</c:v>
                </c:pt>
                <c:pt idx="205">
                  <c:v>4.6207694884522E-68</c:v>
                </c:pt>
                <c:pt idx="206">
                  <c:v>4.6207694884522E-68</c:v>
                </c:pt>
                <c:pt idx="207">
                  <c:v>4.28891986269062E-68</c:v>
                </c:pt>
                <c:pt idx="208">
                  <c:v>4.28891986269062E-68</c:v>
                </c:pt>
                <c:pt idx="209">
                  <c:v>4.28891986269062E-68</c:v>
                </c:pt>
                <c:pt idx="210">
                  <c:v>4.28891986269062E-68</c:v>
                </c:pt>
                <c:pt idx="211">
                  <c:v>4.28891986269062E-68</c:v>
                </c:pt>
                <c:pt idx="212">
                  <c:v>4.28891986269062E-68</c:v>
                </c:pt>
                <c:pt idx="213">
                  <c:v>2.50873668547339E-60</c:v>
                </c:pt>
                <c:pt idx="214">
                  <c:v>3.60524339010287E-65</c:v>
                </c:pt>
                <c:pt idx="215">
                  <c:v>3.52985820874711E-77</c:v>
                </c:pt>
                <c:pt idx="216">
                  <c:v>7.22314822917568E-88</c:v>
                </c:pt>
                <c:pt idx="217">
                  <c:v>2.5369798213791E-86</c:v>
                </c:pt>
                <c:pt idx="218">
                  <c:v>1.20505482433628E-84</c:v>
                </c:pt>
                <c:pt idx="219">
                  <c:v>1.20505482433628E-84</c:v>
                </c:pt>
                <c:pt idx="220">
                  <c:v>2.5369798213791E-86</c:v>
                </c:pt>
                <c:pt idx="221">
                  <c:v>7.22314822917568E-88</c:v>
                </c:pt>
                <c:pt idx="222">
                  <c:v>7.22314822917568E-88</c:v>
                </c:pt>
                <c:pt idx="223">
                  <c:v>7.22314822917568E-88</c:v>
                </c:pt>
                <c:pt idx="224">
                  <c:v>7.22314822917568E-88</c:v>
                </c:pt>
                <c:pt idx="225">
                  <c:v>7.22314822917568E-88</c:v>
                </c:pt>
                <c:pt idx="226">
                  <c:v>7.22314822917568E-88</c:v>
                </c:pt>
                <c:pt idx="227">
                  <c:v>7.22314822917568E-88</c:v>
                </c:pt>
                <c:pt idx="228">
                  <c:v>7.22314822917568E-88</c:v>
                </c:pt>
                <c:pt idx="229">
                  <c:v>7.22314822917568E-88</c:v>
                </c:pt>
                <c:pt idx="230">
                  <c:v>7.22314822917568E-88</c:v>
                </c:pt>
                <c:pt idx="231">
                  <c:v>4.10981145498029E-87</c:v>
                </c:pt>
                <c:pt idx="232">
                  <c:v>9.18274950273024E-84</c:v>
                </c:pt>
                <c:pt idx="233">
                  <c:v>9.18274950273024E-84</c:v>
                </c:pt>
                <c:pt idx="234">
                  <c:v>1.20505482433628E-84</c:v>
                </c:pt>
              </c:numCache>
            </c:numRef>
          </c:val>
        </c:ser>
        <c:ser>
          <c:idx val="3"/>
          <c:order val="3"/>
          <c:tx>
            <c:v>C4</c:v>
          </c:tx>
          <c:spPr>
            <a:solidFill>
              <a:schemeClr val="accent4">
                <a:lumMod val="75000"/>
              </a:schemeClr>
            </a:solidFill>
          </c:spPr>
          <c:invertIfNegative val="0"/>
          <c:val>
            <c:numRef>
              <c:f>MeaningfulActionResult_probabil!$D$1:$D$235</c:f>
              <c:numCache>
                <c:formatCode>0.00_ </c:formatCode>
                <c:ptCount val="235"/>
                <c:pt idx="0">
                  <c:v>1.54373746996925E-57</c:v>
                </c:pt>
                <c:pt idx="1">
                  <c:v>3.94925430888269E-68</c:v>
                </c:pt>
                <c:pt idx="2">
                  <c:v>4.29997151425694E-68</c:v>
                </c:pt>
                <c:pt idx="3">
                  <c:v>4.29997151425694E-68</c:v>
                </c:pt>
                <c:pt idx="4">
                  <c:v>8.64546793724378E-68</c:v>
                </c:pt>
                <c:pt idx="5">
                  <c:v>8.64546793724378E-68</c:v>
                </c:pt>
                <c:pt idx="6">
                  <c:v>8.64546793724378E-68</c:v>
                </c:pt>
                <c:pt idx="7">
                  <c:v>8.64546793724378E-68</c:v>
                </c:pt>
                <c:pt idx="8">
                  <c:v>8.64546793724378E-68</c:v>
                </c:pt>
                <c:pt idx="9">
                  <c:v>8.64546793724378E-68</c:v>
                </c:pt>
                <c:pt idx="10">
                  <c:v>1.24539437725312E-56</c:v>
                </c:pt>
                <c:pt idx="11">
                  <c:v>1.89729580277494E-56</c:v>
                </c:pt>
                <c:pt idx="12">
                  <c:v>4.14934927217806E-56</c:v>
                </c:pt>
                <c:pt idx="13">
                  <c:v>4.52810884917882E-69</c:v>
                </c:pt>
                <c:pt idx="14">
                  <c:v>4.52810884917882E-69</c:v>
                </c:pt>
                <c:pt idx="15">
                  <c:v>9.76451470071266E-67</c:v>
                </c:pt>
                <c:pt idx="16">
                  <c:v>8.35291112254052E-56</c:v>
                </c:pt>
                <c:pt idx="17">
                  <c:v>4.14759543665611E-52</c:v>
                </c:pt>
                <c:pt idx="18">
                  <c:v>5.96632122345888E-46</c:v>
                </c:pt>
                <c:pt idx="19">
                  <c:v>2.74823691060413E-57</c:v>
                </c:pt>
                <c:pt idx="20">
                  <c:v>1.65300373604659E-59</c:v>
                </c:pt>
                <c:pt idx="21">
                  <c:v>1.07453582672061E-59</c:v>
                </c:pt>
                <c:pt idx="22">
                  <c:v>9.73258668523163E-61</c:v>
                </c:pt>
                <c:pt idx="23">
                  <c:v>2.10981076848541E-58</c:v>
                </c:pt>
                <c:pt idx="24">
                  <c:v>5.25829537297179E-59</c:v>
                </c:pt>
                <c:pt idx="25">
                  <c:v>5.5868952223364E-58</c:v>
                </c:pt>
                <c:pt idx="26">
                  <c:v>5.22480674356143E-58</c:v>
                </c:pt>
                <c:pt idx="27">
                  <c:v>6.5348776010566E-59</c:v>
                </c:pt>
                <c:pt idx="28">
                  <c:v>1.59062343930533E-26</c:v>
                </c:pt>
                <c:pt idx="29">
                  <c:v>3.00826696787922E-13</c:v>
                </c:pt>
                <c:pt idx="30">
                  <c:v>1.90931604809174E-10</c:v>
                </c:pt>
                <c:pt idx="31">
                  <c:v>6.09691655008561E-26</c:v>
                </c:pt>
                <c:pt idx="32">
                  <c:v>6.40035884237346E-32</c:v>
                </c:pt>
                <c:pt idx="33">
                  <c:v>2.03855912257602E-31</c:v>
                </c:pt>
                <c:pt idx="34">
                  <c:v>1.0091979595151E-30</c:v>
                </c:pt>
                <c:pt idx="35">
                  <c:v>4.5847338903029E-30</c:v>
                </c:pt>
                <c:pt idx="36">
                  <c:v>4.5847338903029E-30</c:v>
                </c:pt>
                <c:pt idx="37">
                  <c:v>9.45068567457737E-31</c:v>
                </c:pt>
                <c:pt idx="38">
                  <c:v>4.7308665292587E-30</c:v>
                </c:pt>
                <c:pt idx="39">
                  <c:v>7.07030396406502E-28</c:v>
                </c:pt>
                <c:pt idx="40">
                  <c:v>1.02658379348743E-21</c:v>
                </c:pt>
                <c:pt idx="41">
                  <c:v>6.34748698523469E-23</c:v>
                </c:pt>
                <c:pt idx="42">
                  <c:v>2.14768894341721E-23</c:v>
                </c:pt>
                <c:pt idx="43">
                  <c:v>1.04444593017278E-24</c:v>
                </c:pt>
                <c:pt idx="44">
                  <c:v>5.08030872183911E-18</c:v>
                </c:pt>
                <c:pt idx="45">
                  <c:v>2.15612328630283E-29</c:v>
                </c:pt>
                <c:pt idx="46">
                  <c:v>1.11483774246665E-55</c:v>
                </c:pt>
                <c:pt idx="47">
                  <c:v>1.36031988659789E-63</c:v>
                </c:pt>
                <c:pt idx="48">
                  <c:v>1.26949453917686E-64</c:v>
                </c:pt>
                <c:pt idx="49">
                  <c:v>8.00770924347087E-58</c:v>
                </c:pt>
                <c:pt idx="50">
                  <c:v>1.4579446414499E-53</c:v>
                </c:pt>
                <c:pt idx="51">
                  <c:v>6.22394978922235E-53</c:v>
                </c:pt>
                <c:pt idx="52">
                  <c:v>1.17729543519407E-59</c:v>
                </c:pt>
                <c:pt idx="53">
                  <c:v>1.13969089967976E-64</c:v>
                </c:pt>
                <c:pt idx="54">
                  <c:v>4.45596190633849E-66</c:v>
                </c:pt>
                <c:pt idx="55">
                  <c:v>2.92650905005914E-67</c:v>
                </c:pt>
                <c:pt idx="56">
                  <c:v>5.43301161389649E-65</c:v>
                </c:pt>
                <c:pt idx="57">
                  <c:v>5.43301161389649E-65</c:v>
                </c:pt>
                <c:pt idx="58">
                  <c:v>4.98619048578404E-57</c:v>
                </c:pt>
                <c:pt idx="59">
                  <c:v>8.99227100020247E-58</c:v>
                </c:pt>
                <c:pt idx="60">
                  <c:v>3.58463900957166E-58</c:v>
                </c:pt>
                <c:pt idx="61">
                  <c:v>7.39997989136806E-65</c:v>
                </c:pt>
                <c:pt idx="62">
                  <c:v>2.49089701569114E-65</c:v>
                </c:pt>
                <c:pt idx="63">
                  <c:v>1.33630596156624E-57</c:v>
                </c:pt>
                <c:pt idx="64">
                  <c:v>4.08549381720677E-62</c:v>
                </c:pt>
                <c:pt idx="65">
                  <c:v>2.02051534636203E-63</c:v>
                </c:pt>
                <c:pt idx="66">
                  <c:v>1.15746588054344E-65</c:v>
                </c:pt>
                <c:pt idx="67">
                  <c:v>3.98872928013675E-65</c:v>
                </c:pt>
                <c:pt idx="68">
                  <c:v>1.94303642656175E-36</c:v>
                </c:pt>
                <c:pt idx="69">
                  <c:v>2.09970621548145E-20</c:v>
                </c:pt>
                <c:pt idx="70">
                  <c:v>1.07546437731589E-28</c:v>
                </c:pt>
                <c:pt idx="71">
                  <c:v>4.97977441801396E-30</c:v>
                </c:pt>
                <c:pt idx="72">
                  <c:v>5.62292458821002E-29</c:v>
                </c:pt>
                <c:pt idx="73">
                  <c:v>1.39963097830625E-27</c:v>
                </c:pt>
                <c:pt idx="74">
                  <c:v>1.87166242686221E-25</c:v>
                </c:pt>
                <c:pt idx="75">
                  <c:v>8.44647659300828E-25</c:v>
                </c:pt>
                <c:pt idx="76">
                  <c:v>1.90321382805079E-22</c:v>
                </c:pt>
                <c:pt idx="77">
                  <c:v>2.26834802903284E-23</c:v>
                </c:pt>
                <c:pt idx="78">
                  <c:v>6.91313609777743E-23</c:v>
                </c:pt>
                <c:pt idx="79">
                  <c:v>2.35576716500377E-22</c:v>
                </c:pt>
                <c:pt idx="80">
                  <c:v>2.64069820974908E-17</c:v>
                </c:pt>
                <c:pt idx="81">
                  <c:v>4.88422770490967E-9</c:v>
                </c:pt>
                <c:pt idx="82">
                  <c:v>0.999999267322863</c:v>
                </c:pt>
                <c:pt idx="83">
                  <c:v>0.999999999999998</c:v>
                </c:pt>
                <c:pt idx="84">
                  <c:v>0.999999999999997</c:v>
                </c:pt>
                <c:pt idx="85">
                  <c:v>0.999999999999777</c:v>
                </c:pt>
                <c:pt idx="86">
                  <c:v>0.999996915140391</c:v>
                </c:pt>
                <c:pt idx="87">
                  <c:v>3.95649841792057E-21</c:v>
                </c:pt>
                <c:pt idx="88">
                  <c:v>4.65986812181055E-39</c:v>
                </c:pt>
                <c:pt idx="89">
                  <c:v>9.74536882610208E-58</c:v>
                </c:pt>
                <c:pt idx="90">
                  <c:v>9.74536882610208E-58</c:v>
                </c:pt>
                <c:pt idx="91">
                  <c:v>9.34895399932534E-53</c:v>
                </c:pt>
                <c:pt idx="92">
                  <c:v>1.43842863218142E-61</c:v>
                </c:pt>
                <c:pt idx="93">
                  <c:v>1.43842863218142E-61</c:v>
                </c:pt>
                <c:pt idx="94">
                  <c:v>2.63346576696132E-63</c:v>
                </c:pt>
                <c:pt idx="95">
                  <c:v>2.63346576696132E-63</c:v>
                </c:pt>
                <c:pt idx="96">
                  <c:v>2.63346576696132E-63</c:v>
                </c:pt>
                <c:pt idx="97">
                  <c:v>1.95968332559841E-66</c:v>
                </c:pt>
                <c:pt idx="98">
                  <c:v>1.95968332559841E-66</c:v>
                </c:pt>
                <c:pt idx="99">
                  <c:v>1.95968332559841E-66</c:v>
                </c:pt>
                <c:pt idx="100">
                  <c:v>1.95968332559841E-66</c:v>
                </c:pt>
                <c:pt idx="101">
                  <c:v>1.95968332559841E-66</c:v>
                </c:pt>
                <c:pt idx="102">
                  <c:v>1.95968332559841E-66</c:v>
                </c:pt>
                <c:pt idx="103">
                  <c:v>1.95968332559841E-66</c:v>
                </c:pt>
                <c:pt idx="104">
                  <c:v>1.95968332559841E-66</c:v>
                </c:pt>
                <c:pt idx="105">
                  <c:v>1.95968332559841E-66</c:v>
                </c:pt>
                <c:pt idx="106">
                  <c:v>1.95968332559841E-66</c:v>
                </c:pt>
                <c:pt idx="107">
                  <c:v>1.95968332559841E-66</c:v>
                </c:pt>
                <c:pt idx="108">
                  <c:v>1.95968332559841E-66</c:v>
                </c:pt>
                <c:pt idx="109">
                  <c:v>1.95968332559841E-66</c:v>
                </c:pt>
                <c:pt idx="110">
                  <c:v>1.95968332559841E-66</c:v>
                </c:pt>
                <c:pt idx="111">
                  <c:v>1.95968332559841E-66</c:v>
                </c:pt>
                <c:pt idx="112">
                  <c:v>1.95968332559841E-66</c:v>
                </c:pt>
                <c:pt idx="113">
                  <c:v>1.95968332559841E-66</c:v>
                </c:pt>
                <c:pt idx="114">
                  <c:v>1.95968332559841E-66</c:v>
                </c:pt>
                <c:pt idx="115">
                  <c:v>1.95968332559841E-66</c:v>
                </c:pt>
                <c:pt idx="116">
                  <c:v>1.95968332559841E-66</c:v>
                </c:pt>
                <c:pt idx="117">
                  <c:v>1.95968332559841E-66</c:v>
                </c:pt>
                <c:pt idx="118">
                  <c:v>1.95968332559841E-66</c:v>
                </c:pt>
                <c:pt idx="119">
                  <c:v>1.95968332559841E-66</c:v>
                </c:pt>
                <c:pt idx="120">
                  <c:v>1.95968332559841E-66</c:v>
                </c:pt>
                <c:pt idx="121">
                  <c:v>1.95968332559841E-66</c:v>
                </c:pt>
                <c:pt idx="122">
                  <c:v>1.95968332559841E-66</c:v>
                </c:pt>
                <c:pt idx="123">
                  <c:v>1.95968332559841E-66</c:v>
                </c:pt>
                <c:pt idx="124">
                  <c:v>1.95968332559841E-66</c:v>
                </c:pt>
                <c:pt idx="125">
                  <c:v>1.95968332559841E-66</c:v>
                </c:pt>
                <c:pt idx="126">
                  <c:v>1.95968332559841E-66</c:v>
                </c:pt>
                <c:pt idx="127">
                  <c:v>1.95968332559841E-66</c:v>
                </c:pt>
                <c:pt idx="128">
                  <c:v>1.95968332559841E-66</c:v>
                </c:pt>
                <c:pt idx="129">
                  <c:v>1.95968332559841E-66</c:v>
                </c:pt>
                <c:pt idx="130">
                  <c:v>1.95968332559841E-66</c:v>
                </c:pt>
                <c:pt idx="131">
                  <c:v>1.95968332559841E-66</c:v>
                </c:pt>
                <c:pt idx="132">
                  <c:v>1.95968332559841E-66</c:v>
                </c:pt>
                <c:pt idx="133">
                  <c:v>1.95968332559841E-66</c:v>
                </c:pt>
                <c:pt idx="134">
                  <c:v>1.95968332559841E-66</c:v>
                </c:pt>
                <c:pt idx="135">
                  <c:v>1.95968332559841E-66</c:v>
                </c:pt>
                <c:pt idx="136">
                  <c:v>1.95968332559841E-66</c:v>
                </c:pt>
                <c:pt idx="137">
                  <c:v>1.95968332559841E-66</c:v>
                </c:pt>
                <c:pt idx="138">
                  <c:v>3.93253990715143E-62</c:v>
                </c:pt>
                <c:pt idx="139">
                  <c:v>3.93253990715143E-62</c:v>
                </c:pt>
                <c:pt idx="140">
                  <c:v>3.93253990715143E-62</c:v>
                </c:pt>
                <c:pt idx="141">
                  <c:v>1.95968332559841E-66</c:v>
                </c:pt>
                <c:pt idx="142">
                  <c:v>1.95968332559841E-66</c:v>
                </c:pt>
                <c:pt idx="143">
                  <c:v>1.95968332559841E-66</c:v>
                </c:pt>
                <c:pt idx="144">
                  <c:v>1.95968332559841E-66</c:v>
                </c:pt>
                <c:pt idx="145">
                  <c:v>1.95968332559841E-66</c:v>
                </c:pt>
                <c:pt idx="146">
                  <c:v>1.95968332559841E-66</c:v>
                </c:pt>
                <c:pt idx="147">
                  <c:v>1.95968332559841E-66</c:v>
                </c:pt>
                <c:pt idx="148">
                  <c:v>1.95968332559841E-66</c:v>
                </c:pt>
                <c:pt idx="149">
                  <c:v>1.95968332559841E-66</c:v>
                </c:pt>
                <c:pt idx="150">
                  <c:v>1.95968332559841E-66</c:v>
                </c:pt>
                <c:pt idx="151">
                  <c:v>1.95968332559841E-66</c:v>
                </c:pt>
                <c:pt idx="152">
                  <c:v>1.95968332559841E-66</c:v>
                </c:pt>
                <c:pt idx="153">
                  <c:v>1.95968332559841E-66</c:v>
                </c:pt>
                <c:pt idx="154">
                  <c:v>1.95968332559841E-66</c:v>
                </c:pt>
                <c:pt idx="155">
                  <c:v>1.95968332559841E-66</c:v>
                </c:pt>
                <c:pt idx="156">
                  <c:v>1.95968332559841E-66</c:v>
                </c:pt>
                <c:pt idx="157">
                  <c:v>1.95968332559841E-66</c:v>
                </c:pt>
                <c:pt idx="158">
                  <c:v>1.95968332559841E-66</c:v>
                </c:pt>
                <c:pt idx="159">
                  <c:v>3.85293383623414E-61</c:v>
                </c:pt>
                <c:pt idx="160">
                  <c:v>6.33508010901707E-37</c:v>
                </c:pt>
                <c:pt idx="161">
                  <c:v>8.72415361803318E-33</c:v>
                </c:pt>
                <c:pt idx="162">
                  <c:v>1.30333529857595E-39</c:v>
                </c:pt>
                <c:pt idx="163">
                  <c:v>3.04195552654097E-45</c:v>
                </c:pt>
                <c:pt idx="164">
                  <c:v>1.36875236852093E-42</c:v>
                </c:pt>
                <c:pt idx="165">
                  <c:v>1.51253644633237E-42</c:v>
                </c:pt>
                <c:pt idx="166">
                  <c:v>5.84665962642452E-42</c:v>
                </c:pt>
                <c:pt idx="167">
                  <c:v>1.45872037433828E-44</c:v>
                </c:pt>
                <c:pt idx="168">
                  <c:v>4.94479521766036E-49</c:v>
                </c:pt>
                <c:pt idx="169">
                  <c:v>4.63197382828259E-52</c:v>
                </c:pt>
                <c:pt idx="170">
                  <c:v>8.47982103547329E-54</c:v>
                </c:pt>
                <c:pt idx="171">
                  <c:v>1.28373254330013E-53</c:v>
                </c:pt>
                <c:pt idx="172">
                  <c:v>8.46049283141377E-54</c:v>
                </c:pt>
                <c:pt idx="173">
                  <c:v>1.03496360518263E-53</c:v>
                </c:pt>
                <c:pt idx="174">
                  <c:v>4.10386357733783E-54</c:v>
                </c:pt>
                <c:pt idx="175">
                  <c:v>1.72442583653586E-53</c:v>
                </c:pt>
                <c:pt idx="176">
                  <c:v>1.30234104885813E-53</c:v>
                </c:pt>
                <c:pt idx="177">
                  <c:v>2.50514749179106E-53</c:v>
                </c:pt>
                <c:pt idx="178">
                  <c:v>1.94391686076199E-53</c:v>
                </c:pt>
                <c:pt idx="179">
                  <c:v>3.34359292775813E-53</c:v>
                </c:pt>
                <c:pt idx="180">
                  <c:v>4.66972428474882E-54</c:v>
                </c:pt>
                <c:pt idx="181">
                  <c:v>1.89271773451979E-53</c:v>
                </c:pt>
                <c:pt idx="182">
                  <c:v>7.66754417239653E-54</c:v>
                </c:pt>
                <c:pt idx="183">
                  <c:v>5.23010760509012E-53</c:v>
                </c:pt>
                <c:pt idx="184">
                  <c:v>5.17226200883857E-54</c:v>
                </c:pt>
                <c:pt idx="185">
                  <c:v>6.28827309994724E-53</c:v>
                </c:pt>
                <c:pt idx="186">
                  <c:v>1.17657254365201E-53</c:v>
                </c:pt>
                <c:pt idx="187">
                  <c:v>1.87757865864577E-53</c:v>
                </c:pt>
                <c:pt idx="188">
                  <c:v>6.9095793930509E-54</c:v>
                </c:pt>
                <c:pt idx="189">
                  <c:v>1.02523334601812E-51</c:v>
                </c:pt>
                <c:pt idx="190">
                  <c:v>1.77939818050478E-44</c:v>
                </c:pt>
                <c:pt idx="191">
                  <c:v>5.47646470172626E-39</c:v>
                </c:pt>
                <c:pt idx="192">
                  <c:v>6.46786611631753E-43</c:v>
                </c:pt>
                <c:pt idx="193">
                  <c:v>3.2969324257435E-67</c:v>
                </c:pt>
                <c:pt idx="194">
                  <c:v>3.94925430888269E-68</c:v>
                </c:pt>
                <c:pt idx="195">
                  <c:v>4.1991386162394E-68</c:v>
                </c:pt>
                <c:pt idx="196">
                  <c:v>4.1991386162394E-68</c:v>
                </c:pt>
                <c:pt idx="197">
                  <c:v>5.53158587186835E-68</c:v>
                </c:pt>
                <c:pt idx="198">
                  <c:v>4.29997151425694E-68</c:v>
                </c:pt>
                <c:pt idx="199">
                  <c:v>4.29997151425694E-68</c:v>
                </c:pt>
                <c:pt idx="200">
                  <c:v>4.29997151425694E-68</c:v>
                </c:pt>
                <c:pt idx="201">
                  <c:v>8.64546793724378E-68</c:v>
                </c:pt>
                <c:pt idx="202">
                  <c:v>8.64546793724378E-68</c:v>
                </c:pt>
                <c:pt idx="203">
                  <c:v>8.64546793724378E-68</c:v>
                </c:pt>
                <c:pt idx="204">
                  <c:v>4.29997151425694E-68</c:v>
                </c:pt>
                <c:pt idx="205">
                  <c:v>4.29997151425694E-68</c:v>
                </c:pt>
                <c:pt idx="206">
                  <c:v>4.29997151425694E-68</c:v>
                </c:pt>
                <c:pt idx="207">
                  <c:v>8.64546793724378E-68</c:v>
                </c:pt>
                <c:pt idx="208">
                  <c:v>8.64546793724378E-68</c:v>
                </c:pt>
                <c:pt idx="209">
                  <c:v>8.64546793724378E-68</c:v>
                </c:pt>
                <c:pt idx="210">
                  <c:v>8.64546793724378E-68</c:v>
                </c:pt>
                <c:pt idx="211">
                  <c:v>8.64546793724378E-68</c:v>
                </c:pt>
                <c:pt idx="212">
                  <c:v>8.64546793724378E-68</c:v>
                </c:pt>
                <c:pt idx="213">
                  <c:v>6.32124752187791E-58</c:v>
                </c:pt>
                <c:pt idx="214">
                  <c:v>3.50165080978785E-58</c:v>
                </c:pt>
                <c:pt idx="215">
                  <c:v>2.68938704364974E-62</c:v>
                </c:pt>
                <c:pt idx="216">
                  <c:v>4.52810884917882E-69</c:v>
                </c:pt>
                <c:pt idx="217">
                  <c:v>3.61455358353984E-68</c:v>
                </c:pt>
                <c:pt idx="218">
                  <c:v>5.2827626551554E-67</c:v>
                </c:pt>
                <c:pt idx="219">
                  <c:v>5.2827626551554E-67</c:v>
                </c:pt>
                <c:pt idx="220">
                  <c:v>3.61455358353984E-68</c:v>
                </c:pt>
                <c:pt idx="221">
                  <c:v>4.52810884917882E-69</c:v>
                </c:pt>
                <c:pt idx="222">
                  <c:v>4.52810884917882E-69</c:v>
                </c:pt>
                <c:pt idx="223">
                  <c:v>4.52810884917882E-69</c:v>
                </c:pt>
                <c:pt idx="224">
                  <c:v>4.52810884917882E-69</c:v>
                </c:pt>
                <c:pt idx="225">
                  <c:v>4.52810884917882E-69</c:v>
                </c:pt>
                <c:pt idx="226">
                  <c:v>4.52810884917882E-69</c:v>
                </c:pt>
                <c:pt idx="227">
                  <c:v>4.52810884917882E-69</c:v>
                </c:pt>
                <c:pt idx="228">
                  <c:v>4.52810884917882E-69</c:v>
                </c:pt>
                <c:pt idx="229">
                  <c:v>4.52810884917882E-69</c:v>
                </c:pt>
                <c:pt idx="230">
                  <c:v>4.52810884917882E-69</c:v>
                </c:pt>
                <c:pt idx="231">
                  <c:v>1.17108804707253E-68</c:v>
                </c:pt>
                <c:pt idx="232">
                  <c:v>2.41534004087305E-66</c:v>
                </c:pt>
                <c:pt idx="233">
                  <c:v>2.41534004087305E-66</c:v>
                </c:pt>
                <c:pt idx="234">
                  <c:v>5.2827626551554E-67</c:v>
                </c:pt>
              </c:numCache>
            </c:numRef>
          </c:val>
        </c:ser>
        <c:ser>
          <c:idx val="4"/>
          <c:order val="4"/>
          <c:tx>
            <c:v>C5</c:v>
          </c:tx>
          <c:invertIfNegative val="0"/>
          <c:val>
            <c:numRef>
              <c:f>MeaningfulActionResult_probabil!$E$1:$E$235</c:f>
              <c:numCache>
                <c:formatCode>0.00_ </c:formatCode>
                <c:ptCount val="235"/>
                <c:pt idx="0">
                  <c:v>9.94397196732648E-51</c:v>
                </c:pt>
                <c:pt idx="1">
                  <c:v>3.98884907893417E-60</c:v>
                </c:pt>
                <c:pt idx="2">
                  <c:v>4.34308253472226E-60</c:v>
                </c:pt>
                <c:pt idx="3">
                  <c:v>4.34308253472226E-60</c:v>
                </c:pt>
                <c:pt idx="4">
                  <c:v>8.73214640567991E-60</c:v>
                </c:pt>
                <c:pt idx="5">
                  <c:v>8.73214640567991E-60</c:v>
                </c:pt>
                <c:pt idx="6">
                  <c:v>8.73214640567991E-60</c:v>
                </c:pt>
                <c:pt idx="7">
                  <c:v>8.73214640567991E-60</c:v>
                </c:pt>
                <c:pt idx="8">
                  <c:v>8.73214640567991E-60</c:v>
                </c:pt>
                <c:pt idx="9">
                  <c:v>8.73214640567991E-60</c:v>
                </c:pt>
                <c:pt idx="10">
                  <c:v>1.25788055822147E-48</c:v>
                </c:pt>
                <c:pt idx="11">
                  <c:v>1.91631787255168E-48</c:v>
                </c:pt>
                <c:pt idx="12">
                  <c:v>4.19095017134624E-48</c:v>
                </c:pt>
                <c:pt idx="13">
                  <c:v>4.57350714835799E-61</c:v>
                </c:pt>
                <c:pt idx="14">
                  <c:v>4.57350714835799E-61</c:v>
                </c:pt>
                <c:pt idx="15">
                  <c:v>9.8624126034536E-59</c:v>
                </c:pt>
                <c:pt idx="16">
                  <c:v>1.19306252824E-48</c:v>
                </c:pt>
                <c:pt idx="17">
                  <c:v>3.41774490249728E-45</c:v>
                </c:pt>
                <c:pt idx="18">
                  <c:v>3.86290953491353E-39</c:v>
                </c:pt>
                <c:pt idx="19">
                  <c:v>5.88804028085366E-50</c:v>
                </c:pt>
                <c:pt idx="20">
                  <c:v>6.95656900666728E-52</c:v>
                </c:pt>
                <c:pt idx="21">
                  <c:v>6.78318124674453E-52</c:v>
                </c:pt>
                <c:pt idx="22">
                  <c:v>9.83016448136029E-53</c:v>
                </c:pt>
                <c:pt idx="23">
                  <c:v>2.13096348889683E-50</c:v>
                </c:pt>
                <c:pt idx="24">
                  <c:v>5.31101443836338E-51</c:v>
                </c:pt>
                <c:pt idx="25">
                  <c:v>5.64290879207161E-50</c:v>
                </c:pt>
                <c:pt idx="26">
                  <c:v>5.27719005580017E-50</c:v>
                </c:pt>
                <c:pt idx="27">
                  <c:v>6.60039553322509E-51</c:v>
                </c:pt>
                <c:pt idx="28">
                  <c:v>1.90265867045219E-32</c:v>
                </c:pt>
                <c:pt idx="29">
                  <c:v>4.17538424186699E-30</c:v>
                </c:pt>
                <c:pt idx="30">
                  <c:v>9.88392550938973E-35</c:v>
                </c:pt>
                <c:pt idx="31">
                  <c:v>3.78974429540649E-45</c:v>
                </c:pt>
                <c:pt idx="32">
                  <c:v>3.3310683749991E-48</c:v>
                </c:pt>
                <c:pt idx="33">
                  <c:v>2.11330471143975E-48</c:v>
                </c:pt>
                <c:pt idx="34">
                  <c:v>3.49878246813087E-48</c:v>
                </c:pt>
                <c:pt idx="35">
                  <c:v>5.63185661046699E-48</c:v>
                </c:pt>
                <c:pt idx="36">
                  <c:v>5.63185661046699E-48</c:v>
                </c:pt>
                <c:pt idx="37">
                  <c:v>3.22758483092212E-48</c:v>
                </c:pt>
                <c:pt idx="38">
                  <c:v>6.41270325191864E-48</c:v>
                </c:pt>
                <c:pt idx="39">
                  <c:v>3.64237440196229E-47</c:v>
                </c:pt>
                <c:pt idx="40">
                  <c:v>1.64735656225187E-42</c:v>
                </c:pt>
                <c:pt idx="41">
                  <c:v>9.53409143704394E-43</c:v>
                </c:pt>
                <c:pt idx="42">
                  <c:v>3.09625659533301E-43</c:v>
                </c:pt>
                <c:pt idx="43">
                  <c:v>1.24841311767225E-43</c:v>
                </c:pt>
                <c:pt idx="44">
                  <c:v>1.81935647381726E-31</c:v>
                </c:pt>
                <c:pt idx="45">
                  <c:v>1.72326737683213E-33</c:v>
                </c:pt>
                <c:pt idx="46">
                  <c:v>1.14899487509558E-48</c:v>
                </c:pt>
                <c:pt idx="47">
                  <c:v>1.37395829752132E-55</c:v>
                </c:pt>
                <c:pt idx="48">
                  <c:v>1.28222234560014E-56</c:v>
                </c:pt>
                <c:pt idx="49">
                  <c:v>8.08799361650241E-50</c:v>
                </c:pt>
                <c:pt idx="50">
                  <c:v>1.47256182695135E-45</c:v>
                </c:pt>
                <c:pt idx="51">
                  <c:v>3.92896899675832E-45</c:v>
                </c:pt>
                <c:pt idx="52">
                  <c:v>7.43186789988639E-52</c:v>
                </c:pt>
                <c:pt idx="53">
                  <c:v>7.19448318571571E-57</c:v>
                </c:pt>
                <c:pt idx="54">
                  <c:v>4.50063686855675E-58</c:v>
                </c:pt>
                <c:pt idx="55">
                  <c:v>2.95584989362769E-59</c:v>
                </c:pt>
                <c:pt idx="56">
                  <c:v>3.42967647762696E-57</c:v>
                </c:pt>
                <c:pt idx="57">
                  <c:v>3.42967647762696E-57</c:v>
                </c:pt>
                <c:pt idx="58">
                  <c:v>6.74488588222255E-50</c:v>
                </c:pt>
                <c:pt idx="59">
                  <c:v>1.94623424489895E-50</c:v>
                </c:pt>
                <c:pt idx="60">
                  <c:v>7.75838183243185E-51</c:v>
                </c:pt>
                <c:pt idx="61">
                  <c:v>7.47417123972513E-57</c:v>
                </c:pt>
                <c:pt idx="62">
                  <c:v>2.51587046304204E-57</c:v>
                </c:pt>
                <c:pt idx="63">
                  <c:v>8.43564757265351E-50</c:v>
                </c:pt>
                <c:pt idx="64">
                  <c:v>2.57903406805288E-54</c:v>
                </c:pt>
                <c:pt idx="65">
                  <c:v>1.27548300069475E-55</c:v>
                </c:pt>
                <c:pt idx="66">
                  <c:v>1.16907050050409E-57</c:v>
                </c:pt>
                <c:pt idx="67">
                  <c:v>2.51794988855128E-57</c:v>
                </c:pt>
                <c:pt idx="68">
                  <c:v>2.69546586784773E-38</c:v>
                </c:pt>
                <c:pt idx="69">
                  <c:v>5.15010252307401E-32</c:v>
                </c:pt>
                <c:pt idx="70">
                  <c:v>4.33822539930718E-47</c:v>
                </c:pt>
                <c:pt idx="71">
                  <c:v>7.36271786839277E-50</c:v>
                </c:pt>
                <c:pt idx="72">
                  <c:v>1.54732150120827E-49</c:v>
                </c:pt>
                <c:pt idx="73">
                  <c:v>4.20211144516482E-49</c:v>
                </c:pt>
                <c:pt idx="74">
                  <c:v>7.95509030390447E-49</c:v>
                </c:pt>
                <c:pt idx="75">
                  <c:v>1.13139062098312E-48</c:v>
                </c:pt>
                <c:pt idx="76">
                  <c:v>2.25075214491129E-47</c:v>
                </c:pt>
                <c:pt idx="77">
                  <c:v>1.00877137796745E-47</c:v>
                </c:pt>
                <c:pt idx="78">
                  <c:v>1.56495306835722E-47</c:v>
                </c:pt>
                <c:pt idx="79">
                  <c:v>9.08901213511023E-48</c:v>
                </c:pt>
                <c:pt idx="80">
                  <c:v>5.89663020006012E-44</c:v>
                </c:pt>
                <c:pt idx="81">
                  <c:v>5.08348940096932E-37</c:v>
                </c:pt>
                <c:pt idx="82">
                  <c:v>2.84490024365914E-31</c:v>
                </c:pt>
                <c:pt idx="83">
                  <c:v>1.37282505036533E-31</c:v>
                </c:pt>
                <c:pt idx="84">
                  <c:v>2.63440642737145E-31</c:v>
                </c:pt>
                <c:pt idx="85">
                  <c:v>1.15930515651701E-23</c:v>
                </c:pt>
                <c:pt idx="86">
                  <c:v>3.08482441080651E-6</c:v>
                </c:pt>
                <c:pt idx="87">
                  <c:v>1.0</c:v>
                </c:pt>
                <c:pt idx="88">
                  <c:v>1.63796193862884E-5</c:v>
                </c:pt>
                <c:pt idx="89">
                  <c:v>6.57144366147941E-21</c:v>
                </c:pt>
                <c:pt idx="90">
                  <c:v>6.57144366147941E-21</c:v>
                </c:pt>
                <c:pt idx="91">
                  <c:v>4.25028916215389E-17</c:v>
                </c:pt>
                <c:pt idx="92">
                  <c:v>2.32743751215273E-24</c:v>
                </c:pt>
                <c:pt idx="93">
                  <c:v>2.32743751215273E-24</c:v>
                </c:pt>
                <c:pt idx="94">
                  <c:v>8.45488282697708E-26</c:v>
                </c:pt>
                <c:pt idx="95">
                  <c:v>8.45488282697708E-26</c:v>
                </c:pt>
                <c:pt idx="96">
                  <c:v>8.45488282697708E-26</c:v>
                </c:pt>
                <c:pt idx="97">
                  <c:v>4.10037177808072E-28</c:v>
                </c:pt>
                <c:pt idx="98">
                  <c:v>4.10037177808072E-28</c:v>
                </c:pt>
                <c:pt idx="99">
                  <c:v>4.10037177808072E-28</c:v>
                </c:pt>
                <c:pt idx="100">
                  <c:v>4.10037177808072E-28</c:v>
                </c:pt>
                <c:pt idx="101">
                  <c:v>4.10037177808072E-28</c:v>
                </c:pt>
                <c:pt idx="102">
                  <c:v>4.10037177808072E-28</c:v>
                </c:pt>
                <c:pt idx="103">
                  <c:v>4.10037177808072E-28</c:v>
                </c:pt>
                <c:pt idx="104">
                  <c:v>4.10037177808072E-28</c:v>
                </c:pt>
                <c:pt idx="105">
                  <c:v>4.10037177808072E-28</c:v>
                </c:pt>
                <c:pt idx="106">
                  <c:v>4.10037177808072E-28</c:v>
                </c:pt>
                <c:pt idx="107">
                  <c:v>4.10037177808072E-28</c:v>
                </c:pt>
                <c:pt idx="108">
                  <c:v>4.10037177808072E-28</c:v>
                </c:pt>
                <c:pt idx="109">
                  <c:v>4.10037177808072E-28</c:v>
                </c:pt>
                <c:pt idx="110">
                  <c:v>4.10037177808072E-28</c:v>
                </c:pt>
                <c:pt idx="111">
                  <c:v>4.10037177808072E-28</c:v>
                </c:pt>
                <c:pt idx="112">
                  <c:v>4.10037177808072E-28</c:v>
                </c:pt>
                <c:pt idx="113">
                  <c:v>4.10037177808072E-28</c:v>
                </c:pt>
                <c:pt idx="114">
                  <c:v>4.10037177808072E-28</c:v>
                </c:pt>
                <c:pt idx="115">
                  <c:v>4.10037177808072E-28</c:v>
                </c:pt>
                <c:pt idx="116">
                  <c:v>4.10037177808072E-28</c:v>
                </c:pt>
                <c:pt idx="117">
                  <c:v>4.10037177808072E-28</c:v>
                </c:pt>
                <c:pt idx="118">
                  <c:v>4.10037177808072E-28</c:v>
                </c:pt>
                <c:pt idx="119">
                  <c:v>4.10037177808072E-28</c:v>
                </c:pt>
                <c:pt idx="120">
                  <c:v>4.10037177808072E-28</c:v>
                </c:pt>
                <c:pt idx="121">
                  <c:v>4.10037177808072E-28</c:v>
                </c:pt>
                <c:pt idx="122">
                  <c:v>4.10037177808072E-28</c:v>
                </c:pt>
                <c:pt idx="123">
                  <c:v>4.10037177808072E-28</c:v>
                </c:pt>
                <c:pt idx="124">
                  <c:v>4.10037177808072E-28</c:v>
                </c:pt>
                <c:pt idx="125">
                  <c:v>4.10037177808072E-28</c:v>
                </c:pt>
                <c:pt idx="126">
                  <c:v>4.10037177808072E-28</c:v>
                </c:pt>
                <c:pt idx="127">
                  <c:v>4.10037177808072E-28</c:v>
                </c:pt>
                <c:pt idx="128">
                  <c:v>4.10037177808072E-28</c:v>
                </c:pt>
                <c:pt idx="129">
                  <c:v>4.10037177808072E-28</c:v>
                </c:pt>
                <c:pt idx="130">
                  <c:v>4.10037177808072E-28</c:v>
                </c:pt>
                <c:pt idx="131">
                  <c:v>4.10037177808072E-28</c:v>
                </c:pt>
                <c:pt idx="132">
                  <c:v>4.10037177808072E-28</c:v>
                </c:pt>
                <c:pt idx="133">
                  <c:v>4.10037177808072E-28</c:v>
                </c:pt>
                <c:pt idx="134">
                  <c:v>4.10037177808072E-28</c:v>
                </c:pt>
                <c:pt idx="135">
                  <c:v>4.10037177808072E-28</c:v>
                </c:pt>
                <c:pt idx="136">
                  <c:v>4.10037177808072E-28</c:v>
                </c:pt>
                <c:pt idx="137">
                  <c:v>4.10037177808072E-28</c:v>
                </c:pt>
                <c:pt idx="138">
                  <c:v>2.63503620544943E-25</c:v>
                </c:pt>
                <c:pt idx="139">
                  <c:v>2.63503620544943E-25</c:v>
                </c:pt>
                <c:pt idx="140">
                  <c:v>2.63503620544943E-25</c:v>
                </c:pt>
                <c:pt idx="141">
                  <c:v>4.10037177808072E-28</c:v>
                </c:pt>
                <c:pt idx="142">
                  <c:v>4.10037177808072E-28</c:v>
                </c:pt>
                <c:pt idx="143">
                  <c:v>4.10037177808072E-28</c:v>
                </c:pt>
                <c:pt idx="144">
                  <c:v>4.10037177808072E-28</c:v>
                </c:pt>
                <c:pt idx="145">
                  <c:v>4.10037177808072E-28</c:v>
                </c:pt>
                <c:pt idx="146">
                  <c:v>4.10037177808072E-28</c:v>
                </c:pt>
                <c:pt idx="147">
                  <c:v>4.10037177808072E-28</c:v>
                </c:pt>
                <c:pt idx="148">
                  <c:v>4.10037177808072E-28</c:v>
                </c:pt>
                <c:pt idx="149">
                  <c:v>4.10037177808072E-28</c:v>
                </c:pt>
                <c:pt idx="150">
                  <c:v>4.10037177808072E-28</c:v>
                </c:pt>
                <c:pt idx="151">
                  <c:v>4.10037177808072E-28</c:v>
                </c:pt>
                <c:pt idx="152">
                  <c:v>4.10037177808072E-28</c:v>
                </c:pt>
                <c:pt idx="153">
                  <c:v>4.10037177808072E-28</c:v>
                </c:pt>
                <c:pt idx="154">
                  <c:v>4.10037177808072E-28</c:v>
                </c:pt>
                <c:pt idx="155">
                  <c:v>4.10037177808072E-28</c:v>
                </c:pt>
                <c:pt idx="156">
                  <c:v>4.10037177808072E-28</c:v>
                </c:pt>
                <c:pt idx="157">
                  <c:v>4.10037177808072E-28</c:v>
                </c:pt>
                <c:pt idx="158">
                  <c:v>4.10037177808072E-28</c:v>
                </c:pt>
                <c:pt idx="159">
                  <c:v>1.0639714341458E-23</c:v>
                </c:pt>
                <c:pt idx="160">
                  <c:v>0.999999999999974</c:v>
                </c:pt>
                <c:pt idx="161">
                  <c:v>0.999999999999922</c:v>
                </c:pt>
                <c:pt idx="162">
                  <c:v>4.8057728722726E-16</c:v>
                </c:pt>
                <c:pt idx="163">
                  <c:v>4.19983142908232E-22</c:v>
                </c:pt>
                <c:pt idx="164">
                  <c:v>1.12054019939048E-19</c:v>
                </c:pt>
                <c:pt idx="165">
                  <c:v>1.62778317789072E-20</c:v>
                </c:pt>
                <c:pt idx="166">
                  <c:v>3.25144182851567E-20</c:v>
                </c:pt>
                <c:pt idx="167">
                  <c:v>1.16219594041282E-23</c:v>
                </c:pt>
                <c:pt idx="168">
                  <c:v>1.08467819337088E-26</c:v>
                </c:pt>
                <c:pt idx="169">
                  <c:v>2.09464023449844E-29</c:v>
                </c:pt>
                <c:pt idx="170">
                  <c:v>2.05118613833395E-30</c:v>
                </c:pt>
                <c:pt idx="171">
                  <c:v>1.50104854835779E-30</c:v>
                </c:pt>
                <c:pt idx="172">
                  <c:v>3.45436757657612E-31</c:v>
                </c:pt>
                <c:pt idx="173">
                  <c:v>2.03158327946529E-31</c:v>
                </c:pt>
                <c:pt idx="174">
                  <c:v>8.61813910837419E-32</c:v>
                </c:pt>
                <c:pt idx="175">
                  <c:v>3.51037424392127E-31</c:v>
                </c:pt>
                <c:pt idx="176">
                  <c:v>2.19390097285338E-31</c:v>
                </c:pt>
                <c:pt idx="177">
                  <c:v>1.62508592337232E-30</c:v>
                </c:pt>
                <c:pt idx="178">
                  <c:v>1.83866433922496E-30</c:v>
                </c:pt>
                <c:pt idx="179">
                  <c:v>4.1189086350643E-30</c:v>
                </c:pt>
                <c:pt idx="180">
                  <c:v>2.09801995781062E-31</c:v>
                </c:pt>
                <c:pt idx="181">
                  <c:v>1.42448865812591E-31</c:v>
                </c:pt>
                <c:pt idx="182">
                  <c:v>6.93160009059947E-32</c:v>
                </c:pt>
                <c:pt idx="183">
                  <c:v>1.67026513134756E-31</c:v>
                </c:pt>
                <c:pt idx="184">
                  <c:v>7.16717360854963E-32</c:v>
                </c:pt>
                <c:pt idx="185">
                  <c:v>5.77854187804438E-31</c:v>
                </c:pt>
                <c:pt idx="186">
                  <c:v>4.92602023902479E-31</c:v>
                </c:pt>
                <c:pt idx="187">
                  <c:v>3.91494483190734E-31</c:v>
                </c:pt>
                <c:pt idx="188">
                  <c:v>3.97731117621579E-31</c:v>
                </c:pt>
                <c:pt idx="189">
                  <c:v>6.23027829749625E-30</c:v>
                </c:pt>
                <c:pt idx="190">
                  <c:v>1.35891524323431E-23</c:v>
                </c:pt>
                <c:pt idx="191">
                  <c:v>3.95306754364377E-22</c:v>
                </c:pt>
                <c:pt idx="192">
                  <c:v>1.62711412516395E-30</c:v>
                </c:pt>
                <c:pt idx="193">
                  <c:v>3.32998709152622E-59</c:v>
                </c:pt>
                <c:pt idx="194">
                  <c:v>3.98884907893417E-60</c:v>
                </c:pt>
                <c:pt idx="195">
                  <c:v>4.24123869765184E-60</c:v>
                </c:pt>
                <c:pt idx="196">
                  <c:v>4.24123869765184E-60</c:v>
                </c:pt>
                <c:pt idx="197">
                  <c:v>5.58704491640849E-60</c:v>
                </c:pt>
                <c:pt idx="198">
                  <c:v>4.34308253472226E-60</c:v>
                </c:pt>
                <c:pt idx="199">
                  <c:v>4.34308253472226E-60</c:v>
                </c:pt>
                <c:pt idx="200">
                  <c:v>4.34308253472226E-60</c:v>
                </c:pt>
                <c:pt idx="201">
                  <c:v>8.73214640567991E-60</c:v>
                </c:pt>
                <c:pt idx="202">
                  <c:v>8.73214640567991E-60</c:v>
                </c:pt>
                <c:pt idx="203">
                  <c:v>8.73214640567991E-60</c:v>
                </c:pt>
                <c:pt idx="204">
                  <c:v>4.34308253472226E-60</c:v>
                </c:pt>
                <c:pt idx="205">
                  <c:v>4.34308253472226E-60</c:v>
                </c:pt>
                <c:pt idx="206">
                  <c:v>4.34308253472226E-60</c:v>
                </c:pt>
                <c:pt idx="207">
                  <c:v>8.73214640567991E-60</c:v>
                </c:pt>
                <c:pt idx="208">
                  <c:v>8.73214640567991E-60</c:v>
                </c:pt>
                <c:pt idx="209">
                  <c:v>8.73214640567991E-60</c:v>
                </c:pt>
                <c:pt idx="210">
                  <c:v>8.73214640567991E-60</c:v>
                </c:pt>
                <c:pt idx="211">
                  <c:v>8.73214640567991E-60</c:v>
                </c:pt>
                <c:pt idx="212">
                  <c:v>8.73214640567991E-60</c:v>
                </c:pt>
                <c:pt idx="213">
                  <c:v>3.99038976459943E-50</c:v>
                </c:pt>
                <c:pt idx="214">
                  <c:v>2.21047372408978E-50</c:v>
                </c:pt>
                <c:pt idx="215">
                  <c:v>1.69771908074868E-54</c:v>
                </c:pt>
                <c:pt idx="216">
                  <c:v>4.57350714835799E-61</c:v>
                </c:pt>
                <c:pt idx="217">
                  <c:v>3.65079268256557E-60</c:v>
                </c:pt>
                <c:pt idx="218">
                  <c:v>5.3357270267064E-59</c:v>
                </c:pt>
                <c:pt idx="219">
                  <c:v>5.3357270267064E-59</c:v>
                </c:pt>
                <c:pt idx="220">
                  <c:v>3.65079268256557E-60</c:v>
                </c:pt>
                <c:pt idx="221">
                  <c:v>4.57350714835799E-61</c:v>
                </c:pt>
                <c:pt idx="222">
                  <c:v>4.57350714835799E-61</c:v>
                </c:pt>
                <c:pt idx="223">
                  <c:v>4.57350714835799E-61</c:v>
                </c:pt>
                <c:pt idx="224">
                  <c:v>4.57350714835799E-61</c:v>
                </c:pt>
                <c:pt idx="225">
                  <c:v>4.57350714835799E-61</c:v>
                </c:pt>
                <c:pt idx="226">
                  <c:v>4.57350714835799E-61</c:v>
                </c:pt>
                <c:pt idx="227">
                  <c:v>4.57350714835799E-61</c:v>
                </c:pt>
                <c:pt idx="228">
                  <c:v>4.57350714835799E-61</c:v>
                </c:pt>
                <c:pt idx="229">
                  <c:v>4.57350714835799E-61</c:v>
                </c:pt>
                <c:pt idx="230">
                  <c:v>4.57350714835799E-61</c:v>
                </c:pt>
                <c:pt idx="231">
                  <c:v>1.18282924131003E-60</c:v>
                </c:pt>
                <c:pt idx="232">
                  <c:v>2.43955596267335E-58</c:v>
                </c:pt>
                <c:pt idx="233">
                  <c:v>2.43955596267335E-58</c:v>
                </c:pt>
                <c:pt idx="234">
                  <c:v>5.3357270267064E-59</c:v>
                </c:pt>
              </c:numCache>
            </c:numRef>
          </c:val>
        </c:ser>
        <c:ser>
          <c:idx val="5"/>
          <c:order val="5"/>
          <c:tx>
            <c:v>C6</c:v>
          </c:tx>
          <c:spPr>
            <a:solidFill>
              <a:schemeClr val="bg2">
                <a:lumMod val="75000"/>
              </a:schemeClr>
            </a:solidFill>
          </c:spPr>
          <c:invertIfNegative val="0"/>
          <c:val>
            <c:numRef>
              <c:f>MeaningfulActionResult_probabil!$F$1:$F$235</c:f>
              <c:numCache>
                <c:formatCode>0.00_ </c:formatCode>
                <c:ptCount val="235"/>
                <c:pt idx="0">
                  <c:v>2.40903946197776E-118</c:v>
                </c:pt>
                <c:pt idx="1">
                  <c:v>9.66343717641193E-128</c:v>
                </c:pt>
                <c:pt idx="2">
                  <c:v>1.05216077108335E-127</c:v>
                </c:pt>
                <c:pt idx="3">
                  <c:v>1.05216077108335E-127</c:v>
                </c:pt>
                <c:pt idx="4">
                  <c:v>2.1154610399303E-127</c:v>
                </c:pt>
                <c:pt idx="5">
                  <c:v>2.1154610399303E-127</c:v>
                </c:pt>
                <c:pt idx="6">
                  <c:v>2.1154610399303E-127</c:v>
                </c:pt>
                <c:pt idx="7">
                  <c:v>2.1154610399303E-127</c:v>
                </c:pt>
                <c:pt idx="8">
                  <c:v>2.1154610399303E-127</c:v>
                </c:pt>
                <c:pt idx="9">
                  <c:v>2.1154610399303E-127</c:v>
                </c:pt>
                <c:pt idx="10">
                  <c:v>3.04735764860051E-116</c:v>
                </c:pt>
                <c:pt idx="11">
                  <c:v>4.64249637051468E-116</c:v>
                </c:pt>
                <c:pt idx="12">
                  <c:v>1.0153049887035E-115</c:v>
                </c:pt>
                <c:pt idx="13">
                  <c:v>1.10798373489258E-128</c:v>
                </c:pt>
                <c:pt idx="14">
                  <c:v>1.10798373489258E-128</c:v>
                </c:pt>
                <c:pt idx="15">
                  <c:v>2.38928078539368E-126</c:v>
                </c:pt>
                <c:pt idx="16">
                  <c:v>1.01161502890247E-115</c:v>
                </c:pt>
                <c:pt idx="17">
                  <c:v>2.89795549393927E-112</c:v>
                </c:pt>
                <c:pt idx="18">
                  <c:v>3.27541704505234E-106</c:v>
                </c:pt>
                <c:pt idx="19">
                  <c:v>1.42644422539634E-117</c:v>
                </c:pt>
                <c:pt idx="20">
                  <c:v>1.68530737135362E-119</c:v>
                </c:pt>
                <c:pt idx="21">
                  <c:v>1.64330222921291E-119</c:v>
                </c:pt>
                <c:pt idx="22">
                  <c:v>2.38146831378815E-120</c:v>
                </c:pt>
                <c:pt idx="23">
                  <c:v>5.16249960645075E-118</c:v>
                </c:pt>
                <c:pt idx="24">
                  <c:v>1.28665320127471E-118</c:v>
                </c:pt>
                <c:pt idx="25">
                  <c:v>1.36705835506305E-117</c:v>
                </c:pt>
                <c:pt idx="26">
                  <c:v>1.27845886277477E-117</c:v>
                </c:pt>
                <c:pt idx="27">
                  <c:v>1.59902032673472E-118</c:v>
                </c:pt>
                <c:pt idx="28">
                  <c:v>1.47737352926123E-101</c:v>
                </c:pt>
                <c:pt idx="29">
                  <c:v>2.00312570375989E-101</c:v>
                </c:pt>
                <c:pt idx="30">
                  <c:v>1.20408159516103E-107</c:v>
                </c:pt>
                <c:pt idx="31">
                  <c:v>1.24406305891675E-118</c:v>
                </c:pt>
                <c:pt idx="32">
                  <c:v>8.85762621004968E-122</c:v>
                </c:pt>
                <c:pt idx="33">
                  <c:v>1.4299065916535E-121</c:v>
                </c:pt>
                <c:pt idx="34">
                  <c:v>1.94648785765938E-121</c:v>
                </c:pt>
                <c:pt idx="35">
                  <c:v>3.81063310320373E-121</c:v>
                </c:pt>
                <c:pt idx="36">
                  <c:v>3.81063310320373E-121</c:v>
                </c:pt>
                <c:pt idx="37">
                  <c:v>4.05083144829353E-121</c:v>
                </c:pt>
                <c:pt idx="38">
                  <c:v>1.24993543565072E-120</c:v>
                </c:pt>
                <c:pt idx="39">
                  <c:v>3.70067306400321E-120</c:v>
                </c:pt>
                <c:pt idx="40">
                  <c:v>2.31078104839152E-115</c:v>
                </c:pt>
                <c:pt idx="41">
                  <c:v>5.92814406853809E-116</c:v>
                </c:pt>
                <c:pt idx="42">
                  <c:v>2.34146230870662E-116</c:v>
                </c:pt>
                <c:pt idx="43">
                  <c:v>9.44079461996628E-117</c:v>
                </c:pt>
                <c:pt idx="44">
                  <c:v>4.16618683950347E-103</c:v>
                </c:pt>
                <c:pt idx="45">
                  <c:v>1.83349376909304E-103</c:v>
                </c:pt>
                <c:pt idx="46">
                  <c:v>2.78356978962201E-116</c:v>
                </c:pt>
                <c:pt idx="47">
                  <c:v>3.3285690755338E-123</c:v>
                </c:pt>
                <c:pt idx="48">
                  <c:v>3.10632837635942E-124</c:v>
                </c:pt>
                <c:pt idx="49">
                  <c:v>1.95940775521505E-117</c:v>
                </c:pt>
                <c:pt idx="50">
                  <c:v>3.56744725647214E-113</c:v>
                </c:pt>
                <c:pt idx="51">
                  <c:v>9.51837091775475E-113</c:v>
                </c:pt>
                <c:pt idx="52">
                  <c:v>1.80045389366153E-119</c:v>
                </c:pt>
                <c:pt idx="53">
                  <c:v>1.74294476692702E-124</c:v>
                </c:pt>
                <c:pt idx="54">
                  <c:v>1.09033008701426E-125</c:v>
                </c:pt>
                <c:pt idx="55">
                  <c:v>7.16088003951032E-127</c:v>
                </c:pt>
                <c:pt idx="56">
                  <c:v>8.30877842735292E-125</c:v>
                </c:pt>
                <c:pt idx="57">
                  <c:v>8.30877842735292E-125</c:v>
                </c:pt>
                <c:pt idx="58">
                  <c:v>1.36168728738011E-117</c:v>
                </c:pt>
                <c:pt idx="59">
                  <c:v>3.92914346634885E-118</c:v>
                </c:pt>
                <c:pt idx="60">
                  <c:v>1.5662963163964E-118</c:v>
                </c:pt>
                <c:pt idx="61">
                  <c:v>1.81070235528439E-124</c:v>
                </c:pt>
                <c:pt idx="62">
                  <c:v>6.0949802016879E-125</c:v>
                </c:pt>
                <c:pt idx="63">
                  <c:v>2.0436308505959E-117</c:v>
                </c:pt>
                <c:pt idx="64">
                  <c:v>6.24800116507075E-122</c:v>
                </c:pt>
                <c:pt idx="65">
                  <c:v>3.09000155255339E-123</c:v>
                </c:pt>
                <c:pt idx="66">
                  <c:v>2.83220525842288E-125</c:v>
                </c:pt>
                <c:pt idx="67">
                  <c:v>6.10001784472906E-125</c:v>
                </c:pt>
                <c:pt idx="68">
                  <c:v>4.08129396467053E-106</c:v>
                </c:pt>
                <c:pt idx="69">
                  <c:v>4.15890157772908E-100</c:v>
                </c:pt>
                <c:pt idx="70">
                  <c:v>2.10196815036298E-115</c:v>
                </c:pt>
                <c:pt idx="71">
                  <c:v>2.41040745662512E-118</c:v>
                </c:pt>
                <c:pt idx="72">
                  <c:v>4.93231711390646E-118</c:v>
                </c:pt>
                <c:pt idx="73">
                  <c:v>1.37568774765261E-117</c:v>
                </c:pt>
                <c:pt idx="74">
                  <c:v>3.21201737903338E-117</c:v>
                </c:pt>
                <c:pt idx="75">
                  <c:v>4.72572671850814E-117</c:v>
                </c:pt>
                <c:pt idx="76">
                  <c:v>4.19438549835876E-116</c:v>
                </c:pt>
                <c:pt idx="77">
                  <c:v>2.34986782555218E-116</c:v>
                </c:pt>
                <c:pt idx="78">
                  <c:v>3.31405198277147E-116</c:v>
                </c:pt>
                <c:pt idx="79">
                  <c:v>4.23445344487912E-116</c:v>
                </c:pt>
                <c:pt idx="80">
                  <c:v>9.81129965826377E-113</c:v>
                </c:pt>
                <c:pt idx="81">
                  <c:v>1.97361008409681E-106</c:v>
                </c:pt>
                <c:pt idx="82">
                  <c:v>1.76720307372912E-100</c:v>
                </c:pt>
                <c:pt idx="83">
                  <c:v>2.32575080855256E-100</c:v>
                </c:pt>
                <c:pt idx="84">
                  <c:v>3.58267018583154E-101</c:v>
                </c:pt>
                <c:pt idx="85">
                  <c:v>9.24862364456945E-95</c:v>
                </c:pt>
                <c:pt idx="86">
                  <c:v>6.54691702552654E-69</c:v>
                </c:pt>
                <c:pt idx="87">
                  <c:v>2.63025627656825E-29</c:v>
                </c:pt>
                <c:pt idx="88">
                  <c:v>0.999983620380613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2.53490981820149E-14</c:v>
                </c:pt>
                <c:pt idx="161">
                  <c:v>7.3238274029089E-52</c:v>
                </c:pt>
                <c:pt idx="162">
                  <c:v>9.81294173193436E-100</c:v>
                </c:pt>
                <c:pt idx="163">
                  <c:v>1.18417189889346E-105</c:v>
                </c:pt>
                <c:pt idx="164">
                  <c:v>7.10436900304667E-103</c:v>
                </c:pt>
                <c:pt idx="165">
                  <c:v>1.07946651104589E-102</c:v>
                </c:pt>
                <c:pt idx="166">
                  <c:v>4.17264210955911E-102</c:v>
                </c:pt>
                <c:pt idx="167">
                  <c:v>4.36808003315184E-105</c:v>
                </c:pt>
                <c:pt idx="168">
                  <c:v>1.1634065328708E-109</c:v>
                </c:pt>
                <c:pt idx="169">
                  <c:v>1.08980622548325E-112</c:v>
                </c:pt>
                <c:pt idx="170">
                  <c:v>3.30102320375755E-114</c:v>
                </c:pt>
                <c:pt idx="171">
                  <c:v>4.99731172995565E-114</c:v>
                </c:pt>
                <c:pt idx="172">
                  <c:v>3.29349912396318E-114</c:v>
                </c:pt>
                <c:pt idx="173">
                  <c:v>3.09915727397837E-114</c:v>
                </c:pt>
                <c:pt idx="174">
                  <c:v>1.22888559495409E-114</c:v>
                </c:pt>
                <c:pt idx="175">
                  <c:v>4.05721206919944E-114</c:v>
                </c:pt>
                <c:pt idx="176">
                  <c:v>3.06413515136242E-114</c:v>
                </c:pt>
                <c:pt idx="177">
                  <c:v>7.50156433780154E-114</c:v>
                </c:pt>
                <c:pt idx="178">
                  <c:v>1.00897014008585E-113</c:v>
                </c:pt>
                <c:pt idx="179">
                  <c:v>2.38625429546213E-113</c:v>
                </c:pt>
                <c:pt idx="180">
                  <c:v>2.42377257014546E-114</c:v>
                </c:pt>
                <c:pt idx="181">
                  <c:v>4.45316758389976E-114</c:v>
                </c:pt>
                <c:pt idx="182">
                  <c:v>1.44320977328471E-114</c:v>
                </c:pt>
                <c:pt idx="183">
                  <c:v>7.99847457157556E-114</c:v>
                </c:pt>
                <c:pt idx="184">
                  <c:v>1.21692469474618E-114</c:v>
                </c:pt>
                <c:pt idx="185">
                  <c:v>1.88299832195319E-113</c:v>
                </c:pt>
                <c:pt idx="186">
                  <c:v>6.10687930205486E-114</c:v>
                </c:pt>
                <c:pt idx="187">
                  <c:v>7.30903481704324E-114</c:v>
                </c:pt>
                <c:pt idx="188">
                  <c:v>2.06904601560966E-114</c:v>
                </c:pt>
                <c:pt idx="189">
                  <c:v>3.0700204006499E-112</c:v>
                </c:pt>
                <c:pt idx="190">
                  <c:v>5.77236502393874E-105</c:v>
                </c:pt>
                <c:pt idx="191">
                  <c:v>3.48967992686302E-99</c:v>
                </c:pt>
                <c:pt idx="192">
                  <c:v>6.18212216776597E-103</c:v>
                </c:pt>
                <c:pt idx="193">
                  <c:v>8.06726963605422E-127</c:v>
                </c:pt>
                <c:pt idx="194">
                  <c:v>9.66343717641193E-128</c:v>
                </c:pt>
                <c:pt idx="195">
                  <c:v>1.02748795188655E-127</c:v>
                </c:pt>
                <c:pt idx="196">
                  <c:v>1.02748795188655E-127</c:v>
                </c:pt>
                <c:pt idx="197">
                  <c:v>1.35352470056516E-127</c:v>
                </c:pt>
                <c:pt idx="198">
                  <c:v>1.05216077108335E-127</c:v>
                </c:pt>
                <c:pt idx="199">
                  <c:v>1.05216077108335E-127</c:v>
                </c:pt>
                <c:pt idx="200">
                  <c:v>1.05216077108335E-127</c:v>
                </c:pt>
                <c:pt idx="201">
                  <c:v>2.1154610399303E-127</c:v>
                </c:pt>
                <c:pt idx="202">
                  <c:v>2.1154610399303E-127</c:v>
                </c:pt>
                <c:pt idx="203">
                  <c:v>2.1154610399303E-127</c:v>
                </c:pt>
                <c:pt idx="204">
                  <c:v>1.05216077108335E-127</c:v>
                </c:pt>
                <c:pt idx="205">
                  <c:v>1.05216077108335E-127</c:v>
                </c:pt>
                <c:pt idx="206">
                  <c:v>1.05216077108335E-127</c:v>
                </c:pt>
                <c:pt idx="207">
                  <c:v>2.1154610399303E-127</c:v>
                </c:pt>
                <c:pt idx="208">
                  <c:v>2.1154610399303E-127</c:v>
                </c:pt>
                <c:pt idx="209">
                  <c:v>2.1154610399303E-127</c:v>
                </c:pt>
                <c:pt idx="210">
                  <c:v>2.1154610399303E-127</c:v>
                </c:pt>
                <c:pt idx="211">
                  <c:v>2.1154610399303E-127</c:v>
                </c:pt>
                <c:pt idx="212">
                  <c:v>2.1154610399303E-127</c:v>
                </c:pt>
                <c:pt idx="213">
                  <c:v>9.66716966137995E-118</c:v>
                </c:pt>
                <c:pt idx="214">
                  <c:v>5.35512212674298E-118</c:v>
                </c:pt>
                <c:pt idx="215">
                  <c:v>4.11291612075404E-122</c:v>
                </c:pt>
                <c:pt idx="216">
                  <c:v>1.10798373489258E-128</c:v>
                </c:pt>
                <c:pt idx="217">
                  <c:v>8.84445739458948E-128</c:v>
                </c:pt>
                <c:pt idx="218">
                  <c:v>1.29264010477212E-126</c:v>
                </c:pt>
                <c:pt idx="219">
                  <c:v>1.29264010477212E-126</c:v>
                </c:pt>
                <c:pt idx="220">
                  <c:v>8.84445739458948E-128</c:v>
                </c:pt>
                <c:pt idx="221">
                  <c:v>1.10798373489258E-128</c:v>
                </c:pt>
                <c:pt idx="222">
                  <c:v>1.10798373489258E-128</c:v>
                </c:pt>
                <c:pt idx="223">
                  <c:v>1.10798373489258E-128</c:v>
                </c:pt>
                <c:pt idx="224">
                  <c:v>1.10798373489258E-128</c:v>
                </c:pt>
                <c:pt idx="225">
                  <c:v>1.10798373489258E-128</c:v>
                </c:pt>
                <c:pt idx="226">
                  <c:v>1.10798373489258E-128</c:v>
                </c:pt>
                <c:pt idx="227">
                  <c:v>1.10798373489258E-128</c:v>
                </c:pt>
                <c:pt idx="228">
                  <c:v>1.10798373489258E-128</c:v>
                </c:pt>
                <c:pt idx="229">
                  <c:v>1.10798373489258E-128</c:v>
                </c:pt>
                <c:pt idx="230">
                  <c:v>1.10798373489258E-128</c:v>
                </c:pt>
                <c:pt idx="231">
                  <c:v>2.86553736119424E-128</c:v>
                </c:pt>
                <c:pt idx="232">
                  <c:v>5.91009970974942E-126</c:v>
                </c:pt>
                <c:pt idx="233">
                  <c:v>5.91009970974942E-126</c:v>
                </c:pt>
                <c:pt idx="234">
                  <c:v>1.29264010477212E-126</c:v>
                </c:pt>
              </c:numCache>
            </c:numRef>
          </c:val>
        </c:ser>
        <c:ser>
          <c:idx val="6"/>
          <c:order val="6"/>
          <c:tx>
            <c:v>C7</c:v>
          </c:tx>
          <c:spPr>
            <a:solidFill>
              <a:srgbClr val="7030A0"/>
            </a:solidFill>
          </c:spPr>
          <c:invertIfNegative val="0"/>
          <c:val>
            <c:numRef>
              <c:f>MeaningfulActionResult_probabil!$G$1:$G$235</c:f>
              <c:numCache>
                <c:formatCode>0.00_ </c:formatCode>
                <c:ptCount val="235"/>
                <c:pt idx="0">
                  <c:v>2.13831334162362E-92</c:v>
                </c:pt>
                <c:pt idx="1">
                  <c:v>3.72096594915272E-101</c:v>
                </c:pt>
                <c:pt idx="2">
                  <c:v>3.77369218735254E-101</c:v>
                </c:pt>
                <c:pt idx="3">
                  <c:v>3.77369218735254E-101</c:v>
                </c:pt>
                <c:pt idx="4">
                  <c:v>6.12385014935797E-101</c:v>
                </c:pt>
                <c:pt idx="5">
                  <c:v>6.12385014935797E-101</c:v>
                </c:pt>
                <c:pt idx="6">
                  <c:v>6.12385014935797E-101</c:v>
                </c:pt>
                <c:pt idx="7">
                  <c:v>6.12385014935797E-101</c:v>
                </c:pt>
                <c:pt idx="8">
                  <c:v>6.12385014935797E-101</c:v>
                </c:pt>
                <c:pt idx="9">
                  <c:v>6.12385014935797E-101</c:v>
                </c:pt>
                <c:pt idx="10">
                  <c:v>4.59574061755585E-90</c:v>
                </c:pt>
                <c:pt idx="11">
                  <c:v>1.21810844647868E-90</c:v>
                </c:pt>
                <c:pt idx="12">
                  <c:v>1.10435246336478E-91</c:v>
                </c:pt>
                <c:pt idx="13">
                  <c:v>2.7569010747764E-106</c:v>
                </c:pt>
                <c:pt idx="14">
                  <c:v>2.7569010747764E-106</c:v>
                </c:pt>
                <c:pt idx="15">
                  <c:v>5.94504283568843E-104</c:v>
                </c:pt>
                <c:pt idx="16">
                  <c:v>2.24742417281996E-94</c:v>
                </c:pt>
                <c:pt idx="17">
                  <c:v>9.01341820742334E-91</c:v>
                </c:pt>
                <c:pt idx="18">
                  <c:v>8.05846091358937E-83</c:v>
                </c:pt>
                <c:pt idx="19">
                  <c:v>4.4671477850912E-92</c:v>
                </c:pt>
                <c:pt idx="20">
                  <c:v>1.42344569507626E-93</c:v>
                </c:pt>
                <c:pt idx="21">
                  <c:v>9.21041940129748E-94</c:v>
                </c:pt>
                <c:pt idx="22">
                  <c:v>2.22805409161774E-94</c:v>
                </c:pt>
                <c:pt idx="23">
                  <c:v>1.0936578513438E-91</c:v>
                </c:pt>
                <c:pt idx="24">
                  <c:v>1.94527660141324E-92</c:v>
                </c:pt>
                <c:pt idx="25">
                  <c:v>1.85887044971495E-92</c:v>
                </c:pt>
                <c:pt idx="26">
                  <c:v>5.0988163856367E-94</c:v>
                </c:pt>
                <c:pt idx="27">
                  <c:v>2.56029691820905E-93</c:v>
                </c:pt>
                <c:pt idx="28">
                  <c:v>2.58056749836866E-76</c:v>
                </c:pt>
                <c:pt idx="29">
                  <c:v>1.70317446302144E-76</c:v>
                </c:pt>
                <c:pt idx="30">
                  <c:v>3.5952157844494E-85</c:v>
                </c:pt>
                <c:pt idx="31">
                  <c:v>3.09549560721301E-96</c:v>
                </c:pt>
                <c:pt idx="32">
                  <c:v>2.20396730109229E-99</c:v>
                </c:pt>
                <c:pt idx="33">
                  <c:v>3.55791415992875E-99</c:v>
                </c:pt>
                <c:pt idx="34">
                  <c:v>4.84327910042005E-99</c:v>
                </c:pt>
                <c:pt idx="35">
                  <c:v>9.48167212831982E-99</c:v>
                </c:pt>
                <c:pt idx="36">
                  <c:v>9.48167212831982E-99</c:v>
                </c:pt>
                <c:pt idx="37">
                  <c:v>1.00793371073994E-98</c:v>
                </c:pt>
                <c:pt idx="38">
                  <c:v>3.11010733949821E-98</c:v>
                </c:pt>
                <c:pt idx="39">
                  <c:v>9.20806797628533E-98</c:v>
                </c:pt>
                <c:pt idx="40">
                  <c:v>1.3617754721796E-93</c:v>
                </c:pt>
                <c:pt idx="41">
                  <c:v>3.49353790731788E-94</c:v>
                </c:pt>
                <c:pt idx="42">
                  <c:v>1.37985636642424E-94</c:v>
                </c:pt>
                <c:pt idx="43">
                  <c:v>5.56359182551181E-95</c:v>
                </c:pt>
                <c:pt idx="44">
                  <c:v>1.19371433084811E-79</c:v>
                </c:pt>
                <c:pt idx="45">
                  <c:v>6.54893127491284E-79</c:v>
                </c:pt>
                <c:pt idx="46">
                  <c:v>6.42342073664345E-90</c:v>
                </c:pt>
                <c:pt idx="47">
                  <c:v>1.21719256442827E-96</c:v>
                </c:pt>
                <c:pt idx="48">
                  <c:v>1.13554475907632E-97</c:v>
                </c:pt>
                <c:pt idx="49">
                  <c:v>4.6415036086489E-91</c:v>
                </c:pt>
                <c:pt idx="50">
                  <c:v>5.86253303758748E-87</c:v>
                </c:pt>
                <c:pt idx="51">
                  <c:v>1.56419310385353E-86</c:v>
                </c:pt>
                <c:pt idx="52">
                  <c:v>5.22182126121812E-93</c:v>
                </c:pt>
                <c:pt idx="53">
                  <c:v>6.82658876028147E-98</c:v>
                </c:pt>
                <c:pt idx="54">
                  <c:v>4.23341302737886E-99</c:v>
                </c:pt>
                <c:pt idx="55">
                  <c:v>2.83987808650931E-100</c:v>
                </c:pt>
                <c:pt idx="56">
                  <c:v>3.26657818163082E-98</c:v>
                </c:pt>
                <c:pt idx="57">
                  <c:v>3.26657818163082E-98</c:v>
                </c:pt>
                <c:pt idx="58">
                  <c:v>1.59245921654363E-91</c:v>
                </c:pt>
                <c:pt idx="59">
                  <c:v>5.10559442939177E-92</c:v>
                </c:pt>
                <c:pt idx="60">
                  <c:v>2.65451605934337E-92</c:v>
                </c:pt>
                <c:pt idx="61">
                  <c:v>7.53884765998728E-98</c:v>
                </c:pt>
                <c:pt idx="62">
                  <c:v>2.60361977227437E-98</c:v>
                </c:pt>
                <c:pt idx="63">
                  <c:v>5.0203105994554E-91</c:v>
                </c:pt>
                <c:pt idx="64">
                  <c:v>2.10902006831459E-95</c:v>
                </c:pt>
                <c:pt idx="65">
                  <c:v>1.11155342470563E-96</c:v>
                </c:pt>
                <c:pt idx="66">
                  <c:v>8.39546201027921E-99</c:v>
                </c:pt>
                <c:pt idx="67">
                  <c:v>2.03677575725373E-98</c:v>
                </c:pt>
                <c:pt idx="68">
                  <c:v>5.17520155321404E-80</c:v>
                </c:pt>
                <c:pt idx="69">
                  <c:v>7.02231482212199E-75</c:v>
                </c:pt>
                <c:pt idx="70">
                  <c:v>8.97493294274718E-92</c:v>
                </c:pt>
                <c:pt idx="71">
                  <c:v>5.99761052309223E-96</c:v>
                </c:pt>
                <c:pt idx="72">
                  <c:v>1.22726624265698E-95</c:v>
                </c:pt>
                <c:pt idx="73">
                  <c:v>3.42300605201104E-95</c:v>
                </c:pt>
                <c:pt idx="74">
                  <c:v>7.99218786845829E-95</c:v>
                </c:pt>
                <c:pt idx="75">
                  <c:v>1.17586212315813E-94</c:v>
                </c:pt>
                <c:pt idx="76">
                  <c:v>1.04365303607754E-93</c:v>
                </c:pt>
                <c:pt idx="77">
                  <c:v>5.84697494182885E-94</c:v>
                </c:pt>
                <c:pt idx="78">
                  <c:v>8.24607183791674E-94</c:v>
                </c:pt>
                <c:pt idx="79">
                  <c:v>1.0536228001986E-93</c:v>
                </c:pt>
                <c:pt idx="80">
                  <c:v>2.4412617009753E-90</c:v>
                </c:pt>
                <c:pt idx="81">
                  <c:v>4.9107650146085E-84</c:v>
                </c:pt>
                <c:pt idx="82">
                  <c:v>3.62767359970916E-77</c:v>
                </c:pt>
                <c:pt idx="83">
                  <c:v>5.72909696673556E-77</c:v>
                </c:pt>
                <c:pt idx="84">
                  <c:v>8.82530700148318E-78</c:v>
                </c:pt>
                <c:pt idx="85">
                  <c:v>8.33446905874999E-78</c:v>
                </c:pt>
                <c:pt idx="86">
                  <c:v>5.72089497657572E-71</c:v>
                </c:pt>
                <c:pt idx="87">
                  <c:v>1.30095247689312E-78</c:v>
                </c:pt>
                <c:pt idx="88">
                  <c:v>8.92204597489355E-87</c:v>
                </c:pt>
                <c:pt idx="89">
                  <c:v>3.34739921681779E-102</c:v>
                </c:pt>
                <c:pt idx="90">
                  <c:v>3.34739921681779E-102</c:v>
                </c:pt>
                <c:pt idx="91">
                  <c:v>3.841878236339E-98</c:v>
                </c:pt>
                <c:pt idx="92">
                  <c:v>6.57708626908501E-105</c:v>
                </c:pt>
                <c:pt idx="93">
                  <c:v>6.57708626908501E-105</c:v>
                </c:pt>
                <c:pt idx="94">
                  <c:v>3.67708545636131E-106</c:v>
                </c:pt>
                <c:pt idx="95">
                  <c:v>3.67708545636131E-106</c:v>
                </c:pt>
                <c:pt idx="96">
                  <c:v>3.67708545636131E-106</c:v>
                </c:pt>
                <c:pt idx="97">
                  <c:v>1.33767901706308E-108</c:v>
                </c:pt>
                <c:pt idx="98">
                  <c:v>1.33767901706308E-108</c:v>
                </c:pt>
                <c:pt idx="99">
                  <c:v>1.33767901706308E-108</c:v>
                </c:pt>
                <c:pt idx="100">
                  <c:v>1.33767901706308E-108</c:v>
                </c:pt>
                <c:pt idx="101">
                  <c:v>1.33767901706308E-108</c:v>
                </c:pt>
                <c:pt idx="102">
                  <c:v>1.33767901706308E-108</c:v>
                </c:pt>
                <c:pt idx="103">
                  <c:v>1.33767901706308E-108</c:v>
                </c:pt>
                <c:pt idx="104">
                  <c:v>1.33767901706308E-108</c:v>
                </c:pt>
                <c:pt idx="105">
                  <c:v>1.33767901706308E-108</c:v>
                </c:pt>
                <c:pt idx="106">
                  <c:v>1.33767901706308E-108</c:v>
                </c:pt>
                <c:pt idx="107">
                  <c:v>1.33767901706308E-108</c:v>
                </c:pt>
                <c:pt idx="108">
                  <c:v>1.33767901706308E-108</c:v>
                </c:pt>
                <c:pt idx="109">
                  <c:v>1.33767901706308E-108</c:v>
                </c:pt>
                <c:pt idx="110">
                  <c:v>1.33767901706308E-108</c:v>
                </c:pt>
                <c:pt idx="111">
                  <c:v>1.33767901706308E-108</c:v>
                </c:pt>
                <c:pt idx="112">
                  <c:v>1.33767901706308E-108</c:v>
                </c:pt>
                <c:pt idx="113">
                  <c:v>1.33767901706308E-108</c:v>
                </c:pt>
                <c:pt idx="114">
                  <c:v>1.33767901706308E-108</c:v>
                </c:pt>
                <c:pt idx="115">
                  <c:v>1.33767901706308E-108</c:v>
                </c:pt>
                <c:pt idx="116">
                  <c:v>1.33767901706308E-108</c:v>
                </c:pt>
                <c:pt idx="117">
                  <c:v>1.33767901706308E-108</c:v>
                </c:pt>
                <c:pt idx="118">
                  <c:v>1.33767901706308E-108</c:v>
                </c:pt>
                <c:pt idx="119">
                  <c:v>1.33767901706308E-108</c:v>
                </c:pt>
                <c:pt idx="120">
                  <c:v>1.33767901706308E-108</c:v>
                </c:pt>
                <c:pt idx="121">
                  <c:v>1.33767901706308E-108</c:v>
                </c:pt>
                <c:pt idx="122">
                  <c:v>1.33767901706308E-108</c:v>
                </c:pt>
                <c:pt idx="123">
                  <c:v>1.33767901706308E-108</c:v>
                </c:pt>
                <c:pt idx="124">
                  <c:v>1.33767901706308E-108</c:v>
                </c:pt>
                <c:pt idx="125">
                  <c:v>1.33767901706308E-108</c:v>
                </c:pt>
                <c:pt idx="126">
                  <c:v>1.33767901706308E-108</c:v>
                </c:pt>
                <c:pt idx="127">
                  <c:v>1.33767901706308E-108</c:v>
                </c:pt>
                <c:pt idx="128">
                  <c:v>1.33767901706308E-108</c:v>
                </c:pt>
                <c:pt idx="129">
                  <c:v>1.33767901706308E-108</c:v>
                </c:pt>
                <c:pt idx="130">
                  <c:v>1.33767901706308E-108</c:v>
                </c:pt>
                <c:pt idx="131">
                  <c:v>1.33767901706308E-108</c:v>
                </c:pt>
                <c:pt idx="132">
                  <c:v>1.33767901706308E-108</c:v>
                </c:pt>
                <c:pt idx="133">
                  <c:v>1.33767901706308E-108</c:v>
                </c:pt>
                <c:pt idx="134">
                  <c:v>1.33767901706308E-108</c:v>
                </c:pt>
                <c:pt idx="135">
                  <c:v>1.33767901706308E-108</c:v>
                </c:pt>
                <c:pt idx="136">
                  <c:v>1.33767901706308E-108</c:v>
                </c:pt>
                <c:pt idx="137">
                  <c:v>1.33767901706308E-108</c:v>
                </c:pt>
                <c:pt idx="138">
                  <c:v>9.84569883906821E-105</c:v>
                </c:pt>
                <c:pt idx="139">
                  <c:v>9.84569883906821E-105</c:v>
                </c:pt>
                <c:pt idx="140">
                  <c:v>9.84569883906821E-105</c:v>
                </c:pt>
                <c:pt idx="141">
                  <c:v>1.33767901706308E-108</c:v>
                </c:pt>
                <c:pt idx="142">
                  <c:v>1.33767901706308E-108</c:v>
                </c:pt>
                <c:pt idx="143">
                  <c:v>1.33767901706308E-108</c:v>
                </c:pt>
                <c:pt idx="144">
                  <c:v>1.33767901706308E-108</c:v>
                </c:pt>
                <c:pt idx="145">
                  <c:v>1.33767901706308E-108</c:v>
                </c:pt>
                <c:pt idx="146">
                  <c:v>1.33767901706308E-108</c:v>
                </c:pt>
                <c:pt idx="147">
                  <c:v>1.33767901706308E-108</c:v>
                </c:pt>
                <c:pt idx="148">
                  <c:v>1.33767901706308E-108</c:v>
                </c:pt>
                <c:pt idx="149">
                  <c:v>1.33767901706308E-108</c:v>
                </c:pt>
                <c:pt idx="150">
                  <c:v>1.33767901706308E-108</c:v>
                </c:pt>
                <c:pt idx="151">
                  <c:v>1.33767901706308E-108</c:v>
                </c:pt>
                <c:pt idx="152">
                  <c:v>1.33767901706308E-108</c:v>
                </c:pt>
                <c:pt idx="153">
                  <c:v>1.33767901706308E-108</c:v>
                </c:pt>
                <c:pt idx="154">
                  <c:v>1.33767901706308E-108</c:v>
                </c:pt>
                <c:pt idx="155">
                  <c:v>1.33767901706308E-108</c:v>
                </c:pt>
                <c:pt idx="156">
                  <c:v>1.33767901706308E-108</c:v>
                </c:pt>
                <c:pt idx="157">
                  <c:v>1.33767901706308E-108</c:v>
                </c:pt>
                <c:pt idx="158">
                  <c:v>1.33767901706308E-108</c:v>
                </c:pt>
                <c:pt idx="159">
                  <c:v>9.39583752729004E-105</c:v>
                </c:pt>
                <c:pt idx="160">
                  <c:v>1.22425484165289E-57</c:v>
                </c:pt>
                <c:pt idx="161">
                  <c:v>4.71303445045425E-23</c:v>
                </c:pt>
                <c:pt idx="162">
                  <c:v>0.999999999999959</c:v>
                </c:pt>
                <c:pt idx="163">
                  <c:v>1.0</c:v>
                </c:pt>
                <c:pt idx="164">
                  <c:v>0.99999999999999</c:v>
                </c:pt>
                <c:pt idx="165">
                  <c:v>0.999999999999967</c:v>
                </c:pt>
                <c:pt idx="166">
                  <c:v>0.999999999999379</c:v>
                </c:pt>
                <c:pt idx="167">
                  <c:v>0.999999999999995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0.999999998993111</c:v>
                </c:pt>
                <c:pt idx="191">
                  <c:v>1.05457345004677E-20</c:v>
                </c:pt>
                <c:pt idx="192">
                  <c:v>9.74076351027312E-53</c:v>
                </c:pt>
                <c:pt idx="193">
                  <c:v>3.65431523070955E-100</c:v>
                </c:pt>
                <c:pt idx="194">
                  <c:v>3.72096594915272E-101</c:v>
                </c:pt>
                <c:pt idx="195">
                  <c:v>4.17705128177555E-101</c:v>
                </c:pt>
                <c:pt idx="196">
                  <c:v>4.17705128177555E-101</c:v>
                </c:pt>
                <c:pt idx="197">
                  <c:v>4.42525209673621E-101</c:v>
                </c:pt>
                <c:pt idx="198">
                  <c:v>3.77369218735254E-101</c:v>
                </c:pt>
                <c:pt idx="199">
                  <c:v>3.77369218735254E-101</c:v>
                </c:pt>
                <c:pt idx="200">
                  <c:v>3.77369218735254E-101</c:v>
                </c:pt>
                <c:pt idx="201">
                  <c:v>6.12385014935797E-101</c:v>
                </c:pt>
                <c:pt idx="202">
                  <c:v>6.12385014935797E-101</c:v>
                </c:pt>
                <c:pt idx="203">
                  <c:v>6.12385014935797E-101</c:v>
                </c:pt>
                <c:pt idx="204">
                  <c:v>3.77369218735254E-101</c:v>
                </c:pt>
                <c:pt idx="205">
                  <c:v>3.77369218735254E-101</c:v>
                </c:pt>
                <c:pt idx="206">
                  <c:v>3.77369218735254E-101</c:v>
                </c:pt>
                <c:pt idx="207">
                  <c:v>6.12385014935797E-101</c:v>
                </c:pt>
                <c:pt idx="208">
                  <c:v>6.12385014935797E-101</c:v>
                </c:pt>
                <c:pt idx="209">
                  <c:v>6.12385014935797E-101</c:v>
                </c:pt>
                <c:pt idx="210">
                  <c:v>6.12385014935797E-101</c:v>
                </c:pt>
                <c:pt idx="211">
                  <c:v>6.12385014935797E-101</c:v>
                </c:pt>
                <c:pt idx="212">
                  <c:v>6.12385014935797E-101</c:v>
                </c:pt>
                <c:pt idx="213">
                  <c:v>1.690466356895E-91</c:v>
                </c:pt>
                <c:pt idx="214">
                  <c:v>1.30859134654238E-92</c:v>
                </c:pt>
                <c:pt idx="215">
                  <c:v>1.75612301150573E-98</c:v>
                </c:pt>
                <c:pt idx="216">
                  <c:v>2.7569010747764E-106</c:v>
                </c:pt>
                <c:pt idx="217">
                  <c:v>3.08096686448301E-105</c:v>
                </c:pt>
                <c:pt idx="218">
                  <c:v>5.78945828129218E-104</c:v>
                </c:pt>
                <c:pt idx="219">
                  <c:v>5.78945828129218E-104</c:v>
                </c:pt>
                <c:pt idx="220">
                  <c:v>3.08096686448301E-105</c:v>
                </c:pt>
                <c:pt idx="221">
                  <c:v>2.7569010747764E-106</c:v>
                </c:pt>
                <c:pt idx="222">
                  <c:v>2.7569010747764E-106</c:v>
                </c:pt>
                <c:pt idx="223">
                  <c:v>2.7569010747764E-106</c:v>
                </c:pt>
                <c:pt idx="224">
                  <c:v>2.7569010747764E-106</c:v>
                </c:pt>
                <c:pt idx="225">
                  <c:v>2.7569010747764E-106</c:v>
                </c:pt>
                <c:pt idx="226">
                  <c:v>2.7569010747764E-106</c:v>
                </c:pt>
                <c:pt idx="227">
                  <c:v>2.7569010747764E-106</c:v>
                </c:pt>
                <c:pt idx="228">
                  <c:v>2.7569010747764E-106</c:v>
                </c:pt>
                <c:pt idx="229">
                  <c:v>2.7569010747764E-106</c:v>
                </c:pt>
                <c:pt idx="230">
                  <c:v>2.7569010747764E-106</c:v>
                </c:pt>
                <c:pt idx="231">
                  <c:v>8.55608556200958E-106</c:v>
                </c:pt>
                <c:pt idx="232">
                  <c:v>2.94111903070031E-103</c:v>
                </c:pt>
                <c:pt idx="233">
                  <c:v>2.94111903070031E-103</c:v>
                </c:pt>
                <c:pt idx="234">
                  <c:v>5.78945828129218E-104</c:v>
                </c:pt>
              </c:numCache>
            </c:numRef>
          </c:val>
        </c:ser>
        <c:ser>
          <c:idx val="7"/>
          <c:order val="7"/>
          <c:tx>
            <c:v>C8</c:v>
          </c:tx>
          <c:spPr>
            <a:solidFill>
              <a:schemeClr val="accent1"/>
            </a:solidFill>
          </c:spPr>
          <c:invertIfNegative val="0"/>
          <c:val>
            <c:numRef>
              <c:f>MeaningfulActionResult_probabil!$H$1:$H$235</c:f>
              <c:numCache>
                <c:formatCode>0.00_ </c:formatCode>
                <c:ptCount val="235"/>
                <c:pt idx="0">
                  <c:v>4.23308844096599E-13</c:v>
                </c:pt>
                <c:pt idx="1">
                  <c:v>0.999999999999999</c:v>
                </c:pt>
                <c:pt idx="2">
                  <c:v>0.999999999999999</c:v>
                </c:pt>
                <c:pt idx="3">
                  <c:v>0.999999999999999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0.999777584066274</c:v>
                </c:pt>
                <c:pt idx="11">
                  <c:v>2.65986435000203E-27</c:v>
                </c:pt>
                <c:pt idx="12">
                  <c:v>1.61236521190379E-62</c:v>
                </c:pt>
                <c:pt idx="13">
                  <c:v>3.97918604790431E-98</c:v>
                </c:pt>
                <c:pt idx="14">
                  <c:v>3.97918604790431E-98</c:v>
                </c:pt>
                <c:pt idx="15">
                  <c:v>1.07454141542055E-95</c:v>
                </c:pt>
                <c:pt idx="16">
                  <c:v>7.20448574465803E-86</c:v>
                </c:pt>
                <c:pt idx="17">
                  <c:v>3.90575739007356E-79</c:v>
                </c:pt>
                <c:pt idx="18">
                  <c:v>1.317639467688E-44</c:v>
                </c:pt>
                <c:pt idx="19">
                  <c:v>5.97330194117902E-28</c:v>
                </c:pt>
                <c:pt idx="20">
                  <c:v>5.85201680540196E-17</c:v>
                </c:pt>
                <c:pt idx="21">
                  <c:v>3.68140479021811E-22</c:v>
                </c:pt>
                <c:pt idx="22">
                  <c:v>2.00847681503717E-16</c:v>
                </c:pt>
                <c:pt idx="23">
                  <c:v>0.0116437656920951</c:v>
                </c:pt>
                <c:pt idx="24">
                  <c:v>1.00004267749306E-7</c:v>
                </c:pt>
                <c:pt idx="25">
                  <c:v>2.54152567391E-36</c:v>
                </c:pt>
                <c:pt idx="26">
                  <c:v>7.6411648729483E-64</c:v>
                </c:pt>
                <c:pt idx="27">
                  <c:v>8.07608996891328E-38</c:v>
                </c:pt>
                <c:pt idx="28">
                  <c:v>2.75129829117135E-25</c:v>
                </c:pt>
                <c:pt idx="29">
                  <c:v>1.17446627458485E-43</c:v>
                </c:pt>
                <c:pt idx="30">
                  <c:v>2.65220598923979E-95</c:v>
                </c:pt>
                <c:pt idx="31">
                  <c:v>3.71725906048741E-109</c:v>
                </c:pt>
                <c:pt idx="32">
                  <c:v>3.67591353262681E-113</c:v>
                </c:pt>
                <c:pt idx="33">
                  <c:v>5.9341101848346E-113</c:v>
                </c:pt>
                <c:pt idx="34">
                  <c:v>8.0779216546436E-113</c:v>
                </c:pt>
                <c:pt idx="35">
                  <c:v>1.58141215939431E-112</c:v>
                </c:pt>
                <c:pt idx="36">
                  <c:v>1.58141215939431E-112</c:v>
                </c:pt>
                <c:pt idx="37">
                  <c:v>1.68109443614565E-112</c:v>
                </c:pt>
                <c:pt idx="38">
                  <c:v>5.18723016061039E-112</c:v>
                </c:pt>
                <c:pt idx="39">
                  <c:v>2.15009026375851E-111</c:v>
                </c:pt>
                <c:pt idx="40">
                  <c:v>7.57084566572793E-107</c:v>
                </c:pt>
                <c:pt idx="41">
                  <c:v>1.94224649100109E-107</c:v>
                </c:pt>
                <c:pt idx="42">
                  <c:v>6.90423041392919E-108</c:v>
                </c:pt>
                <c:pt idx="43">
                  <c:v>4.9489621064048E-108</c:v>
                </c:pt>
                <c:pt idx="44">
                  <c:v>1.02710164943375E-59</c:v>
                </c:pt>
                <c:pt idx="45">
                  <c:v>1.29020335075575E-27</c:v>
                </c:pt>
                <c:pt idx="46">
                  <c:v>0.999986915710448</c:v>
                </c:pt>
                <c:pt idx="47">
                  <c:v>0.999999990218218</c:v>
                </c:pt>
                <c:pt idx="48">
                  <c:v>0.999999995174871</c:v>
                </c:pt>
                <c:pt idx="49">
                  <c:v>0.999407953233856</c:v>
                </c:pt>
                <c:pt idx="50">
                  <c:v>0.999347941406384</c:v>
                </c:pt>
                <c:pt idx="51">
                  <c:v>0.999891907818634</c:v>
                </c:pt>
                <c:pt idx="52">
                  <c:v>0.999999618027984</c:v>
                </c:pt>
                <c:pt idx="53">
                  <c:v>0.999999999951758</c:v>
                </c:pt>
                <c:pt idx="54">
                  <c:v>0.999999999978904</c:v>
                </c:pt>
                <c:pt idx="55">
                  <c:v>0.999999999999907</c:v>
                </c:pt>
                <c:pt idx="56">
                  <c:v>0.999999999979837</c:v>
                </c:pt>
                <c:pt idx="57">
                  <c:v>0.999999999979837</c:v>
                </c:pt>
                <c:pt idx="58">
                  <c:v>1.71609701333502E-10</c:v>
                </c:pt>
                <c:pt idx="59">
                  <c:v>1.23382135137128E-9</c:v>
                </c:pt>
                <c:pt idx="60">
                  <c:v>1.60812300030092E-6</c:v>
                </c:pt>
                <c:pt idx="61">
                  <c:v>0.999999999986499</c:v>
                </c:pt>
                <c:pt idx="62">
                  <c:v>0.99999999999447</c:v>
                </c:pt>
                <c:pt idx="63">
                  <c:v>0.999993839690813</c:v>
                </c:pt>
                <c:pt idx="64">
                  <c:v>0.999999930939894</c:v>
                </c:pt>
                <c:pt idx="65">
                  <c:v>0.999999995186158</c:v>
                </c:pt>
                <c:pt idx="66">
                  <c:v>0.999999999987849</c:v>
                </c:pt>
                <c:pt idx="67">
                  <c:v>0.99999999998866</c:v>
                </c:pt>
                <c:pt idx="68">
                  <c:v>0.999804495420542</c:v>
                </c:pt>
                <c:pt idx="69">
                  <c:v>1.34767555213656E-27</c:v>
                </c:pt>
                <c:pt idx="70">
                  <c:v>5.89955036648912E-81</c:v>
                </c:pt>
                <c:pt idx="71">
                  <c:v>2.92535838370749E-101</c:v>
                </c:pt>
                <c:pt idx="72">
                  <c:v>2.01068853218992E-101</c:v>
                </c:pt>
                <c:pt idx="73">
                  <c:v>2.73393572060639E-101</c:v>
                </c:pt>
                <c:pt idx="74">
                  <c:v>8.92117366320625E-101</c:v>
                </c:pt>
                <c:pt idx="75">
                  <c:v>1.18948982174468E-100</c:v>
                </c:pt>
                <c:pt idx="76">
                  <c:v>1.23186180584118E-99</c:v>
                </c:pt>
                <c:pt idx="77">
                  <c:v>4.40328446735887E-99</c:v>
                </c:pt>
                <c:pt idx="78">
                  <c:v>6.23623068745902E-99</c:v>
                </c:pt>
                <c:pt idx="79">
                  <c:v>2.57904684456274E-99</c:v>
                </c:pt>
                <c:pt idx="80">
                  <c:v>5.47914781331123E-97</c:v>
                </c:pt>
                <c:pt idx="81">
                  <c:v>1.12811777796273E-91</c:v>
                </c:pt>
                <c:pt idx="82">
                  <c:v>3.07925821426597E-86</c:v>
                </c:pt>
                <c:pt idx="83">
                  <c:v>9.4571600113601E-87</c:v>
                </c:pt>
                <c:pt idx="84">
                  <c:v>4.27875716248154E-88</c:v>
                </c:pt>
                <c:pt idx="85">
                  <c:v>9.0553425047929E-90</c:v>
                </c:pt>
                <c:pt idx="86">
                  <c:v>1.6220074371148E-85</c:v>
                </c:pt>
                <c:pt idx="87">
                  <c:v>1.92109600840608E-94</c:v>
                </c:pt>
                <c:pt idx="88">
                  <c:v>7.6311499187292E-102</c:v>
                </c:pt>
                <c:pt idx="89">
                  <c:v>5.46587440922675E-117</c:v>
                </c:pt>
                <c:pt idx="90">
                  <c:v>5.46587440922675E-117</c:v>
                </c:pt>
                <c:pt idx="91">
                  <c:v>3.28601184901452E-113</c:v>
                </c:pt>
                <c:pt idx="92">
                  <c:v>3.65655764032099E-119</c:v>
                </c:pt>
                <c:pt idx="93">
                  <c:v>3.65655764032099E-119</c:v>
                </c:pt>
                <c:pt idx="94">
                  <c:v>3.40715081865252E-120</c:v>
                </c:pt>
                <c:pt idx="95">
                  <c:v>3.40715081865252E-120</c:v>
                </c:pt>
                <c:pt idx="96">
                  <c:v>3.40715081865252E-120</c:v>
                </c:pt>
                <c:pt idx="97">
                  <c:v>2.23106413544473E-122</c:v>
                </c:pt>
                <c:pt idx="98">
                  <c:v>2.23106413544473E-122</c:v>
                </c:pt>
                <c:pt idx="99">
                  <c:v>2.23106413544473E-122</c:v>
                </c:pt>
                <c:pt idx="100">
                  <c:v>2.23106413544473E-122</c:v>
                </c:pt>
                <c:pt idx="101">
                  <c:v>2.23106413544473E-122</c:v>
                </c:pt>
                <c:pt idx="102">
                  <c:v>2.23106413544473E-122</c:v>
                </c:pt>
                <c:pt idx="103">
                  <c:v>2.23106413544473E-122</c:v>
                </c:pt>
                <c:pt idx="104">
                  <c:v>2.23106413544473E-122</c:v>
                </c:pt>
                <c:pt idx="105">
                  <c:v>2.23106413544473E-122</c:v>
                </c:pt>
                <c:pt idx="106">
                  <c:v>2.23106413544473E-122</c:v>
                </c:pt>
                <c:pt idx="107">
                  <c:v>2.23106413544473E-122</c:v>
                </c:pt>
                <c:pt idx="108">
                  <c:v>2.23106413544473E-122</c:v>
                </c:pt>
                <c:pt idx="109">
                  <c:v>2.23106413544473E-122</c:v>
                </c:pt>
                <c:pt idx="110">
                  <c:v>2.23106413544473E-122</c:v>
                </c:pt>
                <c:pt idx="111">
                  <c:v>2.23106413544473E-122</c:v>
                </c:pt>
                <c:pt idx="112">
                  <c:v>2.23106413544473E-122</c:v>
                </c:pt>
                <c:pt idx="113">
                  <c:v>2.23106413544473E-122</c:v>
                </c:pt>
                <c:pt idx="114">
                  <c:v>2.23106413544473E-122</c:v>
                </c:pt>
                <c:pt idx="115">
                  <c:v>2.23106413544473E-122</c:v>
                </c:pt>
                <c:pt idx="116">
                  <c:v>2.23106413544473E-122</c:v>
                </c:pt>
                <c:pt idx="117">
                  <c:v>2.23106413544473E-122</c:v>
                </c:pt>
                <c:pt idx="118">
                  <c:v>2.23106413544473E-122</c:v>
                </c:pt>
                <c:pt idx="119">
                  <c:v>2.23106413544473E-122</c:v>
                </c:pt>
                <c:pt idx="120">
                  <c:v>2.23106413544473E-122</c:v>
                </c:pt>
                <c:pt idx="121">
                  <c:v>2.23106413544473E-122</c:v>
                </c:pt>
                <c:pt idx="122">
                  <c:v>2.23106413544473E-122</c:v>
                </c:pt>
                <c:pt idx="123">
                  <c:v>2.23106413544473E-122</c:v>
                </c:pt>
                <c:pt idx="124">
                  <c:v>2.23106413544473E-122</c:v>
                </c:pt>
                <c:pt idx="125">
                  <c:v>2.23106413544473E-122</c:v>
                </c:pt>
                <c:pt idx="126">
                  <c:v>2.23106413544473E-122</c:v>
                </c:pt>
                <c:pt idx="127">
                  <c:v>2.23106413544473E-122</c:v>
                </c:pt>
                <c:pt idx="128">
                  <c:v>2.23106413544473E-122</c:v>
                </c:pt>
                <c:pt idx="129">
                  <c:v>2.23106413544473E-122</c:v>
                </c:pt>
                <c:pt idx="130">
                  <c:v>2.23106413544473E-122</c:v>
                </c:pt>
                <c:pt idx="131">
                  <c:v>2.23106413544473E-122</c:v>
                </c:pt>
                <c:pt idx="132">
                  <c:v>2.23106413544473E-122</c:v>
                </c:pt>
                <c:pt idx="133">
                  <c:v>2.23106413544473E-122</c:v>
                </c:pt>
                <c:pt idx="134">
                  <c:v>2.23106413544473E-122</c:v>
                </c:pt>
                <c:pt idx="135">
                  <c:v>2.23106413544473E-122</c:v>
                </c:pt>
                <c:pt idx="136">
                  <c:v>2.23106413544473E-122</c:v>
                </c:pt>
                <c:pt idx="137">
                  <c:v>2.23106413544473E-122</c:v>
                </c:pt>
                <c:pt idx="138">
                  <c:v>1.64212679484671E-118</c:v>
                </c:pt>
                <c:pt idx="139">
                  <c:v>1.64212679484671E-118</c:v>
                </c:pt>
                <c:pt idx="140">
                  <c:v>1.64212679484671E-118</c:v>
                </c:pt>
                <c:pt idx="141">
                  <c:v>2.23106413544473E-122</c:v>
                </c:pt>
                <c:pt idx="142">
                  <c:v>2.23106413544473E-122</c:v>
                </c:pt>
                <c:pt idx="143">
                  <c:v>2.23106413544473E-122</c:v>
                </c:pt>
                <c:pt idx="144">
                  <c:v>2.23106413544473E-122</c:v>
                </c:pt>
                <c:pt idx="145">
                  <c:v>2.23106413544473E-122</c:v>
                </c:pt>
                <c:pt idx="146">
                  <c:v>2.23106413544473E-122</c:v>
                </c:pt>
                <c:pt idx="147">
                  <c:v>2.23106413544473E-122</c:v>
                </c:pt>
                <c:pt idx="148">
                  <c:v>2.23106413544473E-122</c:v>
                </c:pt>
                <c:pt idx="149">
                  <c:v>2.23106413544473E-122</c:v>
                </c:pt>
                <c:pt idx="150">
                  <c:v>2.23106413544473E-122</c:v>
                </c:pt>
                <c:pt idx="151">
                  <c:v>2.23106413544473E-122</c:v>
                </c:pt>
                <c:pt idx="152">
                  <c:v>2.23106413544473E-122</c:v>
                </c:pt>
                <c:pt idx="153">
                  <c:v>2.23106413544473E-122</c:v>
                </c:pt>
                <c:pt idx="154">
                  <c:v>2.23106413544473E-122</c:v>
                </c:pt>
                <c:pt idx="155">
                  <c:v>2.23106413544473E-122</c:v>
                </c:pt>
                <c:pt idx="156">
                  <c:v>2.23106413544473E-122</c:v>
                </c:pt>
                <c:pt idx="157">
                  <c:v>2.23106413544473E-122</c:v>
                </c:pt>
                <c:pt idx="158">
                  <c:v>2.23106413544473E-122</c:v>
                </c:pt>
                <c:pt idx="159">
                  <c:v>5.22365377190143E-119</c:v>
                </c:pt>
                <c:pt idx="160">
                  <c:v>8.16610500049468E-95</c:v>
                </c:pt>
                <c:pt idx="161">
                  <c:v>6.94071602676733E-88</c:v>
                </c:pt>
                <c:pt idx="162">
                  <c:v>1.96838116435807E-89</c:v>
                </c:pt>
                <c:pt idx="163">
                  <c:v>1.60380032035572E-92</c:v>
                </c:pt>
                <c:pt idx="164">
                  <c:v>9.60789329321659E-90</c:v>
                </c:pt>
                <c:pt idx="165">
                  <c:v>1.93026210995917E-89</c:v>
                </c:pt>
                <c:pt idx="166">
                  <c:v>1.49769932051863E-88</c:v>
                </c:pt>
                <c:pt idx="167">
                  <c:v>4.16000416077723E-91</c:v>
                </c:pt>
                <c:pt idx="168">
                  <c:v>4.52208121544484E-95</c:v>
                </c:pt>
                <c:pt idx="169">
                  <c:v>7.7709641463893E-98</c:v>
                </c:pt>
                <c:pt idx="170">
                  <c:v>4.07240636177471E-99</c:v>
                </c:pt>
                <c:pt idx="171">
                  <c:v>4.96184990818203E-99</c:v>
                </c:pt>
                <c:pt idx="172">
                  <c:v>4.8791695561331E-99</c:v>
                </c:pt>
                <c:pt idx="173">
                  <c:v>3.92807878787382E-99</c:v>
                </c:pt>
                <c:pt idx="174">
                  <c:v>2.18658173597366E-99</c:v>
                </c:pt>
                <c:pt idx="175">
                  <c:v>6.9131923725181E-99</c:v>
                </c:pt>
                <c:pt idx="176">
                  <c:v>6.82501224526478E-99</c:v>
                </c:pt>
                <c:pt idx="177">
                  <c:v>1.52163662339676E-98</c:v>
                </c:pt>
                <c:pt idx="178">
                  <c:v>1.89822780329083E-98</c:v>
                </c:pt>
                <c:pt idx="179">
                  <c:v>3.14547788766065E-98</c:v>
                </c:pt>
                <c:pt idx="180">
                  <c:v>4.65768254121017E-99</c:v>
                </c:pt>
                <c:pt idx="181">
                  <c:v>8.18587100370248E-99</c:v>
                </c:pt>
                <c:pt idx="182">
                  <c:v>3.59124494133184E-99</c:v>
                </c:pt>
                <c:pt idx="183">
                  <c:v>1.94497243701192E-98</c:v>
                </c:pt>
                <c:pt idx="184">
                  <c:v>3.31396532991394E-99</c:v>
                </c:pt>
                <c:pt idx="185">
                  <c:v>3.78465015957769E-98</c:v>
                </c:pt>
                <c:pt idx="186">
                  <c:v>8.11444869568324E-99</c:v>
                </c:pt>
                <c:pt idx="187">
                  <c:v>1.24412596340768E-98</c:v>
                </c:pt>
                <c:pt idx="188">
                  <c:v>4.43568182077386E-99</c:v>
                </c:pt>
                <c:pt idx="189">
                  <c:v>1.32661958817179E-96</c:v>
                </c:pt>
                <c:pt idx="190">
                  <c:v>2.63152200433642E-77</c:v>
                </c:pt>
                <c:pt idx="191">
                  <c:v>6.52731827893242E-34</c:v>
                </c:pt>
                <c:pt idx="192">
                  <c:v>0.999979759329075</c:v>
                </c:pt>
                <c:pt idx="193">
                  <c:v>0.999999999999931</c:v>
                </c:pt>
                <c:pt idx="194">
                  <c:v>0.999999999999999</c:v>
                </c:pt>
                <c:pt idx="195">
                  <c:v>0.999999999999999</c:v>
                </c:pt>
                <c:pt idx="196">
                  <c:v>0.999999999999999</c:v>
                </c:pt>
                <c:pt idx="197">
                  <c:v>1.0</c:v>
                </c:pt>
                <c:pt idx="198">
                  <c:v>0.999999999999999</c:v>
                </c:pt>
                <c:pt idx="199">
                  <c:v>0.999999999999999</c:v>
                </c:pt>
                <c:pt idx="200">
                  <c:v>0.999999999999999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0.999999999999999</c:v>
                </c:pt>
                <c:pt idx="205">
                  <c:v>0.999999999999999</c:v>
                </c:pt>
                <c:pt idx="206">
                  <c:v>0.999999999999999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1.0</c:v>
                </c:pt>
                <c:pt idx="212">
                  <c:v>1.0</c:v>
                </c:pt>
                <c:pt idx="213">
                  <c:v>0.000116456371791471</c:v>
                </c:pt>
                <c:pt idx="214">
                  <c:v>3.36324305190315E-34</c:v>
                </c:pt>
                <c:pt idx="215">
                  <c:v>1.49301051428677E-76</c:v>
                </c:pt>
                <c:pt idx="216">
                  <c:v>3.97918604790431E-98</c:v>
                </c:pt>
                <c:pt idx="217">
                  <c:v>4.86465863300376E-94</c:v>
                </c:pt>
                <c:pt idx="218">
                  <c:v>5.76953225740645E-90</c:v>
                </c:pt>
                <c:pt idx="219">
                  <c:v>5.76953225740645E-90</c:v>
                </c:pt>
                <c:pt idx="220">
                  <c:v>4.86465863300376E-94</c:v>
                </c:pt>
                <c:pt idx="221">
                  <c:v>3.97918604790431E-98</c:v>
                </c:pt>
                <c:pt idx="222">
                  <c:v>3.97918604790431E-98</c:v>
                </c:pt>
                <c:pt idx="223">
                  <c:v>3.97918604790431E-98</c:v>
                </c:pt>
                <c:pt idx="224">
                  <c:v>3.97918604790431E-98</c:v>
                </c:pt>
                <c:pt idx="225">
                  <c:v>3.97918604790431E-98</c:v>
                </c:pt>
                <c:pt idx="226">
                  <c:v>3.97918604790431E-98</c:v>
                </c:pt>
                <c:pt idx="227">
                  <c:v>3.97918604790431E-98</c:v>
                </c:pt>
                <c:pt idx="228">
                  <c:v>3.97918604790431E-98</c:v>
                </c:pt>
                <c:pt idx="229">
                  <c:v>3.97918604790431E-98</c:v>
                </c:pt>
                <c:pt idx="230">
                  <c:v>3.97918604790431E-98</c:v>
                </c:pt>
                <c:pt idx="231">
                  <c:v>4.41753291496637E-96</c:v>
                </c:pt>
                <c:pt idx="232">
                  <c:v>6.21988279148748E-88</c:v>
                </c:pt>
                <c:pt idx="233">
                  <c:v>6.21988279148748E-88</c:v>
                </c:pt>
                <c:pt idx="234">
                  <c:v>5.76953225740645E-90</c:v>
                </c:pt>
              </c:numCache>
            </c:numRef>
          </c:val>
        </c:ser>
        <c:ser>
          <c:idx val="8"/>
          <c:order val="8"/>
          <c:tx>
            <c:v>C9</c:v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val>
            <c:numRef>
              <c:f>MeaningfulActionResult_probabil!$I$1:$I$235</c:f>
              <c:numCache>
                <c:formatCode>0.00_ </c:formatCode>
                <c:ptCount val="235"/>
                <c:pt idx="0">
                  <c:v>0.999999999999576</c:v>
                </c:pt>
                <c:pt idx="1">
                  <c:v>4.09374247639622E-16</c:v>
                </c:pt>
                <c:pt idx="2">
                  <c:v>1.77425255258488E-16</c:v>
                </c:pt>
                <c:pt idx="3">
                  <c:v>1.77425255258488E-16</c:v>
                </c:pt>
                <c:pt idx="4">
                  <c:v>3.38202920459689E-17</c:v>
                </c:pt>
                <c:pt idx="5">
                  <c:v>3.38202920459689E-17</c:v>
                </c:pt>
                <c:pt idx="6">
                  <c:v>3.38202920459689E-17</c:v>
                </c:pt>
                <c:pt idx="7">
                  <c:v>3.38202920459689E-17</c:v>
                </c:pt>
                <c:pt idx="8">
                  <c:v>3.38202920459689E-17</c:v>
                </c:pt>
                <c:pt idx="9">
                  <c:v>3.38202920459689E-17</c:v>
                </c:pt>
                <c:pt idx="10">
                  <c:v>0.000222415933725511</c:v>
                </c:pt>
                <c:pt idx="11">
                  <c:v>1.0</c:v>
                </c:pt>
                <c:pt idx="12">
                  <c:v>1.15248589952816E-7</c:v>
                </c:pt>
                <c:pt idx="13">
                  <c:v>1.15852399700923E-27</c:v>
                </c:pt>
                <c:pt idx="14">
                  <c:v>1.15852399700923E-27</c:v>
                </c:pt>
                <c:pt idx="15">
                  <c:v>1.04592755189368E-26</c:v>
                </c:pt>
                <c:pt idx="16">
                  <c:v>1.47691018412323E-21</c:v>
                </c:pt>
                <c:pt idx="17">
                  <c:v>7.30328163724235E-18</c:v>
                </c:pt>
                <c:pt idx="18">
                  <c:v>0.999999599083803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0.999999999999999</c:v>
                </c:pt>
                <c:pt idx="23">
                  <c:v>0.988356234307905</c:v>
                </c:pt>
                <c:pt idx="24">
                  <c:v>0.999999899995732</c:v>
                </c:pt>
                <c:pt idx="25">
                  <c:v>1.0</c:v>
                </c:pt>
                <c:pt idx="26">
                  <c:v>6.76487367642542E-9</c:v>
                </c:pt>
                <c:pt idx="27">
                  <c:v>0.999999999999999</c:v>
                </c:pt>
                <c:pt idx="28">
                  <c:v>0.999981657240201</c:v>
                </c:pt>
                <c:pt idx="29">
                  <c:v>6.5450773503801E-27</c:v>
                </c:pt>
                <c:pt idx="30">
                  <c:v>2.08107576865327E-63</c:v>
                </c:pt>
                <c:pt idx="31">
                  <c:v>8.02131390599718E-78</c:v>
                </c:pt>
                <c:pt idx="32">
                  <c:v>1.57027800677318E-81</c:v>
                </c:pt>
                <c:pt idx="33">
                  <c:v>2.75005036174824E-81</c:v>
                </c:pt>
                <c:pt idx="34">
                  <c:v>4.01147132193747E-81</c:v>
                </c:pt>
                <c:pt idx="35">
                  <c:v>8.09951367645172E-81</c:v>
                </c:pt>
                <c:pt idx="36">
                  <c:v>8.09951367645172E-81</c:v>
                </c:pt>
                <c:pt idx="37">
                  <c:v>7.83739680684483E-81</c:v>
                </c:pt>
                <c:pt idx="38">
                  <c:v>2.38445807352431E-80</c:v>
                </c:pt>
                <c:pt idx="39">
                  <c:v>1.1859195958287E-79</c:v>
                </c:pt>
                <c:pt idx="40">
                  <c:v>4.7716185294498E-75</c:v>
                </c:pt>
                <c:pt idx="41">
                  <c:v>1.14795279684438E-75</c:v>
                </c:pt>
                <c:pt idx="42">
                  <c:v>4.32511443587373E-76</c:v>
                </c:pt>
                <c:pt idx="43">
                  <c:v>1.8010503996245E-75</c:v>
                </c:pt>
                <c:pt idx="44">
                  <c:v>1.30349912774654E-35</c:v>
                </c:pt>
                <c:pt idx="45">
                  <c:v>1.09779300040539E-14</c:v>
                </c:pt>
                <c:pt idx="46">
                  <c:v>1.30842895512879E-5</c:v>
                </c:pt>
                <c:pt idx="47">
                  <c:v>9.78178184933686E-9</c:v>
                </c:pt>
                <c:pt idx="48">
                  <c:v>4.82512835192395E-9</c:v>
                </c:pt>
                <c:pt idx="49">
                  <c:v>0.000592046766143452</c:v>
                </c:pt>
                <c:pt idx="50">
                  <c:v>0.000652058593588966</c:v>
                </c:pt>
                <c:pt idx="51">
                  <c:v>0.000108092181325497</c:v>
                </c:pt>
                <c:pt idx="52">
                  <c:v>3.81972015223865E-7</c:v>
                </c:pt>
                <c:pt idx="53">
                  <c:v>4.82419290289665E-11</c:v>
                </c:pt>
                <c:pt idx="54">
                  <c:v>2.10953335096613E-11</c:v>
                </c:pt>
                <c:pt idx="55">
                  <c:v>9.27084022939415E-14</c:v>
                </c:pt>
                <c:pt idx="56">
                  <c:v>2.01622987319432E-11</c:v>
                </c:pt>
                <c:pt idx="57">
                  <c:v>2.01622987319432E-11</c:v>
                </c:pt>
                <c:pt idx="58">
                  <c:v>0.99999999982839</c:v>
                </c:pt>
                <c:pt idx="59">
                  <c:v>0.999999998766178</c:v>
                </c:pt>
                <c:pt idx="60">
                  <c:v>0.999998391876999</c:v>
                </c:pt>
                <c:pt idx="61">
                  <c:v>1.35003866940246E-11</c:v>
                </c:pt>
                <c:pt idx="62">
                  <c:v>5.53003692970048E-12</c:v>
                </c:pt>
                <c:pt idx="63">
                  <c:v>6.16030918666405E-6</c:v>
                </c:pt>
                <c:pt idx="64">
                  <c:v>6.90601057464715E-8</c:v>
                </c:pt>
                <c:pt idx="65">
                  <c:v>4.8138413138597E-9</c:v>
                </c:pt>
                <c:pt idx="66">
                  <c:v>1.21504191880723E-11</c:v>
                </c:pt>
                <c:pt idx="67">
                  <c:v>1.13397195873977E-11</c:v>
                </c:pt>
                <c:pt idx="68">
                  <c:v>0.000195504579377693</c:v>
                </c:pt>
                <c:pt idx="69">
                  <c:v>7.57230186450725E-22</c:v>
                </c:pt>
                <c:pt idx="70">
                  <c:v>6.57433615032121E-64</c:v>
                </c:pt>
                <c:pt idx="71">
                  <c:v>9.544266646251E-79</c:v>
                </c:pt>
                <c:pt idx="72">
                  <c:v>2.49613802190648E-78</c:v>
                </c:pt>
                <c:pt idx="73">
                  <c:v>1.06220069835117E-77</c:v>
                </c:pt>
                <c:pt idx="74">
                  <c:v>1.87664558666213E-77</c:v>
                </c:pt>
                <c:pt idx="75">
                  <c:v>3.63955507713227E-77</c:v>
                </c:pt>
                <c:pt idx="76">
                  <c:v>5.3928600200577E-76</c:v>
                </c:pt>
                <c:pt idx="77">
                  <c:v>1.51212993284799E-76</c:v>
                </c:pt>
                <c:pt idx="78">
                  <c:v>4.25029548615473E-76</c:v>
                </c:pt>
                <c:pt idx="79">
                  <c:v>9.96985189599262E-76</c:v>
                </c:pt>
                <c:pt idx="80">
                  <c:v>7.85307879866572E-72</c:v>
                </c:pt>
                <c:pt idx="81">
                  <c:v>5.58223857479875E-65</c:v>
                </c:pt>
                <c:pt idx="82">
                  <c:v>5.17971136262547E-58</c:v>
                </c:pt>
                <c:pt idx="83">
                  <c:v>1.85074332331711E-57</c:v>
                </c:pt>
                <c:pt idx="84">
                  <c:v>2.07341932580461E-58</c:v>
                </c:pt>
                <c:pt idx="85">
                  <c:v>3.60688312504722E-60</c:v>
                </c:pt>
                <c:pt idx="86">
                  <c:v>5.72536921741193E-56</c:v>
                </c:pt>
                <c:pt idx="87">
                  <c:v>2.7221533592481E-66</c:v>
                </c:pt>
                <c:pt idx="88">
                  <c:v>3.43275612554227E-75</c:v>
                </c:pt>
                <c:pt idx="89">
                  <c:v>9.45669246304219E-91</c:v>
                </c:pt>
                <c:pt idx="90">
                  <c:v>9.45669246304219E-91</c:v>
                </c:pt>
                <c:pt idx="91">
                  <c:v>6.82228704717462E-87</c:v>
                </c:pt>
                <c:pt idx="92">
                  <c:v>7.59159947465716E-93</c:v>
                </c:pt>
                <c:pt idx="93">
                  <c:v>7.59159947465716E-93</c:v>
                </c:pt>
                <c:pt idx="94">
                  <c:v>7.07379095568152E-94</c:v>
                </c:pt>
                <c:pt idx="95">
                  <c:v>7.07379095568152E-94</c:v>
                </c:pt>
                <c:pt idx="96">
                  <c:v>7.07379095568152E-94</c:v>
                </c:pt>
                <c:pt idx="97">
                  <c:v>3.86003881805765E-96</c:v>
                </c:pt>
                <c:pt idx="98">
                  <c:v>3.86003881805765E-96</c:v>
                </c:pt>
                <c:pt idx="99">
                  <c:v>3.86003881805765E-96</c:v>
                </c:pt>
                <c:pt idx="100">
                  <c:v>3.86003881805765E-96</c:v>
                </c:pt>
                <c:pt idx="101">
                  <c:v>3.86003881805765E-96</c:v>
                </c:pt>
                <c:pt idx="102">
                  <c:v>3.86003881805765E-96</c:v>
                </c:pt>
                <c:pt idx="103">
                  <c:v>3.86003881805765E-96</c:v>
                </c:pt>
                <c:pt idx="104">
                  <c:v>3.86003881805765E-96</c:v>
                </c:pt>
                <c:pt idx="105">
                  <c:v>3.86003881805765E-96</c:v>
                </c:pt>
                <c:pt idx="106">
                  <c:v>3.86003881805765E-96</c:v>
                </c:pt>
                <c:pt idx="107">
                  <c:v>3.86003881805765E-96</c:v>
                </c:pt>
                <c:pt idx="108">
                  <c:v>3.86003881805765E-96</c:v>
                </c:pt>
                <c:pt idx="109">
                  <c:v>3.86003881805765E-96</c:v>
                </c:pt>
                <c:pt idx="110">
                  <c:v>3.86003881805765E-96</c:v>
                </c:pt>
                <c:pt idx="111">
                  <c:v>3.86003881805765E-96</c:v>
                </c:pt>
                <c:pt idx="112">
                  <c:v>3.86003881805765E-96</c:v>
                </c:pt>
                <c:pt idx="113">
                  <c:v>3.86003881805765E-96</c:v>
                </c:pt>
                <c:pt idx="114">
                  <c:v>3.86003881805765E-96</c:v>
                </c:pt>
                <c:pt idx="115">
                  <c:v>3.86003881805765E-96</c:v>
                </c:pt>
                <c:pt idx="116">
                  <c:v>3.86003881805765E-96</c:v>
                </c:pt>
                <c:pt idx="117">
                  <c:v>3.86003881805765E-96</c:v>
                </c:pt>
                <c:pt idx="118">
                  <c:v>3.86003881805765E-96</c:v>
                </c:pt>
                <c:pt idx="119">
                  <c:v>3.86003881805765E-96</c:v>
                </c:pt>
                <c:pt idx="120">
                  <c:v>3.86003881805765E-96</c:v>
                </c:pt>
                <c:pt idx="121">
                  <c:v>3.86003881805765E-96</c:v>
                </c:pt>
                <c:pt idx="122">
                  <c:v>3.86003881805765E-96</c:v>
                </c:pt>
                <c:pt idx="123">
                  <c:v>3.86003881805765E-96</c:v>
                </c:pt>
                <c:pt idx="124">
                  <c:v>3.86003881805765E-96</c:v>
                </c:pt>
                <c:pt idx="125">
                  <c:v>3.86003881805765E-96</c:v>
                </c:pt>
                <c:pt idx="126">
                  <c:v>3.86003881805765E-96</c:v>
                </c:pt>
                <c:pt idx="127">
                  <c:v>3.86003881805765E-96</c:v>
                </c:pt>
                <c:pt idx="128">
                  <c:v>3.86003881805765E-96</c:v>
                </c:pt>
                <c:pt idx="129">
                  <c:v>3.86003881805765E-96</c:v>
                </c:pt>
                <c:pt idx="130">
                  <c:v>3.86003881805765E-96</c:v>
                </c:pt>
                <c:pt idx="131">
                  <c:v>3.86003881805765E-96</c:v>
                </c:pt>
                <c:pt idx="132">
                  <c:v>3.86003881805765E-96</c:v>
                </c:pt>
                <c:pt idx="133">
                  <c:v>3.86003881805765E-96</c:v>
                </c:pt>
                <c:pt idx="134">
                  <c:v>3.86003881805765E-96</c:v>
                </c:pt>
                <c:pt idx="135">
                  <c:v>3.86003881805765E-96</c:v>
                </c:pt>
                <c:pt idx="136">
                  <c:v>3.86003881805765E-96</c:v>
                </c:pt>
                <c:pt idx="137">
                  <c:v>3.86003881805765E-96</c:v>
                </c:pt>
                <c:pt idx="138">
                  <c:v>4.54575774609241E-92</c:v>
                </c:pt>
                <c:pt idx="139">
                  <c:v>4.54575774609241E-92</c:v>
                </c:pt>
                <c:pt idx="140">
                  <c:v>4.54575774609241E-92</c:v>
                </c:pt>
                <c:pt idx="141">
                  <c:v>3.86003881805765E-96</c:v>
                </c:pt>
                <c:pt idx="142">
                  <c:v>3.86003881805765E-96</c:v>
                </c:pt>
                <c:pt idx="143">
                  <c:v>3.86003881805765E-96</c:v>
                </c:pt>
                <c:pt idx="144">
                  <c:v>3.86003881805765E-96</c:v>
                </c:pt>
                <c:pt idx="145">
                  <c:v>3.86003881805765E-96</c:v>
                </c:pt>
                <c:pt idx="146">
                  <c:v>3.86003881805765E-96</c:v>
                </c:pt>
                <c:pt idx="147">
                  <c:v>3.86003881805765E-96</c:v>
                </c:pt>
                <c:pt idx="148">
                  <c:v>3.86003881805765E-96</c:v>
                </c:pt>
                <c:pt idx="149">
                  <c:v>3.86003881805765E-96</c:v>
                </c:pt>
                <c:pt idx="150">
                  <c:v>3.86003881805765E-96</c:v>
                </c:pt>
                <c:pt idx="151">
                  <c:v>3.86003881805765E-96</c:v>
                </c:pt>
                <c:pt idx="152">
                  <c:v>3.86003881805765E-96</c:v>
                </c:pt>
                <c:pt idx="153">
                  <c:v>3.86003881805765E-96</c:v>
                </c:pt>
                <c:pt idx="154">
                  <c:v>3.86003881805765E-96</c:v>
                </c:pt>
                <c:pt idx="155">
                  <c:v>3.86003881805765E-96</c:v>
                </c:pt>
                <c:pt idx="156">
                  <c:v>3.86003881805765E-96</c:v>
                </c:pt>
                <c:pt idx="157">
                  <c:v>3.86003881805765E-96</c:v>
                </c:pt>
                <c:pt idx="158">
                  <c:v>3.86003881805765E-96</c:v>
                </c:pt>
                <c:pt idx="159">
                  <c:v>1.08451421066827E-92</c:v>
                </c:pt>
                <c:pt idx="160">
                  <c:v>1.54025508961061E-70</c:v>
                </c:pt>
                <c:pt idx="161">
                  <c:v>3.09405150176433E-65</c:v>
                </c:pt>
                <c:pt idx="162">
                  <c:v>4.87016869919607E-68</c:v>
                </c:pt>
                <c:pt idx="163">
                  <c:v>8.50241513579628E-71</c:v>
                </c:pt>
                <c:pt idx="164">
                  <c:v>5.10097348181164E-68</c:v>
                </c:pt>
                <c:pt idx="165">
                  <c:v>7.75062506605789E-68</c:v>
                </c:pt>
                <c:pt idx="166">
                  <c:v>2.99597849447626E-67</c:v>
                </c:pt>
                <c:pt idx="167">
                  <c:v>3.13630392874052E-70</c:v>
                </c:pt>
                <c:pt idx="168">
                  <c:v>8.35331873980224E-75</c:v>
                </c:pt>
                <c:pt idx="169">
                  <c:v>7.82486474745918E-78</c:v>
                </c:pt>
                <c:pt idx="170">
                  <c:v>2.3701516373818E-79</c:v>
                </c:pt>
                <c:pt idx="171">
                  <c:v>3.58809552316361E-79</c:v>
                </c:pt>
                <c:pt idx="172">
                  <c:v>2.36474930939543E-79</c:v>
                </c:pt>
                <c:pt idx="173">
                  <c:v>2.22521086161677E-79</c:v>
                </c:pt>
                <c:pt idx="174">
                  <c:v>8.8234617731046E-80</c:v>
                </c:pt>
                <c:pt idx="175">
                  <c:v>2.91309913184633E-79</c:v>
                </c:pt>
                <c:pt idx="176">
                  <c:v>2.20006479746448E-79</c:v>
                </c:pt>
                <c:pt idx="177">
                  <c:v>5.3861617749331E-79</c:v>
                </c:pt>
                <c:pt idx="178">
                  <c:v>7.24445749693733E-79</c:v>
                </c:pt>
                <c:pt idx="179">
                  <c:v>1.71334285658938E-78</c:v>
                </c:pt>
                <c:pt idx="180">
                  <c:v>1.74028117077075E-79</c:v>
                </c:pt>
                <c:pt idx="181">
                  <c:v>3.1973972277867E-79</c:v>
                </c:pt>
                <c:pt idx="182">
                  <c:v>1.03623203961481E-79</c:v>
                </c:pt>
                <c:pt idx="183">
                  <c:v>5.74294587836632E-79</c:v>
                </c:pt>
                <c:pt idx="184">
                  <c:v>8.73758189444929E-80</c:v>
                </c:pt>
                <c:pt idx="185">
                  <c:v>1.35200247938784E-78</c:v>
                </c:pt>
                <c:pt idx="186">
                  <c:v>4.38477074642646E-79</c:v>
                </c:pt>
                <c:pt idx="187">
                  <c:v>5.24792458884372E-79</c:v>
                </c:pt>
                <c:pt idx="188">
                  <c:v>1.48558568027032E-79</c:v>
                </c:pt>
                <c:pt idx="189">
                  <c:v>2.20429043671259E-77</c:v>
                </c:pt>
                <c:pt idx="190">
                  <c:v>6.36079729393687E-61</c:v>
                </c:pt>
                <c:pt idx="191">
                  <c:v>5.80559717585712E-27</c:v>
                </c:pt>
                <c:pt idx="192">
                  <c:v>1.16245525955365E-5</c:v>
                </c:pt>
                <c:pt idx="193">
                  <c:v>6.83244462771849E-14</c:v>
                </c:pt>
                <c:pt idx="194">
                  <c:v>4.09374247639622E-16</c:v>
                </c:pt>
                <c:pt idx="195">
                  <c:v>9.49145483971896E-16</c:v>
                </c:pt>
                <c:pt idx="196">
                  <c:v>9.49145483971896E-16</c:v>
                </c:pt>
                <c:pt idx="197">
                  <c:v>7.72734176232634E-17</c:v>
                </c:pt>
                <c:pt idx="198">
                  <c:v>1.77425255258488E-16</c:v>
                </c:pt>
                <c:pt idx="199">
                  <c:v>1.77425255258488E-16</c:v>
                </c:pt>
                <c:pt idx="200">
                  <c:v>1.77425255258488E-16</c:v>
                </c:pt>
                <c:pt idx="201">
                  <c:v>3.38202920459689E-17</c:v>
                </c:pt>
                <c:pt idx="202">
                  <c:v>3.38202920459689E-17</c:v>
                </c:pt>
                <c:pt idx="203">
                  <c:v>3.38202920459689E-17</c:v>
                </c:pt>
                <c:pt idx="204">
                  <c:v>1.77425255258488E-16</c:v>
                </c:pt>
                <c:pt idx="205">
                  <c:v>1.77425255258488E-16</c:v>
                </c:pt>
                <c:pt idx="206">
                  <c:v>1.77425255258488E-16</c:v>
                </c:pt>
                <c:pt idx="207">
                  <c:v>3.38202920459689E-17</c:v>
                </c:pt>
                <c:pt idx="208">
                  <c:v>3.38202920459689E-17</c:v>
                </c:pt>
                <c:pt idx="209">
                  <c:v>3.38202920459689E-17</c:v>
                </c:pt>
                <c:pt idx="210">
                  <c:v>3.38202920459689E-17</c:v>
                </c:pt>
                <c:pt idx="211">
                  <c:v>3.38202920459689E-17</c:v>
                </c:pt>
                <c:pt idx="212">
                  <c:v>3.38202920459689E-17</c:v>
                </c:pt>
                <c:pt idx="213">
                  <c:v>0.999883543628208</c:v>
                </c:pt>
                <c:pt idx="214">
                  <c:v>1.0</c:v>
                </c:pt>
                <c:pt idx="215">
                  <c:v>2.92344689980384E-15</c:v>
                </c:pt>
                <c:pt idx="216">
                  <c:v>1.15852399700923E-27</c:v>
                </c:pt>
                <c:pt idx="217">
                  <c:v>1.88716050160859E-25</c:v>
                </c:pt>
                <c:pt idx="218">
                  <c:v>2.93143116572575E-23</c:v>
                </c:pt>
                <c:pt idx="219">
                  <c:v>2.93143116572575E-23</c:v>
                </c:pt>
                <c:pt idx="220">
                  <c:v>1.88716050160859E-25</c:v>
                </c:pt>
                <c:pt idx="221">
                  <c:v>1.15852399700923E-27</c:v>
                </c:pt>
                <c:pt idx="222">
                  <c:v>1.15852399700923E-27</c:v>
                </c:pt>
                <c:pt idx="223">
                  <c:v>1.15852399700923E-27</c:v>
                </c:pt>
                <c:pt idx="224">
                  <c:v>1.15852399700923E-27</c:v>
                </c:pt>
                <c:pt idx="225">
                  <c:v>1.15852399700923E-27</c:v>
                </c:pt>
                <c:pt idx="226">
                  <c:v>1.15852399700923E-27</c:v>
                </c:pt>
                <c:pt idx="227">
                  <c:v>1.15852399700923E-27</c:v>
                </c:pt>
                <c:pt idx="228">
                  <c:v>1.15852399700923E-27</c:v>
                </c:pt>
                <c:pt idx="229">
                  <c:v>1.15852399700923E-27</c:v>
                </c:pt>
                <c:pt idx="230">
                  <c:v>1.15852399700923E-27</c:v>
                </c:pt>
                <c:pt idx="231">
                  <c:v>1.48770871752565E-26</c:v>
                </c:pt>
                <c:pt idx="232">
                  <c:v>3.59227983377893E-22</c:v>
                </c:pt>
                <c:pt idx="233">
                  <c:v>3.59227983377893E-22</c:v>
                </c:pt>
                <c:pt idx="234">
                  <c:v>2.93143116572575E-23</c:v>
                </c:pt>
              </c:numCache>
            </c:numRef>
          </c:val>
        </c:ser>
        <c:ser>
          <c:idx val="9"/>
          <c:order val="9"/>
          <c:tx>
            <c:v>C10</c:v>
          </c:tx>
          <c:spPr>
            <a:solidFill>
              <a:schemeClr val="accent6"/>
            </a:solidFill>
          </c:spPr>
          <c:invertIfNegative val="0"/>
          <c:val>
            <c:numRef>
              <c:f>MeaningfulActionResult_probabil!$J$1:$J$235</c:f>
              <c:numCache>
                <c:formatCode>0.00_ </c:formatCode>
                <c:ptCount val="235"/>
                <c:pt idx="0">
                  <c:v>9.08506164299973E-45</c:v>
                </c:pt>
                <c:pt idx="1">
                  <c:v>2.57071398748335E-87</c:v>
                </c:pt>
                <c:pt idx="2">
                  <c:v>5.05627366551099E-88</c:v>
                </c:pt>
                <c:pt idx="3">
                  <c:v>5.05627366551099E-88</c:v>
                </c:pt>
                <c:pt idx="4">
                  <c:v>2.13607148589703E-89</c:v>
                </c:pt>
                <c:pt idx="5">
                  <c:v>2.13607148589703E-89</c:v>
                </c:pt>
                <c:pt idx="6">
                  <c:v>2.13607148589703E-89</c:v>
                </c:pt>
                <c:pt idx="7">
                  <c:v>2.13607148589703E-89</c:v>
                </c:pt>
                <c:pt idx="8">
                  <c:v>2.13607148589703E-89</c:v>
                </c:pt>
                <c:pt idx="9">
                  <c:v>2.13607148589703E-89</c:v>
                </c:pt>
                <c:pt idx="10">
                  <c:v>4.6798390004033E-63</c:v>
                </c:pt>
                <c:pt idx="11">
                  <c:v>6.07138364095563E-28</c:v>
                </c:pt>
                <c:pt idx="12">
                  <c:v>0.99999988475141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4.00916196587478E-7</c:v>
                </c:pt>
                <c:pt idx="19">
                  <c:v>4.98942436609392E-28</c:v>
                </c:pt>
                <c:pt idx="20">
                  <c:v>2.76182199540071E-40</c:v>
                </c:pt>
                <c:pt idx="21">
                  <c:v>5.12939755621624E-34</c:v>
                </c:pt>
                <c:pt idx="22">
                  <c:v>2.20550656221419E-40</c:v>
                </c:pt>
                <c:pt idx="23">
                  <c:v>2.1219827357992E-54</c:v>
                </c:pt>
                <c:pt idx="24">
                  <c:v>4.94944002720418E-49</c:v>
                </c:pt>
                <c:pt idx="25">
                  <c:v>2.87058204819753E-17</c:v>
                </c:pt>
                <c:pt idx="26">
                  <c:v>0.999999993235126</c:v>
                </c:pt>
                <c:pt idx="27">
                  <c:v>1.3409839244985E-16</c:v>
                </c:pt>
                <c:pt idx="28">
                  <c:v>7.41438457000646E-34</c:v>
                </c:pt>
                <c:pt idx="29">
                  <c:v>2.19470302083733E-67</c:v>
                </c:pt>
                <c:pt idx="30">
                  <c:v>1.45909495796467E-82</c:v>
                </c:pt>
                <c:pt idx="31">
                  <c:v>1.57035846511433E-94</c:v>
                </c:pt>
                <c:pt idx="32">
                  <c:v>1.11808225475776E-97</c:v>
                </c:pt>
                <c:pt idx="33">
                  <c:v>1.80494542010828E-97</c:v>
                </c:pt>
                <c:pt idx="34">
                  <c:v>2.45701667821252E-97</c:v>
                </c:pt>
                <c:pt idx="35">
                  <c:v>4.81009375540719E-97</c:v>
                </c:pt>
                <c:pt idx="36">
                  <c:v>4.81009375540719E-97</c:v>
                </c:pt>
                <c:pt idx="37">
                  <c:v>5.11329181422953E-97</c:v>
                </c:pt>
                <c:pt idx="38">
                  <c:v>1.57777106083263E-96</c:v>
                </c:pt>
                <c:pt idx="39">
                  <c:v>4.67129317199282E-96</c:v>
                </c:pt>
                <c:pt idx="40">
                  <c:v>1.15139109192167E-91</c:v>
                </c:pt>
                <c:pt idx="41">
                  <c:v>2.95381177584169E-92</c:v>
                </c:pt>
                <c:pt idx="42">
                  <c:v>1.16667861985308E-92</c:v>
                </c:pt>
                <c:pt idx="43">
                  <c:v>4.79813860787529E-91</c:v>
                </c:pt>
                <c:pt idx="44">
                  <c:v>5.96206982207806E-63</c:v>
                </c:pt>
                <c:pt idx="45">
                  <c:v>7.63611833225673E-55</c:v>
                </c:pt>
                <c:pt idx="46">
                  <c:v>8.07865602836925E-65</c:v>
                </c:pt>
                <c:pt idx="47">
                  <c:v>2.25983511243092E-72</c:v>
                </c:pt>
                <c:pt idx="48">
                  <c:v>2.25135129869441E-73</c:v>
                </c:pt>
                <c:pt idx="49">
                  <c:v>7.06028360244422E-62</c:v>
                </c:pt>
                <c:pt idx="50">
                  <c:v>2.39847133518105E-60</c:v>
                </c:pt>
                <c:pt idx="51">
                  <c:v>6.27392646881576E-62</c:v>
                </c:pt>
                <c:pt idx="52">
                  <c:v>1.4391610203775E-68</c:v>
                </c:pt>
                <c:pt idx="53">
                  <c:v>2.76288581735495E-77</c:v>
                </c:pt>
                <c:pt idx="54">
                  <c:v>4.3355923614813E-78</c:v>
                </c:pt>
                <c:pt idx="55">
                  <c:v>9.77173451121675E-83</c:v>
                </c:pt>
                <c:pt idx="56">
                  <c:v>4.33363319379569E-78</c:v>
                </c:pt>
                <c:pt idx="57">
                  <c:v>4.33363319379569E-78</c:v>
                </c:pt>
                <c:pt idx="58">
                  <c:v>2.15483031527593E-46</c:v>
                </c:pt>
                <c:pt idx="59">
                  <c:v>3.10887732179759E-47</c:v>
                </c:pt>
                <c:pt idx="60">
                  <c:v>5.97281404556483E-51</c:v>
                </c:pt>
                <c:pt idx="61">
                  <c:v>7.02486025327095E-78</c:v>
                </c:pt>
                <c:pt idx="62">
                  <c:v>9.85516141195439E-79</c:v>
                </c:pt>
                <c:pt idx="63">
                  <c:v>1.025582588059E-65</c:v>
                </c:pt>
                <c:pt idx="64">
                  <c:v>9.25505143456918E-71</c:v>
                </c:pt>
                <c:pt idx="65">
                  <c:v>2.65353654847253E-73</c:v>
                </c:pt>
                <c:pt idx="66">
                  <c:v>1.07063238742718E-78</c:v>
                </c:pt>
                <c:pt idx="67">
                  <c:v>8.41656977771807E-79</c:v>
                </c:pt>
                <c:pt idx="68">
                  <c:v>4.46532030750333E-61</c:v>
                </c:pt>
                <c:pt idx="69">
                  <c:v>2.70166187795979E-63</c:v>
                </c:pt>
                <c:pt idx="70">
                  <c:v>4.56957919598361E-87</c:v>
                </c:pt>
                <c:pt idx="71">
                  <c:v>3.04261405942566E-94</c:v>
                </c:pt>
                <c:pt idx="72">
                  <c:v>6.22597534499698E-94</c:v>
                </c:pt>
                <c:pt idx="73">
                  <c:v>1.7365059467013E-93</c:v>
                </c:pt>
                <c:pt idx="74">
                  <c:v>4.05447187350957E-93</c:v>
                </c:pt>
                <c:pt idx="75">
                  <c:v>5.9651999977192E-93</c:v>
                </c:pt>
                <c:pt idx="76">
                  <c:v>5.29449751447789E-92</c:v>
                </c:pt>
                <c:pt idx="77">
                  <c:v>2.96619596998204E-92</c:v>
                </c:pt>
                <c:pt idx="78">
                  <c:v>4.18326832202234E-92</c:v>
                </c:pt>
                <c:pt idx="79">
                  <c:v>5.3450745640664E-92</c:v>
                </c:pt>
                <c:pt idx="80">
                  <c:v>1.23846274204135E-88</c:v>
                </c:pt>
                <c:pt idx="81">
                  <c:v>2.49125257774824E-82</c:v>
                </c:pt>
                <c:pt idx="82">
                  <c:v>7.80748049924543E-77</c:v>
                </c:pt>
                <c:pt idx="83">
                  <c:v>3.69904940044523E-76</c:v>
                </c:pt>
                <c:pt idx="84">
                  <c:v>5.6981487243325E-77</c:v>
                </c:pt>
                <c:pt idx="85">
                  <c:v>4.06230428083883E-77</c:v>
                </c:pt>
                <c:pt idx="86">
                  <c:v>1.12418590943803E-70</c:v>
                </c:pt>
                <c:pt idx="87">
                  <c:v>2.55643994402979E-78</c:v>
                </c:pt>
                <c:pt idx="88">
                  <c:v>1.40814892064042E-85</c:v>
                </c:pt>
                <c:pt idx="89">
                  <c:v>1.66252473824935E-101</c:v>
                </c:pt>
                <c:pt idx="90">
                  <c:v>1.66252473824935E-101</c:v>
                </c:pt>
                <c:pt idx="91">
                  <c:v>1.39928322758403E-97</c:v>
                </c:pt>
                <c:pt idx="92">
                  <c:v>1.55707283231837E-103</c:v>
                </c:pt>
                <c:pt idx="93">
                  <c:v>1.55707283231837E-103</c:v>
                </c:pt>
                <c:pt idx="94">
                  <c:v>1.45086786458772E-104</c:v>
                </c:pt>
                <c:pt idx="95">
                  <c:v>1.45086786458772E-104</c:v>
                </c:pt>
                <c:pt idx="96">
                  <c:v>1.45086786458772E-104</c:v>
                </c:pt>
                <c:pt idx="97">
                  <c:v>6.78610418039684E-107</c:v>
                </c:pt>
                <c:pt idx="98">
                  <c:v>6.78610418039684E-107</c:v>
                </c:pt>
                <c:pt idx="99">
                  <c:v>6.78610418039684E-107</c:v>
                </c:pt>
                <c:pt idx="100">
                  <c:v>6.78610418039684E-107</c:v>
                </c:pt>
                <c:pt idx="101">
                  <c:v>6.78610418039684E-107</c:v>
                </c:pt>
                <c:pt idx="102">
                  <c:v>6.78610418039684E-107</c:v>
                </c:pt>
                <c:pt idx="103">
                  <c:v>6.78610418039684E-107</c:v>
                </c:pt>
                <c:pt idx="104">
                  <c:v>6.78610418039684E-107</c:v>
                </c:pt>
                <c:pt idx="105">
                  <c:v>6.78610418039684E-107</c:v>
                </c:pt>
                <c:pt idx="106">
                  <c:v>6.78610418039684E-107</c:v>
                </c:pt>
                <c:pt idx="107">
                  <c:v>6.78610418039684E-107</c:v>
                </c:pt>
                <c:pt idx="108">
                  <c:v>6.78610418039684E-107</c:v>
                </c:pt>
                <c:pt idx="109">
                  <c:v>6.78610418039684E-107</c:v>
                </c:pt>
                <c:pt idx="110">
                  <c:v>6.78610418039684E-107</c:v>
                </c:pt>
                <c:pt idx="111">
                  <c:v>6.78610418039684E-107</c:v>
                </c:pt>
                <c:pt idx="112">
                  <c:v>6.78610418039684E-107</c:v>
                </c:pt>
                <c:pt idx="113">
                  <c:v>6.78610418039684E-107</c:v>
                </c:pt>
                <c:pt idx="114">
                  <c:v>6.78610418039684E-107</c:v>
                </c:pt>
                <c:pt idx="115">
                  <c:v>6.78610418039684E-107</c:v>
                </c:pt>
                <c:pt idx="116">
                  <c:v>6.78610418039684E-107</c:v>
                </c:pt>
                <c:pt idx="117">
                  <c:v>6.78610418039684E-107</c:v>
                </c:pt>
                <c:pt idx="118">
                  <c:v>6.78610418039684E-107</c:v>
                </c:pt>
                <c:pt idx="119">
                  <c:v>6.78610418039684E-107</c:v>
                </c:pt>
                <c:pt idx="120">
                  <c:v>6.78610418039684E-107</c:v>
                </c:pt>
                <c:pt idx="121">
                  <c:v>6.78610418039684E-107</c:v>
                </c:pt>
                <c:pt idx="122">
                  <c:v>6.78610418039684E-107</c:v>
                </c:pt>
                <c:pt idx="123">
                  <c:v>6.78610418039684E-107</c:v>
                </c:pt>
                <c:pt idx="124">
                  <c:v>6.78610418039684E-107</c:v>
                </c:pt>
                <c:pt idx="125">
                  <c:v>6.78610418039684E-107</c:v>
                </c:pt>
                <c:pt idx="126">
                  <c:v>6.78610418039684E-107</c:v>
                </c:pt>
                <c:pt idx="127">
                  <c:v>6.78610418039684E-107</c:v>
                </c:pt>
                <c:pt idx="128">
                  <c:v>6.78610418039684E-107</c:v>
                </c:pt>
                <c:pt idx="129">
                  <c:v>6.78610418039684E-107</c:v>
                </c:pt>
                <c:pt idx="130">
                  <c:v>6.78610418039684E-107</c:v>
                </c:pt>
                <c:pt idx="131">
                  <c:v>6.78610418039684E-107</c:v>
                </c:pt>
                <c:pt idx="132">
                  <c:v>6.78610418039684E-107</c:v>
                </c:pt>
                <c:pt idx="133">
                  <c:v>6.78610418039684E-107</c:v>
                </c:pt>
                <c:pt idx="134">
                  <c:v>6.78610418039684E-107</c:v>
                </c:pt>
                <c:pt idx="135">
                  <c:v>6.78610418039684E-107</c:v>
                </c:pt>
                <c:pt idx="136">
                  <c:v>6.78610418039684E-107</c:v>
                </c:pt>
                <c:pt idx="137">
                  <c:v>6.78610418039684E-107</c:v>
                </c:pt>
                <c:pt idx="138">
                  <c:v>1.19874386365124E-102</c:v>
                </c:pt>
                <c:pt idx="139">
                  <c:v>1.19874386365124E-102</c:v>
                </c:pt>
                <c:pt idx="140">
                  <c:v>1.19874386365124E-102</c:v>
                </c:pt>
                <c:pt idx="141">
                  <c:v>6.78610418039684E-107</c:v>
                </c:pt>
                <c:pt idx="142">
                  <c:v>6.78610418039684E-107</c:v>
                </c:pt>
                <c:pt idx="143">
                  <c:v>6.78610418039684E-107</c:v>
                </c:pt>
                <c:pt idx="144">
                  <c:v>6.78610418039684E-107</c:v>
                </c:pt>
                <c:pt idx="145">
                  <c:v>6.78610418039684E-107</c:v>
                </c:pt>
                <c:pt idx="146">
                  <c:v>6.78610418039684E-107</c:v>
                </c:pt>
                <c:pt idx="147">
                  <c:v>6.78610418039684E-107</c:v>
                </c:pt>
                <c:pt idx="148">
                  <c:v>6.78610418039684E-107</c:v>
                </c:pt>
                <c:pt idx="149">
                  <c:v>6.78610418039684E-107</c:v>
                </c:pt>
                <c:pt idx="150">
                  <c:v>6.78610418039684E-107</c:v>
                </c:pt>
                <c:pt idx="151">
                  <c:v>6.78610418039684E-107</c:v>
                </c:pt>
                <c:pt idx="152">
                  <c:v>6.78610418039684E-107</c:v>
                </c:pt>
                <c:pt idx="153">
                  <c:v>6.78610418039684E-107</c:v>
                </c:pt>
                <c:pt idx="154">
                  <c:v>6.78610418039684E-107</c:v>
                </c:pt>
                <c:pt idx="155">
                  <c:v>6.78610418039684E-107</c:v>
                </c:pt>
                <c:pt idx="156">
                  <c:v>6.78610418039684E-107</c:v>
                </c:pt>
                <c:pt idx="157">
                  <c:v>6.78610418039684E-107</c:v>
                </c:pt>
                <c:pt idx="158">
                  <c:v>6.78610418039684E-107</c:v>
                </c:pt>
                <c:pt idx="159">
                  <c:v>2.22438976046091E-103</c:v>
                </c:pt>
                <c:pt idx="160">
                  <c:v>3.15913578276864E-81</c:v>
                </c:pt>
                <c:pt idx="161">
                  <c:v>6.34604545626228E-76</c:v>
                </c:pt>
                <c:pt idx="162">
                  <c:v>8.56195331879403E-79</c:v>
                </c:pt>
                <c:pt idx="163">
                  <c:v>1.49475892902392E-81</c:v>
                </c:pt>
                <c:pt idx="164">
                  <c:v>8.96771745072536E-79</c:v>
                </c:pt>
                <c:pt idx="165">
                  <c:v>1.36259119767653E-78</c:v>
                </c:pt>
                <c:pt idx="166">
                  <c:v>5.26705122516548E-78</c:v>
                </c:pt>
                <c:pt idx="167">
                  <c:v>5.51374900748974E-81</c:v>
                </c:pt>
                <c:pt idx="168">
                  <c:v>1.46854718028823E-85</c:v>
                </c:pt>
                <c:pt idx="169">
                  <c:v>1.37564283357619E-88</c:v>
                </c:pt>
                <c:pt idx="170">
                  <c:v>4.16682232816586E-90</c:v>
                </c:pt>
                <c:pt idx="171">
                  <c:v>6.30801688202539E-90</c:v>
                </c:pt>
                <c:pt idx="172">
                  <c:v>4.15732481732577E-90</c:v>
                </c:pt>
                <c:pt idx="173">
                  <c:v>3.9120105890374E-90</c:v>
                </c:pt>
                <c:pt idx="174">
                  <c:v>1.55120022482908E-90</c:v>
                </c:pt>
                <c:pt idx="175">
                  <c:v>5.12134595749692E-90</c:v>
                </c:pt>
                <c:pt idx="176">
                  <c:v>3.8678027924042E-90</c:v>
                </c:pt>
                <c:pt idx="177">
                  <c:v>9.46908999110162E-90</c:v>
                </c:pt>
                <c:pt idx="178">
                  <c:v>1.27360489420362E-89</c:v>
                </c:pt>
                <c:pt idx="179">
                  <c:v>3.01212595770705E-89</c:v>
                </c:pt>
                <c:pt idx="180">
                  <c:v>3.05948460228947E-90</c:v>
                </c:pt>
                <c:pt idx="181">
                  <c:v>5.62115349525677E-90</c:v>
                </c:pt>
                <c:pt idx="182">
                  <c:v>1.82173778745802E-90</c:v>
                </c:pt>
                <c:pt idx="183">
                  <c:v>1.0096330858314E-89</c:v>
                </c:pt>
                <c:pt idx="184">
                  <c:v>1.53610219522301E-90</c:v>
                </c:pt>
                <c:pt idx="185">
                  <c:v>2.3768749771099E-89</c:v>
                </c:pt>
                <c:pt idx="186">
                  <c:v>7.70860410867252E-90</c:v>
                </c:pt>
                <c:pt idx="187">
                  <c:v>9.22606343341831E-90</c:v>
                </c:pt>
                <c:pt idx="188">
                  <c:v>2.61171964077502E-90</c:v>
                </c:pt>
                <c:pt idx="189">
                  <c:v>3.87523163691022E-88</c:v>
                </c:pt>
                <c:pt idx="190">
                  <c:v>1.79269259216527E-77</c:v>
                </c:pt>
                <c:pt idx="191">
                  <c:v>5.50920687764018E-61</c:v>
                </c:pt>
                <c:pt idx="192">
                  <c:v>1.71378893207817E-60</c:v>
                </c:pt>
                <c:pt idx="193">
                  <c:v>8.11143645496414E-83</c:v>
                </c:pt>
                <c:pt idx="194">
                  <c:v>2.57071398748335E-87</c:v>
                </c:pt>
                <c:pt idx="195">
                  <c:v>1.34549411936746E-86</c:v>
                </c:pt>
                <c:pt idx="196">
                  <c:v>1.34549411936746E-86</c:v>
                </c:pt>
                <c:pt idx="197">
                  <c:v>1.02403380020958E-88</c:v>
                </c:pt>
                <c:pt idx="198">
                  <c:v>5.05627366551099E-88</c:v>
                </c:pt>
                <c:pt idx="199">
                  <c:v>5.05627366551099E-88</c:v>
                </c:pt>
                <c:pt idx="200">
                  <c:v>5.05627366551099E-88</c:v>
                </c:pt>
                <c:pt idx="201">
                  <c:v>2.13607148589703E-89</c:v>
                </c:pt>
                <c:pt idx="202">
                  <c:v>2.13607148589703E-89</c:v>
                </c:pt>
                <c:pt idx="203">
                  <c:v>2.13607148589703E-89</c:v>
                </c:pt>
                <c:pt idx="204">
                  <c:v>5.05627366551099E-88</c:v>
                </c:pt>
                <c:pt idx="205">
                  <c:v>5.05627366551099E-88</c:v>
                </c:pt>
                <c:pt idx="206">
                  <c:v>5.05627366551099E-88</c:v>
                </c:pt>
                <c:pt idx="207">
                  <c:v>2.13607148589703E-89</c:v>
                </c:pt>
                <c:pt idx="208">
                  <c:v>2.13607148589703E-89</c:v>
                </c:pt>
                <c:pt idx="209">
                  <c:v>2.13607148589703E-89</c:v>
                </c:pt>
                <c:pt idx="210">
                  <c:v>2.13607148589703E-89</c:v>
                </c:pt>
                <c:pt idx="211">
                  <c:v>2.13607148589703E-89</c:v>
                </c:pt>
                <c:pt idx="212">
                  <c:v>2.13607148589703E-89</c:v>
                </c:pt>
                <c:pt idx="213">
                  <c:v>2.89613068754575E-53</c:v>
                </c:pt>
                <c:pt idx="214">
                  <c:v>2.87496693398237E-21</c:v>
                </c:pt>
                <c:pt idx="215">
                  <c:v>0.999999999999997</c:v>
                </c:pt>
                <c:pt idx="216">
                  <c:v>1.0</c:v>
                </c:pt>
                <c:pt idx="217">
                  <c:v>1.0</c:v>
                </c:pt>
                <c:pt idx="218">
                  <c:v>1.0</c:v>
                </c:pt>
                <c:pt idx="219">
                  <c:v>1.0</c:v>
                </c:pt>
                <c:pt idx="220">
                  <c:v>1.0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</c:numCache>
            </c:numRef>
          </c:val>
        </c:ser>
        <c:ser>
          <c:idx val="10"/>
          <c:order val="10"/>
          <c:tx>
            <c:v>C11</c:v>
          </c:tx>
          <c:invertIfNegative val="0"/>
          <c:val>
            <c:numRef>
              <c:f>MeaningfulActionResult_probabil!$K$1:$K$235</c:f>
              <c:numCache>
                <c:formatCode>0.00_ </c:formatCode>
                <c:ptCount val="235"/>
                <c:pt idx="0">
                  <c:v>2.59623556586319E-28</c:v>
                </c:pt>
                <c:pt idx="1">
                  <c:v>2.41478464304165E-35</c:v>
                </c:pt>
                <c:pt idx="2">
                  <c:v>1.34455024898062E-35</c:v>
                </c:pt>
                <c:pt idx="3">
                  <c:v>1.34455024898062E-35</c:v>
                </c:pt>
                <c:pt idx="4">
                  <c:v>5.16429624203259E-36</c:v>
                </c:pt>
                <c:pt idx="5">
                  <c:v>5.16429624203259E-36</c:v>
                </c:pt>
                <c:pt idx="6">
                  <c:v>5.16429624203259E-36</c:v>
                </c:pt>
                <c:pt idx="7">
                  <c:v>5.16429624203259E-36</c:v>
                </c:pt>
                <c:pt idx="8">
                  <c:v>5.16429624203259E-36</c:v>
                </c:pt>
                <c:pt idx="9">
                  <c:v>5.16429624203259E-36</c:v>
                </c:pt>
                <c:pt idx="10">
                  <c:v>7.82163740247711E-26</c:v>
                </c:pt>
                <c:pt idx="11">
                  <c:v>3.3118992315303E-28</c:v>
                </c:pt>
                <c:pt idx="12">
                  <c:v>3.56543288348615E-32</c:v>
                </c:pt>
                <c:pt idx="13">
                  <c:v>1.94447355853861E-49</c:v>
                </c:pt>
                <c:pt idx="14">
                  <c:v>1.94447355853861E-49</c:v>
                </c:pt>
                <c:pt idx="15">
                  <c:v>4.19310605815949E-47</c:v>
                </c:pt>
                <c:pt idx="16">
                  <c:v>1.58513372817461E-37</c:v>
                </c:pt>
                <c:pt idx="17">
                  <c:v>3.63272340964596E-33</c:v>
                </c:pt>
                <c:pt idx="18">
                  <c:v>1.89552187726967E-21</c:v>
                </c:pt>
                <c:pt idx="19">
                  <c:v>7.2837075269654E-28</c:v>
                </c:pt>
                <c:pt idx="20">
                  <c:v>1.57183449410661E-28</c:v>
                </c:pt>
                <c:pt idx="21">
                  <c:v>1.36162284924621E-28</c:v>
                </c:pt>
                <c:pt idx="22">
                  <c:v>7.92540138270817E-29</c:v>
                </c:pt>
                <c:pt idx="23">
                  <c:v>7.60207606650534E-25</c:v>
                </c:pt>
                <c:pt idx="24">
                  <c:v>7.83604008607083E-26</c:v>
                </c:pt>
                <c:pt idx="25">
                  <c:v>1.69432815569736E-28</c:v>
                </c:pt>
                <c:pt idx="26">
                  <c:v>5.2385418074012E-33</c:v>
                </c:pt>
                <c:pt idx="27">
                  <c:v>3.35956572799066E-30</c:v>
                </c:pt>
                <c:pt idx="28">
                  <c:v>5.92578759639119E-13</c:v>
                </c:pt>
                <c:pt idx="29">
                  <c:v>1.65007859370762E-14</c:v>
                </c:pt>
                <c:pt idx="30">
                  <c:v>6.33936604956285E-28</c:v>
                </c:pt>
                <c:pt idx="31">
                  <c:v>2.18328811790027E-39</c:v>
                </c:pt>
                <c:pt idx="32">
                  <c:v>1.55448310426019E-42</c:v>
                </c:pt>
                <c:pt idx="33">
                  <c:v>2.50943716147075E-42</c:v>
                </c:pt>
                <c:pt idx="34">
                  <c:v>3.4160196147609E-42</c:v>
                </c:pt>
                <c:pt idx="35">
                  <c:v>6.68753076159671E-42</c:v>
                </c:pt>
                <c:pt idx="36">
                  <c:v>6.68753076159671E-42</c:v>
                </c:pt>
                <c:pt idx="37">
                  <c:v>7.1090706417726E-42</c:v>
                </c:pt>
                <c:pt idx="38">
                  <c:v>2.19359393821239E-41</c:v>
                </c:pt>
                <c:pt idx="39">
                  <c:v>6.49455465374837E-41</c:v>
                </c:pt>
                <c:pt idx="40">
                  <c:v>5.3359759270643E-37</c:v>
                </c:pt>
                <c:pt idx="41">
                  <c:v>1.3689065895646E-37</c:v>
                </c:pt>
                <c:pt idx="42">
                  <c:v>5.40682403557605E-38</c:v>
                </c:pt>
                <c:pt idx="43">
                  <c:v>2.1800357441737E-38</c:v>
                </c:pt>
                <c:pt idx="44">
                  <c:v>4.30522046888219E-18</c:v>
                </c:pt>
                <c:pt idx="45">
                  <c:v>5.35030237831329E-14</c:v>
                </c:pt>
                <c:pt idx="46">
                  <c:v>3.72026366816448E-22</c:v>
                </c:pt>
                <c:pt idx="47">
                  <c:v>2.41309088026251E-29</c:v>
                </c:pt>
                <c:pt idx="48">
                  <c:v>5.55840571247718E-31</c:v>
                </c:pt>
                <c:pt idx="49">
                  <c:v>1.9496742541829E-23</c:v>
                </c:pt>
                <c:pt idx="50">
                  <c:v>4.37727238626303E-19</c:v>
                </c:pt>
                <c:pt idx="51">
                  <c:v>1.16790800774723E-18</c:v>
                </c:pt>
                <c:pt idx="52">
                  <c:v>2.3555616969053E-25</c:v>
                </c:pt>
                <c:pt idx="53">
                  <c:v>5.34650170799585E-31</c:v>
                </c:pt>
                <c:pt idx="54">
                  <c:v>1.25504321890016E-32</c:v>
                </c:pt>
                <c:pt idx="55">
                  <c:v>4.35144308343691E-34</c:v>
                </c:pt>
                <c:pt idx="56">
                  <c:v>1.9075375678369E-31</c:v>
                </c:pt>
                <c:pt idx="57">
                  <c:v>1.9075375678369E-31</c:v>
                </c:pt>
                <c:pt idx="58">
                  <c:v>2.77684713839834E-25</c:v>
                </c:pt>
                <c:pt idx="59">
                  <c:v>1.1351157565338E-25</c:v>
                </c:pt>
                <c:pt idx="60">
                  <c:v>3.76398578464966E-26</c:v>
                </c:pt>
                <c:pt idx="61">
                  <c:v>2.61692611850137E-30</c:v>
                </c:pt>
                <c:pt idx="62">
                  <c:v>7.50266663336075E-31</c:v>
                </c:pt>
                <c:pt idx="63">
                  <c:v>2.78661932267047E-23</c:v>
                </c:pt>
                <c:pt idx="64">
                  <c:v>3.45110278444844E-28</c:v>
                </c:pt>
                <c:pt idx="65">
                  <c:v>9.47432577531792E-30</c:v>
                </c:pt>
                <c:pt idx="66">
                  <c:v>1.87122861804387E-33</c:v>
                </c:pt>
                <c:pt idx="67">
                  <c:v>1.395057333258E-32</c:v>
                </c:pt>
                <c:pt idx="68">
                  <c:v>5.07390753864975E-15</c:v>
                </c:pt>
                <c:pt idx="69">
                  <c:v>6.99033175399999E-12</c:v>
                </c:pt>
                <c:pt idx="70">
                  <c:v>9.33287199346725E-33</c:v>
                </c:pt>
                <c:pt idx="71">
                  <c:v>4.23018264357115E-39</c:v>
                </c:pt>
                <c:pt idx="72">
                  <c:v>8.65604783562052E-39</c:v>
                </c:pt>
                <c:pt idx="73">
                  <c:v>2.41428494469341E-38</c:v>
                </c:pt>
                <c:pt idx="74">
                  <c:v>5.6369806400552E-38</c:v>
                </c:pt>
                <c:pt idx="75">
                  <c:v>8.29348875766098E-38</c:v>
                </c:pt>
                <c:pt idx="76">
                  <c:v>7.36100308969109E-37</c:v>
                </c:pt>
                <c:pt idx="77">
                  <c:v>4.12393766168437E-37</c:v>
                </c:pt>
                <c:pt idx="78">
                  <c:v>5.81604787973867E-37</c:v>
                </c:pt>
                <c:pt idx="79">
                  <c:v>7.43132096540996E-37</c:v>
                </c:pt>
                <c:pt idx="80">
                  <c:v>1.72184953259194E-33</c:v>
                </c:pt>
                <c:pt idx="81">
                  <c:v>3.46361819451929E-27</c:v>
                </c:pt>
                <c:pt idx="82">
                  <c:v>1.08548333284463E-21</c:v>
                </c:pt>
                <c:pt idx="83">
                  <c:v>1.71427751111153E-21</c:v>
                </c:pt>
                <c:pt idx="84">
                  <c:v>2.64073472819882E-22</c:v>
                </c:pt>
                <c:pt idx="85">
                  <c:v>1.34473098317435E-22</c:v>
                </c:pt>
                <c:pt idx="86">
                  <c:v>2.23281298310505E-16</c:v>
                </c:pt>
                <c:pt idx="87">
                  <c:v>5.07749852550682E-24</c:v>
                </c:pt>
                <c:pt idx="88">
                  <c:v>3.2270872286378E-31</c:v>
                </c:pt>
                <c:pt idx="89">
                  <c:v>2.31142798754621E-46</c:v>
                </c:pt>
                <c:pt idx="90">
                  <c:v>2.31142798754621E-46</c:v>
                </c:pt>
                <c:pt idx="91">
                  <c:v>1.38960012371237E-42</c:v>
                </c:pt>
                <c:pt idx="92">
                  <c:v>1.54629781717127E-48</c:v>
                </c:pt>
                <c:pt idx="93">
                  <c:v>1.54629781717127E-48</c:v>
                </c:pt>
                <c:pt idx="94">
                  <c:v>1.44082779266835E-49</c:v>
                </c:pt>
                <c:pt idx="95">
                  <c:v>1.44082779266835E-49</c:v>
                </c:pt>
                <c:pt idx="96">
                  <c:v>1.44082779266835E-49</c:v>
                </c:pt>
                <c:pt idx="97">
                  <c:v>9.43480164121041E-52</c:v>
                </c:pt>
                <c:pt idx="98">
                  <c:v>9.43480164121041E-52</c:v>
                </c:pt>
                <c:pt idx="99">
                  <c:v>9.43480164121041E-52</c:v>
                </c:pt>
                <c:pt idx="100">
                  <c:v>9.43480164121041E-52</c:v>
                </c:pt>
                <c:pt idx="101">
                  <c:v>9.43480164121041E-52</c:v>
                </c:pt>
                <c:pt idx="102">
                  <c:v>9.43480164121041E-52</c:v>
                </c:pt>
                <c:pt idx="103">
                  <c:v>9.43480164121041E-52</c:v>
                </c:pt>
                <c:pt idx="104">
                  <c:v>9.43480164121041E-52</c:v>
                </c:pt>
                <c:pt idx="105">
                  <c:v>9.43480164121041E-52</c:v>
                </c:pt>
                <c:pt idx="106">
                  <c:v>9.43480164121041E-52</c:v>
                </c:pt>
                <c:pt idx="107">
                  <c:v>9.43480164121041E-52</c:v>
                </c:pt>
                <c:pt idx="108">
                  <c:v>9.43480164121041E-52</c:v>
                </c:pt>
                <c:pt idx="109">
                  <c:v>9.43480164121041E-52</c:v>
                </c:pt>
                <c:pt idx="110">
                  <c:v>9.43480164121041E-52</c:v>
                </c:pt>
                <c:pt idx="111">
                  <c:v>9.43480164121041E-52</c:v>
                </c:pt>
                <c:pt idx="112">
                  <c:v>9.43480164121041E-52</c:v>
                </c:pt>
                <c:pt idx="113">
                  <c:v>9.43480164121041E-52</c:v>
                </c:pt>
                <c:pt idx="114">
                  <c:v>9.43480164121041E-52</c:v>
                </c:pt>
                <c:pt idx="115">
                  <c:v>9.43480164121041E-52</c:v>
                </c:pt>
                <c:pt idx="116">
                  <c:v>9.43480164121041E-52</c:v>
                </c:pt>
                <c:pt idx="117">
                  <c:v>9.43480164121041E-52</c:v>
                </c:pt>
                <c:pt idx="118">
                  <c:v>9.43480164121041E-52</c:v>
                </c:pt>
                <c:pt idx="119">
                  <c:v>9.43480164121041E-52</c:v>
                </c:pt>
                <c:pt idx="120">
                  <c:v>9.43480164121041E-52</c:v>
                </c:pt>
                <c:pt idx="121">
                  <c:v>9.43480164121041E-52</c:v>
                </c:pt>
                <c:pt idx="122">
                  <c:v>9.43480164121041E-52</c:v>
                </c:pt>
                <c:pt idx="123">
                  <c:v>9.43480164121041E-52</c:v>
                </c:pt>
                <c:pt idx="124">
                  <c:v>9.43480164121041E-52</c:v>
                </c:pt>
                <c:pt idx="125">
                  <c:v>9.43480164121041E-52</c:v>
                </c:pt>
                <c:pt idx="126">
                  <c:v>9.43480164121041E-52</c:v>
                </c:pt>
                <c:pt idx="127">
                  <c:v>9.43480164121041E-52</c:v>
                </c:pt>
                <c:pt idx="128">
                  <c:v>9.43480164121041E-52</c:v>
                </c:pt>
                <c:pt idx="129">
                  <c:v>9.43480164121041E-52</c:v>
                </c:pt>
                <c:pt idx="130">
                  <c:v>9.43480164121041E-52</c:v>
                </c:pt>
                <c:pt idx="131">
                  <c:v>9.43480164121041E-52</c:v>
                </c:pt>
                <c:pt idx="132">
                  <c:v>9.43480164121041E-52</c:v>
                </c:pt>
                <c:pt idx="133">
                  <c:v>9.43480164121041E-52</c:v>
                </c:pt>
                <c:pt idx="134">
                  <c:v>9.43480164121041E-52</c:v>
                </c:pt>
                <c:pt idx="135">
                  <c:v>9.43480164121041E-52</c:v>
                </c:pt>
                <c:pt idx="136">
                  <c:v>9.43480164121041E-52</c:v>
                </c:pt>
                <c:pt idx="137">
                  <c:v>9.43480164121041E-52</c:v>
                </c:pt>
                <c:pt idx="138">
                  <c:v>6.94428292443505E-48</c:v>
                </c:pt>
                <c:pt idx="139">
                  <c:v>6.94428292443505E-48</c:v>
                </c:pt>
                <c:pt idx="140">
                  <c:v>6.94428292443505E-48</c:v>
                </c:pt>
                <c:pt idx="141">
                  <c:v>9.43480164121041E-52</c:v>
                </c:pt>
                <c:pt idx="142">
                  <c:v>9.43480164121041E-52</c:v>
                </c:pt>
                <c:pt idx="143">
                  <c:v>9.43480164121041E-52</c:v>
                </c:pt>
                <c:pt idx="144">
                  <c:v>9.43480164121041E-52</c:v>
                </c:pt>
                <c:pt idx="145">
                  <c:v>9.43480164121041E-52</c:v>
                </c:pt>
                <c:pt idx="146">
                  <c:v>9.43480164121041E-52</c:v>
                </c:pt>
                <c:pt idx="147">
                  <c:v>9.43480164121041E-52</c:v>
                </c:pt>
                <c:pt idx="148">
                  <c:v>9.43480164121041E-52</c:v>
                </c:pt>
                <c:pt idx="149">
                  <c:v>9.43480164121041E-52</c:v>
                </c:pt>
                <c:pt idx="150">
                  <c:v>9.43480164121041E-52</c:v>
                </c:pt>
                <c:pt idx="151">
                  <c:v>9.43480164121041E-52</c:v>
                </c:pt>
                <c:pt idx="152">
                  <c:v>9.43480164121041E-52</c:v>
                </c:pt>
                <c:pt idx="153">
                  <c:v>9.43480164121041E-52</c:v>
                </c:pt>
                <c:pt idx="154">
                  <c:v>9.43480164121041E-52</c:v>
                </c:pt>
                <c:pt idx="155">
                  <c:v>9.43480164121041E-52</c:v>
                </c:pt>
                <c:pt idx="156">
                  <c:v>9.43480164121041E-52</c:v>
                </c:pt>
                <c:pt idx="157">
                  <c:v>9.43480164121041E-52</c:v>
                </c:pt>
                <c:pt idx="158">
                  <c:v>9.43480164121041E-52</c:v>
                </c:pt>
                <c:pt idx="159">
                  <c:v>2.20899688167929E-48</c:v>
                </c:pt>
                <c:pt idx="160">
                  <c:v>2.23514488534736E-22</c:v>
                </c:pt>
                <c:pt idx="161">
                  <c:v>7.79388326785706E-14</c:v>
                </c:pt>
                <c:pt idx="162">
                  <c:v>4.01252657841723E-14</c:v>
                </c:pt>
                <c:pt idx="163">
                  <c:v>1.57510969705595E-17</c:v>
                </c:pt>
                <c:pt idx="164">
                  <c:v>1.00581818860928E-14</c:v>
                </c:pt>
                <c:pt idx="165">
                  <c:v>3.25604239172041E-14</c:v>
                </c:pt>
                <c:pt idx="166">
                  <c:v>6.20434125150861E-13</c:v>
                </c:pt>
                <c:pt idx="167">
                  <c:v>4.40635431344782E-15</c:v>
                </c:pt>
                <c:pt idx="168">
                  <c:v>1.48547171802946E-18</c:v>
                </c:pt>
                <c:pt idx="169">
                  <c:v>4.11106258795676E-21</c:v>
                </c:pt>
                <c:pt idx="170">
                  <c:v>3.79643930600991E-22</c:v>
                </c:pt>
                <c:pt idx="171">
                  <c:v>3.45252833018743E-22</c:v>
                </c:pt>
                <c:pt idx="172">
                  <c:v>5.35050858720951E-22</c:v>
                </c:pt>
                <c:pt idx="173">
                  <c:v>3.30407917470041E-22</c:v>
                </c:pt>
                <c:pt idx="174">
                  <c:v>2.75439691329197E-22</c:v>
                </c:pt>
                <c:pt idx="175">
                  <c:v>7.94592880529153E-22</c:v>
                </c:pt>
                <c:pt idx="176">
                  <c:v>1.09850215628292E-21</c:v>
                </c:pt>
                <c:pt idx="177">
                  <c:v>2.5001448904711E-21</c:v>
                </c:pt>
                <c:pt idx="178">
                  <c:v>3.17195058990774E-21</c:v>
                </c:pt>
                <c:pt idx="179">
                  <c:v>3.60790809326684E-21</c:v>
                </c:pt>
                <c:pt idx="180">
                  <c:v>7.40807737420451E-22</c:v>
                </c:pt>
                <c:pt idx="181">
                  <c:v>1.03704795497714E-21</c:v>
                </c:pt>
                <c:pt idx="182">
                  <c:v>6.56582991083201E-22</c:v>
                </c:pt>
                <c:pt idx="183">
                  <c:v>3.50918062664549E-21</c:v>
                </c:pt>
                <c:pt idx="184">
                  <c:v>7.41519943023874E-22</c:v>
                </c:pt>
                <c:pt idx="185">
                  <c:v>6.06177100672517E-21</c:v>
                </c:pt>
                <c:pt idx="186">
                  <c:v>7.77732124811888E-22</c:v>
                </c:pt>
                <c:pt idx="187">
                  <c:v>1.56152438969206E-21</c:v>
                </c:pt>
                <c:pt idx="188">
                  <c:v>7.53043914623875E-22</c:v>
                </c:pt>
                <c:pt idx="189">
                  <c:v>6.40567852111801E-19</c:v>
                </c:pt>
                <c:pt idx="190">
                  <c:v>1.00688839139986E-9</c:v>
                </c:pt>
                <c:pt idx="191">
                  <c:v>0.999999999999984</c:v>
                </c:pt>
                <c:pt idx="192">
                  <c:v>8.61605789296428E-6</c:v>
                </c:pt>
                <c:pt idx="193">
                  <c:v>3.01198757831359E-33</c:v>
                </c:pt>
                <c:pt idx="194">
                  <c:v>2.41478464304165E-35</c:v>
                </c:pt>
                <c:pt idx="195">
                  <c:v>4.63684177647712E-35</c:v>
                </c:pt>
                <c:pt idx="196">
                  <c:v>4.63684177647712E-35</c:v>
                </c:pt>
                <c:pt idx="197">
                  <c:v>8.03057123044042E-36</c:v>
                </c:pt>
                <c:pt idx="198">
                  <c:v>1.34455024898062E-35</c:v>
                </c:pt>
                <c:pt idx="199">
                  <c:v>1.34455024898062E-35</c:v>
                </c:pt>
                <c:pt idx="200">
                  <c:v>1.34455024898062E-35</c:v>
                </c:pt>
                <c:pt idx="201">
                  <c:v>5.16429624203259E-36</c:v>
                </c:pt>
                <c:pt idx="202">
                  <c:v>5.16429624203259E-36</c:v>
                </c:pt>
                <c:pt idx="203">
                  <c:v>5.16429624203259E-36</c:v>
                </c:pt>
                <c:pt idx="204">
                  <c:v>1.34455024898062E-35</c:v>
                </c:pt>
                <c:pt idx="205">
                  <c:v>1.34455024898062E-35</c:v>
                </c:pt>
                <c:pt idx="206">
                  <c:v>1.34455024898062E-35</c:v>
                </c:pt>
                <c:pt idx="207">
                  <c:v>5.16429624203259E-36</c:v>
                </c:pt>
                <c:pt idx="208">
                  <c:v>5.16429624203259E-36</c:v>
                </c:pt>
                <c:pt idx="209">
                  <c:v>5.16429624203259E-36</c:v>
                </c:pt>
                <c:pt idx="210">
                  <c:v>5.16429624203259E-36</c:v>
                </c:pt>
                <c:pt idx="211">
                  <c:v>5.16429624203259E-36</c:v>
                </c:pt>
                <c:pt idx="212">
                  <c:v>5.16429624203259E-36</c:v>
                </c:pt>
                <c:pt idx="213">
                  <c:v>6.70297933158313E-27</c:v>
                </c:pt>
                <c:pt idx="214">
                  <c:v>5.35163415955924E-30</c:v>
                </c:pt>
                <c:pt idx="215">
                  <c:v>2.33748590224093E-39</c:v>
                </c:pt>
                <c:pt idx="216">
                  <c:v>1.94447355853861E-49</c:v>
                </c:pt>
                <c:pt idx="217">
                  <c:v>1.24173761778212E-47</c:v>
                </c:pt>
                <c:pt idx="218">
                  <c:v>9.9167569518595E-46</c:v>
                </c:pt>
                <c:pt idx="219">
                  <c:v>9.9167569518595E-46</c:v>
                </c:pt>
                <c:pt idx="220">
                  <c:v>1.24173761778212E-47</c:v>
                </c:pt>
                <c:pt idx="221">
                  <c:v>1.94447355853861E-49</c:v>
                </c:pt>
                <c:pt idx="222">
                  <c:v>1.94447355853861E-49</c:v>
                </c:pt>
                <c:pt idx="223">
                  <c:v>1.94447355853861E-49</c:v>
                </c:pt>
                <c:pt idx="224">
                  <c:v>1.94447355853861E-49</c:v>
                </c:pt>
                <c:pt idx="225">
                  <c:v>1.94447355853861E-49</c:v>
                </c:pt>
                <c:pt idx="226">
                  <c:v>1.94447355853861E-49</c:v>
                </c:pt>
                <c:pt idx="227">
                  <c:v>1.94447355853861E-49</c:v>
                </c:pt>
                <c:pt idx="228">
                  <c:v>1.94447355853861E-49</c:v>
                </c:pt>
                <c:pt idx="229">
                  <c:v>1.94447355853861E-49</c:v>
                </c:pt>
                <c:pt idx="230">
                  <c:v>1.94447355853861E-49</c:v>
                </c:pt>
                <c:pt idx="231">
                  <c:v>1.50867601782562E-48</c:v>
                </c:pt>
                <c:pt idx="232">
                  <c:v>9.57189537194937E-45</c:v>
                </c:pt>
                <c:pt idx="233">
                  <c:v>9.57189537194937E-45</c:v>
                </c:pt>
                <c:pt idx="234">
                  <c:v>9.9167569518595E-46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843786928"/>
        <c:axId val="-2138366304"/>
      </c:barChart>
      <c:catAx>
        <c:axId val="184378692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38366304"/>
        <c:crosses val="autoZero"/>
        <c:auto val="1"/>
        <c:lblAlgn val="ctr"/>
        <c:lblOffset val="100"/>
        <c:noMultiLvlLbl val="0"/>
      </c:catAx>
      <c:valAx>
        <c:axId val="-2138366304"/>
        <c:scaling>
          <c:orientation val="minMax"/>
          <c:max val="1.0"/>
        </c:scaling>
        <c:delete val="0"/>
        <c:axPos val="l"/>
        <c:majorGridlines/>
        <c:numFmt formatCode="0.00_ " sourceLinked="1"/>
        <c:majorTickMark val="none"/>
        <c:minorTickMark val="none"/>
        <c:tickLblPos val="nextTo"/>
        <c:crossAx val="1843786928"/>
        <c:crosses val="autoZero"/>
        <c:crossBetween val="between"/>
        <c:majorUnit val="0.5"/>
      </c:valAx>
    </c:plotArea>
    <c:legend>
      <c:legendPos val="b"/>
      <c:layout>
        <c:manualLayout>
          <c:xMode val="edge"/>
          <c:yMode val="edge"/>
          <c:x val="0.391313165181275"/>
          <c:y val="0.0556190476190476"/>
          <c:w val="0.368472462576793"/>
          <c:h val="0.0681904761904762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Ground</a:t>
            </a:r>
            <a:r>
              <a:rPr lang="en-US" altLang="zh-TW" baseline="0"/>
              <a:t> Truth</a:t>
            </a:r>
            <a:endParaRPr lang="zh-TW" altLang="en-US"/>
          </a:p>
        </c:rich>
      </c:tx>
      <c:layout>
        <c:manualLayout>
          <c:xMode val="edge"/>
          <c:yMode val="edge"/>
          <c:x val="0.0356386732533521"/>
          <c:y val="0.7572016460905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WatchTV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MeaningfulActionResult_probabil!$M$1:$M$235</c:f>
              <c:numCache>
                <c:formatCode>General</c:formatCode>
                <c:ptCount val="23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1"/>
          <c:order val="1"/>
          <c:tx>
            <c:v>PlayPad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MeaningfulActionResult_probabil!$N$1:$N$235</c:f>
              <c:numCache>
                <c:formatCode>General</c:formatCode>
                <c:ptCount val="23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1.0</c:v>
                </c:pt>
                <c:pt idx="219">
                  <c:v>1.0</c:v>
                </c:pt>
                <c:pt idx="220">
                  <c:v>1.0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</c:numCache>
            </c:numRef>
          </c:val>
        </c:ser>
        <c:ser>
          <c:idx val="2"/>
          <c:order val="2"/>
          <c:tx>
            <c:v>Read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MeaningfulActionResult_probabil!$O$1:$O$235</c:f>
              <c:numCache>
                <c:formatCode>General</c:formatCode>
                <c:ptCount val="23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  <c:pt idx="200">
                  <c:v>1.0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1.0</c:v>
                </c:pt>
                <c:pt idx="212">
                  <c:v>1.0</c:v>
                </c:pt>
                <c:pt idx="213">
                  <c:v>1.0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3"/>
          <c:order val="3"/>
          <c:tx>
            <c:v>Walk</c:v>
          </c:tx>
          <c:spPr>
            <a:solidFill>
              <a:srgbClr val="FF66E3"/>
            </a:solidFill>
            <a:ln>
              <a:noFill/>
            </a:ln>
            <a:effectLst/>
          </c:spPr>
          <c:invertIfNegative val="0"/>
          <c:val>
            <c:numRef>
              <c:f>MeaningfulActionResult_probabil!$P$1:$P$235</c:f>
              <c:numCache>
                <c:formatCode>General</c:formatCode>
                <c:ptCount val="23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4"/>
          <c:order val="4"/>
          <c:tx>
            <c:v>Sweep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MeaningfulActionResult_probabil!$Q$1:$Q$235</c:f>
              <c:numCache>
                <c:formatCode>General</c:formatCode>
                <c:ptCount val="23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5"/>
          <c:order val="5"/>
          <c:tx>
            <c:v>Sleep</c:v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MeaningfulActionResult_probabil!$R$1:$R$235</c:f>
              <c:numCache>
                <c:formatCode>General</c:formatCode>
                <c:ptCount val="23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ser>
          <c:idx val="6"/>
          <c:order val="6"/>
          <c:tx>
            <c:v>Exercise</c:v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val>
            <c:numRef>
              <c:f>MeaningfulActionResult_probabil!$S$1:$S$235</c:f>
              <c:numCache>
                <c:formatCode>General</c:formatCode>
                <c:ptCount val="23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1987725120"/>
        <c:axId val="2140958832"/>
      </c:barChart>
      <c:catAx>
        <c:axId val="-1987725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40958832"/>
        <c:crosses val="autoZero"/>
        <c:auto val="1"/>
        <c:lblAlgn val="ctr"/>
        <c:lblOffset val="100"/>
        <c:noMultiLvlLbl val="0"/>
      </c:catAx>
      <c:valAx>
        <c:axId val="214095883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987725120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4251134980746"/>
          <c:y val="0.794979423868313"/>
          <c:w val="0.386748758903375"/>
          <c:h val="0.139176954732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4E9C-1DE7-F247-8D54-B8ED98B1BF32}" type="datetimeFigureOut">
              <a:rPr kumimoji="1" lang="zh-TW" altLang="en-US" smtClean="0"/>
              <a:t>2015/5/26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DF7D-203F-7B48-A650-A4A705E28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4E9C-1DE7-F247-8D54-B8ED98B1BF32}" type="datetimeFigureOut">
              <a:rPr kumimoji="1" lang="zh-TW" altLang="en-US" smtClean="0"/>
              <a:t>2015/5/26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DF7D-203F-7B48-A650-A4A705E28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4E9C-1DE7-F247-8D54-B8ED98B1BF32}" type="datetimeFigureOut">
              <a:rPr kumimoji="1" lang="zh-TW" altLang="en-US" smtClean="0"/>
              <a:t>2015/5/26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DF7D-203F-7B48-A650-A4A705E28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4E9C-1DE7-F247-8D54-B8ED98B1BF32}" type="datetimeFigureOut">
              <a:rPr kumimoji="1" lang="zh-TW" altLang="en-US" smtClean="0"/>
              <a:t>2015/5/26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DF7D-203F-7B48-A650-A4A705E28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4E9C-1DE7-F247-8D54-B8ED98B1BF32}" type="datetimeFigureOut">
              <a:rPr kumimoji="1" lang="zh-TW" altLang="en-US" smtClean="0"/>
              <a:t>2015/5/26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DF7D-203F-7B48-A650-A4A705E28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4E9C-1DE7-F247-8D54-B8ED98B1BF32}" type="datetimeFigureOut">
              <a:rPr kumimoji="1" lang="zh-TW" altLang="en-US" smtClean="0"/>
              <a:t>2015/5/26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DF7D-203F-7B48-A650-A4A705E28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4E9C-1DE7-F247-8D54-B8ED98B1BF32}" type="datetimeFigureOut">
              <a:rPr kumimoji="1" lang="zh-TW" altLang="en-US" smtClean="0"/>
              <a:t>2015/5/26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DF7D-203F-7B48-A650-A4A705E28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4E9C-1DE7-F247-8D54-B8ED98B1BF32}" type="datetimeFigureOut">
              <a:rPr kumimoji="1" lang="zh-TW" altLang="en-US" smtClean="0"/>
              <a:t>2015/5/26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DF7D-203F-7B48-A650-A4A705E28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4E9C-1DE7-F247-8D54-B8ED98B1BF32}" type="datetimeFigureOut">
              <a:rPr kumimoji="1" lang="zh-TW" altLang="en-US" smtClean="0"/>
              <a:t>2015/5/26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DF7D-203F-7B48-A650-A4A705E28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4E9C-1DE7-F247-8D54-B8ED98B1BF32}" type="datetimeFigureOut">
              <a:rPr kumimoji="1" lang="zh-TW" altLang="en-US" smtClean="0"/>
              <a:t>2015/5/26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DF7D-203F-7B48-A650-A4A705E28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4E9C-1DE7-F247-8D54-B8ED98B1BF32}" type="datetimeFigureOut">
              <a:rPr kumimoji="1" lang="zh-TW" altLang="en-US" smtClean="0"/>
              <a:t>2015/5/26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DF7D-203F-7B48-A650-A4A705E28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C4E9C-1DE7-F247-8D54-B8ED98B1BF32}" type="datetimeFigureOut">
              <a:rPr kumimoji="1" lang="zh-TW" altLang="en-US" smtClean="0"/>
              <a:t>2015/5/26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DF7D-203F-7B48-A650-A4A705E28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759355"/>
              </p:ext>
            </p:extLst>
          </p:nvPr>
        </p:nvGraphicFramePr>
        <p:xfrm>
          <a:off x="-29228" y="1720850"/>
          <a:ext cx="122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060049"/>
              </p:ext>
            </p:extLst>
          </p:nvPr>
        </p:nvGraphicFramePr>
        <p:xfrm>
          <a:off x="112734" y="4002214"/>
          <a:ext cx="12240000" cy="14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W/o PCA; W/o Delta Angle Variance Features</a:t>
            </a:r>
            <a:endParaRPr kumimoji="1"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33610" y="1720850"/>
            <a:ext cx="9000000" cy="3927032"/>
            <a:chOff x="133610" y="1720850"/>
            <a:chExt cx="9000000" cy="3927032"/>
          </a:xfrm>
        </p:grpSpPr>
        <p:graphicFrame>
          <p:nvGraphicFramePr>
            <p:cNvPr id="4" name="圖表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21066342"/>
                </p:ext>
              </p:extLst>
            </p:nvPr>
          </p:nvGraphicFramePr>
          <p:xfrm>
            <a:off x="133610" y="1720850"/>
            <a:ext cx="9000000" cy="34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圖表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37322532"/>
                </p:ext>
              </p:extLst>
            </p:nvPr>
          </p:nvGraphicFramePr>
          <p:xfrm>
            <a:off x="225468" y="4211482"/>
            <a:ext cx="8908141" cy="143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W/o PCA; With All Features</a:t>
            </a:r>
            <a:endParaRPr kumimoji="1" lang="zh-TW" altLang="en-US" dirty="0"/>
          </a:p>
        </p:txBody>
      </p:sp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490000"/>
              </p:ext>
            </p:extLst>
          </p:nvPr>
        </p:nvGraphicFramePr>
        <p:xfrm>
          <a:off x="1485726" y="1991689"/>
          <a:ext cx="924560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897525"/>
              </p:ext>
            </p:extLst>
          </p:nvPr>
        </p:nvGraphicFramePr>
        <p:xfrm>
          <a:off x="1681668" y="4425553"/>
          <a:ext cx="9049658" cy="15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32</Words>
  <Application>Microsoft Macintosh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  <vt:lpstr>W/o PCA; W/o Delta Angle Variance Features</vt:lpstr>
      <vt:lpstr>W/o PCA; With All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陳雅虹</dc:creator>
  <cp:lastModifiedBy>陳雅虹</cp:lastModifiedBy>
  <cp:revision>7</cp:revision>
  <dcterms:created xsi:type="dcterms:W3CDTF">2015-05-25T18:25:24Z</dcterms:created>
  <dcterms:modified xsi:type="dcterms:W3CDTF">2015-05-26T11:24:22Z</dcterms:modified>
</cp:coreProperties>
</file>