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0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3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4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FFF4-1489-4CCE-AFA3-CE07ED5CB7BA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2B81-8633-4607-A156-5654E87B1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0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33573" y="4241800"/>
            <a:ext cx="5299093" cy="997320"/>
          </a:xfrm>
          <a:prstGeom prst="rect">
            <a:avLst/>
          </a:prstGeom>
          <a:solidFill>
            <a:srgbClr val="FDFD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833573" y="560750"/>
            <a:ext cx="5299093" cy="3618708"/>
            <a:chOff x="2299317" y="2266261"/>
            <a:chExt cx="5299093" cy="3618708"/>
          </a:xfrm>
        </p:grpSpPr>
        <p:pic>
          <p:nvPicPr>
            <p:cNvPr id="5" name="圖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9317" y="2457132"/>
              <a:ext cx="5299093" cy="342783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779363" y="2266262"/>
              <a:ext cx="1065320" cy="38173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Living room</a:t>
              </a:r>
              <a:endParaRPr lang="zh-TW" altLang="en-US" sz="12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60229" y="2266261"/>
              <a:ext cx="788634" cy="38173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Kitchen</a:t>
              </a:r>
              <a:endParaRPr lang="zh-TW" altLang="en-US" sz="12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67914" y="2266261"/>
              <a:ext cx="788634" cy="38173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Bedroom</a:t>
              </a:r>
              <a:endParaRPr lang="zh-TW" altLang="en-US" sz="12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466072" y="4478280"/>
              <a:ext cx="1164894" cy="38173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Studying room</a:t>
              </a:r>
              <a:endParaRPr lang="zh-TW" altLang="en-US" sz="1200" b="1" dirty="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75" y="2363563"/>
            <a:ext cx="600075" cy="600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28" y="4273481"/>
            <a:ext cx="414052" cy="43877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461" y="4806684"/>
            <a:ext cx="485529" cy="38464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125" y="4318203"/>
            <a:ext cx="408203" cy="31578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0632" y="936220"/>
            <a:ext cx="504825" cy="3905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2652" y="1659202"/>
            <a:ext cx="408958" cy="43337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9091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2080" y="1675418"/>
            <a:ext cx="579031" cy="45871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9091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9148" y="3849634"/>
            <a:ext cx="395615" cy="31340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9091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7160" y="2459360"/>
            <a:ext cx="395615" cy="3134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9091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7980" y="2302655"/>
            <a:ext cx="395615" cy="31340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9044" y="1590029"/>
            <a:ext cx="403112" cy="31184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0643" y="1179987"/>
            <a:ext cx="379424" cy="29351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2650" y="1174404"/>
            <a:ext cx="393861" cy="30468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2174" y="2170251"/>
            <a:ext cx="342311" cy="2648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0935" y="1133360"/>
            <a:ext cx="328192" cy="253884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286" y="3534417"/>
            <a:ext cx="342730" cy="26513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2868" y="3874630"/>
            <a:ext cx="325036" cy="25144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426" y="1133359"/>
            <a:ext cx="307942" cy="23821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1178" y="1018972"/>
            <a:ext cx="311963" cy="24133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7261" y="3805218"/>
            <a:ext cx="255048" cy="27027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1415" y="3848426"/>
            <a:ext cx="255048" cy="27027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8987" y="1454892"/>
            <a:ext cx="255048" cy="27027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5077" y="1227411"/>
            <a:ext cx="255048" cy="27027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2836" y1="90141" x2="10448" y2="85915"/>
                        <a14:backgroundMark x1="32836" y1="12676" x2="26866" y2="1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2111" y="1851785"/>
            <a:ext cx="255048" cy="270274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13"/>
          <a:srcRect l="7631"/>
          <a:stretch/>
        </p:blipFill>
        <p:spPr>
          <a:xfrm>
            <a:off x="8637833" y="1000573"/>
            <a:ext cx="373777" cy="34766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7989" y="4822401"/>
            <a:ext cx="438115" cy="37640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13"/>
          <a:srcRect l="7631"/>
          <a:stretch/>
        </p:blipFill>
        <p:spPr>
          <a:xfrm>
            <a:off x="4523329" y="1074892"/>
            <a:ext cx="199336" cy="18540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13"/>
          <a:srcRect l="7631"/>
          <a:stretch/>
        </p:blipFill>
        <p:spPr>
          <a:xfrm>
            <a:off x="2976684" y="3389608"/>
            <a:ext cx="221377" cy="20591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3391824" y="432620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Sensor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82670" y="432620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Sensor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09286" y="479707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Server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882670" y="4743178"/>
            <a:ext cx="228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Sensor(Reed switch, </a:t>
            </a:r>
            <a:b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mercury switch)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陳雅虹</dc:creator>
  <cp:lastModifiedBy>陳雅虹</cp:lastModifiedBy>
  <cp:revision>1</cp:revision>
  <dcterms:created xsi:type="dcterms:W3CDTF">2015-07-08T11:24:48Z</dcterms:created>
  <dcterms:modified xsi:type="dcterms:W3CDTF">2015-07-08T11:25:18Z</dcterms:modified>
</cp:coreProperties>
</file>