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7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1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6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5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9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7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40D7-D1DD-4DF4-AE7C-482E80314BF7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ED96-9E8A-4095-ACE1-2B9AD3C7F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17" Type="http://schemas.openxmlformats.org/officeDocument/2006/relationships/image" Target="../media/image26.png"/><Relationship Id="rId2" Type="http://schemas.openxmlformats.org/officeDocument/2006/relationships/image" Target="../media/image11.JP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4207472"/>
            <a:ext cx="3456384" cy="21602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56297"/>
            <a:ext cx="3418234" cy="298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9" y="982151"/>
            <a:ext cx="6194513" cy="280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42" y="996682"/>
            <a:ext cx="2254859" cy="3008382"/>
          </a:xfrm>
          <a:prstGeom prst="rect">
            <a:avLst/>
          </a:prstGeom>
        </p:spPr>
      </p:pic>
      <p:sp>
        <p:nvSpPr>
          <p:cNvPr id="69" name="標題 1"/>
          <p:cNvSpPr txBox="1">
            <a:spLocks/>
          </p:cNvSpPr>
          <p:nvPr/>
        </p:nvSpPr>
        <p:spPr>
          <a:xfrm>
            <a:off x="28832" y="-1"/>
            <a:ext cx="9019388" cy="9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latin typeface="標楷體" panose="03000509000000000000" pitchFamily="65" charset="-120"/>
              </a:rPr>
              <a:t>Biomarker Detection / Conformational Epitope Prediction / Linear Epitope Prediction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89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5304576" y="1075734"/>
            <a:ext cx="3219942" cy="2641298"/>
            <a:chOff x="5803528" y="176632"/>
            <a:chExt cx="4966037" cy="34919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7677" y="820494"/>
              <a:ext cx="4719826" cy="2848071"/>
            </a:xfrm>
            <a:prstGeom prst="rect">
              <a:avLst/>
            </a:prstGeom>
          </p:spPr>
        </p:pic>
        <p:grpSp>
          <p:nvGrpSpPr>
            <p:cNvPr id="33" name="群組 32"/>
            <p:cNvGrpSpPr/>
            <p:nvPr/>
          </p:nvGrpSpPr>
          <p:grpSpPr>
            <a:xfrm>
              <a:off x="5803528" y="176632"/>
              <a:ext cx="4966037" cy="3491932"/>
              <a:chOff x="195674" y="3894352"/>
              <a:chExt cx="4214402" cy="2763201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195674" y="3923506"/>
                <a:ext cx="4214402" cy="2734047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539461" y="3894352"/>
                <a:ext cx="3526827" cy="48577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1453904" y="3902111"/>
                <a:ext cx="1917395" cy="386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Odds Ratio&gt;4</a:t>
                </a:r>
                <a:endParaRPr lang="zh-TW" alt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</p:grpSp>
      <p:grpSp>
        <p:nvGrpSpPr>
          <p:cNvPr id="14" name="群組 13"/>
          <p:cNvGrpSpPr/>
          <p:nvPr/>
        </p:nvGrpSpPr>
        <p:grpSpPr>
          <a:xfrm>
            <a:off x="6245951" y="3800422"/>
            <a:ext cx="2908759" cy="2704773"/>
            <a:chOff x="8327935" y="3952787"/>
            <a:chExt cx="3878345" cy="2704771"/>
          </a:xfrm>
        </p:grpSpPr>
        <p:grpSp>
          <p:nvGrpSpPr>
            <p:cNvPr id="30" name="群組 29"/>
            <p:cNvGrpSpPr/>
            <p:nvPr/>
          </p:nvGrpSpPr>
          <p:grpSpPr>
            <a:xfrm>
              <a:off x="8327935" y="3952787"/>
              <a:ext cx="3716093" cy="2704771"/>
              <a:chOff x="8327935" y="3952787"/>
              <a:chExt cx="3716093" cy="270477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7935" y="4258756"/>
                <a:ext cx="3620690" cy="2398802"/>
              </a:xfrm>
              <a:prstGeom prst="rect">
                <a:avLst/>
              </a:prstGeom>
            </p:spPr>
          </p:pic>
          <p:grpSp>
            <p:nvGrpSpPr>
              <p:cNvPr id="26" name="群組 25"/>
              <p:cNvGrpSpPr/>
              <p:nvPr/>
            </p:nvGrpSpPr>
            <p:grpSpPr>
              <a:xfrm>
                <a:off x="8327936" y="3952787"/>
                <a:ext cx="3716092" cy="2704766"/>
                <a:chOff x="195674" y="3923506"/>
                <a:chExt cx="4214402" cy="2734047"/>
              </a:xfrm>
            </p:grpSpPr>
            <p:sp>
              <p:nvSpPr>
                <p:cNvPr id="27" name="圓角矩形 26"/>
                <p:cNvSpPr/>
                <p:nvPr/>
              </p:nvSpPr>
              <p:spPr>
                <a:xfrm>
                  <a:off x="195674" y="3923506"/>
                  <a:ext cx="4214402" cy="273404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485363" y="3925692"/>
                  <a:ext cx="3526827" cy="485775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文字方塊 28"/>
                <p:cNvSpPr txBox="1"/>
                <p:nvPr/>
              </p:nvSpPr>
              <p:spPr>
                <a:xfrm>
                  <a:off x="1540241" y="3952787"/>
                  <a:ext cx="2215195" cy="37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Odds Ratio&gt;7</a:t>
                  </a:r>
                  <a:endParaRPr lang="zh-TW" altLang="en-US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2" name="群組 11"/>
            <p:cNvGrpSpPr/>
            <p:nvPr/>
          </p:nvGrpSpPr>
          <p:grpSpPr>
            <a:xfrm>
              <a:off x="9213375" y="4831827"/>
              <a:ext cx="2992905" cy="1622419"/>
              <a:chOff x="9213375" y="4831827"/>
              <a:chExt cx="2992905" cy="1622419"/>
            </a:xfrm>
          </p:grpSpPr>
          <p:sp>
            <p:nvSpPr>
              <p:cNvPr id="3" name="文字方塊 2"/>
              <p:cNvSpPr txBox="1"/>
              <p:nvPr/>
            </p:nvSpPr>
            <p:spPr>
              <a:xfrm>
                <a:off x="10176172" y="4831827"/>
                <a:ext cx="84025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98.42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1366025" y="5650977"/>
                <a:ext cx="84025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66.71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9213375" y="5242632"/>
                <a:ext cx="84025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42.35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10245101" y="5566484"/>
                <a:ext cx="748366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45.7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0542415" y="6200389"/>
                <a:ext cx="932145" cy="253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>
                    <a:solidFill>
                      <a:srgbClr val="FF0000"/>
                    </a:solidFill>
                  </a:rPr>
                  <a:t>145.92</a:t>
                </a:r>
                <a:r>
                  <a:rPr lang="zh-TW" altLang="en-US" sz="10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4"/>
              <a:srcRect l="3203" t="1" b="-1"/>
              <a:stretch/>
            </p:blipFill>
            <p:spPr>
              <a:xfrm>
                <a:off x="10879931" y="6064867"/>
                <a:ext cx="349808" cy="133141"/>
              </a:xfrm>
              <a:prstGeom prst="rect">
                <a:avLst/>
              </a:prstGeom>
            </p:spPr>
          </p:pic>
        </p:grpSp>
      </p:grpSp>
      <p:grpSp>
        <p:nvGrpSpPr>
          <p:cNvPr id="15" name="群組 14"/>
          <p:cNvGrpSpPr/>
          <p:nvPr/>
        </p:nvGrpSpPr>
        <p:grpSpPr>
          <a:xfrm>
            <a:off x="146756" y="3771142"/>
            <a:ext cx="3160801" cy="2734047"/>
            <a:chOff x="195674" y="3923506"/>
            <a:chExt cx="4214402" cy="2734047"/>
          </a:xfrm>
        </p:grpSpPr>
        <p:grpSp>
          <p:nvGrpSpPr>
            <p:cNvPr id="32" name="群組 31"/>
            <p:cNvGrpSpPr/>
            <p:nvPr/>
          </p:nvGrpSpPr>
          <p:grpSpPr>
            <a:xfrm>
              <a:off x="195674" y="3923506"/>
              <a:ext cx="4214402" cy="2734047"/>
              <a:chOff x="195674" y="3923506"/>
              <a:chExt cx="4214402" cy="2734047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5"/>
              <a:srcRect l="2680"/>
              <a:stretch/>
            </p:blipFill>
            <p:spPr>
              <a:xfrm>
                <a:off x="246146" y="4543516"/>
                <a:ext cx="4113458" cy="2035410"/>
              </a:xfrm>
              <a:prstGeom prst="rect">
                <a:avLst/>
              </a:prstGeom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195674" y="3923506"/>
                <a:ext cx="4214402" cy="2734047"/>
                <a:chOff x="195674" y="3923506"/>
                <a:chExt cx="4214402" cy="2734047"/>
              </a:xfrm>
            </p:grpSpPr>
            <p:sp>
              <p:nvSpPr>
                <p:cNvPr id="18" name="圓角矩形 17"/>
                <p:cNvSpPr/>
                <p:nvPr/>
              </p:nvSpPr>
              <p:spPr>
                <a:xfrm>
                  <a:off x="195674" y="3923506"/>
                  <a:ext cx="4214402" cy="273404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539461" y="3925692"/>
                  <a:ext cx="3526827" cy="485775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1460246" y="3983913"/>
                  <a:ext cx="1953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Odds Ratio&gt;5</a:t>
                  </a:r>
                  <a:endParaRPr lang="zh-TW" altLang="en-US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0" name="圖片 49"/>
            <p:cNvPicPr>
              <a:picLocks noChangeAspect="1"/>
            </p:cNvPicPr>
            <p:nvPr/>
          </p:nvPicPr>
          <p:blipFill rotWithShape="1">
            <a:blip r:embed="rId4"/>
            <a:srcRect l="3203" t="1" b="-1"/>
            <a:stretch/>
          </p:blipFill>
          <p:spPr>
            <a:xfrm>
              <a:off x="3336926" y="6295762"/>
              <a:ext cx="283753" cy="108000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1095185" y="1075734"/>
            <a:ext cx="3075973" cy="2641298"/>
            <a:chOff x="838200" y="225277"/>
            <a:chExt cx="4723341" cy="3475157"/>
          </a:xfrm>
        </p:grpSpPr>
        <p:grpSp>
          <p:nvGrpSpPr>
            <p:cNvPr id="43" name="群組 42"/>
            <p:cNvGrpSpPr/>
            <p:nvPr/>
          </p:nvGrpSpPr>
          <p:grpSpPr>
            <a:xfrm>
              <a:off x="838200" y="225277"/>
              <a:ext cx="4723341" cy="3475157"/>
              <a:chOff x="838199" y="166602"/>
              <a:chExt cx="4723341" cy="3475157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838199" y="166602"/>
                <a:ext cx="4723341" cy="3475157"/>
                <a:chOff x="195674" y="3915807"/>
                <a:chExt cx="4214402" cy="2741746"/>
              </a:xfrm>
            </p:grpSpPr>
            <p:sp>
              <p:nvSpPr>
                <p:cNvPr id="38" name="圓角矩形 37"/>
                <p:cNvSpPr/>
                <p:nvPr/>
              </p:nvSpPr>
              <p:spPr>
                <a:xfrm>
                  <a:off x="195674" y="3923506"/>
                  <a:ext cx="4214402" cy="2734047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539461" y="3915807"/>
                  <a:ext cx="3526826" cy="485775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文字方塊 39"/>
                <p:cNvSpPr txBox="1"/>
                <p:nvPr/>
              </p:nvSpPr>
              <p:spPr>
                <a:xfrm>
                  <a:off x="1441882" y="3944735"/>
                  <a:ext cx="2007138" cy="38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rPr>
                    <a:t>Odds Ratio&gt;3</a:t>
                  </a:r>
                  <a:endParaRPr lang="zh-TW" altLang="en-US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p:grpSp>
          <p:pic>
            <p:nvPicPr>
              <p:cNvPr id="42" name="圖片 41"/>
              <p:cNvPicPr>
                <a:picLocks noChangeAspect="1"/>
              </p:cNvPicPr>
              <p:nvPr/>
            </p:nvPicPr>
            <p:blipFill rotWithShape="1">
              <a:blip r:embed="rId6"/>
              <a:srcRect l="1559" t="1970" r="895"/>
              <a:stretch/>
            </p:blipFill>
            <p:spPr>
              <a:xfrm>
                <a:off x="903491" y="909498"/>
                <a:ext cx="4592753" cy="2407849"/>
              </a:xfrm>
              <a:prstGeom prst="rect">
                <a:avLst/>
              </a:prstGeom>
            </p:spPr>
          </p:pic>
        </p:grpSp>
        <p:pic>
          <p:nvPicPr>
            <p:cNvPr id="52" name="圖片 51"/>
            <p:cNvPicPr>
              <a:picLocks noChangeAspect="1"/>
            </p:cNvPicPr>
            <p:nvPr/>
          </p:nvPicPr>
          <p:blipFill rotWithShape="1">
            <a:blip r:embed="rId4"/>
            <a:srcRect l="3203" t="1" b="-1"/>
            <a:stretch/>
          </p:blipFill>
          <p:spPr>
            <a:xfrm>
              <a:off x="4611638" y="3007973"/>
              <a:ext cx="200868" cy="76453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3378338" y="3800422"/>
            <a:ext cx="2787069" cy="2704766"/>
            <a:chOff x="4504450" y="3952787"/>
            <a:chExt cx="3716092" cy="2704766"/>
          </a:xfrm>
        </p:grpSpPr>
        <p:grpSp>
          <p:nvGrpSpPr>
            <p:cNvPr id="22" name="群組 21"/>
            <p:cNvGrpSpPr/>
            <p:nvPr/>
          </p:nvGrpSpPr>
          <p:grpSpPr>
            <a:xfrm>
              <a:off x="4504450" y="3952787"/>
              <a:ext cx="3716092" cy="2704766"/>
              <a:chOff x="195674" y="3923506"/>
              <a:chExt cx="4214402" cy="2734047"/>
            </a:xfrm>
          </p:grpSpPr>
          <p:sp>
            <p:nvSpPr>
              <p:cNvPr id="23" name="圓角矩形 22"/>
              <p:cNvSpPr/>
              <p:nvPr/>
            </p:nvSpPr>
            <p:spPr>
              <a:xfrm>
                <a:off x="195674" y="3923506"/>
                <a:ext cx="4214402" cy="2734047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圓角矩形 23"/>
              <p:cNvSpPr/>
              <p:nvPr/>
            </p:nvSpPr>
            <p:spPr>
              <a:xfrm>
                <a:off x="539461" y="3925692"/>
                <a:ext cx="3526827" cy="48577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461051" y="3952787"/>
                <a:ext cx="2215195" cy="37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Odds Ratio&gt;6</a:t>
                </a:r>
                <a:endParaRPr lang="zh-TW" alt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4692287" y="4433572"/>
              <a:ext cx="3388026" cy="2120859"/>
              <a:chOff x="3533126" y="1825559"/>
              <a:chExt cx="3802741" cy="2232443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7"/>
              <a:srcRect l="2279"/>
              <a:stretch/>
            </p:blipFill>
            <p:spPr>
              <a:xfrm>
                <a:off x="3533126" y="1825559"/>
                <a:ext cx="3745849" cy="2202058"/>
              </a:xfrm>
              <a:prstGeom prst="rect">
                <a:avLst/>
              </a:prstGeom>
            </p:spPr>
          </p:pic>
          <p:sp>
            <p:nvSpPr>
              <p:cNvPr id="76" name="文字方塊 75"/>
              <p:cNvSpPr txBox="1"/>
              <p:nvPr/>
            </p:nvSpPr>
            <p:spPr>
              <a:xfrm>
                <a:off x="5813537" y="2286451"/>
                <a:ext cx="753623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71.3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365218" y="2489471"/>
                <a:ext cx="926318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137.51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5058567" y="2207733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98.42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4925802" y="3343344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59.27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5528727" y="3393410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55.19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5730921" y="2611341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82.35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385556" y="2470566"/>
                <a:ext cx="926318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103.92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6495897" y="3296401"/>
                <a:ext cx="839970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76.58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5015898" y="2904866"/>
                <a:ext cx="839971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76.42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975042" y="3447663"/>
                <a:ext cx="839971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39.41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5009651" y="3815082"/>
                <a:ext cx="839971" cy="242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b="1" dirty="0">
                    <a:solidFill>
                      <a:srgbClr val="FF0000"/>
                    </a:solidFill>
                  </a:rPr>
                  <a:t>42.35</a:t>
                </a:r>
                <a:r>
                  <a:rPr lang="zh-TW" altLang="en-US" sz="900" b="1" dirty="0">
                    <a:solidFill>
                      <a:srgbClr val="FF0000"/>
                    </a:solidFill>
                  </a:rPr>
                  <a:t>天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7" name="標題 1"/>
          <p:cNvSpPr>
            <a:spLocks noGrp="1"/>
          </p:cNvSpPr>
          <p:nvPr>
            <p:ph type="title"/>
          </p:nvPr>
        </p:nvSpPr>
        <p:spPr>
          <a:xfrm>
            <a:off x="28832" y="-150523"/>
            <a:ext cx="9019388" cy="1143000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 smtClean="0">
                <a:latin typeface="標楷體" panose="03000509000000000000" pitchFamily="65" charset="-120"/>
              </a:rPr>
              <a:t>Electronic medical record analytics / Disease trajectory pattern discovery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8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69" y="4481249"/>
            <a:ext cx="2066925" cy="2050415"/>
          </a:xfrm>
          <a:prstGeom prst="rect">
            <a:avLst/>
          </a:prstGeom>
        </p:spPr>
      </p:pic>
      <p:grpSp>
        <p:nvGrpSpPr>
          <p:cNvPr id="4" name="畫布 25"/>
          <p:cNvGrpSpPr/>
          <p:nvPr/>
        </p:nvGrpSpPr>
        <p:grpSpPr>
          <a:xfrm>
            <a:off x="179512" y="1836256"/>
            <a:ext cx="5328592" cy="2816880"/>
            <a:chOff x="0" y="0"/>
            <a:chExt cx="4657725" cy="225552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657725" cy="2255520"/>
            </a:xfrm>
            <a:prstGeom prst="rect">
              <a:avLst/>
            </a:prstGeom>
          </p:spPr>
        </p:sp>
        <p:pic>
          <p:nvPicPr>
            <p:cNvPr id="6" name="圖片 5" descr="C:\Users\ctach\Downloads\bed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06" y="1592784"/>
              <a:ext cx="652082" cy="63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圖片 6" descr="C:\Users\ctach\Downloads\person-walking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29" y="137586"/>
              <a:ext cx="528719" cy="578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4" descr="C:\Users\lab405_1\AppData\Local\Temp\technology (1).pn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82" y="86526"/>
              <a:ext cx="121358" cy="112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 descr="C:\Users\ctach\Downloads\running.pn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29" y="798898"/>
              <a:ext cx="598045" cy="6518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圖片 9" descr="C:\Users\ctach\Downloads\cloud.pn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503" y="812904"/>
              <a:ext cx="770890" cy="770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圖片 10" descr="C:\Users\ctach\Downloads\hospital-building.pn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973" y="12250"/>
              <a:ext cx="770890" cy="770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圖片 11" descr="C:\Users\ctach\Downloads\standing-up-man- (1).pn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974" y="1521962"/>
              <a:ext cx="725486" cy="69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圖片 12" descr="C:\Users\ctach\Downloads\smartphone-call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707" y="1844936"/>
              <a:ext cx="168910" cy="168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向右箭號 13"/>
            <p:cNvSpPr/>
            <p:nvPr/>
          </p:nvSpPr>
          <p:spPr>
            <a:xfrm rot="1611811">
              <a:off x="1175925" y="442637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 rot="19349130">
              <a:off x="1166626" y="1808324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1152430" y="1151042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向右箭號 16"/>
            <p:cNvSpPr/>
            <p:nvPr/>
          </p:nvSpPr>
          <p:spPr>
            <a:xfrm rot="20069101">
              <a:off x="2870105" y="623612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8" name="向右箭號 17"/>
            <p:cNvSpPr/>
            <p:nvPr/>
          </p:nvSpPr>
          <p:spPr>
            <a:xfrm rot="2038957">
              <a:off x="2757075" y="1588237"/>
              <a:ext cx="573405" cy="2425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pic>
        <p:nvPicPr>
          <p:cNvPr id="20" name="圖片 1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76314"/>
            <a:ext cx="2046752" cy="127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圖片 20" descr="擷取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3425"/>
            <a:ext cx="2152479" cy="131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圖片 21" descr="or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0" y="4656714"/>
            <a:ext cx="2398395" cy="17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圖片 2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94" y="1111746"/>
            <a:ext cx="748340" cy="833101"/>
          </a:xfrm>
          <a:prstGeom prst="rect">
            <a:avLst/>
          </a:prstGeom>
        </p:spPr>
      </p:pic>
      <p:pic>
        <p:nvPicPr>
          <p:cNvPr id="24" name="圖片 23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5188" y="1142438"/>
            <a:ext cx="256856" cy="228493"/>
          </a:xfrm>
          <a:prstGeom prst="rect">
            <a:avLst/>
          </a:prstGeom>
        </p:spPr>
      </p:pic>
      <p:pic>
        <p:nvPicPr>
          <p:cNvPr id="25" name="圖片 24"/>
          <p:cNvPicPr/>
          <p:nvPr/>
        </p:nvPicPr>
        <p:blipFill>
          <a:blip r:embed="rId16"/>
          <a:stretch>
            <a:fillRect/>
          </a:stretch>
        </p:blipFill>
        <p:spPr>
          <a:xfrm>
            <a:off x="2445034" y="1087617"/>
            <a:ext cx="401110" cy="901223"/>
          </a:xfrm>
          <a:prstGeom prst="rect">
            <a:avLst/>
          </a:prstGeom>
        </p:spPr>
      </p:pic>
      <p:sp>
        <p:nvSpPr>
          <p:cNvPr id="26" name="箭號: 向右 20"/>
          <p:cNvSpPr/>
          <p:nvPr/>
        </p:nvSpPr>
        <p:spPr>
          <a:xfrm rot="5400000">
            <a:off x="2581432" y="2216549"/>
            <a:ext cx="556032" cy="244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28832" y="-150523"/>
            <a:ext cx="9019388" cy="1143000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 smtClean="0">
                <a:latin typeface="標楷體" panose="03000509000000000000" pitchFamily="65" charset="-120"/>
              </a:rPr>
              <a:t>Applications of </a:t>
            </a:r>
            <a:r>
              <a:rPr lang="en-US" altLang="zh-TW" sz="3600" b="1" dirty="0" err="1" smtClean="0">
                <a:latin typeface="標楷體" panose="03000509000000000000" pitchFamily="65" charset="-120"/>
              </a:rPr>
              <a:t>IoMT</a:t>
            </a:r>
            <a:r>
              <a:rPr lang="en-US" altLang="zh-TW" sz="3600" b="1" dirty="0" smtClean="0">
                <a:latin typeface="標楷體" panose="03000509000000000000" pitchFamily="65" charset="-120"/>
              </a:rPr>
              <a:t> devices /</a:t>
            </a:r>
            <a:br>
              <a:rPr lang="en-US" altLang="zh-TW" sz="3600" b="1" dirty="0" smtClean="0">
                <a:latin typeface="標楷體" panose="03000509000000000000" pitchFamily="65" charset="-120"/>
              </a:rPr>
            </a:br>
            <a:r>
              <a:rPr lang="en-US" altLang="zh-TW" sz="3600" b="1" dirty="0" smtClean="0">
                <a:latin typeface="標楷體" panose="03000509000000000000" pitchFamily="65" charset="-120"/>
              </a:rPr>
              <a:t> Intelligent self care system (PAC-HF)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09432"/>
            <a:ext cx="3128450" cy="314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52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832" y="-150523"/>
            <a:ext cx="90193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latin typeface="標楷體" panose="03000509000000000000" pitchFamily="65" charset="-120"/>
              </a:rPr>
              <a:t>Intelligent Medical </a:t>
            </a:r>
            <a:r>
              <a:rPr lang="en-US" altLang="zh-TW" sz="3600" b="1" smtClean="0">
                <a:latin typeface="標楷體" panose="03000509000000000000" pitchFamily="65" charset="-120"/>
              </a:rPr>
              <a:t>Imaging Analysis</a:t>
            </a:r>
            <a:endParaRPr lang="zh-TW" altLang="en-US" sz="3600" dirty="0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4"/>
          <a:stretch/>
        </p:blipFill>
        <p:spPr bwMode="auto">
          <a:xfrm>
            <a:off x="835394" y="1043777"/>
            <a:ext cx="1573530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1"/>
          <a:stretch/>
        </p:blipFill>
        <p:spPr bwMode="auto">
          <a:xfrm>
            <a:off x="2665586" y="1043777"/>
            <a:ext cx="1513205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6"/>
          <a:stretch/>
        </p:blipFill>
        <p:spPr bwMode="auto">
          <a:xfrm>
            <a:off x="872224" y="1950538"/>
            <a:ext cx="1536700" cy="721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7"/>
          <a:stretch/>
        </p:blipFill>
        <p:spPr bwMode="auto">
          <a:xfrm>
            <a:off x="2707042" y="1950537"/>
            <a:ext cx="1514475" cy="721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圖片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4"/>
          <a:stretch/>
        </p:blipFill>
        <p:spPr bwMode="auto">
          <a:xfrm>
            <a:off x="872224" y="2814634"/>
            <a:ext cx="1573530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圖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5"/>
          <a:stretch/>
        </p:blipFill>
        <p:spPr bwMode="auto">
          <a:xfrm>
            <a:off x="2707042" y="2814634"/>
            <a:ext cx="1506220" cy="715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094067"/>
            <a:ext cx="6686747" cy="257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DATA\eye\比對\post1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28" y="1374575"/>
            <a:ext cx="1800649" cy="20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ATA\eye\拚結果阿大大\output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38" y="1356117"/>
            <a:ext cx="1807306" cy="20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</Words>
  <Application>Microsoft Office PowerPoint</Application>
  <PresentationFormat>如螢幕大小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Electronic medical record analytics / Disease trajectory pattern discovery</vt:lpstr>
      <vt:lpstr>Applications of IoMT devices /  Intelligent self care system (PAC-HF)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twp</dc:creator>
  <cp:lastModifiedBy>twp</cp:lastModifiedBy>
  <cp:revision>13</cp:revision>
  <dcterms:created xsi:type="dcterms:W3CDTF">2018-08-30T01:27:33Z</dcterms:created>
  <dcterms:modified xsi:type="dcterms:W3CDTF">2018-10-04T08:55:21Z</dcterms:modified>
</cp:coreProperties>
</file>