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ea583839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ecea5838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cea58383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cea58383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ea58383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cea58383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ea5838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cea5838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a8e6fc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da8e6fc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cea58383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ecea58383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da8e6fc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da8e6fc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ea58383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ecea58383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ea58383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cea58383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ea58383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cea58383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cea5838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cea58383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cea5838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ecea5838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ea58383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cea58383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cea58383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cea58383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cea58383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ecea58383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ea58383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cea58383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152c8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fa152c8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da8e6fcf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eda8e6fcf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a8e6fc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da8e6fcf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ea5838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cea5838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ea5838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cea58383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a8e6fc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da8e6fc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ea5838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cea5838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70000"/>
          </a:blip>
          <a:srcRect b="38525" l="0" r="4076" t="0"/>
          <a:stretch/>
        </p:blipFill>
        <p:spPr>
          <a:xfrm>
            <a:off x="5759925" y="4761575"/>
            <a:ext cx="3338575" cy="295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hreejs.org/docs/#api/en/core/Object3D.posi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t110598045@ntut.org.tw" TargetMode="External"/><Relationship Id="rId4" Type="http://schemas.openxmlformats.org/officeDocument/2006/relationships/hyperlink" Target="mailto:t110598066@ntut.org.t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NLbrP6yZB4k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niM80M0QSWsxv554TALOGD-EDj8J-Tlr/view?usp=sharing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rdoob/three.js/blob/master/examples/webgl_loader_ttf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254200" y="1824575"/>
            <a:ext cx="46356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高等計算機圖學 HW1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00B050"/>
                </a:solidFill>
              </a:rPr>
              <a:t>Simple baseline </a:t>
            </a:r>
            <a:r>
              <a:rPr lang="zh-TW"/>
              <a:t>- </a:t>
            </a:r>
            <a:r>
              <a:rPr lang="zh-TW"/>
              <a:t>排圓圈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50075" y="1426775"/>
            <a:ext cx="782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1. </a:t>
            </a:r>
            <a:r>
              <a:rPr lang="zh-TW" sz="1500"/>
              <a:t>官方說明: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https://threejs.org/docs/#api/en/core/Object3D.position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2. 使用 position 參數將地支的 12 個文字排列成圓圈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993350" y="2496750"/>
            <a:ext cx="196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dk1"/>
                </a:solidFill>
              </a:rPr>
              <a:t>object.position.x = 1;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dk1"/>
                </a:solidFill>
              </a:rPr>
              <a:t>object.position.y = 2;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dk1"/>
                </a:solidFill>
              </a:rPr>
              <a:t>object.position.z = 3;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dk1"/>
                </a:solidFill>
              </a:rPr>
              <a:t>...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FF0000"/>
                </a:solidFill>
              </a:rPr>
              <a:t>Medium baseline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點擊 12 地支某文字後可進入該作業的網頁</a:t>
            </a:r>
            <a:endParaRPr sz="15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在圓圈前方顯示 "高等計算機圖學作業"</a:t>
            </a:r>
            <a:endParaRPr sz="15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FF0000"/>
                </a:solidFill>
              </a:rPr>
              <a:t>Medium baseline </a:t>
            </a:r>
            <a:r>
              <a:rPr lang="zh-TW"/>
              <a:t>- </a:t>
            </a:r>
            <a:r>
              <a:rPr lang="zh-TW"/>
              <a:t>點擊文字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官方說明: https://threejs.org/docs/#api/en/core/Raycaster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使用 Raycaster 獲取滑鼠游標指到的 3D 物件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raycaster.intersectObjects 代表有哪些物件需要被 Raycaster 觀察</a:t>
            </a:r>
            <a:endParaRPr sz="15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2658175"/>
            <a:ext cx="816765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FF0000"/>
                </a:solidFill>
              </a:rPr>
              <a:t>Medium baseline </a:t>
            </a:r>
            <a:r>
              <a:rPr lang="zh-TW"/>
              <a:t>- 點擊文字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25225"/>
            <a:ext cx="85206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範例如圖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滑鼠點擊 12 地支文字即可跳轉到作業網頁</a:t>
            </a:r>
            <a:endParaRPr sz="150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424950"/>
            <a:ext cx="3803288" cy="185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835" y="3248025"/>
            <a:ext cx="437024" cy="5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425" y="2424950"/>
            <a:ext cx="3919876" cy="18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4215350" y="3300175"/>
            <a:ext cx="5487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FF0000"/>
                </a:solidFill>
              </a:rPr>
              <a:t>Medium baseline </a:t>
            </a:r>
            <a:r>
              <a:rPr lang="zh-TW"/>
              <a:t>- </a:t>
            </a:r>
            <a:r>
              <a:rPr lang="zh-TW"/>
              <a:t>顯示文字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5225"/>
            <a:ext cx="85206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額外創建一個 Plane，將 "高等計算機圖學" 文字顯示在上面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官方說明: https://threejs.org/docs/#api/en/geometries/PlaneGeometry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使用 TTFLoader 生成文字，將位置調整在 Plane 上方</a:t>
            </a:r>
            <a:endParaRPr sz="1500"/>
          </a:p>
        </p:txBody>
      </p:sp>
      <p:sp>
        <p:nvSpPr>
          <p:cNvPr id="165" name="Google Shape;165;p26"/>
          <p:cNvSpPr txBox="1"/>
          <p:nvPr/>
        </p:nvSpPr>
        <p:spPr>
          <a:xfrm>
            <a:off x="4105430" y="2814722"/>
            <a:ext cx="1208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nrrd</a:t>
            </a:r>
            <a:b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wrter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" y="2814725"/>
            <a:ext cx="8363524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FF0000"/>
                </a:solidFill>
              </a:rPr>
              <a:t>Medium baseline </a:t>
            </a:r>
            <a:r>
              <a:rPr lang="zh-TW"/>
              <a:t>- 顯示文字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5225"/>
            <a:ext cx="85206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範例如圖</a:t>
            </a:r>
            <a:endParaRPr sz="1500"/>
          </a:p>
        </p:txBody>
      </p:sp>
      <p:sp>
        <p:nvSpPr>
          <p:cNvPr id="174" name="Google Shape;174;p27"/>
          <p:cNvSpPr txBox="1"/>
          <p:nvPr/>
        </p:nvSpPr>
        <p:spPr>
          <a:xfrm>
            <a:off x="4105430" y="2814722"/>
            <a:ext cx="1208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nrrd</a:t>
            </a:r>
            <a:b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wrter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2025300"/>
            <a:ext cx="72104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7030A0"/>
                </a:solidFill>
              </a:rPr>
              <a:t>Strong baseline 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28650" y="1268016"/>
            <a:ext cx="3492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3872856" y="1933042"/>
            <a:ext cx="96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NRRD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顯示時鐘</a:t>
            </a:r>
            <a:endParaRPr sz="15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時針、分針、秒針能夠依照時間走動</a:t>
            </a:r>
            <a:endParaRPr sz="1500"/>
          </a:p>
          <a:p>
            <a:pPr indent="-2667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讀取任何 ply 模型檔並可於場景內運動</a:t>
            </a:r>
            <a:endParaRPr sz="15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500">
                <a:solidFill>
                  <a:srgbClr val="00B050"/>
                </a:solidFill>
              </a:rPr>
              <a:t>Simple baseline (6pt)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500">
                <a:solidFill>
                  <a:srgbClr val="00B050"/>
                </a:solidFill>
              </a:rPr>
              <a:t>創建場景 (2pt) 、讀取字形檔 (2pt) 、將地支以圓圈排列 (2pt)</a:t>
            </a:r>
            <a:endParaRPr b="1" sz="1500">
              <a:solidFill>
                <a:srgbClr val="00B05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500">
                <a:solidFill>
                  <a:srgbClr val="FF0000"/>
                </a:solidFill>
              </a:rPr>
              <a:t>Medium baseline (2pt)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500">
                <a:solidFill>
                  <a:srgbClr val="FF0000"/>
                </a:solidFill>
              </a:rPr>
              <a:t>滑鼠點擊 12 地支分別跳轉網頁 (1pt) 、顯示 "高等計算機圖形作業" (1pt)</a:t>
            </a:r>
            <a:endParaRPr b="1" sz="15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500">
                <a:solidFill>
                  <a:srgbClr val="7030A0"/>
                </a:solidFill>
              </a:rPr>
              <a:t>Strong baseline (2pt)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500">
                <a:solidFill>
                  <a:srgbClr val="7030A0"/>
                </a:solidFill>
              </a:rPr>
              <a:t>時鐘效果 (1pt) 、 任何 ply 格式模型 (1pt)</a:t>
            </a:r>
            <a:endParaRPr b="1" sz="1500">
              <a:solidFill>
                <a:srgbClr val="7030A0"/>
              </a:solidFill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繳交期限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 sz="2700">
                <a:solidFill>
                  <a:srgbClr val="FF0000"/>
                </a:solidFill>
              </a:rPr>
              <a:t>2021/09/06 23:59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繳交方式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 sz="2700">
                <a:solidFill>
                  <a:srgbClr val="FF0000"/>
                </a:solidFill>
              </a:rPr>
              <a:t>GitHub Classroom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繳交資訊 - </a:t>
            </a:r>
            <a:r>
              <a:rPr b="1" lang="zh-TW">
                <a:solidFill>
                  <a:srgbClr val="00B050"/>
                </a:solidFill>
              </a:rPr>
              <a:t>Simple baseline 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完整的 html, js, css 檔案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作業說明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評分標準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繳交資訊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作業規定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助教聯絡資訊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繳交資訊 - </a:t>
            </a:r>
            <a:r>
              <a:rPr b="1" lang="zh-TW">
                <a:solidFill>
                  <a:srgbClr val="FF0000"/>
                </a:solidFill>
              </a:rPr>
              <a:t>Medium baseline 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完整的 html, js, css 檔案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繳交資訊 - </a:t>
            </a:r>
            <a:r>
              <a:rPr b="1" lang="zh-TW">
                <a:solidFill>
                  <a:srgbClr val="7030A0"/>
                </a:solidFill>
              </a:rPr>
              <a:t>Strong baseline </a:t>
            </a:r>
            <a:endParaRPr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完整的 html, js, css 檔案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作業規定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請勿在繳交期限的最後幾分鐘上傳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請勿抄襲別人作業，抄襲作業者，作業以0分計算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作業期限過後，不接受作業補繳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請勿上網找資料集進行訓練與預測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請按照格式繳交作業</a:t>
            </a:r>
            <a:endParaRPr sz="15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TA Email</a:t>
            </a:r>
            <a:endParaRPr sz="11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500"/>
              <a:t>許世楨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t110598045@ntut.org.tw</a:t>
            </a:r>
            <a:endParaRPr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500"/>
              <a:t>許瑋哲 </a:t>
            </a:r>
            <a:r>
              <a:rPr lang="zh-TW" sz="1500" u="sng">
                <a:solidFill>
                  <a:schemeClr val="hlink"/>
                </a:solidFill>
                <a:hlinkClick r:id="rId4"/>
              </a:rPr>
              <a:t>t110598066@ntut.org.tw</a:t>
            </a:r>
            <a:r>
              <a:rPr lang="zh-TW" sz="1500"/>
              <a:t> </a:t>
            </a:r>
            <a:endParaRPr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500"/>
              <a:t>Email 標題請按照此格式(X為作業編號) : [cg2021f-hwX-學號]</a:t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影片說明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7" name="Google Shape;77;p15" title="cg2021f-hw01-Shuōmí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450" y="1027000"/>
            <a:ext cx="5373100" cy="40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成品展示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075" y="1147225"/>
            <a:ext cx="6013843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初始範例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664575" y="1147225"/>
            <a:ext cx="82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1. 檔案: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https://drive.google.com/file/d/1niM80M0QSWsxv554TALOGD-EDj8J-Tlr/view?usp=sharing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2. 解壓縮後打開 webgl_loader_ttf.html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476" y="1963275"/>
            <a:ext cx="6057400" cy="30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00B050"/>
                </a:solidFill>
              </a:rPr>
              <a:t>Simple baseline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創建 Three.js 場景</a:t>
            </a:r>
            <a:endParaRPr sz="15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使用 TTFLoader </a:t>
            </a:r>
            <a:r>
              <a:rPr lang="zh-TW" sz="1500"/>
              <a:t>讀取 ttf 格式的字形檔</a:t>
            </a:r>
            <a:endParaRPr sz="15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顯示子、丑、寅、卯、辰、巳、午、未、申、酉、戌、亥等 12 地支</a:t>
            </a:r>
            <a:endParaRPr sz="15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500"/>
              <a:t>將 12 地支排成圓圈，加入場景中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00B050"/>
                </a:solidFill>
              </a:rPr>
              <a:t>Simple baseline </a:t>
            </a:r>
            <a:r>
              <a:rPr lang="zh-TW"/>
              <a:t>- </a:t>
            </a:r>
            <a:r>
              <a:rPr lang="zh-TW"/>
              <a:t>場景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28650" y="1458925"/>
            <a:ext cx="682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zh-TW" sz="1500"/>
              <a:t>官方說明: https://threejs.org/docs/#manual/en/introduction/Creating-a-scene 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75" y="1966600"/>
            <a:ext cx="7024426" cy="17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28650" y="4140200"/>
            <a:ext cx="682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2</a:t>
            </a:r>
            <a:r>
              <a:rPr b="0" i="0" lang="zh-TW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zh-TW" sz="1500"/>
              <a:t>創建場景、相機、渲染器</a:t>
            </a:r>
            <a:r>
              <a:rPr lang="zh-TW" sz="1500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00B050"/>
                </a:solidFill>
              </a:rPr>
              <a:t>Simple baseline </a:t>
            </a:r>
            <a:r>
              <a:rPr lang="zh-TW"/>
              <a:t>- 場景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87" y="1878600"/>
            <a:ext cx="5522625" cy="278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03575" y="1458925"/>
            <a:ext cx="682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zh-TW" sz="1500"/>
              <a:t>官方說明的程式碼執行後如下圖所示: </a:t>
            </a:r>
            <a:r>
              <a:rPr lang="zh-TW" sz="1500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作業說明 - </a:t>
            </a:r>
            <a:r>
              <a:rPr b="1" lang="zh-TW">
                <a:solidFill>
                  <a:srgbClr val="00B050"/>
                </a:solidFill>
              </a:rPr>
              <a:t>Simple baseline </a:t>
            </a:r>
            <a:r>
              <a:rPr lang="zh-TW"/>
              <a:t>- </a:t>
            </a:r>
            <a:r>
              <a:rPr lang="zh-TW"/>
              <a:t>TTFLoader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50075" y="1426775"/>
            <a:ext cx="782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1. </a:t>
            </a:r>
            <a:r>
              <a:rPr lang="zh-TW" sz="1500"/>
              <a:t>官方範例: </a:t>
            </a:r>
            <a:r>
              <a:rPr lang="zh-TW" sz="1500"/>
              <a:t>https://threejs.org/examples/?q=TTF#webgl_loader_ttf</a:t>
            </a:r>
            <a:r>
              <a:rPr lang="zh-TW" sz="1500"/>
              <a:t> 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2. </a:t>
            </a:r>
            <a:r>
              <a:rPr lang="zh-TW" sz="1500"/>
              <a:t>程式碼: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https://github.com/mrdoob/three.js/blob/master/examples/webgl_loader_ttf.html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3. 將範例中的字形檔換成支援中文的 ttf 字形檔</a:t>
            </a:r>
            <a:endParaRPr sz="15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063" y="2847400"/>
            <a:ext cx="5107865" cy="21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