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3F23E-5F48-4D1D-B87F-E1631F3D4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AC4FB5-5400-4AEB-A0A8-77F9384E9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9089AA-69ED-403E-A7BF-05880B81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8E79-71FA-46BD-BE11-459588BA6087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9CE59-65E8-45F9-81C9-470CA1C3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713F42-EBF4-4935-9349-1C264155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9CCF-056E-4EE7-B928-FEB9DB77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96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50C2AA-D6AF-41C6-B4B3-006C8B25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22E643-7517-4D2A-82F5-2F9CAEC33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6799D6-29FB-4F93-BBF9-4A0CD278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8E79-71FA-46BD-BE11-459588BA6087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78CDC-E651-40FC-9C11-15AA8852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C5407-9A79-43ED-933D-0A239CE3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9CCF-056E-4EE7-B928-FEB9DB77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85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EE81156-D99F-4D72-8B97-6CDAD762D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152A0B-3BA8-4B26-9871-1C41EB04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3F4DA7-EF9E-47FA-86FC-BC492E01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8E79-71FA-46BD-BE11-459588BA6087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B88432-DE2B-4A88-AED0-6A059478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5BCDE6-0795-4F16-AD91-97363BCD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9CCF-056E-4EE7-B928-FEB9DB77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37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103C6-86C6-4DD0-85D6-6B557B2A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D6FA1-7605-4546-BEF3-2D069209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C9D263-AC10-416B-A15C-3E7FBB98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8E79-71FA-46BD-BE11-459588BA6087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DF4F31-0547-46C1-848E-EC8DB6FE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A03D80-82CA-4FF9-9D91-7A0CB75E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9CCF-056E-4EE7-B928-FEB9DB77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55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96C4A9-83DD-44CD-AD65-94D72F4F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578FBB-1CFB-4F7B-9172-31CBDC55A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6B4248-12F3-40D1-B7EB-7437B343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8E79-71FA-46BD-BE11-459588BA6087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36D1A0-DA9C-407D-8B38-36A7628B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A27DB3-A048-45FE-90C9-FE4C7A9C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9CCF-056E-4EE7-B928-FEB9DB77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00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3B89C-FEAC-4497-9C71-E5817688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13281-4B4B-4973-B55A-3680EA30C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061560-EB98-415E-98F5-93C1A4E45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2920CE-414F-4ACC-9E30-9CCFEC2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8E79-71FA-46BD-BE11-459588BA6087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D1FE00-5107-42E7-A4A9-D231BFB6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380DC7-1ABD-435A-829F-05B47555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9CCF-056E-4EE7-B928-FEB9DB77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5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016E4-19FC-495B-8E5E-2FD1AB2B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990BE9-8D94-4A0A-8AF2-370EE636D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4ACF6D-35EE-4DC8-B3FA-C0B24BE7B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9ABF0-DA40-450D-A642-025BB3A38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25A26E-4774-49D7-A3BC-6B181C891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C4F287-416A-4036-9E41-9D41DCA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8E79-71FA-46BD-BE11-459588BA6087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B6EC68-5F11-4E87-B2A9-6F6FB046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9597AE-1382-4A41-AB65-1B3DFC87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9CCF-056E-4EE7-B928-FEB9DB77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21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B24D3-2CC0-4D34-90ED-6EE28004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C9863B-1A76-4EAB-8F10-54C2923B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8E79-71FA-46BD-BE11-459588BA6087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FEB899-28EC-4A40-A22D-8783883E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168091-E969-4FD4-AF9A-58239DE7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9CCF-056E-4EE7-B928-FEB9DB77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49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A57D70-D5C2-4E31-968A-729369B3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8E79-71FA-46BD-BE11-459588BA6087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1289D91-B852-4598-B1D2-9D6AD0DE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169A87-246B-4A53-9DB2-1BE6BCDB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9CCF-056E-4EE7-B928-FEB9DB77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99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E501A-3F21-483E-BD48-676C2960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026371-796A-4D73-831E-2624CD49B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C6AF81-F3DE-4265-8DB2-34602539A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FB0E6A-8CFB-4E89-A873-19626E54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8E79-71FA-46BD-BE11-459588BA6087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D0C1C3-F209-480E-AB1E-2A3D214F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1230BC-EA21-4E01-AA04-474EA2CE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9CCF-056E-4EE7-B928-FEB9DB77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093DD-B55B-481B-B5ED-85CD3D9E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5B26BD-2B45-4014-B665-9EAA4CE6F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974508-F1D2-4BEE-A0DE-F2DD6C07A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AA3220-FB13-415F-9461-48E64872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8E79-71FA-46BD-BE11-459588BA6087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857FC6-8D66-4E43-84CF-8B51B091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F664EF-216D-4D82-9F5B-FAE08148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9CCF-056E-4EE7-B928-FEB9DB77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05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18E33C-F35D-4750-87A9-13F76AF8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F1EF37-CBA6-4437-A2BA-B42534763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C42EB2-F893-4A8B-806E-DB1C8D1ED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48E79-71FA-46BD-BE11-459588BA6087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0F44DB-25AF-43E9-A1AD-9552F1743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21E670-1E64-486C-8795-5E57EA17D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69CCF-056E-4EE7-B928-FEB9DB77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7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D38671C-76EC-4D82-86A8-E98A974B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51430"/>
            <a:ext cx="9565341" cy="4755140"/>
          </a:xfrm>
          <a:prstGeom prst="rect">
            <a:avLst/>
          </a:prstGeom>
        </p:spPr>
      </p:pic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AC1F6F74-5B98-47FD-984C-BAAE6D45E62C}"/>
              </a:ext>
            </a:extLst>
          </p:cNvPr>
          <p:cNvSpPr/>
          <p:nvPr/>
        </p:nvSpPr>
        <p:spPr>
          <a:xfrm>
            <a:off x="10372165" y="851647"/>
            <a:ext cx="1550894" cy="654424"/>
          </a:xfrm>
          <a:prstGeom prst="wedgeRoundRectCallout">
            <a:avLst>
              <a:gd name="adj1" fmla="val -109687"/>
              <a:gd name="adj2" fmla="val 257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上傳作業</a:t>
            </a:r>
            <a:r>
              <a:rPr lang="en-US" altLang="zh-TW" sz="1200" dirty="0"/>
              <a:t>4 json</a:t>
            </a:r>
            <a:endParaRPr lang="zh-TW" altLang="en-US" sz="1200" dirty="0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C6CED5BB-BEA9-4EFD-A89F-1A18DCFA9303}"/>
              </a:ext>
            </a:extLst>
          </p:cNvPr>
          <p:cNvSpPr/>
          <p:nvPr/>
        </p:nvSpPr>
        <p:spPr>
          <a:xfrm>
            <a:off x="10372165" y="1810871"/>
            <a:ext cx="1550894" cy="654424"/>
          </a:xfrm>
          <a:prstGeom prst="wedgeRoundRectCallout">
            <a:avLst>
              <a:gd name="adj1" fmla="val -109686"/>
              <a:gd name="adj2" fmla="val -993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上傳作業</a:t>
            </a:r>
            <a:r>
              <a:rPr lang="en-US" altLang="zh-TW" sz="1200" dirty="0"/>
              <a:t>3 json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566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B486447-72C7-4DF9-9355-D2DCC717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929" y="634716"/>
            <a:ext cx="2977680" cy="535192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EE46549-551C-44B4-AD73-59E6EC6A0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71" y="895755"/>
            <a:ext cx="4915586" cy="482984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DE9FDA2-E812-4C33-84B6-6570A8A6CB67}"/>
              </a:ext>
            </a:extLst>
          </p:cNvPr>
          <p:cNvSpPr txBox="1"/>
          <p:nvPr/>
        </p:nvSpPr>
        <p:spPr>
          <a:xfrm>
            <a:off x="8418736" y="6119338"/>
            <a:ext cx="164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作業</a:t>
            </a:r>
            <a:r>
              <a:rPr lang="en-US" altLang="zh-TW" dirty="0"/>
              <a:t>4 Output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92ADAC-7DE8-42CA-BD40-86978FE3CD30}"/>
              </a:ext>
            </a:extLst>
          </p:cNvPr>
          <p:cNvSpPr txBox="1"/>
          <p:nvPr/>
        </p:nvSpPr>
        <p:spPr>
          <a:xfrm>
            <a:off x="2951231" y="6119338"/>
            <a:ext cx="164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作業</a:t>
            </a:r>
            <a:r>
              <a:rPr lang="en-US" altLang="zh-TW" dirty="0"/>
              <a:t>3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524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40DE1A-1504-40FB-94D0-5560DAB23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32" y="1811848"/>
            <a:ext cx="5368086" cy="302460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B6C6C1D-5C5B-44F9-B7D6-50F5F2F5F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82" y="1811849"/>
            <a:ext cx="5368086" cy="302460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EB28D37-3611-417F-8846-68535CD976C4}"/>
              </a:ext>
            </a:extLst>
          </p:cNvPr>
          <p:cNvSpPr txBox="1"/>
          <p:nvPr/>
        </p:nvSpPr>
        <p:spPr>
          <a:xfrm>
            <a:off x="2204267" y="5801979"/>
            <a:ext cx="194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作業</a:t>
            </a:r>
            <a:r>
              <a:rPr lang="en-US" altLang="zh-TW" dirty="0"/>
              <a:t>3 </a:t>
            </a:r>
            <a:r>
              <a:rPr lang="en-US" altLang="zh-TW" dirty="0" err="1"/>
              <a:t>data.json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13047A-91DC-4544-8F60-79EC79DD655E}"/>
              </a:ext>
            </a:extLst>
          </p:cNvPr>
          <p:cNvSpPr txBox="1"/>
          <p:nvPr/>
        </p:nvSpPr>
        <p:spPr>
          <a:xfrm>
            <a:off x="8310631" y="5801979"/>
            <a:ext cx="186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作業</a:t>
            </a:r>
            <a:r>
              <a:rPr lang="en-US" altLang="zh-TW" dirty="0"/>
              <a:t>4 </a:t>
            </a:r>
            <a:r>
              <a:rPr lang="en-US" altLang="zh-TW" dirty="0" err="1"/>
              <a:t>data.json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98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鄭利鴻</dc:creator>
  <cp:lastModifiedBy>鄭利鴻</cp:lastModifiedBy>
  <cp:revision>2</cp:revision>
  <dcterms:created xsi:type="dcterms:W3CDTF">2021-11-26T08:40:03Z</dcterms:created>
  <dcterms:modified xsi:type="dcterms:W3CDTF">2021-11-26T08:48:23Z</dcterms:modified>
</cp:coreProperties>
</file>