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k0OqF7kzfYF4/p4EwxzZV6jl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6ae28e9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06ae28e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518cde9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2518cde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7f8d718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017f8d71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b1842a4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5b1842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1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1">
            <a:alphaModFix amt="70000"/>
          </a:blip>
          <a:srcRect b="38524" l="0" r="4075" t="0"/>
          <a:stretch/>
        </p:blipFill>
        <p:spPr>
          <a:xfrm>
            <a:off x="5759925" y="4761575"/>
            <a:ext cx="3338575" cy="295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535mjOjpy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198750" y="1821280"/>
            <a:ext cx="2746500" cy="15009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2"/>
              <a:buFont typeface="Arial"/>
              <a:buNone/>
            </a:pPr>
            <a:br>
              <a:rPr lang="en-US" sz="2200">
                <a:solidFill>
                  <a:srgbClr val="2125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en-US" sz="2200">
                <a:solidFill>
                  <a:srgbClr val="2125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200">
                <a:solidFill>
                  <a:srgbClr val="2125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HW5</a:t>
            </a:r>
            <a:endParaRPr sz="22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i="0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Yet Another GUI for Manipulating Anime Faces</a:t>
            </a:r>
            <a:endParaRPr sz="22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產生 42 個參數的 gui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按 A 鍵切換為上一隻、按 D 鍵為下一隻 ( gui 跟角色要同時切換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讀取作業 3 與 作業 4 儲存的 label 表將可控制的 Morph 生成在右邊的 gui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en-US"/>
              <a:t> - </a:t>
            </a:r>
            <a:r>
              <a:rPr b="1" lang="en-US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產生 42 個參數的 gui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50" y="1535725"/>
            <a:ext cx="6037975" cy="31251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功能說明</a:t>
            </a:r>
            <a:r>
              <a:rPr lang="en-US"/>
              <a:t> - </a:t>
            </a:r>
            <a:r>
              <a:rPr b="1" lang="en-US">
                <a:solidFill>
                  <a:srgbClr val="FF0000"/>
                </a:solidFill>
              </a:rPr>
              <a:t>Medium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60032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按 A 鍵切換為上一隻、按 D 鍵為下一隻 ( gui 跟角色要同時切換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968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000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1591750"/>
            <a:ext cx="3769002" cy="29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825" y="1591750"/>
            <a:ext cx="3988908" cy="29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6ae28e9a_0_7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en-US"/>
              <a:t> - </a:t>
            </a:r>
            <a:r>
              <a:rPr b="1" lang="en-US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gf06ae28e9a_0_7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讀取作業 3 與 作業 4 產生的 label 資料來生成控制 gui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iris_rotation_x、iris_rotation_y、head_x、head_y、head_z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需正規化到 [ -1 , 1 ]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x 正規化到 [ a , b ]，新的x'為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" name="Google Shape;96;gf06ae28e9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0" y="3304647"/>
            <a:ext cx="2423830" cy="45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f06ae28e9a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f06ae28e9a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518cde99_0_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en-US"/>
              <a:t> - </a:t>
            </a:r>
            <a:r>
              <a:rPr b="1" lang="en-US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g102518cde99_0_4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會提供 label 資料做使用，分別為 37 個 morth 的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對應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位置及作業 3 的眼睛最大最小值，</a:t>
            </a:r>
            <a:r>
              <a:rPr lang="en-US" sz="1500">
                <a:solidFill>
                  <a:srgbClr val="FF0000"/>
                </a:solidFill>
              </a:rPr>
              <a:t>R</a:t>
            </a:r>
            <a:r>
              <a:rPr lang="en-US" sz="1500"/>
              <a:t>ight </a:t>
            </a:r>
            <a:r>
              <a:rPr lang="en-US" sz="1500">
                <a:solidFill>
                  <a:srgbClr val="FF0000"/>
                </a:solidFill>
              </a:rPr>
              <a:t>X</a:t>
            </a:r>
            <a:r>
              <a:rPr lang="en-US" sz="1500"/>
              <a:t> </a:t>
            </a:r>
            <a:r>
              <a:rPr lang="en-US" sz="1500">
                <a:solidFill>
                  <a:srgbClr val="FF0000"/>
                </a:solidFill>
              </a:rPr>
              <a:t>n</a:t>
            </a:r>
            <a:r>
              <a:rPr lang="en-US" sz="1500"/>
              <a:t>egative </a:t>
            </a:r>
            <a:r>
              <a:rPr lang="en-US" sz="1500">
                <a:solidFill>
                  <a:srgbClr val="FF0000"/>
                </a:solidFill>
              </a:rPr>
              <a:t>a</a:t>
            </a:r>
            <a:r>
              <a:rPr lang="en-US" sz="1500"/>
              <a:t>ngle 為 RXNA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g102518cde99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g102518cde9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25" y="1930650"/>
            <a:ext cx="3135132" cy="2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2518cde9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50" y="1930650"/>
            <a:ext cx="3039075" cy="2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2518cde99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7f8d718f_0_15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en-US"/>
              <a:t> - </a:t>
            </a:r>
            <a:r>
              <a:rPr b="1" lang="en-US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g1017f8d718f_0_15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有出現在 label 資料的 Morphs 需可在右方 gui 控制，未出現的不可改變數值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若該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Morphs 只能同時控制左右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，請將控制放在 left 的部分，right為無作用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⮚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例："eyebrow_troubled_left": 24、"eyebrow_troubled_right": 24，會產生以下樣式的 gui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" name="Google Shape;115;g1017f8d718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5" y="3103463"/>
            <a:ext cx="51625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17f8d718f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17f8d718f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b1842a45_0_0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評分標準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gf5b1842a45_0_0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500">
                <a:solidFill>
                  <a:srgbClr val="00B050"/>
                </a:solidFill>
              </a:rPr>
              <a:t>Simple baseline ( 4 pt )</a:t>
            </a:r>
            <a:endParaRPr b="1" sz="1500">
              <a:solidFill>
                <a:srgbClr val="00B05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Char char="○"/>
            </a:pPr>
            <a:r>
              <a:rPr b="1" lang="en-US" sz="1500">
                <a:solidFill>
                  <a:srgbClr val="00B050"/>
                </a:solidFill>
              </a:rPr>
              <a:t>產生 42 個參數的 gui ( 4 pt )</a:t>
            </a:r>
            <a:endParaRPr b="1" sz="1500">
              <a:solidFill>
                <a:srgbClr val="00B05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500">
                <a:solidFill>
                  <a:srgbClr val="FF0000"/>
                </a:solidFill>
              </a:rPr>
              <a:t>Medium baseline ( 4 pt )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b="1" lang="en-US" sz="154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 A 鍵切換為上一隻、按 D 鍵為下一隻 ( gui 跟角色要同時切換 ) ( 4 pt )</a:t>
            </a:r>
            <a:endParaRPr b="1" sz="15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500">
                <a:solidFill>
                  <a:srgbClr val="7030A0"/>
                </a:solidFill>
              </a:rPr>
              <a:t>Strong baseline ( 2 pt 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5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讀取作業 3 與 作業 4 儲存的 label 表將可控制的 Morph 生成在右邊的 gui </a:t>
            </a:r>
            <a:r>
              <a:rPr b="1" lang="en-US" sz="1500">
                <a:solidFill>
                  <a:srgbClr val="7030A0"/>
                </a:solidFill>
              </a:rPr>
              <a:t>( 2 pt )</a:t>
            </a:r>
            <a:endParaRPr b="1" sz="15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gf5b1842a4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參考資料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Yet Another GUI for Manipulating Anime Faces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