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0281-D25D-408F-A3A3-1DE711E5062B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1315-5B27-4C83-A7B8-745DE26A1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1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1102896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18080" y="570960"/>
            <a:ext cx="1102896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1808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66972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46960" y="32724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476200" y="32724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18080" y="57096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746960" y="57096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476200" y="57096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018080" y="327240"/>
            <a:ext cx="11028960" cy="46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1102896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01808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18080" y="327240"/>
            <a:ext cx="11028960" cy="46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6972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018080" y="570960"/>
            <a:ext cx="1102896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1102896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018080" y="570960"/>
            <a:ext cx="1102896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01808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66972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746960" y="32724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476200" y="32724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018080" y="57096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746960" y="57096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476200" y="570960"/>
            <a:ext cx="355104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1102896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1808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46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669720" y="57096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1808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669720" y="327240"/>
            <a:ext cx="538200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18080" y="570960"/>
            <a:ext cx="11028960" cy="22212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58960" y="2755440"/>
            <a:ext cx="8673840" cy="590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400" b="0" strike="noStrike" spc="-1">
                <a:solidFill>
                  <a:srgbClr val="17375E"/>
                </a:solidFill>
                <a:latin typeface="Malgun Gothic"/>
                <a:ea typeface="Malgun Gothic"/>
              </a:rPr>
              <a:t>Title </a:t>
            </a:r>
            <a:endParaRPr lang="en-US" sz="4400" b="0" strike="noStrike" spc="-1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758960" y="3595320"/>
            <a:ext cx="8673840" cy="590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5AA8BA"/>
                </a:solidFill>
                <a:latin typeface="Malgun Gothic"/>
                <a:ea typeface="Malgun Gothic"/>
              </a:rPr>
              <a:t>Place for Subtitle</a:t>
            </a:r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4" name="CustomShape 5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5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CustomShape 6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pic>
        <p:nvPicPr>
          <p:cNvPr id="8" name="圖片 13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6240" y="4397400"/>
            <a:ext cx="8793360" cy="42156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圖片 11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6240" y="4397400"/>
            <a:ext cx="8793360" cy="421560"/>
          </a:xfrm>
          <a:prstGeom prst="rect">
            <a:avLst/>
          </a:prstGeom>
          <a:ln>
            <a:noFill/>
          </a:ln>
        </p:spPr>
      </p:pic>
      <p:grpSp>
        <p:nvGrpSpPr>
          <p:cNvPr id="11" name="Group 8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12" name="CustomShape 9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13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CustomShape 10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sp>
        <p:nvSpPr>
          <p:cNvPr id="16" name="CustomShape 11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" name="Group 12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18" name="CustomShape 13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19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CustomShape 14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pic>
        <p:nvPicPr>
          <p:cNvPr id="22" name="圖片 13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0840" y="4397400"/>
            <a:ext cx="8793360" cy="421560"/>
          </a:xfrm>
          <a:prstGeom prst="rect">
            <a:avLst/>
          </a:prstGeom>
          <a:ln>
            <a:noFill/>
          </a:ln>
        </p:spPr>
      </p:pic>
      <p:sp>
        <p:nvSpPr>
          <p:cNvPr id="23" name="CustomShape 15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" name="Group 16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25" name="CustomShape 17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26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" name="CustomShape 18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pic>
        <p:nvPicPr>
          <p:cNvPr id="29" name="圖片 13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6240" y="4397400"/>
            <a:ext cx="8793360" cy="421560"/>
          </a:xfrm>
          <a:prstGeom prst="rect">
            <a:avLst/>
          </a:prstGeom>
          <a:ln>
            <a:noFill/>
          </a:ln>
        </p:spPr>
      </p:pic>
      <p:sp>
        <p:nvSpPr>
          <p:cNvPr id="30" name="CustomShape 19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" name="圖片 11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6240" y="4397400"/>
            <a:ext cx="8793360" cy="421560"/>
          </a:xfrm>
          <a:prstGeom prst="rect">
            <a:avLst/>
          </a:prstGeom>
          <a:ln>
            <a:noFill/>
          </a:ln>
        </p:spPr>
      </p:pic>
      <p:grpSp>
        <p:nvGrpSpPr>
          <p:cNvPr id="32" name="Group 20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33" name="CustomShape 21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34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" name="CustomShape 22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sp>
        <p:nvSpPr>
          <p:cNvPr id="37" name="CustomShape 23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" name="Group 24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39" name="CustomShape 25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40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" name="CustomShape 26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pic>
        <p:nvPicPr>
          <p:cNvPr id="43" name="圖片 13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6240" y="4397400"/>
            <a:ext cx="8793360" cy="421560"/>
          </a:xfrm>
          <a:prstGeom prst="rect">
            <a:avLst/>
          </a:prstGeom>
          <a:ln>
            <a:noFill/>
          </a:ln>
        </p:spPr>
      </p:pic>
      <p:sp>
        <p:nvSpPr>
          <p:cNvPr id="44" name="CustomShape 27"/>
          <p:cNvSpPr/>
          <p:nvPr/>
        </p:nvSpPr>
        <p:spPr>
          <a:xfrm>
            <a:off x="1758960" y="2092320"/>
            <a:ext cx="8673840" cy="267300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" name="Group 28"/>
          <p:cNvGrpSpPr/>
          <p:nvPr/>
        </p:nvGrpSpPr>
        <p:grpSpPr>
          <a:xfrm>
            <a:off x="3820320" y="5901120"/>
            <a:ext cx="4551120" cy="955440"/>
            <a:chOff x="3820320" y="5901120"/>
            <a:chExt cx="4551120" cy="955440"/>
          </a:xfrm>
        </p:grpSpPr>
        <p:sp>
          <p:nvSpPr>
            <p:cNvPr id="46" name="CustomShape 29"/>
            <p:cNvSpPr/>
            <p:nvPr/>
          </p:nvSpPr>
          <p:spPr>
            <a:xfrm>
              <a:off x="3820320" y="6553080"/>
              <a:ext cx="4551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87C0CD"/>
                  </a:solidFill>
                  <a:latin typeface="Malgun Gothic"/>
                  <a:ea typeface="微軟正黑體"/>
                </a:rPr>
                <a:t>ELAN Microelectronics Corporation</a:t>
              </a:r>
              <a:endParaRPr lang="en-US" sz="1400" b="0" strike="noStrike" spc="-1" dirty="0">
                <a:latin typeface="Arial"/>
              </a:endParaRPr>
            </a:p>
          </p:txBody>
        </p:sp>
        <p:pic>
          <p:nvPicPr>
            <p:cNvPr id="47" name="圖片 15"/>
            <p:cNvPicPr/>
            <p:nvPr/>
          </p:nvPicPr>
          <p:blipFill>
            <a:blip r:embed="rId14"/>
            <a:stretch/>
          </p:blipFill>
          <p:spPr>
            <a:xfrm>
              <a:off x="5662800" y="5901120"/>
              <a:ext cx="865800" cy="86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CustomShape 30"/>
          <p:cNvSpPr/>
          <p:nvPr/>
        </p:nvSpPr>
        <p:spPr>
          <a:xfrm>
            <a:off x="2265840" y="1943640"/>
            <a:ext cx="1183320" cy="30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圖片 16"/>
          <p:cNvPicPr/>
          <p:nvPr/>
        </p:nvPicPr>
        <p:blipFill>
          <a:blip r:embed="rId15"/>
          <a:stretch/>
        </p:blipFill>
        <p:spPr>
          <a:xfrm>
            <a:off x="2228040" y="1664640"/>
            <a:ext cx="1258200" cy="855000"/>
          </a:xfrm>
          <a:prstGeom prst="rect">
            <a:avLst/>
          </a:prstGeom>
          <a:ln>
            <a:noFill/>
          </a:ln>
        </p:spPr>
      </p:pic>
      <p:pic>
        <p:nvPicPr>
          <p:cNvPr id="50" name="圖片 13"/>
          <p:cNvPicPr/>
          <p:nvPr/>
        </p:nvPicPr>
        <p:blipFill>
          <a:blip r:embed="rId16"/>
          <a:srcRect l="1700" t="-408" r="3038" b="50131"/>
          <a:stretch/>
        </p:blipFill>
        <p:spPr>
          <a:xfrm>
            <a:off x="1686240" y="4397400"/>
            <a:ext cx="8793360" cy="421560"/>
          </a:xfrm>
          <a:prstGeom prst="rect">
            <a:avLst/>
          </a:prstGeom>
          <a:ln>
            <a:noFill/>
          </a:ln>
        </p:spPr>
      </p:pic>
      <p:sp>
        <p:nvSpPr>
          <p:cNvPr id="51" name="PlaceHolder 3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494D55"/>
                </a:solidFill>
                <a:latin typeface="Malgun Gothic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1018080" y="327240"/>
            <a:ext cx="11028960" cy="466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17375E"/>
                </a:solidFill>
                <a:latin typeface="Malgun Gothic"/>
                <a:ea typeface="Malgun Gothic"/>
              </a:rPr>
              <a:t>Topic</a:t>
            </a:r>
            <a:endParaRPr lang="en-US" sz="2800" b="0" strike="noStrike" spc="-1">
              <a:solidFill>
                <a:srgbClr val="494D55"/>
              </a:solidFill>
              <a:latin typeface="Malgun Gothic"/>
            </a:endParaRPr>
          </a:p>
        </p:txBody>
      </p:sp>
      <p:pic>
        <p:nvPicPr>
          <p:cNvPr id="90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grpSp>
        <p:nvGrpSpPr>
          <p:cNvPr id="91" name="Group 2"/>
          <p:cNvGrpSpPr/>
          <p:nvPr/>
        </p:nvGrpSpPr>
        <p:grpSpPr>
          <a:xfrm>
            <a:off x="494280" y="0"/>
            <a:ext cx="390600" cy="861480"/>
            <a:chOff x="494280" y="0"/>
            <a:chExt cx="390600" cy="861480"/>
          </a:xfrm>
        </p:grpSpPr>
        <p:sp>
          <p:nvSpPr>
            <p:cNvPr id="92" name="CustomShape 3"/>
            <p:cNvSpPr/>
            <p:nvPr/>
          </p:nvSpPr>
          <p:spPr>
            <a:xfrm>
              <a:off x="758520" y="214200"/>
              <a:ext cx="126360" cy="6472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494280" y="0"/>
              <a:ext cx="177480" cy="740520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4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95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96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97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pic>
        <p:nvPicPr>
          <p:cNvPr id="98" name="圖片 6"/>
          <p:cNvPicPr/>
          <p:nvPr/>
        </p:nvPicPr>
        <p:blipFill>
          <a:blip r:embed="rId14"/>
          <a:stretch/>
        </p:blipFill>
        <p:spPr>
          <a:xfrm>
            <a:off x="11270520" y="6138000"/>
            <a:ext cx="865800" cy="865800"/>
          </a:xfrm>
          <a:prstGeom prst="rect">
            <a:avLst/>
          </a:prstGeom>
          <a:ln>
            <a:noFill/>
          </a:ln>
        </p:spPr>
      </p:pic>
      <p:grpSp>
        <p:nvGrpSpPr>
          <p:cNvPr id="99" name="Group 5"/>
          <p:cNvGrpSpPr/>
          <p:nvPr/>
        </p:nvGrpSpPr>
        <p:grpSpPr>
          <a:xfrm>
            <a:off x="494280" y="0"/>
            <a:ext cx="390600" cy="861480"/>
            <a:chOff x="494280" y="0"/>
            <a:chExt cx="390600" cy="861480"/>
          </a:xfrm>
        </p:grpSpPr>
        <p:sp>
          <p:nvSpPr>
            <p:cNvPr id="100" name="CustomShape 6"/>
            <p:cNvSpPr/>
            <p:nvPr/>
          </p:nvSpPr>
          <p:spPr>
            <a:xfrm>
              <a:off x="758520" y="214200"/>
              <a:ext cx="126360" cy="6472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7"/>
            <p:cNvSpPr/>
            <p:nvPr/>
          </p:nvSpPr>
          <p:spPr>
            <a:xfrm>
              <a:off x="494280" y="0"/>
              <a:ext cx="177480" cy="740520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494D55"/>
                </a:solidFill>
                <a:latin typeface="Malgun Gothic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58960" y="2755440"/>
            <a:ext cx="8673840" cy="59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494D55"/>
                </a:solidFill>
                <a:latin typeface="Malgun Gothic"/>
              </a:rPr>
              <a:t>AIBOX </a:t>
            </a:r>
            <a:r>
              <a:rPr lang="en-US" altLang="zh-TW" sz="4400" spc="-1" dirty="0">
                <a:solidFill>
                  <a:srgbClr val="494D55"/>
                </a:solidFill>
                <a:latin typeface="Malgun Gothic"/>
              </a:rPr>
              <a:t>SoC</a:t>
            </a:r>
            <a:r>
              <a:rPr lang="en-US" sz="4400" spc="-1" dirty="0">
                <a:solidFill>
                  <a:srgbClr val="494D55"/>
                </a:solidFill>
                <a:latin typeface="Malgun Gothic"/>
              </a:rPr>
              <a:t> </a:t>
            </a:r>
            <a:r>
              <a:rPr lang="zh-TW" altLang="en-US" sz="4400" spc="-1" dirty="0">
                <a:solidFill>
                  <a:srgbClr val="494D55"/>
                </a:solidFill>
                <a:latin typeface="Malgun Gothic"/>
              </a:rPr>
              <a:t>燒錄</a:t>
            </a:r>
            <a:endParaRPr lang="en-US" sz="4400" b="0" strike="noStrike" spc="-1" dirty="0">
              <a:solidFill>
                <a:srgbClr val="494D55"/>
              </a:solidFill>
              <a:latin typeface="Malgun Gothic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129820" y="3512521"/>
            <a:ext cx="19321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spc="-1" dirty="0">
                <a:solidFill>
                  <a:srgbClr val="494D55"/>
                </a:solidFill>
                <a:latin typeface="Malgun Gothic"/>
                <a:ea typeface="微軟正黑體"/>
              </a:rPr>
              <a:t>教學文件</a:t>
            </a:r>
            <a:endParaRPr lang="en-US" sz="32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18080" y="327240"/>
            <a:ext cx="11028960" cy="46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altLang="en-US" sz="4000" strike="noStrike" spc="-1" dirty="0">
                <a:latin typeface="Malgun Gothic"/>
              </a:rPr>
              <a:t>工具準備</a:t>
            </a:r>
            <a:endParaRPr lang="en-US" sz="4000" strike="noStrike" spc="-1" dirty="0">
              <a:latin typeface="Malgun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7D01E1-AAD1-4005-ADF9-90FB05C6E875}"/>
              </a:ext>
            </a:extLst>
          </p:cNvPr>
          <p:cNvSpPr txBox="1"/>
          <p:nvPr/>
        </p:nvSpPr>
        <p:spPr>
          <a:xfrm>
            <a:off x="742872" y="1331650"/>
            <a:ext cx="10238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AIBOX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AIBOX</a:t>
            </a:r>
            <a:r>
              <a:rPr lang="zh-TW" altLang="en-US" sz="2800" dirty="0"/>
              <a:t>線束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microSD</a:t>
            </a:r>
            <a:r>
              <a:rPr lang="zh-TW" altLang="en-US" sz="2800" dirty="0"/>
              <a:t>卡 </a:t>
            </a:r>
            <a:r>
              <a:rPr lang="en-US" altLang="zh-TW" sz="2800" dirty="0"/>
              <a:t>(</a:t>
            </a:r>
            <a:r>
              <a:rPr lang="zh-TW" altLang="en-US" sz="2800" dirty="0"/>
              <a:t> 建議</a:t>
            </a:r>
            <a:r>
              <a:rPr lang="en-US" altLang="zh-TW" sz="2800" dirty="0"/>
              <a:t>8-16-32G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USB2TTL UART</a:t>
            </a:r>
            <a:r>
              <a:rPr lang="zh-TW" altLang="en-US" sz="2800" dirty="0"/>
              <a:t>傳輸線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SOC</a:t>
            </a:r>
            <a:r>
              <a:rPr lang="zh-TW" altLang="en-US" sz="2800" dirty="0"/>
              <a:t>燒錄檔</a:t>
            </a:r>
            <a:endParaRPr lang="en-US" altLang="zh-TW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115468-DF3A-43E0-A073-0D7BF2647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2236" y1="60311" x2="86564" y2="68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59" t="13641" r="10516" b="18152"/>
          <a:stretch/>
        </p:blipFill>
        <p:spPr>
          <a:xfrm>
            <a:off x="6877129" y="1601976"/>
            <a:ext cx="4474345" cy="5029305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0D266F1-B3C9-486E-B57C-76BAAEB15E92}"/>
              </a:ext>
            </a:extLst>
          </p:cNvPr>
          <p:cNvCxnSpPr>
            <a:cxnSpLocks/>
          </p:cNvCxnSpPr>
          <p:nvPr/>
        </p:nvCxnSpPr>
        <p:spPr>
          <a:xfrm>
            <a:off x="6312023" y="2769833"/>
            <a:ext cx="7989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1BA7EB2-236D-4AFB-94D6-ABC85BF4FA73}"/>
              </a:ext>
            </a:extLst>
          </p:cNvPr>
          <p:cNvCxnSpPr>
            <a:cxnSpLocks/>
          </p:cNvCxnSpPr>
          <p:nvPr/>
        </p:nvCxnSpPr>
        <p:spPr>
          <a:xfrm flipH="1">
            <a:off x="11276269" y="5372470"/>
            <a:ext cx="7707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43BBD46-6E53-4A6A-963C-A41EDC8B5C33}"/>
              </a:ext>
            </a:extLst>
          </p:cNvPr>
          <p:cNvCxnSpPr>
            <a:cxnSpLocks/>
          </p:cNvCxnSpPr>
          <p:nvPr/>
        </p:nvCxnSpPr>
        <p:spPr>
          <a:xfrm flipH="1">
            <a:off x="5930283" y="3321728"/>
            <a:ext cx="16527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508AA11-08B3-4CE8-BCD3-2CADC0977BBE}"/>
              </a:ext>
            </a:extLst>
          </p:cNvPr>
          <p:cNvCxnSpPr>
            <a:cxnSpLocks/>
          </p:cNvCxnSpPr>
          <p:nvPr/>
        </p:nvCxnSpPr>
        <p:spPr>
          <a:xfrm flipH="1">
            <a:off x="5930283" y="3449579"/>
            <a:ext cx="16527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9F14EE3-B416-45E4-9D19-DC5E64E1B622}"/>
              </a:ext>
            </a:extLst>
          </p:cNvPr>
          <p:cNvCxnSpPr>
            <a:cxnSpLocks/>
          </p:cNvCxnSpPr>
          <p:nvPr/>
        </p:nvCxnSpPr>
        <p:spPr>
          <a:xfrm flipH="1">
            <a:off x="5930283" y="3578419"/>
            <a:ext cx="16527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D71E8BB-C7CA-4183-9E1D-A505F99ABB6A}"/>
              </a:ext>
            </a:extLst>
          </p:cNvPr>
          <p:cNvSpPr txBox="1"/>
          <p:nvPr/>
        </p:nvSpPr>
        <p:spPr>
          <a:xfrm>
            <a:off x="6224012" y="2341339"/>
            <a:ext cx="9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miniSD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ED2DF53-FAF3-48A7-B94B-374E2B7C2747}"/>
              </a:ext>
            </a:extLst>
          </p:cNvPr>
          <p:cNvSpPr txBox="1"/>
          <p:nvPr/>
        </p:nvSpPr>
        <p:spPr>
          <a:xfrm>
            <a:off x="5362272" y="3059668"/>
            <a:ext cx="975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GND</a:t>
            </a:r>
          </a:p>
          <a:p>
            <a:r>
              <a:rPr lang="en-US" altLang="zh-TW" sz="1400" dirty="0"/>
              <a:t>RX</a:t>
            </a:r>
          </a:p>
          <a:p>
            <a:r>
              <a:rPr lang="en-US" altLang="zh-TW" sz="1400" dirty="0"/>
              <a:t>TX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66D6282-9728-4724-ABDC-A6221CF37185}"/>
              </a:ext>
            </a:extLst>
          </p:cNvPr>
          <p:cNvSpPr txBox="1"/>
          <p:nvPr/>
        </p:nvSpPr>
        <p:spPr>
          <a:xfrm>
            <a:off x="11351474" y="5003138"/>
            <a:ext cx="9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線束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81FF0D9-5EED-437E-B7EF-E66FEF037537}"/>
              </a:ext>
            </a:extLst>
          </p:cNvPr>
          <p:cNvSpPr txBox="1"/>
          <p:nvPr/>
        </p:nvSpPr>
        <p:spPr>
          <a:xfrm>
            <a:off x="6224012" y="3637581"/>
            <a:ext cx="9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USB2TTL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18080" y="327240"/>
            <a:ext cx="11028960" cy="46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altLang="en-US" sz="4000" strike="noStrike" spc="-1" dirty="0">
                <a:latin typeface="Malgun Gothic"/>
              </a:rPr>
              <a:t>工具準備</a:t>
            </a:r>
            <a:endParaRPr lang="en-US" sz="4000" strike="noStrike" spc="-1" dirty="0">
              <a:latin typeface="Malgun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7D01E1-AAD1-4005-ADF9-90FB05C6E875}"/>
              </a:ext>
            </a:extLst>
          </p:cNvPr>
          <p:cNvSpPr txBox="1"/>
          <p:nvPr/>
        </p:nvSpPr>
        <p:spPr>
          <a:xfrm>
            <a:off x="1018080" y="1248459"/>
            <a:ext cx="10238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microSD</a:t>
            </a:r>
            <a:r>
              <a:rPr lang="zh-TW" altLang="en-US" sz="2400" dirty="0"/>
              <a:t>卡 </a:t>
            </a:r>
            <a:r>
              <a:rPr lang="en-US" altLang="zh-TW" sz="2400" dirty="0"/>
              <a:t>(</a:t>
            </a:r>
            <a:r>
              <a:rPr lang="zh-TW" altLang="en-US" sz="2400" dirty="0"/>
              <a:t> 建議</a:t>
            </a:r>
            <a:r>
              <a:rPr lang="en-US" altLang="zh-TW" sz="2400" dirty="0"/>
              <a:t>8-16-32G</a:t>
            </a:r>
            <a:r>
              <a:rPr lang="zh-TW" altLang="en-US" sz="2400" dirty="0"/>
              <a:t> 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en-US" altLang="zh-TW" sz="2400" dirty="0"/>
              <a:t>SD</a:t>
            </a:r>
            <a:r>
              <a:rPr lang="zh-TW" altLang="en-US" sz="2400" dirty="0"/>
              <a:t>卡格式為</a:t>
            </a:r>
            <a:r>
              <a:rPr lang="en-US" altLang="zh-TW" sz="2400" dirty="0"/>
              <a:t>FAT32</a:t>
            </a:r>
            <a:endParaRPr lang="zh-TW" altLang="en-US" sz="2400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在裡面放置</a:t>
            </a:r>
            <a:r>
              <a:rPr lang="en-US" altLang="zh-TW" sz="2400" dirty="0"/>
              <a:t>SOC</a:t>
            </a:r>
            <a:r>
              <a:rPr lang="zh-TW" altLang="en-US" sz="2400" dirty="0"/>
              <a:t>燒錄檔，檔名需要為</a:t>
            </a:r>
            <a:r>
              <a:rPr lang="en-US" altLang="zh-TW" sz="2400" dirty="0">
                <a:solidFill>
                  <a:srgbClr val="FF0000"/>
                </a:solidFill>
              </a:rPr>
              <a:t>UpgradeFile_SD.bin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95F79E-C057-4AC4-BDCD-C4B6E064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2" y="2519809"/>
            <a:ext cx="5406500" cy="40109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EBDB36-0675-4ECF-B67C-BB17B5569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14" b="32354"/>
          <a:stretch/>
        </p:blipFill>
        <p:spPr>
          <a:xfrm>
            <a:off x="6747031" y="3288962"/>
            <a:ext cx="4252144" cy="32417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3E4BEE-17F9-4508-8792-6BE948FA9A55}"/>
              </a:ext>
            </a:extLst>
          </p:cNvPr>
          <p:cNvSpPr/>
          <p:nvPr/>
        </p:nvSpPr>
        <p:spPr>
          <a:xfrm>
            <a:off x="2583402" y="5495278"/>
            <a:ext cx="834501" cy="195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6729A6C6-C210-4B86-AC40-EA0D8EB118BC}"/>
              </a:ext>
            </a:extLst>
          </p:cNvPr>
          <p:cNvSpPr/>
          <p:nvPr/>
        </p:nvSpPr>
        <p:spPr>
          <a:xfrm>
            <a:off x="839020" y="3577701"/>
            <a:ext cx="358120" cy="3195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FD45E5A-A4AA-48B9-9461-D974CD3B9AE2}"/>
              </a:ext>
            </a:extLst>
          </p:cNvPr>
          <p:cNvSpPr/>
          <p:nvPr/>
        </p:nvSpPr>
        <p:spPr>
          <a:xfrm>
            <a:off x="6747031" y="2905286"/>
            <a:ext cx="358120" cy="3195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3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18080" y="327240"/>
            <a:ext cx="11028960" cy="46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TW" sz="4000" strike="noStrike" spc="-1" dirty="0">
                <a:latin typeface="Malgun Gothic"/>
              </a:rPr>
              <a:t>SOC</a:t>
            </a:r>
            <a:r>
              <a:rPr lang="zh-TW" altLang="en-US" sz="4000" strike="noStrike" spc="-1" dirty="0">
                <a:latin typeface="Malgun Gothic"/>
              </a:rPr>
              <a:t>燒錄</a:t>
            </a:r>
            <a:endParaRPr lang="en-US" sz="4000" strike="noStrike" spc="-1" dirty="0">
              <a:latin typeface="Malgun Gothi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584463-3FFE-49AD-98B4-28CA84DD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76" y="2165143"/>
            <a:ext cx="4026028" cy="3641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881F4F-BCCA-4E1E-BB37-BDEABFF43D71}"/>
              </a:ext>
            </a:extLst>
          </p:cNvPr>
          <p:cNvSpPr txBox="1"/>
          <p:nvPr/>
        </p:nvSpPr>
        <p:spPr>
          <a:xfrm>
            <a:off x="1018080" y="1248459"/>
            <a:ext cx="1023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執行</a:t>
            </a:r>
            <a:r>
              <a:rPr lang="en-US" altLang="zh-TW" sz="2400" dirty="0"/>
              <a:t>putty</a:t>
            </a:r>
            <a:r>
              <a:rPr lang="zh-TW" altLang="en-US" sz="2400" dirty="0"/>
              <a:t>或是</a:t>
            </a:r>
            <a:r>
              <a:rPr lang="en-US" altLang="zh-TW" sz="2400" dirty="0"/>
              <a:t>teraterm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F9AFE6-CE9B-465A-925F-2978E5947F25}"/>
              </a:ext>
            </a:extLst>
          </p:cNvPr>
          <p:cNvSpPr txBox="1"/>
          <p:nvPr/>
        </p:nvSpPr>
        <p:spPr>
          <a:xfrm>
            <a:off x="5592932" y="2413337"/>
            <a:ext cx="482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Connection Type </a:t>
            </a:r>
            <a:r>
              <a:rPr lang="zh-TW" altLang="en-US" sz="2000" dirty="0"/>
              <a:t>選擇</a:t>
            </a:r>
            <a:r>
              <a:rPr lang="en-US" altLang="zh-TW" sz="2000" dirty="0"/>
              <a:t>Serial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Serial line : /dev/ttyUSB0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Speed : 115200</a:t>
            </a:r>
          </a:p>
        </p:txBody>
      </p:sp>
    </p:spTree>
    <p:extLst>
      <p:ext uri="{BB962C8B-B14F-4D97-AF65-F5344CB8AC3E}">
        <p14:creationId xmlns:p14="http://schemas.microsoft.com/office/powerpoint/2010/main" val="29332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18080" y="327240"/>
            <a:ext cx="11028960" cy="46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TW" sz="4000" strike="noStrike" spc="-1" dirty="0">
                <a:latin typeface="Malgun Gothic"/>
              </a:rPr>
              <a:t>SOC</a:t>
            </a:r>
            <a:r>
              <a:rPr lang="zh-TW" altLang="en-US" sz="4000" strike="noStrike" spc="-1" dirty="0">
                <a:latin typeface="Malgun Gothic"/>
              </a:rPr>
              <a:t>燒錄</a:t>
            </a:r>
            <a:endParaRPr lang="en-US" sz="4000" strike="noStrike" spc="-1" dirty="0">
              <a:latin typeface="Malgun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881F4F-BCCA-4E1E-BB37-BDEABFF43D71}"/>
              </a:ext>
            </a:extLst>
          </p:cNvPr>
          <p:cNvSpPr txBox="1"/>
          <p:nvPr/>
        </p:nvSpPr>
        <p:spPr>
          <a:xfrm>
            <a:off x="1018080" y="1248459"/>
            <a:ext cx="1023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在</a:t>
            </a:r>
            <a:r>
              <a:rPr lang="en-US" altLang="zh-TW" sz="2400" dirty="0"/>
              <a:t>console</a:t>
            </a:r>
            <a:r>
              <a:rPr lang="zh-TW" altLang="en-US" sz="2400" dirty="0"/>
              <a:t>，按住</a:t>
            </a:r>
            <a:r>
              <a:rPr lang="en-US" altLang="zh-TW" sz="2400" dirty="0"/>
              <a:t>enter</a:t>
            </a:r>
            <a:r>
              <a:rPr lang="zh-TW" altLang="en-US" sz="2400" dirty="0"/>
              <a:t>重上電，就會進到</a:t>
            </a:r>
            <a:r>
              <a:rPr lang="en-US" altLang="zh-TW" sz="2400" dirty="0"/>
              <a:t>uboot</a:t>
            </a:r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uboot</a:t>
            </a:r>
            <a:r>
              <a:rPr lang="zh-TW" altLang="en-US" sz="2400" dirty="0"/>
              <a:t>執行</a:t>
            </a:r>
            <a:r>
              <a:rPr lang="en-US" altLang="zh-TW" sz="2400" dirty="0"/>
              <a:t>sdstar</a:t>
            </a:r>
            <a:r>
              <a:rPr lang="zh-TW" altLang="en-US" sz="2400" dirty="0"/>
              <a:t>，進行燒錄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7AFC63-E5E8-49C5-9DFE-73494673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23" y="2166151"/>
            <a:ext cx="3622179" cy="45708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2B2A90-B491-4C24-9E79-CDCBADB1E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29" y="3013275"/>
            <a:ext cx="5370491" cy="37237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BABC36D-7D8F-459D-8611-68BEAD3C7247}"/>
              </a:ext>
            </a:extLst>
          </p:cNvPr>
          <p:cNvSpPr txBox="1"/>
          <p:nvPr/>
        </p:nvSpPr>
        <p:spPr>
          <a:xfrm>
            <a:off x="5939161" y="2643943"/>
            <a:ext cx="339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出現下圖即為燒錄完成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A0252A9-A018-496B-B248-769431E1C25F}"/>
              </a:ext>
            </a:extLst>
          </p:cNvPr>
          <p:cNvSpPr/>
          <p:nvPr/>
        </p:nvSpPr>
        <p:spPr>
          <a:xfrm>
            <a:off x="565362" y="2331005"/>
            <a:ext cx="319597" cy="312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65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D6C6"/>
      </a:dk2>
      <a:lt2>
        <a:srgbClr val="9FDCE2"/>
      </a:lt2>
      <a:accent1>
        <a:srgbClr val="66E0CF"/>
      </a:accent1>
      <a:accent2>
        <a:srgbClr val="84D6C6"/>
      </a:accent2>
      <a:accent3>
        <a:srgbClr val="5FC4CF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D6C6"/>
      </a:dk2>
      <a:lt2>
        <a:srgbClr val="9FDCE2"/>
      </a:lt2>
      <a:accent1>
        <a:srgbClr val="66E0CF"/>
      </a:accent1>
      <a:accent2>
        <a:srgbClr val="84D6C6"/>
      </a:accent2>
      <a:accent3>
        <a:srgbClr val="5FC4CF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ELAN PPT Theme</Template>
  <TotalTime>27616</TotalTime>
  <Words>119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DejaVu Sans</vt:lpstr>
      <vt:lpstr>Malgun Gothic</vt:lpstr>
      <vt:lpstr>微軟正黑體</vt:lpstr>
      <vt:lpstr>新細明體</vt:lpstr>
      <vt:lpstr>Arial</vt:lpstr>
      <vt:lpstr>Calibri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林昭宏</dc:creator>
  <dc:description/>
  <cp:lastModifiedBy>lab5254</cp:lastModifiedBy>
  <cp:revision>948</cp:revision>
  <cp:lastPrinted>2019-07-30T06:51:48Z</cp:lastPrinted>
  <dcterms:created xsi:type="dcterms:W3CDTF">2019-07-29T08:03:13Z</dcterms:created>
  <dcterms:modified xsi:type="dcterms:W3CDTF">2023-03-20T09:12:17Z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