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83" r:id="rId1"/>
  </p:sldMasterIdLst>
  <p:notesMasterIdLst>
    <p:notesMasterId r:id="rId11"/>
  </p:notesMasterIdLst>
  <p:handoutMasterIdLst>
    <p:handoutMasterId r:id="rId12"/>
  </p:handoutMasterIdLst>
  <p:sldIdLst>
    <p:sldId id="274" r:id="rId2"/>
    <p:sldId id="300" r:id="rId3"/>
    <p:sldId id="299" r:id="rId4"/>
    <p:sldId id="301" r:id="rId5"/>
    <p:sldId id="302" r:id="rId6"/>
    <p:sldId id="303" r:id="rId7"/>
    <p:sldId id="304" r:id="rId8"/>
    <p:sldId id="305" r:id="rId9"/>
    <p:sldId id="285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B93FF"/>
    <a:srgbClr val="FFC625"/>
    <a:srgbClr val="4E5456"/>
    <a:srgbClr val="8B9295"/>
    <a:srgbClr val="6C7376"/>
    <a:srgbClr val="3C4042"/>
    <a:srgbClr val="F3FAFB"/>
    <a:srgbClr val="B4A9E1"/>
    <a:srgbClr val="A8A8E2"/>
    <a:srgbClr val="757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1" autoAdjust="0"/>
    <p:restoredTop sz="95914" autoAdjust="0"/>
  </p:normalViewPr>
  <p:slideViewPr>
    <p:cSldViewPr snapToGrid="0">
      <p:cViewPr varScale="1">
        <p:scale>
          <a:sx n="103" d="100"/>
          <a:sy n="103" d="100"/>
        </p:scale>
        <p:origin x="88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3199" y="2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2829899-7415-4CE4-9E38-6F8FB2732B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DE012-D279-45CF-AF44-2C12B349E5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1EC6B-B052-4E3A-A563-6F5B3ACEB32D}" type="datetimeFigureOut">
              <a:rPr lang="aa-ET" smtClean="0"/>
              <a:t>07/25/2022</a:t>
            </a:fld>
            <a:endParaRPr lang="aa-E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DDC53-B34A-46BD-A7AD-8423DEC3AE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aa-E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3AD62-7089-45C0-87E7-0714CE3D67B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F7BD7-1278-422E-8DF5-8C956ECF2471}" type="slidenum">
              <a:rPr lang="aa-ET" smtClean="0"/>
              <a:t>‹#›</a:t>
            </a:fld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32334057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2AC1D-6786-4153-AFA9-DB9A41E86AD4}" type="datetimeFigureOut">
              <a:rPr lang="zh-TW" altLang="en-US" smtClean="0"/>
              <a:t>2022/7/25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CB1D3-0F2E-4636-946E-AF9D4B512C4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981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版面配置區 2"/>
          <p:cNvSpPr>
            <a:spLocks noGrp="1"/>
          </p:cNvSpPr>
          <p:nvPr>
            <p:ph type="body" sz="quarter" idx="10" hasCustomPrompt="1"/>
          </p:nvPr>
        </p:nvSpPr>
        <p:spPr>
          <a:xfrm>
            <a:off x="1758950" y="2755400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Title </a:t>
            </a:r>
            <a:endParaRPr lang="zh-TW" altLang="en-US" dirty="0"/>
          </a:p>
        </p:txBody>
      </p:sp>
      <p:sp>
        <p:nvSpPr>
          <p:cNvPr id="11" name="文字版面配置區 2"/>
          <p:cNvSpPr>
            <a:spLocks noGrp="1"/>
          </p:cNvSpPr>
          <p:nvPr>
            <p:ph type="body" sz="quarter" idx="11" hasCustomPrompt="1"/>
          </p:nvPr>
        </p:nvSpPr>
        <p:spPr>
          <a:xfrm>
            <a:off x="1758950" y="3595441"/>
            <a:ext cx="8674099" cy="5905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Place for Subtitle</a:t>
            </a:r>
            <a:endParaRPr lang="zh-TW" altLang="en-US" dirty="0"/>
          </a:p>
        </p:txBody>
      </p:sp>
      <p:grpSp>
        <p:nvGrpSpPr>
          <p:cNvPr id="2" name="群組 1"/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15" name="文字方塊 14"/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16" name="圖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" name="矩形 2"/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7" name="圖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  <p:sp>
        <p:nvSpPr>
          <p:cNvPr id="12" name="矩形 12">
            <a:extLst>
              <a:ext uri="{FF2B5EF4-FFF2-40B4-BE49-F238E27FC236}">
                <a16:creationId xmlns:a16="http://schemas.microsoft.com/office/drawing/2014/main" id="{F3F18B8D-A22C-4823-B22D-E2CFB7186565}"/>
              </a:ext>
            </a:extLst>
          </p:cNvPr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8" name="圖片 11">
            <a:extLst>
              <a:ext uri="{FF2B5EF4-FFF2-40B4-BE49-F238E27FC236}">
                <a16:creationId xmlns:a16="http://schemas.microsoft.com/office/drawing/2014/main" id="{53A19FF0-FA73-4E78-AF10-D35A370296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6" y="4397390"/>
            <a:ext cx="8793684" cy="421977"/>
          </a:xfrm>
          <a:prstGeom prst="rect">
            <a:avLst/>
          </a:prstGeom>
        </p:spPr>
      </p:pic>
      <p:grpSp>
        <p:nvGrpSpPr>
          <p:cNvPr id="19" name="群組 1">
            <a:extLst>
              <a:ext uri="{FF2B5EF4-FFF2-40B4-BE49-F238E27FC236}">
                <a16:creationId xmlns:a16="http://schemas.microsoft.com/office/drawing/2014/main" id="{8EF86FEB-FAD8-4AA1-8BAA-888E08601447}"/>
              </a:ext>
            </a:extLst>
          </p:cNvPr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20" name="文字方塊 14">
              <a:extLst>
                <a:ext uri="{FF2B5EF4-FFF2-40B4-BE49-F238E27FC236}">
                  <a16:creationId xmlns:a16="http://schemas.microsoft.com/office/drawing/2014/main" id="{087BB95C-579B-4240-8E59-6ED19C34D29A}"/>
                </a:ext>
              </a:extLst>
            </p:cNvPr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21" name="圖片 15">
              <a:extLst>
                <a:ext uri="{FF2B5EF4-FFF2-40B4-BE49-F238E27FC236}">
                  <a16:creationId xmlns:a16="http://schemas.microsoft.com/office/drawing/2014/main" id="{226D1054-579D-4D7A-B715-FF57ADC90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22" name="矩形 2">
            <a:extLst>
              <a:ext uri="{FF2B5EF4-FFF2-40B4-BE49-F238E27FC236}">
                <a16:creationId xmlns:a16="http://schemas.microsoft.com/office/drawing/2014/main" id="{9738F141-E74D-42E9-81DD-D9E9C1946348}"/>
              </a:ext>
            </a:extLst>
          </p:cNvPr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3" name="圖片 16">
            <a:extLst>
              <a:ext uri="{FF2B5EF4-FFF2-40B4-BE49-F238E27FC236}">
                <a16:creationId xmlns:a16="http://schemas.microsoft.com/office/drawing/2014/main" id="{34F1B93F-ED92-4801-8EDA-F80F296DA5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sp>
        <p:nvSpPr>
          <p:cNvPr id="24" name="矩形 12">
            <a:extLst>
              <a:ext uri="{FF2B5EF4-FFF2-40B4-BE49-F238E27FC236}">
                <a16:creationId xmlns:a16="http://schemas.microsoft.com/office/drawing/2014/main" id="{78131E08-3F32-4500-87DC-8531630E9614}"/>
              </a:ext>
            </a:extLst>
          </p:cNvPr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5" name="群組 1">
            <a:extLst>
              <a:ext uri="{FF2B5EF4-FFF2-40B4-BE49-F238E27FC236}">
                <a16:creationId xmlns:a16="http://schemas.microsoft.com/office/drawing/2014/main" id="{EED3D22E-0C16-4881-AC08-A1F9BA359089}"/>
              </a:ext>
            </a:extLst>
          </p:cNvPr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26" name="文字方塊 14">
              <a:extLst>
                <a:ext uri="{FF2B5EF4-FFF2-40B4-BE49-F238E27FC236}">
                  <a16:creationId xmlns:a16="http://schemas.microsoft.com/office/drawing/2014/main" id="{1828220A-323A-4E6F-BEBF-4F0902EC7424}"/>
                </a:ext>
              </a:extLst>
            </p:cNvPr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27" name="圖片 15">
              <a:extLst>
                <a:ext uri="{FF2B5EF4-FFF2-40B4-BE49-F238E27FC236}">
                  <a16:creationId xmlns:a16="http://schemas.microsoft.com/office/drawing/2014/main" id="{1E17A18F-F3C6-43E1-89AF-D41E454B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28" name="矩形 2">
            <a:extLst>
              <a:ext uri="{FF2B5EF4-FFF2-40B4-BE49-F238E27FC236}">
                <a16:creationId xmlns:a16="http://schemas.microsoft.com/office/drawing/2014/main" id="{4BA4AC18-0F40-4BCE-B27F-DEFE61574628}"/>
              </a:ext>
            </a:extLst>
          </p:cNvPr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16">
            <a:extLst>
              <a:ext uri="{FF2B5EF4-FFF2-40B4-BE49-F238E27FC236}">
                <a16:creationId xmlns:a16="http://schemas.microsoft.com/office/drawing/2014/main" id="{628D4055-0C28-43D0-90A2-47ED401B72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30" name="圖片 13">
            <a:extLst>
              <a:ext uri="{FF2B5EF4-FFF2-40B4-BE49-F238E27FC236}">
                <a16:creationId xmlns:a16="http://schemas.microsoft.com/office/drawing/2014/main" id="{8FC868F6-E030-4CD9-9216-A63A71D2F9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0720" y="4397391"/>
            <a:ext cx="8793684" cy="421977"/>
          </a:xfrm>
          <a:prstGeom prst="rect">
            <a:avLst/>
          </a:prstGeom>
        </p:spPr>
      </p:pic>
      <p:sp>
        <p:nvSpPr>
          <p:cNvPr id="31" name="矩形 12">
            <a:extLst>
              <a:ext uri="{FF2B5EF4-FFF2-40B4-BE49-F238E27FC236}">
                <a16:creationId xmlns:a16="http://schemas.microsoft.com/office/drawing/2014/main" id="{1ADDC69C-62D0-4CC1-BEC3-08A64B4E15B6}"/>
              </a:ext>
            </a:extLst>
          </p:cNvPr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1">
            <a:extLst>
              <a:ext uri="{FF2B5EF4-FFF2-40B4-BE49-F238E27FC236}">
                <a16:creationId xmlns:a16="http://schemas.microsoft.com/office/drawing/2014/main" id="{688B285A-1425-4079-B284-5FCADC17ED51}"/>
              </a:ext>
            </a:extLst>
          </p:cNvPr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33" name="文字方塊 14">
              <a:extLst>
                <a:ext uri="{FF2B5EF4-FFF2-40B4-BE49-F238E27FC236}">
                  <a16:creationId xmlns:a16="http://schemas.microsoft.com/office/drawing/2014/main" id="{D28C66FF-A3F1-4751-9691-C4B1D4E623DD}"/>
                </a:ext>
              </a:extLst>
            </p:cNvPr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34" name="圖片 15">
              <a:extLst>
                <a:ext uri="{FF2B5EF4-FFF2-40B4-BE49-F238E27FC236}">
                  <a16:creationId xmlns:a16="http://schemas.microsoft.com/office/drawing/2014/main" id="{8B0506FE-8825-4CB1-8190-B8E55DDC9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35" name="矩形 2">
            <a:extLst>
              <a:ext uri="{FF2B5EF4-FFF2-40B4-BE49-F238E27FC236}">
                <a16:creationId xmlns:a16="http://schemas.microsoft.com/office/drawing/2014/main" id="{F893D65E-C0F9-40F8-B28A-8CEA08883EE3}"/>
              </a:ext>
            </a:extLst>
          </p:cNvPr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6" name="圖片 16">
            <a:extLst>
              <a:ext uri="{FF2B5EF4-FFF2-40B4-BE49-F238E27FC236}">
                <a16:creationId xmlns:a16="http://schemas.microsoft.com/office/drawing/2014/main" id="{DF6E5B62-AA46-493A-8DED-F9995E145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37" name="圖片 13">
            <a:extLst>
              <a:ext uri="{FF2B5EF4-FFF2-40B4-BE49-F238E27FC236}">
                <a16:creationId xmlns:a16="http://schemas.microsoft.com/office/drawing/2014/main" id="{B612E578-9C47-499F-B4ED-4B555B32DCC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  <p:sp>
        <p:nvSpPr>
          <p:cNvPr id="38" name="矩形 12">
            <a:extLst>
              <a:ext uri="{FF2B5EF4-FFF2-40B4-BE49-F238E27FC236}">
                <a16:creationId xmlns:a16="http://schemas.microsoft.com/office/drawing/2014/main" id="{F7A4AAEF-1A45-49F6-B990-099F778B6D92}"/>
              </a:ext>
            </a:extLst>
          </p:cNvPr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9" name="圖片 11">
            <a:extLst>
              <a:ext uri="{FF2B5EF4-FFF2-40B4-BE49-F238E27FC236}">
                <a16:creationId xmlns:a16="http://schemas.microsoft.com/office/drawing/2014/main" id="{A76949AC-99FF-4048-8E66-5B83CB32BD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6" y="4397390"/>
            <a:ext cx="8793684" cy="421977"/>
          </a:xfrm>
          <a:prstGeom prst="rect">
            <a:avLst/>
          </a:prstGeom>
        </p:spPr>
      </p:pic>
      <p:grpSp>
        <p:nvGrpSpPr>
          <p:cNvPr id="40" name="群組 1">
            <a:extLst>
              <a:ext uri="{FF2B5EF4-FFF2-40B4-BE49-F238E27FC236}">
                <a16:creationId xmlns:a16="http://schemas.microsoft.com/office/drawing/2014/main" id="{B3504AEE-DCF7-4F0A-A667-D057DB998043}"/>
              </a:ext>
            </a:extLst>
          </p:cNvPr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41" name="文字方塊 14">
              <a:extLst>
                <a:ext uri="{FF2B5EF4-FFF2-40B4-BE49-F238E27FC236}">
                  <a16:creationId xmlns:a16="http://schemas.microsoft.com/office/drawing/2014/main" id="{4D723EAD-6015-435E-8688-4FD5D88EA456}"/>
                </a:ext>
              </a:extLst>
            </p:cNvPr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42" name="圖片 15">
              <a:extLst>
                <a:ext uri="{FF2B5EF4-FFF2-40B4-BE49-F238E27FC236}">
                  <a16:creationId xmlns:a16="http://schemas.microsoft.com/office/drawing/2014/main" id="{F2064D21-44C2-4AEA-BA1E-6F9DB4E3C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43" name="矩形 2">
            <a:extLst>
              <a:ext uri="{FF2B5EF4-FFF2-40B4-BE49-F238E27FC236}">
                <a16:creationId xmlns:a16="http://schemas.microsoft.com/office/drawing/2014/main" id="{E62EC4B3-8828-4B69-86D4-5AC5074FD346}"/>
              </a:ext>
            </a:extLst>
          </p:cNvPr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4" name="圖片 16">
            <a:extLst>
              <a:ext uri="{FF2B5EF4-FFF2-40B4-BE49-F238E27FC236}">
                <a16:creationId xmlns:a16="http://schemas.microsoft.com/office/drawing/2014/main" id="{8F12F43F-9AA7-49D2-8130-5BE4B71B0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sp>
        <p:nvSpPr>
          <p:cNvPr id="45" name="矩形 12">
            <a:extLst>
              <a:ext uri="{FF2B5EF4-FFF2-40B4-BE49-F238E27FC236}">
                <a16:creationId xmlns:a16="http://schemas.microsoft.com/office/drawing/2014/main" id="{B744D0A7-29F5-46FD-A2A3-6B3DCE6B38D6}"/>
              </a:ext>
            </a:extLst>
          </p:cNvPr>
          <p:cNvSpPr/>
          <p:nvPr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6" name="群組 1">
            <a:extLst>
              <a:ext uri="{FF2B5EF4-FFF2-40B4-BE49-F238E27FC236}">
                <a16:creationId xmlns:a16="http://schemas.microsoft.com/office/drawing/2014/main" id="{E6E56646-04E5-44E5-9178-143074F78E8D}"/>
              </a:ext>
            </a:extLst>
          </p:cNvPr>
          <p:cNvGrpSpPr/>
          <p:nvPr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47" name="文字方塊 14">
              <a:extLst>
                <a:ext uri="{FF2B5EF4-FFF2-40B4-BE49-F238E27FC236}">
                  <a16:creationId xmlns:a16="http://schemas.microsoft.com/office/drawing/2014/main" id="{F3C91AAC-FE82-487D-989B-3D2274855594}"/>
                </a:ext>
              </a:extLst>
            </p:cNvPr>
            <p:cNvSpPr txBox="1"/>
            <p:nvPr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48" name="圖片 15">
              <a:extLst>
                <a:ext uri="{FF2B5EF4-FFF2-40B4-BE49-F238E27FC236}">
                  <a16:creationId xmlns:a16="http://schemas.microsoft.com/office/drawing/2014/main" id="{DE5F2F8B-4175-47AC-8647-77310FC6C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49" name="矩形 2">
            <a:extLst>
              <a:ext uri="{FF2B5EF4-FFF2-40B4-BE49-F238E27FC236}">
                <a16:creationId xmlns:a16="http://schemas.microsoft.com/office/drawing/2014/main" id="{6E750442-B9B2-4F63-BCC1-BCCC96956466}"/>
              </a:ext>
            </a:extLst>
          </p:cNvPr>
          <p:cNvSpPr/>
          <p:nvPr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0" name="圖片 16">
            <a:extLst>
              <a:ext uri="{FF2B5EF4-FFF2-40B4-BE49-F238E27FC236}">
                <a16:creationId xmlns:a16="http://schemas.microsoft.com/office/drawing/2014/main" id="{C90436F5-35B5-49C5-A24E-8487E5AFDD3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51" name="圖片 13">
            <a:extLst>
              <a:ext uri="{FF2B5EF4-FFF2-40B4-BE49-F238E27FC236}">
                <a16:creationId xmlns:a16="http://schemas.microsoft.com/office/drawing/2014/main" id="{7AAFDB38-27BE-493E-B52C-C48719B916E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  <p:sp>
        <p:nvSpPr>
          <p:cNvPr id="52" name="矩形 12">
            <a:extLst>
              <a:ext uri="{FF2B5EF4-FFF2-40B4-BE49-F238E27FC236}">
                <a16:creationId xmlns:a16="http://schemas.microsoft.com/office/drawing/2014/main" id="{17F5A3DC-5A5C-471E-B79C-D7E2B777AAFE}"/>
              </a:ext>
            </a:extLst>
          </p:cNvPr>
          <p:cNvSpPr/>
          <p:nvPr userDrawn="1"/>
        </p:nvSpPr>
        <p:spPr>
          <a:xfrm>
            <a:off x="1758950" y="2092325"/>
            <a:ext cx="8674100" cy="2673350"/>
          </a:xfrm>
          <a:prstGeom prst="rect">
            <a:avLst/>
          </a:prstGeom>
          <a:noFill/>
          <a:ln>
            <a:solidFill>
              <a:srgbClr val="5AA8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3" name="群組 1">
            <a:extLst>
              <a:ext uri="{FF2B5EF4-FFF2-40B4-BE49-F238E27FC236}">
                <a16:creationId xmlns:a16="http://schemas.microsoft.com/office/drawing/2014/main" id="{520EBDE4-3320-4270-A5B3-AFF37537FE73}"/>
              </a:ext>
            </a:extLst>
          </p:cNvPr>
          <p:cNvGrpSpPr/>
          <p:nvPr userDrawn="1"/>
        </p:nvGrpSpPr>
        <p:grpSpPr>
          <a:xfrm>
            <a:off x="3820240" y="5901065"/>
            <a:ext cx="4551521" cy="956935"/>
            <a:chOff x="3790796" y="5901065"/>
            <a:chExt cx="4551521" cy="956935"/>
          </a:xfrm>
        </p:grpSpPr>
        <p:sp>
          <p:nvSpPr>
            <p:cNvPr id="54" name="文字方塊 14">
              <a:extLst>
                <a:ext uri="{FF2B5EF4-FFF2-40B4-BE49-F238E27FC236}">
                  <a16:creationId xmlns:a16="http://schemas.microsoft.com/office/drawing/2014/main" id="{98921B29-1BB9-48B0-8410-95007BE13901}"/>
                </a:ext>
              </a:extLst>
            </p:cNvPr>
            <p:cNvSpPr txBox="1"/>
            <p:nvPr userDrawn="1"/>
          </p:nvSpPr>
          <p:spPr>
            <a:xfrm>
              <a:off x="3790796" y="6553200"/>
              <a:ext cx="4551521" cy="304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TW" sz="1400" dirty="0">
                  <a:solidFill>
                    <a:srgbClr val="87C0CD"/>
                  </a:solidFill>
                </a:rPr>
                <a:t>ELAN Microelectronics Corporation</a:t>
              </a:r>
              <a:endParaRPr lang="zh-TW" altLang="en-US" sz="1400" dirty="0">
                <a:solidFill>
                  <a:srgbClr val="87C0CD"/>
                </a:solidFill>
              </a:endParaRPr>
            </a:p>
          </p:txBody>
        </p:sp>
        <p:pic>
          <p:nvPicPr>
            <p:cNvPr id="55" name="圖片 15">
              <a:extLst>
                <a:ext uri="{FF2B5EF4-FFF2-40B4-BE49-F238E27FC236}">
                  <a16:creationId xmlns:a16="http://schemas.microsoft.com/office/drawing/2014/main" id="{CEA83EBA-D993-4D54-86BE-E3F7D4F957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3479" y="5901065"/>
              <a:ext cx="866155" cy="866155"/>
            </a:xfrm>
            <a:prstGeom prst="rect">
              <a:avLst/>
            </a:prstGeom>
          </p:spPr>
        </p:pic>
      </p:grpSp>
      <p:sp>
        <p:nvSpPr>
          <p:cNvPr id="56" name="矩形 2">
            <a:extLst>
              <a:ext uri="{FF2B5EF4-FFF2-40B4-BE49-F238E27FC236}">
                <a16:creationId xmlns:a16="http://schemas.microsoft.com/office/drawing/2014/main" id="{C668E982-8555-4E23-8810-CFE0F2A3B1A5}"/>
              </a:ext>
            </a:extLst>
          </p:cNvPr>
          <p:cNvSpPr/>
          <p:nvPr userDrawn="1"/>
        </p:nvSpPr>
        <p:spPr>
          <a:xfrm>
            <a:off x="2265680" y="1943576"/>
            <a:ext cx="1183640" cy="306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7" name="圖片 16">
            <a:extLst>
              <a:ext uri="{FF2B5EF4-FFF2-40B4-BE49-F238E27FC236}">
                <a16:creationId xmlns:a16="http://schemas.microsoft.com/office/drawing/2014/main" id="{FB027E0D-E7B8-4424-9016-6D4AA462D1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88" y="1664662"/>
            <a:ext cx="1258624" cy="855325"/>
          </a:xfrm>
          <a:prstGeom prst="rect">
            <a:avLst/>
          </a:prstGeom>
        </p:spPr>
      </p:pic>
      <p:pic>
        <p:nvPicPr>
          <p:cNvPr id="58" name="圖片 13">
            <a:extLst>
              <a:ext uri="{FF2B5EF4-FFF2-40B4-BE49-F238E27FC236}">
                <a16:creationId xmlns:a16="http://schemas.microsoft.com/office/drawing/2014/main" id="{A9D94225-D336-4F2B-ABC7-FBE60C2029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1686355" y="4397391"/>
            <a:ext cx="8793684" cy="42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34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8" name="群組 8">
            <a:extLst>
              <a:ext uri="{FF2B5EF4-FFF2-40B4-BE49-F238E27FC236}">
                <a16:creationId xmlns:a16="http://schemas.microsoft.com/office/drawing/2014/main" id="{F881C215-30A8-4F89-B78F-135260E78CEF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9" name="矩形 9">
              <a:extLst>
                <a:ext uri="{FF2B5EF4-FFF2-40B4-BE49-F238E27FC236}">
                  <a16:creationId xmlns:a16="http://schemas.microsoft.com/office/drawing/2014/main" id="{51042E0B-B2C6-4E40-9E97-FAA23EF8C1F7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5" name="矩形 10">
              <a:extLst>
                <a:ext uri="{FF2B5EF4-FFF2-40B4-BE49-F238E27FC236}">
                  <a16:creationId xmlns:a16="http://schemas.microsoft.com/office/drawing/2014/main" id="{D010B85B-A5F0-4381-8314-A84934D2CB67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pic>
        <p:nvPicPr>
          <p:cNvPr id="10" name="圖片 10">
            <a:extLst>
              <a:ext uri="{FF2B5EF4-FFF2-40B4-BE49-F238E27FC236}">
                <a16:creationId xmlns:a16="http://schemas.microsoft.com/office/drawing/2014/main" id="{0C3017A5-92B3-4B35-A82E-971AE31CDB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3" name="圖片 10">
            <a:extLst>
              <a:ext uri="{FF2B5EF4-FFF2-40B4-BE49-F238E27FC236}">
                <a16:creationId xmlns:a16="http://schemas.microsoft.com/office/drawing/2014/main" id="{543384CC-8B6F-4F48-9585-1FE71A8700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4" name="圖片 10">
            <a:extLst>
              <a:ext uri="{FF2B5EF4-FFF2-40B4-BE49-F238E27FC236}">
                <a16:creationId xmlns:a16="http://schemas.microsoft.com/office/drawing/2014/main" id="{7A357711-2228-4ABD-B8C7-6D944B4E6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6" name="圖片 10">
            <a:extLst>
              <a:ext uri="{FF2B5EF4-FFF2-40B4-BE49-F238E27FC236}">
                <a16:creationId xmlns:a16="http://schemas.microsoft.com/office/drawing/2014/main" id="{EDD1613B-3E47-452D-A32A-4AE89497CE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7" name="圖片 10">
            <a:extLst>
              <a:ext uri="{FF2B5EF4-FFF2-40B4-BE49-F238E27FC236}">
                <a16:creationId xmlns:a16="http://schemas.microsoft.com/office/drawing/2014/main" id="{CA2A26C6-6486-4691-B372-CE60A7A9C6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8" name="圖片 10">
            <a:extLst>
              <a:ext uri="{FF2B5EF4-FFF2-40B4-BE49-F238E27FC236}">
                <a16:creationId xmlns:a16="http://schemas.microsoft.com/office/drawing/2014/main" id="{6CB6866B-A303-465F-B38E-93E01F4D0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20" name="群組 8">
            <a:extLst>
              <a:ext uri="{FF2B5EF4-FFF2-40B4-BE49-F238E27FC236}">
                <a16:creationId xmlns:a16="http://schemas.microsoft.com/office/drawing/2014/main" id="{65753804-7372-492D-8937-41019671A084}"/>
              </a:ext>
            </a:extLst>
          </p:cNvPr>
          <p:cNvGrpSpPr/>
          <p:nvPr userDrawn="1"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21" name="矩形 9">
              <a:extLst>
                <a:ext uri="{FF2B5EF4-FFF2-40B4-BE49-F238E27FC236}">
                  <a16:creationId xmlns:a16="http://schemas.microsoft.com/office/drawing/2014/main" id="{CF861D43-2007-413D-AA5F-A507E5253B21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2" name="矩形 10">
              <a:extLst>
                <a:ext uri="{FF2B5EF4-FFF2-40B4-BE49-F238E27FC236}">
                  <a16:creationId xmlns:a16="http://schemas.microsoft.com/office/drawing/2014/main" id="{A072F5D8-F35B-4779-B917-FE63A7F58D45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942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x - 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4417687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9" name="橢圓 18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468868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2" name="橢圓 21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520049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5" name="橢圓 24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0571231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8" name="橢圓 27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284945" y="6444037"/>
            <a:ext cx="3042465" cy="276999"/>
            <a:chOff x="8284945" y="6444037"/>
            <a:chExt cx="3042465" cy="276999"/>
          </a:xfrm>
        </p:grpSpPr>
        <p:grpSp>
          <p:nvGrpSpPr>
            <p:cNvPr id="13" name="群組 12"/>
            <p:cNvGrpSpPr/>
            <p:nvPr/>
          </p:nvGrpSpPr>
          <p:grpSpPr>
            <a:xfrm>
              <a:off x="8331626" y="6472747"/>
              <a:ext cx="2995784" cy="216269"/>
              <a:chOff x="8324734" y="6205760"/>
              <a:chExt cx="2995784" cy="216269"/>
            </a:xfrm>
          </p:grpSpPr>
          <p:sp>
            <p:nvSpPr>
              <p:cNvPr id="87" name="圓角矩形 86"/>
              <p:cNvSpPr/>
              <p:nvPr/>
            </p:nvSpPr>
            <p:spPr>
              <a:xfrm>
                <a:off x="8324734" y="6205760"/>
                <a:ext cx="1011839" cy="216269"/>
              </a:xfrm>
              <a:prstGeom prst="roundRect">
                <a:avLst/>
              </a:prstGeom>
              <a:solidFill>
                <a:srgbClr val="1F5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9382451" y="6205760"/>
                <a:ext cx="946095" cy="216269"/>
              </a:xfrm>
              <a:prstGeom prst="roundRect">
                <a:avLst/>
              </a:prstGeom>
              <a:solidFill>
                <a:srgbClr val="FFC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10374423" y="6205760"/>
                <a:ext cx="946095" cy="216269"/>
              </a:xfrm>
              <a:prstGeom prst="roundRect">
                <a:avLst/>
              </a:prstGeom>
              <a:solidFill>
                <a:srgbClr val="FF6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72" name="文字方塊 71"/>
            <p:cNvSpPr txBox="1"/>
            <p:nvPr/>
          </p:nvSpPr>
          <p:spPr>
            <a:xfrm>
              <a:off x="9393732" y="6444037"/>
              <a:ext cx="952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rgbClr val="174567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Sampling</a:t>
              </a:r>
              <a:endParaRPr lang="zh-TW" altLang="en-US" sz="2000" dirty="0">
                <a:solidFill>
                  <a:srgbClr val="1745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0396004" y="6444037"/>
              <a:ext cx="931406" cy="25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Concept</a:t>
              </a:r>
              <a:endParaRPr lang="zh-TW" altLang="en-US" sz="1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8284945" y="6444037"/>
              <a:ext cx="123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In Production</a:t>
              </a:r>
              <a:endParaRPr lang="zh-TW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65" name="矩形 64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7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173040" y="919351"/>
            <a:ext cx="1616584" cy="5842450"/>
            <a:chOff x="173040" y="919351"/>
            <a:chExt cx="1616584" cy="5842450"/>
          </a:xfrm>
        </p:grpSpPr>
        <p:sp>
          <p:nvSpPr>
            <p:cNvPr id="73" name="矩形 72"/>
            <p:cNvSpPr/>
            <p:nvPr/>
          </p:nvSpPr>
          <p:spPr>
            <a:xfrm>
              <a:off x="180636" y="965548"/>
              <a:ext cx="1608988" cy="265443"/>
            </a:xfrm>
            <a:prstGeom prst="rect">
              <a:avLst/>
            </a:prstGeom>
            <a:solidFill>
              <a:srgbClr val="9CD3D3"/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73040" y="919351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180636" y="1081012"/>
              <a:ext cx="0" cy="568078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3911331" y="965549"/>
            <a:ext cx="1608988" cy="5738352"/>
            <a:chOff x="3911331" y="965549"/>
            <a:chExt cx="1608988" cy="5738352"/>
          </a:xfrm>
        </p:grpSpPr>
        <p:sp>
          <p:nvSpPr>
            <p:cNvPr id="82" name="矩形 81"/>
            <p:cNvSpPr/>
            <p:nvPr/>
          </p:nvSpPr>
          <p:spPr>
            <a:xfrm>
              <a:off x="3911331" y="965549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3911331" y="1234588"/>
              <a:ext cx="0" cy="5469313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5941118" y="965549"/>
            <a:ext cx="1608988" cy="5738352"/>
            <a:chOff x="5941118" y="965549"/>
            <a:chExt cx="1608988" cy="5738352"/>
          </a:xfrm>
        </p:grpSpPr>
        <p:sp>
          <p:nvSpPr>
            <p:cNvPr id="85" name="矩形 84"/>
            <p:cNvSpPr/>
            <p:nvPr/>
          </p:nvSpPr>
          <p:spPr>
            <a:xfrm>
              <a:off x="5941118" y="965549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6" name="直線接點 85"/>
            <p:cNvCxnSpPr/>
            <p:nvPr/>
          </p:nvCxnSpPr>
          <p:spPr>
            <a:xfrm>
              <a:off x="5941118" y="1234588"/>
              <a:ext cx="0" cy="5469313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/>
          <p:cNvGrpSpPr/>
          <p:nvPr/>
        </p:nvGrpSpPr>
        <p:grpSpPr>
          <a:xfrm>
            <a:off x="7970905" y="966722"/>
            <a:ext cx="1608988" cy="5748608"/>
            <a:chOff x="7970905" y="966722"/>
            <a:chExt cx="1608988" cy="5748608"/>
          </a:xfrm>
        </p:grpSpPr>
        <p:sp>
          <p:nvSpPr>
            <p:cNvPr id="91" name="矩形 90"/>
            <p:cNvSpPr/>
            <p:nvPr/>
          </p:nvSpPr>
          <p:spPr>
            <a:xfrm>
              <a:off x="7970905" y="966722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7970905" y="1234285"/>
              <a:ext cx="0" cy="5481045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0000693" y="965548"/>
            <a:ext cx="1608988" cy="5738351"/>
            <a:chOff x="10000693" y="965548"/>
            <a:chExt cx="1608988" cy="5738351"/>
          </a:xfrm>
        </p:grpSpPr>
        <p:sp>
          <p:nvSpPr>
            <p:cNvPr id="94" name="矩形 93"/>
            <p:cNvSpPr/>
            <p:nvPr/>
          </p:nvSpPr>
          <p:spPr>
            <a:xfrm>
              <a:off x="10000693" y="965548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10000693" y="1234587"/>
              <a:ext cx="0" cy="5469312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3911393" y="916494"/>
            <a:ext cx="7606948" cy="374302"/>
            <a:chOff x="3911393" y="916494"/>
            <a:chExt cx="7606948" cy="374302"/>
          </a:xfrm>
        </p:grpSpPr>
        <p:sp>
          <p:nvSpPr>
            <p:cNvPr id="61" name="文字方塊 60"/>
            <p:cNvSpPr txBox="1"/>
            <p:nvPr/>
          </p:nvSpPr>
          <p:spPr>
            <a:xfrm>
              <a:off x="3911393" y="921464"/>
              <a:ext cx="1318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CQ4’19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941180" y="921464"/>
              <a:ext cx="1484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CQ1’20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970967" y="916494"/>
              <a:ext cx="1387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CQ2’20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0000755" y="921464"/>
              <a:ext cx="15175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CQ3’20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59" name="圓角矩形 1">
            <a:extLst>
              <a:ext uri="{FF2B5EF4-FFF2-40B4-BE49-F238E27FC236}">
                <a16:creationId xmlns:a16="http://schemas.microsoft.com/office/drawing/2014/main" id="{14C43A4D-C036-4F50-8BC2-50F3A59E91A9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0" name="群組 2">
            <a:extLst>
              <a:ext uri="{FF2B5EF4-FFF2-40B4-BE49-F238E27FC236}">
                <a16:creationId xmlns:a16="http://schemas.microsoft.com/office/drawing/2014/main" id="{8558B858-B70A-4C0C-90DC-F0638613D8A6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75" name="矩形 3">
              <a:extLst>
                <a:ext uri="{FF2B5EF4-FFF2-40B4-BE49-F238E27FC236}">
                  <a16:creationId xmlns:a16="http://schemas.microsoft.com/office/drawing/2014/main" id="{B7A546B2-2020-4A8F-BC2D-B9D2886199B5}"/>
                </a:ext>
              </a:extLst>
            </p:cNvPr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6" name="矩形 4">
              <a:extLst>
                <a:ext uri="{FF2B5EF4-FFF2-40B4-BE49-F238E27FC236}">
                  <a16:creationId xmlns:a16="http://schemas.microsoft.com/office/drawing/2014/main" id="{C43F4552-EB97-4958-9FEF-79A0055DF93D}"/>
                </a:ext>
              </a:extLst>
            </p:cNvPr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7" name="矩形 5">
              <a:extLst>
                <a:ext uri="{FF2B5EF4-FFF2-40B4-BE49-F238E27FC236}">
                  <a16:creationId xmlns:a16="http://schemas.microsoft.com/office/drawing/2014/main" id="{05E3C6D3-14A1-4962-9F04-D14D1D947913}"/>
                </a:ext>
              </a:extLst>
            </p:cNvPr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6">
              <a:extLst>
                <a:ext uri="{FF2B5EF4-FFF2-40B4-BE49-F238E27FC236}">
                  <a16:creationId xmlns:a16="http://schemas.microsoft.com/office/drawing/2014/main" id="{3FE890B9-3A0F-4997-8646-24709B23FFE6}"/>
                </a:ext>
              </a:extLst>
            </p:cNvPr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6" name="圓角矩形 7">
              <a:extLst>
                <a:ext uri="{FF2B5EF4-FFF2-40B4-BE49-F238E27FC236}">
                  <a16:creationId xmlns:a16="http://schemas.microsoft.com/office/drawing/2014/main" id="{E2995453-B4DF-4A4F-B71E-3FFC668DA9A0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7" name="群組 8">
              <a:extLst>
                <a:ext uri="{FF2B5EF4-FFF2-40B4-BE49-F238E27FC236}">
                  <a16:creationId xmlns:a16="http://schemas.microsoft.com/office/drawing/2014/main" id="{72F3D214-9B89-4559-9BBD-CE44F37570F3}"/>
                </a:ext>
              </a:extLst>
            </p:cNvPr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98" name="矩形 9">
                <a:extLst>
                  <a:ext uri="{FF2B5EF4-FFF2-40B4-BE49-F238E27FC236}">
                    <a16:creationId xmlns:a16="http://schemas.microsoft.com/office/drawing/2014/main" id="{E68D6182-21A4-463E-9A1E-7EBFB16B475F}"/>
                  </a:ext>
                </a:extLst>
              </p:cNvPr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99" name="圓角矩形 10">
                <a:extLst>
                  <a:ext uri="{FF2B5EF4-FFF2-40B4-BE49-F238E27FC236}">
                    <a16:creationId xmlns:a16="http://schemas.microsoft.com/office/drawing/2014/main" id="{2B345045-00FB-4216-A436-CAB7D1538901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00" name="群組 17">
            <a:extLst>
              <a:ext uri="{FF2B5EF4-FFF2-40B4-BE49-F238E27FC236}">
                <a16:creationId xmlns:a16="http://schemas.microsoft.com/office/drawing/2014/main" id="{2F69FF2E-572E-477B-BC70-8CE4660C0D90}"/>
              </a:ext>
            </a:extLst>
          </p:cNvPr>
          <p:cNvGrpSpPr/>
          <p:nvPr/>
        </p:nvGrpSpPr>
        <p:grpSpPr>
          <a:xfrm>
            <a:off x="4417687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1" name="橢圓 18">
              <a:extLst>
                <a:ext uri="{FF2B5EF4-FFF2-40B4-BE49-F238E27FC236}">
                  <a16:creationId xmlns:a16="http://schemas.microsoft.com/office/drawing/2014/main" id="{B4AC34A2-0E34-4A63-8B56-FEE24156D172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2" name="橢圓 19">
              <a:extLst>
                <a:ext uri="{FF2B5EF4-FFF2-40B4-BE49-F238E27FC236}">
                  <a16:creationId xmlns:a16="http://schemas.microsoft.com/office/drawing/2014/main" id="{5FB762D9-72A5-4DB0-BFFC-E13F631D9C76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3" name="群組 20">
            <a:extLst>
              <a:ext uri="{FF2B5EF4-FFF2-40B4-BE49-F238E27FC236}">
                <a16:creationId xmlns:a16="http://schemas.microsoft.com/office/drawing/2014/main" id="{8A61DEC3-5A3D-4DB8-8F15-9AD76097AB52}"/>
              </a:ext>
            </a:extLst>
          </p:cNvPr>
          <p:cNvGrpSpPr/>
          <p:nvPr/>
        </p:nvGrpSpPr>
        <p:grpSpPr>
          <a:xfrm>
            <a:off x="6468868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4" name="橢圓 21">
              <a:extLst>
                <a:ext uri="{FF2B5EF4-FFF2-40B4-BE49-F238E27FC236}">
                  <a16:creationId xmlns:a16="http://schemas.microsoft.com/office/drawing/2014/main" id="{9B7CAEE0-B53D-4915-A6AD-E365B3A571EE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5" name="橢圓 22">
              <a:extLst>
                <a:ext uri="{FF2B5EF4-FFF2-40B4-BE49-F238E27FC236}">
                  <a16:creationId xmlns:a16="http://schemas.microsoft.com/office/drawing/2014/main" id="{7CBF4A85-2F96-4A2D-BCCE-88CD022580A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6" name="群組 23">
            <a:extLst>
              <a:ext uri="{FF2B5EF4-FFF2-40B4-BE49-F238E27FC236}">
                <a16:creationId xmlns:a16="http://schemas.microsoft.com/office/drawing/2014/main" id="{FC2A7D34-E799-4D3F-8A1E-B74B6E686379}"/>
              </a:ext>
            </a:extLst>
          </p:cNvPr>
          <p:cNvGrpSpPr/>
          <p:nvPr/>
        </p:nvGrpSpPr>
        <p:grpSpPr>
          <a:xfrm>
            <a:off x="8520049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7" name="橢圓 24">
              <a:extLst>
                <a:ext uri="{FF2B5EF4-FFF2-40B4-BE49-F238E27FC236}">
                  <a16:creationId xmlns:a16="http://schemas.microsoft.com/office/drawing/2014/main" id="{07F9BD36-73BC-4090-8F0D-D75E38F5301D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8" name="橢圓 25">
              <a:extLst>
                <a:ext uri="{FF2B5EF4-FFF2-40B4-BE49-F238E27FC236}">
                  <a16:creationId xmlns:a16="http://schemas.microsoft.com/office/drawing/2014/main" id="{14E14B23-07FA-4924-9BE9-F8B4F7212CFC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9" name="群組 26">
            <a:extLst>
              <a:ext uri="{FF2B5EF4-FFF2-40B4-BE49-F238E27FC236}">
                <a16:creationId xmlns:a16="http://schemas.microsoft.com/office/drawing/2014/main" id="{02CD7604-E5AC-4665-998A-80927DD89333}"/>
              </a:ext>
            </a:extLst>
          </p:cNvPr>
          <p:cNvGrpSpPr/>
          <p:nvPr/>
        </p:nvGrpSpPr>
        <p:grpSpPr>
          <a:xfrm>
            <a:off x="10571231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10" name="橢圓 27">
              <a:extLst>
                <a:ext uri="{FF2B5EF4-FFF2-40B4-BE49-F238E27FC236}">
                  <a16:creationId xmlns:a16="http://schemas.microsoft.com/office/drawing/2014/main" id="{0E291150-4A45-47CB-B37D-A192FC5EB658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1" name="橢圓 28">
              <a:extLst>
                <a:ext uri="{FF2B5EF4-FFF2-40B4-BE49-F238E27FC236}">
                  <a16:creationId xmlns:a16="http://schemas.microsoft.com/office/drawing/2014/main" id="{8F3EC9B7-C177-4DB0-B370-807494F1EE9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2" name="圓角矩形 29">
            <a:extLst>
              <a:ext uri="{FF2B5EF4-FFF2-40B4-BE49-F238E27FC236}">
                <a16:creationId xmlns:a16="http://schemas.microsoft.com/office/drawing/2014/main" id="{FCD161D9-7A1F-4A99-AFEC-9B4839A84CBC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13" name="圖片 73">
            <a:extLst>
              <a:ext uri="{FF2B5EF4-FFF2-40B4-BE49-F238E27FC236}">
                <a16:creationId xmlns:a16="http://schemas.microsoft.com/office/drawing/2014/main" id="{90C78879-4FF5-4D31-9641-F8AC78843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26" name="群組 68">
            <a:extLst>
              <a:ext uri="{FF2B5EF4-FFF2-40B4-BE49-F238E27FC236}">
                <a16:creationId xmlns:a16="http://schemas.microsoft.com/office/drawing/2014/main" id="{AEB16BB9-AEB5-4123-AA68-9D71BCAB41A8}"/>
              </a:ext>
            </a:extLst>
          </p:cNvPr>
          <p:cNvGrpSpPr/>
          <p:nvPr/>
        </p:nvGrpSpPr>
        <p:grpSpPr>
          <a:xfrm>
            <a:off x="173040" y="919351"/>
            <a:ext cx="1616584" cy="5842450"/>
            <a:chOff x="173040" y="919351"/>
            <a:chExt cx="1616584" cy="5842450"/>
          </a:xfrm>
        </p:grpSpPr>
        <p:sp>
          <p:nvSpPr>
            <p:cNvPr id="127" name="矩形 72">
              <a:extLst>
                <a:ext uri="{FF2B5EF4-FFF2-40B4-BE49-F238E27FC236}">
                  <a16:creationId xmlns:a16="http://schemas.microsoft.com/office/drawing/2014/main" id="{B291491B-0402-4DD8-8F4A-B46BFE544E9B}"/>
                </a:ext>
              </a:extLst>
            </p:cNvPr>
            <p:cNvSpPr/>
            <p:nvPr/>
          </p:nvSpPr>
          <p:spPr>
            <a:xfrm>
              <a:off x="180636" y="965548"/>
              <a:ext cx="1608988" cy="2654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28" name="文字方塊 78">
              <a:extLst>
                <a:ext uri="{FF2B5EF4-FFF2-40B4-BE49-F238E27FC236}">
                  <a16:creationId xmlns:a16="http://schemas.microsoft.com/office/drawing/2014/main" id="{4A8986F4-3ADA-4B4D-87AA-7C0DC8C96B0C}"/>
                </a:ext>
              </a:extLst>
            </p:cNvPr>
            <p:cNvSpPr txBox="1"/>
            <p:nvPr/>
          </p:nvSpPr>
          <p:spPr>
            <a:xfrm>
              <a:off x="173040" y="919351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9" name="直線接點 79">
              <a:extLst>
                <a:ext uri="{FF2B5EF4-FFF2-40B4-BE49-F238E27FC236}">
                  <a16:creationId xmlns:a16="http://schemas.microsoft.com/office/drawing/2014/main" id="{4582C68F-38A9-4D57-BDF5-3C36BA76DA18}"/>
                </a:ext>
              </a:extLst>
            </p:cNvPr>
            <p:cNvCxnSpPr/>
            <p:nvPr/>
          </p:nvCxnSpPr>
          <p:spPr>
            <a:xfrm>
              <a:off x="180636" y="1081012"/>
              <a:ext cx="0" cy="568078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群組 80">
            <a:extLst>
              <a:ext uri="{FF2B5EF4-FFF2-40B4-BE49-F238E27FC236}">
                <a16:creationId xmlns:a16="http://schemas.microsoft.com/office/drawing/2014/main" id="{9E38A1A7-2800-4E40-95FB-139131F16B3E}"/>
              </a:ext>
            </a:extLst>
          </p:cNvPr>
          <p:cNvGrpSpPr/>
          <p:nvPr/>
        </p:nvGrpSpPr>
        <p:grpSpPr>
          <a:xfrm>
            <a:off x="3911331" y="965549"/>
            <a:ext cx="1608988" cy="5738352"/>
            <a:chOff x="3911331" y="965549"/>
            <a:chExt cx="1608988" cy="5738352"/>
          </a:xfrm>
        </p:grpSpPr>
        <p:sp>
          <p:nvSpPr>
            <p:cNvPr id="131" name="矩形 81">
              <a:extLst>
                <a:ext uri="{FF2B5EF4-FFF2-40B4-BE49-F238E27FC236}">
                  <a16:creationId xmlns:a16="http://schemas.microsoft.com/office/drawing/2014/main" id="{1EA3B75C-C99E-425E-868C-0C5AB96F9F14}"/>
                </a:ext>
              </a:extLst>
            </p:cNvPr>
            <p:cNvSpPr/>
            <p:nvPr/>
          </p:nvSpPr>
          <p:spPr>
            <a:xfrm>
              <a:off x="3911331" y="965549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2" name="直線接點 82">
              <a:extLst>
                <a:ext uri="{FF2B5EF4-FFF2-40B4-BE49-F238E27FC236}">
                  <a16:creationId xmlns:a16="http://schemas.microsoft.com/office/drawing/2014/main" id="{E870D023-07C4-431F-A6AC-A6685A7E0EDA}"/>
                </a:ext>
              </a:extLst>
            </p:cNvPr>
            <p:cNvCxnSpPr/>
            <p:nvPr/>
          </p:nvCxnSpPr>
          <p:spPr>
            <a:xfrm>
              <a:off x="3911331" y="1234588"/>
              <a:ext cx="0" cy="5469313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83">
            <a:extLst>
              <a:ext uri="{FF2B5EF4-FFF2-40B4-BE49-F238E27FC236}">
                <a16:creationId xmlns:a16="http://schemas.microsoft.com/office/drawing/2014/main" id="{B9F95A4F-9C8E-4EAC-BF3F-B0B20D36A718}"/>
              </a:ext>
            </a:extLst>
          </p:cNvPr>
          <p:cNvGrpSpPr/>
          <p:nvPr/>
        </p:nvGrpSpPr>
        <p:grpSpPr>
          <a:xfrm>
            <a:off x="5941118" y="965549"/>
            <a:ext cx="1608988" cy="5738352"/>
            <a:chOff x="5941118" y="965549"/>
            <a:chExt cx="1608988" cy="5738352"/>
          </a:xfrm>
        </p:grpSpPr>
        <p:sp>
          <p:nvSpPr>
            <p:cNvPr id="134" name="矩形 84">
              <a:extLst>
                <a:ext uri="{FF2B5EF4-FFF2-40B4-BE49-F238E27FC236}">
                  <a16:creationId xmlns:a16="http://schemas.microsoft.com/office/drawing/2014/main" id="{8FEF54E7-8E40-4DD2-9568-D03FCE2735E3}"/>
                </a:ext>
              </a:extLst>
            </p:cNvPr>
            <p:cNvSpPr/>
            <p:nvPr/>
          </p:nvSpPr>
          <p:spPr>
            <a:xfrm>
              <a:off x="5941118" y="965549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5" name="直線接點 85">
              <a:extLst>
                <a:ext uri="{FF2B5EF4-FFF2-40B4-BE49-F238E27FC236}">
                  <a16:creationId xmlns:a16="http://schemas.microsoft.com/office/drawing/2014/main" id="{56E8D430-096A-482A-8885-F828E2466B80}"/>
                </a:ext>
              </a:extLst>
            </p:cNvPr>
            <p:cNvCxnSpPr/>
            <p:nvPr/>
          </p:nvCxnSpPr>
          <p:spPr>
            <a:xfrm>
              <a:off x="5941118" y="1234588"/>
              <a:ext cx="0" cy="5469313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群組 89">
            <a:extLst>
              <a:ext uri="{FF2B5EF4-FFF2-40B4-BE49-F238E27FC236}">
                <a16:creationId xmlns:a16="http://schemas.microsoft.com/office/drawing/2014/main" id="{3589F797-F72C-48C7-B1C0-32E7C9DE1609}"/>
              </a:ext>
            </a:extLst>
          </p:cNvPr>
          <p:cNvGrpSpPr/>
          <p:nvPr/>
        </p:nvGrpSpPr>
        <p:grpSpPr>
          <a:xfrm>
            <a:off x="7970905" y="966722"/>
            <a:ext cx="1608988" cy="5748608"/>
            <a:chOff x="7970905" y="966722"/>
            <a:chExt cx="1608988" cy="5748608"/>
          </a:xfrm>
        </p:grpSpPr>
        <p:sp>
          <p:nvSpPr>
            <p:cNvPr id="137" name="矩形 90">
              <a:extLst>
                <a:ext uri="{FF2B5EF4-FFF2-40B4-BE49-F238E27FC236}">
                  <a16:creationId xmlns:a16="http://schemas.microsoft.com/office/drawing/2014/main" id="{71B18C9B-DF2D-4205-A94E-88EA7271C74E}"/>
                </a:ext>
              </a:extLst>
            </p:cNvPr>
            <p:cNvSpPr/>
            <p:nvPr/>
          </p:nvSpPr>
          <p:spPr>
            <a:xfrm>
              <a:off x="7970905" y="966722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8" name="直線接點 91">
              <a:extLst>
                <a:ext uri="{FF2B5EF4-FFF2-40B4-BE49-F238E27FC236}">
                  <a16:creationId xmlns:a16="http://schemas.microsoft.com/office/drawing/2014/main" id="{96772307-39D8-40C2-B725-EE452A6F7206}"/>
                </a:ext>
              </a:extLst>
            </p:cNvPr>
            <p:cNvCxnSpPr/>
            <p:nvPr/>
          </p:nvCxnSpPr>
          <p:spPr>
            <a:xfrm>
              <a:off x="7970905" y="1234285"/>
              <a:ext cx="0" cy="5481045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92">
            <a:extLst>
              <a:ext uri="{FF2B5EF4-FFF2-40B4-BE49-F238E27FC236}">
                <a16:creationId xmlns:a16="http://schemas.microsoft.com/office/drawing/2014/main" id="{9FB7503A-397E-420A-97CC-5391538A3043}"/>
              </a:ext>
            </a:extLst>
          </p:cNvPr>
          <p:cNvGrpSpPr/>
          <p:nvPr/>
        </p:nvGrpSpPr>
        <p:grpSpPr>
          <a:xfrm>
            <a:off x="10000693" y="965548"/>
            <a:ext cx="1608988" cy="5738351"/>
            <a:chOff x="10000693" y="965548"/>
            <a:chExt cx="1608988" cy="5738351"/>
          </a:xfrm>
        </p:grpSpPr>
        <p:sp>
          <p:nvSpPr>
            <p:cNvPr id="140" name="矩形 93">
              <a:extLst>
                <a:ext uri="{FF2B5EF4-FFF2-40B4-BE49-F238E27FC236}">
                  <a16:creationId xmlns:a16="http://schemas.microsoft.com/office/drawing/2014/main" id="{5E50FBA1-ACA6-4620-91C0-D3189877CAF5}"/>
                </a:ext>
              </a:extLst>
            </p:cNvPr>
            <p:cNvSpPr/>
            <p:nvPr/>
          </p:nvSpPr>
          <p:spPr>
            <a:xfrm>
              <a:off x="10000693" y="965548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41" name="直線接點 94">
              <a:extLst>
                <a:ext uri="{FF2B5EF4-FFF2-40B4-BE49-F238E27FC236}">
                  <a16:creationId xmlns:a16="http://schemas.microsoft.com/office/drawing/2014/main" id="{1DB75B1E-E0A2-4E43-86D4-90BFDAA59F6A}"/>
                </a:ext>
              </a:extLst>
            </p:cNvPr>
            <p:cNvCxnSpPr/>
            <p:nvPr/>
          </p:nvCxnSpPr>
          <p:spPr>
            <a:xfrm>
              <a:off x="10000693" y="1234587"/>
              <a:ext cx="0" cy="5469312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">
            <a:extLst>
              <a:ext uri="{FF2B5EF4-FFF2-40B4-BE49-F238E27FC236}">
                <a16:creationId xmlns:a16="http://schemas.microsoft.com/office/drawing/2014/main" id="{F1DAD311-709A-4E6C-986E-A29895677966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23" name="圓角矩形 86">
              <a:extLst>
                <a:ext uri="{FF2B5EF4-FFF2-40B4-BE49-F238E27FC236}">
                  <a16:creationId xmlns:a16="http://schemas.microsoft.com/office/drawing/2014/main" id="{4145189A-6B55-4478-A475-170DEBF5723F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4" name="圓角矩形 87">
              <a:extLst>
                <a:ext uri="{FF2B5EF4-FFF2-40B4-BE49-F238E27FC236}">
                  <a16:creationId xmlns:a16="http://schemas.microsoft.com/office/drawing/2014/main" id="{813C350D-5C6A-4543-996F-C762202DF753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7" name="圓角矩形 88">
              <a:extLst>
                <a:ext uri="{FF2B5EF4-FFF2-40B4-BE49-F238E27FC236}">
                  <a16:creationId xmlns:a16="http://schemas.microsoft.com/office/drawing/2014/main" id="{FFC5938D-5AA4-4246-87A8-DFC8DFB86B67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194637AC-0578-431F-8470-111B8B941FDD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B228BFF-0922-4260-B6AD-9719FB8C60CB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7ADD56-0D06-4BCE-B485-3DA8BF0DC879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14" name="文字版面配置區 16">
            <a:extLst>
              <a:ext uri="{FF2B5EF4-FFF2-40B4-BE49-F238E27FC236}">
                <a16:creationId xmlns:a16="http://schemas.microsoft.com/office/drawing/2014/main" id="{F510DE2F-F970-4980-B33E-872FC75732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417" y="946895"/>
            <a:ext cx="1265238" cy="39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CQ1’19</a:t>
            </a:r>
            <a:endParaRPr lang="zh-TW" altLang="en-US" dirty="0"/>
          </a:p>
        </p:txBody>
      </p:sp>
      <p:sp>
        <p:nvSpPr>
          <p:cNvPr id="115" name="文字版面配置區 37">
            <a:extLst>
              <a:ext uri="{FF2B5EF4-FFF2-40B4-BE49-F238E27FC236}">
                <a16:creationId xmlns:a16="http://schemas.microsoft.com/office/drawing/2014/main" id="{F7CA905D-94FC-46F5-B221-521045AA81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2313" y="946895"/>
            <a:ext cx="1265238" cy="414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CQ2’19</a:t>
            </a:r>
            <a:endParaRPr lang="zh-TW" altLang="en-US" dirty="0"/>
          </a:p>
        </p:txBody>
      </p:sp>
      <p:sp>
        <p:nvSpPr>
          <p:cNvPr id="116" name="文字版面配置區 40">
            <a:extLst>
              <a:ext uri="{FF2B5EF4-FFF2-40B4-BE49-F238E27FC236}">
                <a16:creationId xmlns:a16="http://schemas.microsoft.com/office/drawing/2014/main" id="{32BAB25A-FBB1-467B-A538-AF0402A63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209" y="946895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CQ3’19</a:t>
            </a:r>
            <a:endParaRPr lang="zh-TW" altLang="en-US" dirty="0"/>
          </a:p>
        </p:txBody>
      </p:sp>
      <p:sp>
        <p:nvSpPr>
          <p:cNvPr id="117" name="文字版面配置區 44">
            <a:extLst>
              <a:ext uri="{FF2B5EF4-FFF2-40B4-BE49-F238E27FC236}">
                <a16:creationId xmlns:a16="http://schemas.microsoft.com/office/drawing/2014/main" id="{288A82C7-74EA-4AAD-A09F-FE5440F50A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800" y="94689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CQ4’19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0852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Fix - 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468294"/>
            <a:ext cx="11932303" cy="5328000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594678"/>
            <a:ext cx="11774321" cy="5117422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4417687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9" name="橢圓 18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468868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2" name="橢圓 21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520049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5" name="橢圓 24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0571231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8" name="橢圓 27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177740" y="1593439"/>
            <a:ext cx="11791593" cy="5113691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3040" y="1054078"/>
            <a:ext cx="1616584" cy="5707722"/>
            <a:chOff x="173040" y="1054078"/>
            <a:chExt cx="1616584" cy="5707722"/>
          </a:xfrm>
        </p:grpSpPr>
        <p:sp>
          <p:nvSpPr>
            <p:cNvPr id="32" name="矩形 31"/>
            <p:cNvSpPr/>
            <p:nvPr/>
          </p:nvSpPr>
          <p:spPr>
            <a:xfrm>
              <a:off x="180636" y="1109444"/>
              <a:ext cx="1608988" cy="266034"/>
            </a:xfrm>
            <a:prstGeom prst="rect">
              <a:avLst/>
            </a:prstGeom>
            <a:solidFill>
              <a:srgbClr val="9CD3D3"/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3040" y="1054078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80636" y="1227351"/>
              <a:ext cx="0" cy="553444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284945" y="6444037"/>
            <a:ext cx="3042465" cy="276999"/>
            <a:chOff x="8284945" y="6444037"/>
            <a:chExt cx="3042465" cy="276999"/>
          </a:xfrm>
        </p:grpSpPr>
        <p:grpSp>
          <p:nvGrpSpPr>
            <p:cNvPr id="13" name="群組 12"/>
            <p:cNvGrpSpPr/>
            <p:nvPr/>
          </p:nvGrpSpPr>
          <p:grpSpPr>
            <a:xfrm>
              <a:off x="8331626" y="6472747"/>
              <a:ext cx="2995784" cy="216269"/>
              <a:chOff x="8324734" y="6205760"/>
              <a:chExt cx="2995784" cy="216269"/>
            </a:xfrm>
          </p:grpSpPr>
          <p:sp>
            <p:nvSpPr>
              <p:cNvPr id="87" name="圓角矩形 86"/>
              <p:cNvSpPr/>
              <p:nvPr/>
            </p:nvSpPr>
            <p:spPr>
              <a:xfrm>
                <a:off x="8324734" y="6205760"/>
                <a:ext cx="1011839" cy="216269"/>
              </a:xfrm>
              <a:prstGeom prst="roundRect">
                <a:avLst/>
              </a:prstGeom>
              <a:solidFill>
                <a:srgbClr val="1F5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9382451" y="6205760"/>
                <a:ext cx="946095" cy="216269"/>
              </a:xfrm>
              <a:prstGeom prst="roundRect">
                <a:avLst/>
              </a:prstGeom>
              <a:solidFill>
                <a:srgbClr val="FFC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10374423" y="6205760"/>
                <a:ext cx="946095" cy="216269"/>
              </a:xfrm>
              <a:prstGeom prst="roundRect">
                <a:avLst/>
              </a:prstGeom>
              <a:solidFill>
                <a:srgbClr val="FF6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72" name="文字方塊 71"/>
            <p:cNvSpPr txBox="1"/>
            <p:nvPr/>
          </p:nvSpPr>
          <p:spPr>
            <a:xfrm>
              <a:off x="9393732" y="6444037"/>
              <a:ext cx="952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rgbClr val="174567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Sampling</a:t>
              </a:r>
              <a:endParaRPr lang="zh-TW" altLang="en-US" sz="2000" dirty="0">
                <a:solidFill>
                  <a:srgbClr val="1745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0396004" y="6444037"/>
              <a:ext cx="931406" cy="25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Concept</a:t>
              </a:r>
              <a:endParaRPr lang="zh-TW" altLang="en-US" sz="1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8284945" y="6444037"/>
              <a:ext cx="123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In Production</a:t>
              </a:r>
              <a:endParaRPr lang="zh-TW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911331" y="1062192"/>
            <a:ext cx="1608988" cy="5641707"/>
            <a:chOff x="3911331" y="1062192"/>
            <a:chExt cx="1608988" cy="5641707"/>
          </a:xfrm>
        </p:grpSpPr>
        <p:grpSp>
          <p:nvGrpSpPr>
            <p:cNvPr id="36" name="群組 35"/>
            <p:cNvGrpSpPr/>
            <p:nvPr/>
          </p:nvGrpSpPr>
          <p:grpSpPr>
            <a:xfrm>
              <a:off x="3911331" y="1109444"/>
              <a:ext cx="1608988" cy="5594455"/>
              <a:chOff x="5664917" y="806106"/>
              <a:chExt cx="1608988" cy="6018183"/>
            </a:xfrm>
            <a:solidFill>
              <a:srgbClr val="226597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5664917" y="806106"/>
                <a:ext cx="1608988" cy="287184"/>
              </a:xfrm>
              <a:prstGeom prst="rect">
                <a:avLst/>
              </a:prstGeom>
              <a:solidFill>
                <a:srgbClr val="87C0CD"/>
              </a:solidFill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5664917" y="1092291"/>
                <a:ext cx="0" cy="5731998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3920384" y="1062192"/>
              <a:ext cx="1318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CQ4’19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41118" y="1062192"/>
            <a:ext cx="1608988" cy="5641707"/>
            <a:chOff x="5941118" y="1062192"/>
            <a:chExt cx="1608988" cy="5641707"/>
          </a:xfrm>
        </p:grpSpPr>
        <p:grpSp>
          <p:nvGrpSpPr>
            <p:cNvPr id="41" name="群組 40"/>
            <p:cNvGrpSpPr/>
            <p:nvPr/>
          </p:nvGrpSpPr>
          <p:grpSpPr>
            <a:xfrm>
              <a:off x="5941118" y="1109444"/>
              <a:ext cx="1608988" cy="5594455"/>
              <a:chOff x="5664917" y="806106"/>
              <a:chExt cx="1608988" cy="6018183"/>
            </a:xfrm>
            <a:solidFill>
              <a:srgbClr val="87C0CD"/>
            </a:solidFill>
          </p:grpSpPr>
          <p:sp>
            <p:nvSpPr>
              <p:cNvPr id="42" name="矩形 41"/>
              <p:cNvSpPr/>
              <p:nvPr/>
            </p:nvSpPr>
            <p:spPr>
              <a:xfrm>
                <a:off x="5664917" y="806106"/>
                <a:ext cx="1608988" cy="287184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44" name="直線接點 43"/>
              <p:cNvCxnSpPr/>
              <p:nvPr/>
            </p:nvCxnSpPr>
            <p:spPr>
              <a:xfrm>
                <a:off x="5664917" y="1092291"/>
                <a:ext cx="0" cy="5731998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/>
            <p:cNvSpPr txBox="1"/>
            <p:nvPr/>
          </p:nvSpPr>
          <p:spPr>
            <a:xfrm>
              <a:off x="5950171" y="1062192"/>
              <a:ext cx="1484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CQ1’20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7970905" y="1057222"/>
            <a:ext cx="1608988" cy="5658107"/>
            <a:chOff x="7970905" y="1057222"/>
            <a:chExt cx="1608988" cy="5658107"/>
          </a:xfrm>
        </p:grpSpPr>
        <p:grpSp>
          <p:nvGrpSpPr>
            <p:cNvPr id="46" name="群組 45"/>
            <p:cNvGrpSpPr/>
            <p:nvPr/>
          </p:nvGrpSpPr>
          <p:grpSpPr>
            <a:xfrm>
              <a:off x="7970905" y="1109444"/>
              <a:ext cx="1608988" cy="5605885"/>
              <a:chOff x="5664917" y="806107"/>
              <a:chExt cx="1608988" cy="6030477"/>
            </a:xfrm>
            <a:solidFill>
              <a:srgbClr val="87C0CD"/>
            </a:solidFill>
          </p:grpSpPr>
          <p:sp>
            <p:nvSpPr>
              <p:cNvPr id="47" name="矩形 46"/>
              <p:cNvSpPr/>
              <p:nvPr/>
            </p:nvSpPr>
            <p:spPr>
              <a:xfrm>
                <a:off x="5664917" y="806107"/>
                <a:ext cx="1608988" cy="287183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5664917" y="1092291"/>
                <a:ext cx="0" cy="5744293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/>
            <p:cNvSpPr txBox="1"/>
            <p:nvPr/>
          </p:nvSpPr>
          <p:spPr>
            <a:xfrm>
              <a:off x="7979958" y="1057222"/>
              <a:ext cx="1387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CQ2’20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0000693" y="1062192"/>
            <a:ext cx="1608988" cy="5641706"/>
            <a:chOff x="10000693" y="1062192"/>
            <a:chExt cx="1608988" cy="5641706"/>
          </a:xfrm>
        </p:grpSpPr>
        <p:grpSp>
          <p:nvGrpSpPr>
            <p:cNvPr id="51" name="群組 50"/>
            <p:cNvGrpSpPr/>
            <p:nvPr/>
          </p:nvGrpSpPr>
          <p:grpSpPr>
            <a:xfrm>
              <a:off x="10000693" y="1109444"/>
              <a:ext cx="1608988" cy="5594454"/>
              <a:chOff x="5664917" y="806106"/>
              <a:chExt cx="1608988" cy="6018182"/>
            </a:xfrm>
            <a:solidFill>
              <a:srgbClr val="87C0CD"/>
            </a:solidFill>
          </p:grpSpPr>
          <p:sp>
            <p:nvSpPr>
              <p:cNvPr id="52" name="矩形 51"/>
              <p:cNvSpPr/>
              <p:nvPr/>
            </p:nvSpPr>
            <p:spPr>
              <a:xfrm>
                <a:off x="5664917" y="806106"/>
                <a:ext cx="1608988" cy="287183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>
                <a:off x="5664917" y="1092291"/>
                <a:ext cx="0" cy="5731997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文字方塊 76"/>
            <p:cNvSpPr txBox="1"/>
            <p:nvPr/>
          </p:nvSpPr>
          <p:spPr>
            <a:xfrm>
              <a:off x="10009746" y="1062192"/>
              <a:ext cx="15175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CQ3’20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78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7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67" name="群組 63">
            <a:extLst>
              <a:ext uri="{FF2B5EF4-FFF2-40B4-BE49-F238E27FC236}">
                <a16:creationId xmlns:a16="http://schemas.microsoft.com/office/drawing/2014/main" id="{59788F4D-26B0-4895-9FC2-3FEDD0A83D94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68" name="矩形 64">
              <a:extLst>
                <a:ext uri="{FF2B5EF4-FFF2-40B4-BE49-F238E27FC236}">
                  <a16:creationId xmlns:a16="http://schemas.microsoft.com/office/drawing/2014/main" id="{1677368C-410B-4DA9-B560-19187B7BDB04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9" name="矩形 65">
              <a:extLst>
                <a:ext uri="{FF2B5EF4-FFF2-40B4-BE49-F238E27FC236}">
                  <a16:creationId xmlns:a16="http://schemas.microsoft.com/office/drawing/2014/main" id="{8DC57B21-5EF4-425D-9961-31C47DF6AE73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4" name="圓角矩形 1">
            <a:extLst>
              <a:ext uri="{FF2B5EF4-FFF2-40B4-BE49-F238E27FC236}">
                <a16:creationId xmlns:a16="http://schemas.microsoft.com/office/drawing/2014/main" id="{2E1BB895-AE56-4580-A05F-83FAC70CDA06}"/>
              </a:ext>
            </a:extLst>
          </p:cNvPr>
          <p:cNvSpPr/>
          <p:nvPr/>
        </p:nvSpPr>
        <p:spPr>
          <a:xfrm>
            <a:off x="114983" y="1468294"/>
            <a:ext cx="11932303" cy="5328000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5" name="群組 2">
            <a:extLst>
              <a:ext uri="{FF2B5EF4-FFF2-40B4-BE49-F238E27FC236}">
                <a16:creationId xmlns:a16="http://schemas.microsoft.com/office/drawing/2014/main" id="{864DF972-8CD1-44A2-ACDC-E11AF19B465B}"/>
              </a:ext>
            </a:extLst>
          </p:cNvPr>
          <p:cNvGrpSpPr/>
          <p:nvPr/>
        </p:nvGrpSpPr>
        <p:grpSpPr>
          <a:xfrm>
            <a:off x="171952" y="1594678"/>
            <a:ext cx="11774321" cy="5117422"/>
            <a:chOff x="186862" y="1589733"/>
            <a:chExt cx="11774321" cy="5117422"/>
          </a:xfrm>
        </p:grpSpPr>
        <p:sp>
          <p:nvSpPr>
            <p:cNvPr id="66" name="矩形 3">
              <a:extLst>
                <a:ext uri="{FF2B5EF4-FFF2-40B4-BE49-F238E27FC236}">
                  <a16:creationId xmlns:a16="http://schemas.microsoft.com/office/drawing/2014/main" id="{D524CD33-6189-46A7-B1FB-10ABFD5D18C1}"/>
                </a:ext>
              </a:extLst>
            </p:cNvPr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3" name="矩形 4">
              <a:extLst>
                <a:ext uri="{FF2B5EF4-FFF2-40B4-BE49-F238E27FC236}">
                  <a16:creationId xmlns:a16="http://schemas.microsoft.com/office/drawing/2014/main" id="{A53D8BCF-4E18-464B-86FC-FC0984BD0D18}"/>
                </a:ext>
              </a:extLst>
            </p:cNvPr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5" name="矩形 5">
              <a:extLst>
                <a:ext uri="{FF2B5EF4-FFF2-40B4-BE49-F238E27FC236}">
                  <a16:creationId xmlns:a16="http://schemas.microsoft.com/office/drawing/2014/main" id="{7F83B8BC-62E8-4E39-BB1C-C1EC15996206}"/>
                </a:ext>
              </a:extLst>
            </p:cNvPr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6" name="矩形 6">
              <a:extLst>
                <a:ext uri="{FF2B5EF4-FFF2-40B4-BE49-F238E27FC236}">
                  <a16:creationId xmlns:a16="http://schemas.microsoft.com/office/drawing/2014/main" id="{00F94C0C-31E8-4EE1-8DC4-C30E7A3FDB6B}"/>
                </a:ext>
              </a:extLst>
            </p:cNvPr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0" name="圓角矩形 7">
              <a:extLst>
                <a:ext uri="{FF2B5EF4-FFF2-40B4-BE49-F238E27FC236}">
                  <a16:creationId xmlns:a16="http://schemas.microsoft.com/office/drawing/2014/main" id="{328ED4D6-1AD4-48E2-BF1A-CBF6D86D7DBE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81" name="群組 8">
              <a:extLst>
                <a:ext uri="{FF2B5EF4-FFF2-40B4-BE49-F238E27FC236}">
                  <a16:creationId xmlns:a16="http://schemas.microsoft.com/office/drawing/2014/main" id="{BA181171-456F-43C4-AC3E-B7AD89003286}"/>
                </a:ext>
              </a:extLst>
            </p:cNvPr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82" name="矩形 9">
                <a:extLst>
                  <a:ext uri="{FF2B5EF4-FFF2-40B4-BE49-F238E27FC236}">
                    <a16:creationId xmlns:a16="http://schemas.microsoft.com/office/drawing/2014/main" id="{05A370C3-B583-48F7-9D76-CB9C3D13F3E4}"/>
                  </a:ext>
                </a:extLst>
              </p:cNvPr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3" name="圓角矩形 10">
                <a:extLst>
                  <a:ext uri="{FF2B5EF4-FFF2-40B4-BE49-F238E27FC236}">
                    <a16:creationId xmlns:a16="http://schemas.microsoft.com/office/drawing/2014/main" id="{C69605EB-7429-4B5A-A8D8-256D5585F5F1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84" name="群組 17">
            <a:extLst>
              <a:ext uri="{FF2B5EF4-FFF2-40B4-BE49-F238E27FC236}">
                <a16:creationId xmlns:a16="http://schemas.microsoft.com/office/drawing/2014/main" id="{6C9CE741-3A72-40BC-BC26-E95D90849D01}"/>
              </a:ext>
            </a:extLst>
          </p:cNvPr>
          <p:cNvGrpSpPr/>
          <p:nvPr/>
        </p:nvGrpSpPr>
        <p:grpSpPr>
          <a:xfrm>
            <a:off x="4417687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85" name="橢圓 18">
              <a:extLst>
                <a:ext uri="{FF2B5EF4-FFF2-40B4-BE49-F238E27FC236}">
                  <a16:creationId xmlns:a16="http://schemas.microsoft.com/office/drawing/2014/main" id="{22BC00A8-15B4-491B-A185-184F69FC2299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6" name="橢圓 19">
              <a:extLst>
                <a:ext uri="{FF2B5EF4-FFF2-40B4-BE49-F238E27FC236}">
                  <a16:creationId xmlns:a16="http://schemas.microsoft.com/office/drawing/2014/main" id="{AF4E7DB7-4145-4103-AC73-2AA2EB0FB66B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0" name="群組 20">
            <a:extLst>
              <a:ext uri="{FF2B5EF4-FFF2-40B4-BE49-F238E27FC236}">
                <a16:creationId xmlns:a16="http://schemas.microsoft.com/office/drawing/2014/main" id="{E859E67D-76AD-40F0-881E-B4A6F6D7D157}"/>
              </a:ext>
            </a:extLst>
          </p:cNvPr>
          <p:cNvGrpSpPr/>
          <p:nvPr/>
        </p:nvGrpSpPr>
        <p:grpSpPr>
          <a:xfrm>
            <a:off x="6468868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1" name="橢圓 21">
              <a:extLst>
                <a:ext uri="{FF2B5EF4-FFF2-40B4-BE49-F238E27FC236}">
                  <a16:creationId xmlns:a16="http://schemas.microsoft.com/office/drawing/2014/main" id="{ACBC2FA0-0747-4A4B-8570-20EBF00D60D1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2" name="橢圓 22">
              <a:extLst>
                <a:ext uri="{FF2B5EF4-FFF2-40B4-BE49-F238E27FC236}">
                  <a16:creationId xmlns:a16="http://schemas.microsoft.com/office/drawing/2014/main" id="{19297E09-57C3-4B90-AE5A-59C18CBE67C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3" name="群組 23">
            <a:extLst>
              <a:ext uri="{FF2B5EF4-FFF2-40B4-BE49-F238E27FC236}">
                <a16:creationId xmlns:a16="http://schemas.microsoft.com/office/drawing/2014/main" id="{2D03C310-0BF2-426C-B5CC-33616311A98F}"/>
              </a:ext>
            </a:extLst>
          </p:cNvPr>
          <p:cNvGrpSpPr/>
          <p:nvPr/>
        </p:nvGrpSpPr>
        <p:grpSpPr>
          <a:xfrm>
            <a:off x="8520049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4" name="橢圓 24">
              <a:extLst>
                <a:ext uri="{FF2B5EF4-FFF2-40B4-BE49-F238E27FC236}">
                  <a16:creationId xmlns:a16="http://schemas.microsoft.com/office/drawing/2014/main" id="{67D8412F-72F5-409F-8F7E-27EF145C5970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5" name="橢圓 25">
              <a:extLst>
                <a:ext uri="{FF2B5EF4-FFF2-40B4-BE49-F238E27FC236}">
                  <a16:creationId xmlns:a16="http://schemas.microsoft.com/office/drawing/2014/main" id="{CF778E75-896F-4E2F-B2B7-F2FF841FF6D3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6" name="群組 26">
            <a:extLst>
              <a:ext uri="{FF2B5EF4-FFF2-40B4-BE49-F238E27FC236}">
                <a16:creationId xmlns:a16="http://schemas.microsoft.com/office/drawing/2014/main" id="{747A83D2-904D-4E95-AEDA-DACB125DB152}"/>
              </a:ext>
            </a:extLst>
          </p:cNvPr>
          <p:cNvGrpSpPr/>
          <p:nvPr/>
        </p:nvGrpSpPr>
        <p:grpSpPr>
          <a:xfrm>
            <a:off x="10571231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7" name="橢圓 27">
              <a:extLst>
                <a:ext uri="{FF2B5EF4-FFF2-40B4-BE49-F238E27FC236}">
                  <a16:creationId xmlns:a16="http://schemas.microsoft.com/office/drawing/2014/main" id="{6FBDDA93-44DB-4F88-BB56-E53360B471F3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8" name="橢圓 28">
              <a:extLst>
                <a:ext uri="{FF2B5EF4-FFF2-40B4-BE49-F238E27FC236}">
                  <a16:creationId xmlns:a16="http://schemas.microsoft.com/office/drawing/2014/main" id="{85E1FB91-B181-4970-AD28-28FA8C6EA2E4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99" name="圓角矩形 29">
            <a:extLst>
              <a:ext uri="{FF2B5EF4-FFF2-40B4-BE49-F238E27FC236}">
                <a16:creationId xmlns:a16="http://schemas.microsoft.com/office/drawing/2014/main" id="{FE24AB14-777B-4AE1-8E0D-CB73167CCA9A}"/>
              </a:ext>
            </a:extLst>
          </p:cNvPr>
          <p:cNvSpPr/>
          <p:nvPr/>
        </p:nvSpPr>
        <p:spPr>
          <a:xfrm>
            <a:off x="177740" y="1593439"/>
            <a:ext cx="11791593" cy="5113691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0" name="群組 13">
            <a:extLst>
              <a:ext uri="{FF2B5EF4-FFF2-40B4-BE49-F238E27FC236}">
                <a16:creationId xmlns:a16="http://schemas.microsoft.com/office/drawing/2014/main" id="{9F271215-96E1-47B4-90EB-0A865A3AA0C7}"/>
              </a:ext>
            </a:extLst>
          </p:cNvPr>
          <p:cNvGrpSpPr/>
          <p:nvPr/>
        </p:nvGrpSpPr>
        <p:grpSpPr>
          <a:xfrm>
            <a:off x="173040" y="1054078"/>
            <a:ext cx="1616584" cy="5707722"/>
            <a:chOff x="173040" y="1054078"/>
            <a:chExt cx="1616584" cy="5707722"/>
          </a:xfrm>
        </p:grpSpPr>
        <p:sp>
          <p:nvSpPr>
            <p:cNvPr id="101" name="矩形 31">
              <a:extLst>
                <a:ext uri="{FF2B5EF4-FFF2-40B4-BE49-F238E27FC236}">
                  <a16:creationId xmlns:a16="http://schemas.microsoft.com/office/drawing/2014/main" id="{02F22FBB-F9E5-4447-9E15-EB4DF4672B01}"/>
                </a:ext>
              </a:extLst>
            </p:cNvPr>
            <p:cNvSpPr/>
            <p:nvPr/>
          </p:nvSpPr>
          <p:spPr>
            <a:xfrm>
              <a:off x="180636" y="1109444"/>
              <a:ext cx="1608988" cy="2660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02" name="文字方塊 33">
              <a:extLst>
                <a:ext uri="{FF2B5EF4-FFF2-40B4-BE49-F238E27FC236}">
                  <a16:creationId xmlns:a16="http://schemas.microsoft.com/office/drawing/2014/main" id="{6C3A4884-272C-46E1-9656-E31F41CF7EED}"/>
                </a:ext>
              </a:extLst>
            </p:cNvPr>
            <p:cNvSpPr txBox="1"/>
            <p:nvPr/>
          </p:nvSpPr>
          <p:spPr>
            <a:xfrm>
              <a:off x="173040" y="1054078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03" name="直線接點 34">
              <a:extLst>
                <a:ext uri="{FF2B5EF4-FFF2-40B4-BE49-F238E27FC236}">
                  <a16:creationId xmlns:a16="http://schemas.microsoft.com/office/drawing/2014/main" id="{6676551B-DD94-4831-84D2-B1E913DBAAD3}"/>
                </a:ext>
              </a:extLst>
            </p:cNvPr>
            <p:cNvCxnSpPr/>
            <p:nvPr/>
          </p:nvCxnSpPr>
          <p:spPr>
            <a:xfrm>
              <a:off x="180636" y="1227351"/>
              <a:ext cx="0" cy="553444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圖片 73">
            <a:extLst>
              <a:ext uri="{FF2B5EF4-FFF2-40B4-BE49-F238E27FC236}">
                <a16:creationId xmlns:a16="http://schemas.microsoft.com/office/drawing/2014/main" id="{0EAFF8BF-C57F-40F2-9D37-D7FD903B2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17" name="群組 35">
            <a:extLst>
              <a:ext uri="{FF2B5EF4-FFF2-40B4-BE49-F238E27FC236}">
                <a16:creationId xmlns:a16="http://schemas.microsoft.com/office/drawing/2014/main" id="{ABF93AD4-41FD-46FE-8AA4-1CD444D3DD7A}"/>
              </a:ext>
            </a:extLst>
          </p:cNvPr>
          <p:cNvGrpSpPr/>
          <p:nvPr/>
        </p:nvGrpSpPr>
        <p:grpSpPr>
          <a:xfrm>
            <a:off x="3911331" y="1109444"/>
            <a:ext cx="1608988" cy="5594455"/>
            <a:chOff x="5664917" y="806106"/>
            <a:chExt cx="1608988" cy="6018183"/>
          </a:xfrm>
          <a:solidFill>
            <a:srgbClr val="226597"/>
          </a:solidFill>
        </p:grpSpPr>
        <p:sp>
          <p:nvSpPr>
            <p:cNvPr id="119" name="矩形 36">
              <a:extLst>
                <a:ext uri="{FF2B5EF4-FFF2-40B4-BE49-F238E27FC236}">
                  <a16:creationId xmlns:a16="http://schemas.microsoft.com/office/drawing/2014/main" id="{A8E78C13-D3BA-4D6D-9E66-4904848DDE70}"/>
                </a:ext>
              </a:extLst>
            </p:cNvPr>
            <p:cNvSpPr/>
            <p:nvPr/>
          </p:nvSpPr>
          <p:spPr>
            <a:xfrm>
              <a:off x="5664917" y="806106"/>
              <a:ext cx="1608988" cy="2871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0" name="直線接點 38">
              <a:extLst>
                <a:ext uri="{FF2B5EF4-FFF2-40B4-BE49-F238E27FC236}">
                  <a16:creationId xmlns:a16="http://schemas.microsoft.com/office/drawing/2014/main" id="{96A96876-EC2E-4F93-84A6-A3DDD4360EE3}"/>
                </a:ext>
              </a:extLst>
            </p:cNvPr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40">
            <a:extLst>
              <a:ext uri="{FF2B5EF4-FFF2-40B4-BE49-F238E27FC236}">
                <a16:creationId xmlns:a16="http://schemas.microsoft.com/office/drawing/2014/main" id="{9CE6127A-4F85-42AA-B05E-71F75D05A452}"/>
              </a:ext>
            </a:extLst>
          </p:cNvPr>
          <p:cNvGrpSpPr/>
          <p:nvPr/>
        </p:nvGrpSpPr>
        <p:grpSpPr>
          <a:xfrm>
            <a:off x="5941118" y="1109444"/>
            <a:ext cx="1608988" cy="5594455"/>
            <a:chOff x="5664917" y="806106"/>
            <a:chExt cx="1608988" cy="6018183"/>
          </a:xfrm>
          <a:solidFill>
            <a:srgbClr val="87C0CD"/>
          </a:solidFill>
        </p:grpSpPr>
        <p:sp>
          <p:nvSpPr>
            <p:cNvPr id="124" name="矩形 41">
              <a:extLst>
                <a:ext uri="{FF2B5EF4-FFF2-40B4-BE49-F238E27FC236}">
                  <a16:creationId xmlns:a16="http://schemas.microsoft.com/office/drawing/2014/main" id="{A6D88A41-1071-4640-ABFE-877AB5B1BE04}"/>
                </a:ext>
              </a:extLst>
            </p:cNvPr>
            <p:cNvSpPr/>
            <p:nvPr/>
          </p:nvSpPr>
          <p:spPr>
            <a:xfrm>
              <a:off x="5664917" y="806106"/>
              <a:ext cx="1608988" cy="2871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5" name="直線接點 43">
              <a:extLst>
                <a:ext uri="{FF2B5EF4-FFF2-40B4-BE49-F238E27FC236}">
                  <a16:creationId xmlns:a16="http://schemas.microsoft.com/office/drawing/2014/main" id="{1BEFAF52-6472-4617-96A5-A5F1EF45C235}"/>
                </a:ext>
              </a:extLst>
            </p:cNvPr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45">
            <a:extLst>
              <a:ext uri="{FF2B5EF4-FFF2-40B4-BE49-F238E27FC236}">
                <a16:creationId xmlns:a16="http://schemas.microsoft.com/office/drawing/2014/main" id="{19F070BE-3695-435D-8031-C70B53B35C15}"/>
              </a:ext>
            </a:extLst>
          </p:cNvPr>
          <p:cNvGrpSpPr/>
          <p:nvPr/>
        </p:nvGrpSpPr>
        <p:grpSpPr>
          <a:xfrm>
            <a:off x="7970905" y="1109444"/>
            <a:ext cx="1608988" cy="5605885"/>
            <a:chOff x="5664917" y="806107"/>
            <a:chExt cx="1608988" cy="6030477"/>
          </a:xfrm>
          <a:solidFill>
            <a:srgbClr val="87C0CD"/>
          </a:solidFill>
        </p:grpSpPr>
        <p:sp>
          <p:nvSpPr>
            <p:cNvPr id="129" name="矩形 46">
              <a:extLst>
                <a:ext uri="{FF2B5EF4-FFF2-40B4-BE49-F238E27FC236}">
                  <a16:creationId xmlns:a16="http://schemas.microsoft.com/office/drawing/2014/main" id="{FCD4E070-4BFC-4B77-AE57-7BB4AFD3FDFB}"/>
                </a:ext>
              </a:extLst>
            </p:cNvPr>
            <p:cNvSpPr/>
            <p:nvPr/>
          </p:nvSpPr>
          <p:spPr>
            <a:xfrm>
              <a:off x="5664917" y="806107"/>
              <a:ext cx="1608988" cy="2871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0" name="直線接點 48">
              <a:extLst>
                <a:ext uri="{FF2B5EF4-FFF2-40B4-BE49-F238E27FC236}">
                  <a16:creationId xmlns:a16="http://schemas.microsoft.com/office/drawing/2014/main" id="{CAA926AE-A701-4BE0-A116-3AC9DE2E12FD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50">
            <a:extLst>
              <a:ext uri="{FF2B5EF4-FFF2-40B4-BE49-F238E27FC236}">
                <a16:creationId xmlns:a16="http://schemas.microsoft.com/office/drawing/2014/main" id="{4FE2DC6E-2ECB-4619-A392-1E61CA8EAB4D}"/>
              </a:ext>
            </a:extLst>
          </p:cNvPr>
          <p:cNvGrpSpPr/>
          <p:nvPr/>
        </p:nvGrpSpPr>
        <p:grpSpPr>
          <a:xfrm>
            <a:off x="10000693" y="1109444"/>
            <a:ext cx="1608988" cy="5594454"/>
            <a:chOff x="5664917" y="806106"/>
            <a:chExt cx="1608988" cy="6018182"/>
          </a:xfrm>
          <a:solidFill>
            <a:srgbClr val="87C0CD"/>
          </a:solidFill>
        </p:grpSpPr>
        <p:sp>
          <p:nvSpPr>
            <p:cNvPr id="134" name="矩形 51">
              <a:extLst>
                <a:ext uri="{FF2B5EF4-FFF2-40B4-BE49-F238E27FC236}">
                  <a16:creationId xmlns:a16="http://schemas.microsoft.com/office/drawing/2014/main" id="{4003870D-1A16-48E9-9079-1E220F6683C4}"/>
                </a:ext>
              </a:extLst>
            </p:cNvPr>
            <p:cNvSpPr/>
            <p:nvPr/>
          </p:nvSpPr>
          <p:spPr>
            <a:xfrm>
              <a:off x="5664917" y="806106"/>
              <a:ext cx="1608988" cy="2871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5" name="直線接點 53">
              <a:extLst>
                <a:ext uri="{FF2B5EF4-FFF2-40B4-BE49-F238E27FC236}">
                  <a16:creationId xmlns:a16="http://schemas.microsoft.com/office/drawing/2014/main" id="{27B5DB73-9E0E-4014-AB82-4C3CA08518CD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字版面配置區 11">
            <a:extLst>
              <a:ext uri="{FF2B5EF4-FFF2-40B4-BE49-F238E27FC236}">
                <a16:creationId xmlns:a16="http://schemas.microsoft.com/office/drawing/2014/main" id="{337C1C48-E9FD-4097-A051-9963197429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37" name="文字版面配置區 18">
            <a:extLst>
              <a:ext uri="{FF2B5EF4-FFF2-40B4-BE49-F238E27FC236}">
                <a16:creationId xmlns:a16="http://schemas.microsoft.com/office/drawing/2014/main" id="{B31F4D5E-D57B-4D5F-9A8C-E298471F36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138" name="群組 12">
            <a:extLst>
              <a:ext uri="{FF2B5EF4-FFF2-40B4-BE49-F238E27FC236}">
                <a16:creationId xmlns:a16="http://schemas.microsoft.com/office/drawing/2014/main" id="{2A7C35C7-3380-4A9B-B512-810505DC8091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39" name="圓角矩形 86">
              <a:extLst>
                <a:ext uri="{FF2B5EF4-FFF2-40B4-BE49-F238E27FC236}">
                  <a16:creationId xmlns:a16="http://schemas.microsoft.com/office/drawing/2014/main" id="{F213FDED-4639-48B3-B4A8-C57919E32845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0" name="圓角矩形 87">
              <a:extLst>
                <a:ext uri="{FF2B5EF4-FFF2-40B4-BE49-F238E27FC236}">
                  <a16:creationId xmlns:a16="http://schemas.microsoft.com/office/drawing/2014/main" id="{8F2FBAF1-1FC2-4442-A773-7D18564086AF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1" name="圓角矩形 88">
              <a:extLst>
                <a:ext uri="{FF2B5EF4-FFF2-40B4-BE49-F238E27FC236}">
                  <a16:creationId xmlns:a16="http://schemas.microsoft.com/office/drawing/2014/main" id="{95598BAB-0D64-4E5F-8193-DCB18AB7A0A5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2F3471F-DBA9-4919-9751-4EFFC8186179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E2037D-7A14-4C18-8E12-9BB2CCDA3832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1922-6C54-416D-9660-92C257D76760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5" name="文字版面配置區 16">
            <a:extLst>
              <a:ext uri="{FF2B5EF4-FFF2-40B4-BE49-F238E27FC236}">
                <a16:creationId xmlns:a16="http://schemas.microsoft.com/office/drawing/2014/main" id="{55D85594-CECA-44D8-990C-667A1EE11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417" y="1097890"/>
            <a:ext cx="1265238" cy="39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CQ1’19</a:t>
            </a:r>
            <a:endParaRPr lang="zh-TW" altLang="en-US" dirty="0"/>
          </a:p>
        </p:txBody>
      </p:sp>
      <p:sp>
        <p:nvSpPr>
          <p:cNvPr id="146" name="文字版面配置區 37">
            <a:extLst>
              <a:ext uri="{FF2B5EF4-FFF2-40B4-BE49-F238E27FC236}">
                <a16:creationId xmlns:a16="http://schemas.microsoft.com/office/drawing/2014/main" id="{66EC6741-49D8-4580-B947-19419390D4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2313" y="1097890"/>
            <a:ext cx="1265238" cy="414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CQ2’19</a:t>
            </a:r>
            <a:endParaRPr lang="zh-TW" altLang="en-US" dirty="0"/>
          </a:p>
        </p:txBody>
      </p:sp>
      <p:sp>
        <p:nvSpPr>
          <p:cNvPr id="147" name="文字版面配置區 40">
            <a:extLst>
              <a:ext uri="{FF2B5EF4-FFF2-40B4-BE49-F238E27FC236}">
                <a16:creationId xmlns:a16="http://schemas.microsoft.com/office/drawing/2014/main" id="{D176C379-490B-4E6A-8B2C-DC938D69F7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209" y="1097890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CQ3’19</a:t>
            </a:r>
            <a:endParaRPr lang="zh-TW" altLang="en-US" dirty="0"/>
          </a:p>
        </p:txBody>
      </p:sp>
      <p:sp>
        <p:nvSpPr>
          <p:cNvPr id="148" name="文字版面配置區 44">
            <a:extLst>
              <a:ext uri="{FF2B5EF4-FFF2-40B4-BE49-F238E27FC236}">
                <a16:creationId xmlns:a16="http://schemas.microsoft.com/office/drawing/2014/main" id="{E45712E7-123B-459E-AE96-7EAC8E549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800" y="1097890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CQ4’19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652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_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0058057" y="1372624"/>
            <a:ext cx="1461395" cy="5382850"/>
          </a:xfrm>
          <a:prstGeom prst="rect">
            <a:avLst/>
          </a:pr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66928" y="1372624"/>
            <a:ext cx="1535742" cy="5382824"/>
          </a:xfrm>
          <a:prstGeom prst="rect">
            <a:avLst/>
          </a:prstGeom>
          <a:solidFill>
            <a:srgbClr val="F0F7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4671" y="1374325"/>
            <a:ext cx="1316683" cy="5379421"/>
          </a:xfrm>
          <a:prstGeom prst="rect">
            <a:avLst/>
          </a:pr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11378111" y="1372624"/>
            <a:ext cx="568162" cy="5382824"/>
          </a:xfrm>
          <a:prstGeom prst="roundRect">
            <a:avLst>
              <a:gd name="adj" fmla="val 38515"/>
            </a:avLst>
          </a:pr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171952" y="1367295"/>
            <a:ext cx="8673693" cy="5384752"/>
            <a:chOff x="219434" y="1651136"/>
            <a:chExt cx="7487608" cy="5023435"/>
          </a:xfrm>
          <a:solidFill>
            <a:srgbClr val="E9F0F3"/>
          </a:solidFill>
        </p:grpSpPr>
        <p:sp>
          <p:nvSpPr>
            <p:cNvPr id="10" name="矩形 9"/>
            <p:cNvSpPr/>
            <p:nvPr/>
          </p:nvSpPr>
          <p:spPr>
            <a:xfrm>
              <a:off x="445168" y="1655249"/>
              <a:ext cx="7261874" cy="5019322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" name="圓角矩形 10"/>
            <p:cNvSpPr/>
            <p:nvPr/>
          </p:nvSpPr>
          <p:spPr>
            <a:xfrm>
              <a:off x="219434" y="1651136"/>
              <a:ext cx="492519" cy="5023435"/>
            </a:xfrm>
            <a:prstGeom prst="roundRect">
              <a:avLst>
                <a:gd name="adj" fmla="val 50000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87" name="矩形 3">
            <a:extLst>
              <a:ext uri="{FF2B5EF4-FFF2-40B4-BE49-F238E27FC236}">
                <a16:creationId xmlns:a16="http://schemas.microsoft.com/office/drawing/2014/main" id="{AED9608A-945D-4ED9-87F4-A3DD7D261B30}"/>
              </a:ext>
            </a:extLst>
          </p:cNvPr>
          <p:cNvSpPr/>
          <p:nvPr/>
        </p:nvSpPr>
        <p:spPr>
          <a:xfrm>
            <a:off x="7286381" y="1372624"/>
            <a:ext cx="1580547" cy="5382850"/>
          </a:xfrm>
          <a:prstGeom prst="rect">
            <a:avLst/>
          </a:pr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3040" y="918354"/>
            <a:ext cx="128404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Q4’20</a:t>
            </a:r>
            <a:endParaRPr lang="zh-TW" altLang="en-US" sz="20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cxnSp>
        <p:nvCxnSpPr>
          <p:cNvPr id="35" name="直線接點 34"/>
          <p:cNvCxnSpPr>
            <a:cxnSpLocks/>
          </p:cNvCxnSpPr>
          <p:nvPr/>
        </p:nvCxnSpPr>
        <p:spPr>
          <a:xfrm>
            <a:off x="180636" y="1081012"/>
            <a:ext cx="0" cy="5680789"/>
          </a:xfrm>
          <a:prstGeom prst="line">
            <a:avLst/>
          </a:prstGeom>
          <a:solidFill>
            <a:srgbClr val="226597"/>
          </a:solidFill>
          <a:ln>
            <a:solidFill>
              <a:srgbClr val="87C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版面配置區 7">
            <a:extLst>
              <a:ext uri="{FF2B5EF4-FFF2-40B4-BE49-F238E27FC236}">
                <a16:creationId xmlns:a16="http://schemas.microsoft.com/office/drawing/2014/main" id="{A8EB1B92-67FD-4FF4-AC48-7B2A67104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E60336-D6EE-4DC1-A918-52F41000E18D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48" name="群組 45">
            <a:extLst>
              <a:ext uri="{FF2B5EF4-FFF2-40B4-BE49-F238E27FC236}">
                <a16:creationId xmlns:a16="http://schemas.microsoft.com/office/drawing/2014/main" id="{153B304E-F57F-4B3C-9ACF-9737C236E0E6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B8164510-11F5-4C5F-9354-01941B4C397A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57" name="直線接點 48">
              <a:extLst>
                <a:ext uri="{FF2B5EF4-FFF2-40B4-BE49-F238E27FC236}">
                  <a16:creationId xmlns:a16="http://schemas.microsoft.com/office/drawing/2014/main" id="{7C108BB3-D16C-4953-97B9-110D0440DC3C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50">
            <a:extLst>
              <a:ext uri="{FF2B5EF4-FFF2-40B4-BE49-F238E27FC236}">
                <a16:creationId xmlns:a16="http://schemas.microsoft.com/office/drawing/2014/main" id="{354B4E36-00C1-496F-A4C0-C5D3DEC16173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69" name="矩形 51">
              <a:extLst>
                <a:ext uri="{FF2B5EF4-FFF2-40B4-BE49-F238E27FC236}">
                  <a16:creationId xmlns:a16="http://schemas.microsoft.com/office/drawing/2014/main" id="{98573213-9429-4FF9-B01C-4AD5E29B9A08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0" name="直線接點 53">
              <a:extLst>
                <a:ext uri="{FF2B5EF4-FFF2-40B4-BE49-F238E27FC236}">
                  <a16:creationId xmlns:a16="http://schemas.microsoft.com/office/drawing/2014/main" id="{12C7795B-5FF5-4E03-875E-5AFDEAC39B56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版面配置區 40">
            <a:extLst>
              <a:ext uri="{FF2B5EF4-FFF2-40B4-BE49-F238E27FC236}">
                <a16:creationId xmlns:a16="http://schemas.microsoft.com/office/drawing/2014/main" id="{2960468C-1BDE-46DE-8344-B50F067594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0383" y="991119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H1’20</a:t>
            </a:r>
            <a:endParaRPr lang="zh-TW" altLang="en-US" dirty="0"/>
          </a:p>
        </p:txBody>
      </p:sp>
      <p:sp>
        <p:nvSpPr>
          <p:cNvPr id="72" name="文字版面配置區 44">
            <a:extLst>
              <a:ext uri="{FF2B5EF4-FFF2-40B4-BE49-F238E27FC236}">
                <a16:creationId xmlns:a16="http://schemas.microsoft.com/office/drawing/2014/main" id="{CF3F289A-62E7-4C23-8427-96B6E013B1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4310" y="991119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H1’21</a:t>
            </a:r>
            <a:endParaRPr lang="zh-TW" altLang="en-US" dirty="0"/>
          </a:p>
        </p:txBody>
      </p:sp>
      <p:grpSp>
        <p:nvGrpSpPr>
          <p:cNvPr id="73" name="群組 50">
            <a:extLst>
              <a:ext uri="{FF2B5EF4-FFF2-40B4-BE49-F238E27FC236}">
                <a16:creationId xmlns:a16="http://schemas.microsoft.com/office/drawing/2014/main" id="{D60BE378-DC07-41E2-93C8-CC6D2A6217DB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75" name="矩形 51">
              <a:extLst>
                <a:ext uri="{FF2B5EF4-FFF2-40B4-BE49-F238E27FC236}">
                  <a16:creationId xmlns:a16="http://schemas.microsoft.com/office/drawing/2014/main" id="{27AABB7C-BA0E-4859-B4BE-ABE39AA59D39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6" name="直線接點 53">
              <a:extLst>
                <a:ext uri="{FF2B5EF4-FFF2-40B4-BE49-F238E27FC236}">
                  <a16:creationId xmlns:a16="http://schemas.microsoft.com/office/drawing/2014/main" id="{5BC67D10-C269-4B0E-8C3C-DB0F983D65A9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字版面配置區 44">
            <a:extLst>
              <a:ext uri="{FF2B5EF4-FFF2-40B4-BE49-F238E27FC236}">
                <a16:creationId xmlns:a16="http://schemas.microsoft.com/office/drawing/2014/main" id="{7D1164AF-3006-41BF-82B4-376F8B60B7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6770" y="991119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H2’20</a:t>
            </a:r>
            <a:endParaRPr lang="zh-TW" altLang="en-US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C83B28-FC37-4171-81D1-3BBF051B6756}"/>
              </a:ext>
            </a:extLst>
          </p:cNvPr>
          <p:cNvCxnSpPr>
            <a:cxnSpLocks/>
          </p:cNvCxnSpPr>
          <p:nvPr/>
        </p:nvCxnSpPr>
        <p:spPr>
          <a:xfrm>
            <a:off x="171952" y="4401371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12">
            <a:extLst>
              <a:ext uri="{FF2B5EF4-FFF2-40B4-BE49-F238E27FC236}">
                <a16:creationId xmlns:a16="http://schemas.microsoft.com/office/drawing/2014/main" id="{93A8B9C0-665D-4BC1-ADBF-7DF11FD7A5B7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46" name="圓角矩形 86">
              <a:extLst>
                <a:ext uri="{FF2B5EF4-FFF2-40B4-BE49-F238E27FC236}">
                  <a16:creationId xmlns:a16="http://schemas.microsoft.com/office/drawing/2014/main" id="{0D2FDCA1-CC7F-47BD-B188-88ECB8E52F17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7" name="圓角矩形 87">
              <a:extLst>
                <a:ext uri="{FF2B5EF4-FFF2-40B4-BE49-F238E27FC236}">
                  <a16:creationId xmlns:a16="http://schemas.microsoft.com/office/drawing/2014/main" id="{6303DFCE-50C2-4D69-AE00-B6BED94B0FAC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9" name="圓角矩形 88">
              <a:extLst>
                <a:ext uri="{FF2B5EF4-FFF2-40B4-BE49-F238E27FC236}">
                  <a16:creationId xmlns:a16="http://schemas.microsoft.com/office/drawing/2014/main" id="{CB61A774-ABFA-4056-96C7-E46664BCDF5A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990C527B-5C04-48AE-9C6A-550ACAD15E11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8343ADA-8E7E-44B4-A035-DA523496A04E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2E21E-9CBF-4114-9217-D8C612071205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grpSp>
        <p:nvGrpSpPr>
          <p:cNvPr id="42" name="群組 63">
            <a:extLst>
              <a:ext uri="{FF2B5EF4-FFF2-40B4-BE49-F238E27FC236}">
                <a16:creationId xmlns:a16="http://schemas.microsoft.com/office/drawing/2014/main" id="{19CAC3E0-13DD-45FD-B59B-25480BE834C0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43" name="矩形 64">
              <a:extLst>
                <a:ext uri="{FF2B5EF4-FFF2-40B4-BE49-F238E27FC236}">
                  <a16:creationId xmlns:a16="http://schemas.microsoft.com/office/drawing/2014/main" id="{4920B8C6-1898-4DAA-B502-1C709FC10E95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4" name="矩形 65">
              <a:extLst>
                <a:ext uri="{FF2B5EF4-FFF2-40B4-BE49-F238E27FC236}">
                  <a16:creationId xmlns:a16="http://schemas.microsoft.com/office/drawing/2014/main" id="{78CAE40E-2D24-460F-A301-22A794FAEB98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80735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_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10072967" y="1594794"/>
              <a:ext cx="1461395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881838" y="1594794"/>
              <a:ext cx="1535742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8673693" cy="5114167"/>
              <a:chOff x="219434" y="1651136"/>
              <a:chExt cx="7487608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8" y="1655249"/>
                <a:ext cx="7261874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87" name="矩形 3">
              <a:extLst>
                <a:ext uri="{FF2B5EF4-FFF2-40B4-BE49-F238E27FC236}">
                  <a16:creationId xmlns:a16="http://schemas.microsoft.com/office/drawing/2014/main" id="{AED9608A-945D-4ED9-87F4-A3DD7D261B30}"/>
                </a:ext>
              </a:extLst>
            </p:cNvPr>
            <p:cNvSpPr/>
            <p:nvPr/>
          </p:nvSpPr>
          <p:spPr>
            <a:xfrm>
              <a:off x="7301291" y="1594794"/>
              <a:ext cx="1580547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3039" y="918354"/>
            <a:ext cx="153051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Current</a:t>
            </a:r>
            <a:endParaRPr lang="zh-TW" altLang="en-US" sz="20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cxnSp>
        <p:nvCxnSpPr>
          <p:cNvPr id="35" name="直線接點 34"/>
          <p:cNvCxnSpPr>
            <a:cxnSpLocks/>
          </p:cNvCxnSpPr>
          <p:nvPr/>
        </p:nvCxnSpPr>
        <p:spPr>
          <a:xfrm>
            <a:off x="180636" y="1081012"/>
            <a:ext cx="0" cy="5680789"/>
          </a:xfrm>
          <a:prstGeom prst="line">
            <a:avLst/>
          </a:prstGeom>
          <a:solidFill>
            <a:srgbClr val="226597"/>
          </a:solidFill>
          <a:ln>
            <a:solidFill>
              <a:srgbClr val="87C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版面配置區 7">
            <a:extLst>
              <a:ext uri="{FF2B5EF4-FFF2-40B4-BE49-F238E27FC236}">
                <a16:creationId xmlns:a16="http://schemas.microsoft.com/office/drawing/2014/main" id="{A8EB1B92-67FD-4FF4-AC48-7B2A67104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E60336-D6EE-4DC1-A918-52F41000E18D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48" name="群組 45">
            <a:extLst>
              <a:ext uri="{FF2B5EF4-FFF2-40B4-BE49-F238E27FC236}">
                <a16:creationId xmlns:a16="http://schemas.microsoft.com/office/drawing/2014/main" id="{153B304E-F57F-4B3C-9ACF-9737C236E0E6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B8164510-11F5-4C5F-9354-01941B4C397A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57" name="直線接點 48">
              <a:extLst>
                <a:ext uri="{FF2B5EF4-FFF2-40B4-BE49-F238E27FC236}">
                  <a16:creationId xmlns:a16="http://schemas.microsoft.com/office/drawing/2014/main" id="{7C108BB3-D16C-4953-97B9-110D0440DC3C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50">
            <a:extLst>
              <a:ext uri="{FF2B5EF4-FFF2-40B4-BE49-F238E27FC236}">
                <a16:creationId xmlns:a16="http://schemas.microsoft.com/office/drawing/2014/main" id="{354B4E36-00C1-496F-A4C0-C5D3DEC16173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69" name="矩形 51">
              <a:extLst>
                <a:ext uri="{FF2B5EF4-FFF2-40B4-BE49-F238E27FC236}">
                  <a16:creationId xmlns:a16="http://schemas.microsoft.com/office/drawing/2014/main" id="{98573213-9429-4FF9-B01C-4AD5E29B9A08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0" name="直線接點 53">
              <a:extLst>
                <a:ext uri="{FF2B5EF4-FFF2-40B4-BE49-F238E27FC236}">
                  <a16:creationId xmlns:a16="http://schemas.microsoft.com/office/drawing/2014/main" id="{12C7795B-5FF5-4E03-875E-5AFDEAC39B56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版面配置區 40">
            <a:extLst>
              <a:ext uri="{FF2B5EF4-FFF2-40B4-BE49-F238E27FC236}">
                <a16:creationId xmlns:a16="http://schemas.microsoft.com/office/drawing/2014/main" id="{2960468C-1BDE-46DE-8344-B50F067594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0383" y="974185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H1’20</a:t>
            </a:r>
            <a:endParaRPr lang="zh-TW" altLang="en-US" dirty="0"/>
          </a:p>
        </p:txBody>
      </p:sp>
      <p:sp>
        <p:nvSpPr>
          <p:cNvPr id="72" name="文字版面配置區 44">
            <a:extLst>
              <a:ext uri="{FF2B5EF4-FFF2-40B4-BE49-F238E27FC236}">
                <a16:creationId xmlns:a16="http://schemas.microsoft.com/office/drawing/2014/main" id="{CF3F289A-62E7-4C23-8427-96B6E013B1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4310" y="97418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H1’21</a:t>
            </a:r>
            <a:endParaRPr lang="zh-TW" altLang="en-US" dirty="0"/>
          </a:p>
        </p:txBody>
      </p:sp>
      <p:grpSp>
        <p:nvGrpSpPr>
          <p:cNvPr id="73" name="群組 50">
            <a:extLst>
              <a:ext uri="{FF2B5EF4-FFF2-40B4-BE49-F238E27FC236}">
                <a16:creationId xmlns:a16="http://schemas.microsoft.com/office/drawing/2014/main" id="{D60BE378-DC07-41E2-93C8-CC6D2A6217DB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75" name="矩形 51">
              <a:extLst>
                <a:ext uri="{FF2B5EF4-FFF2-40B4-BE49-F238E27FC236}">
                  <a16:creationId xmlns:a16="http://schemas.microsoft.com/office/drawing/2014/main" id="{27AABB7C-BA0E-4859-B4BE-ABE39AA59D39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6" name="直線接點 53">
              <a:extLst>
                <a:ext uri="{FF2B5EF4-FFF2-40B4-BE49-F238E27FC236}">
                  <a16:creationId xmlns:a16="http://schemas.microsoft.com/office/drawing/2014/main" id="{5BC67D10-C269-4B0E-8C3C-DB0F983D65A9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字版面配置區 44">
            <a:extLst>
              <a:ext uri="{FF2B5EF4-FFF2-40B4-BE49-F238E27FC236}">
                <a16:creationId xmlns:a16="http://schemas.microsoft.com/office/drawing/2014/main" id="{7D1164AF-3006-41BF-82B4-376F8B60B7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6770" y="97418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H2’20</a:t>
            </a:r>
            <a:endParaRPr lang="zh-TW" altLang="en-US" dirty="0"/>
          </a:p>
        </p:txBody>
      </p:sp>
      <p:grpSp>
        <p:nvGrpSpPr>
          <p:cNvPr id="49" name="群組 12">
            <a:extLst>
              <a:ext uri="{FF2B5EF4-FFF2-40B4-BE49-F238E27FC236}">
                <a16:creationId xmlns:a16="http://schemas.microsoft.com/office/drawing/2014/main" id="{1C88DF12-1308-432A-B7A7-77F5CA1C146F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51" name="圓角矩形 86">
              <a:extLst>
                <a:ext uri="{FF2B5EF4-FFF2-40B4-BE49-F238E27FC236}">
                  <a16:creationId xmlns:a16="http://schemas.microsoft.com/office/drawing/2014/main" id="{3B0B9F3F-B9D9-41F7-B17D-A8BD633FD395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2" name="圓角矩形 87">
              <a:extLst>
                <a:ext uri="{FF2B5EF4-FFF2-40B4-BE49-F238E27FC236}">
                  <a16:creationId xmlns:a16="http://schemas.microsoft.com/office/drawing/2014/main" id="{75FC915F-BDFF-4931-9164-6AE78CFB29DE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3" name="圓角矩形 88">
              <a:extLst>
                <a:ext uri="{FF2B5EF4-FFF2-40B4-BE49-F238E27FC236}">
                  <a16:creationId xmlns:a16="http://schemas.microsoft.com/office/drawing/2014/main" id="{24318956-7A08-466F-9489-6ECC94F98059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1DC4F488-55FE-428D-814D-BDA3ADD2DB10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B059C1-5263-48D1-8328-FACAD9D30ABE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CADB0A-E7AC-406F-A302-EFC649206F27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grpSp>
        <p:nvGrpSpPr>
          <p:cNvPr id="41" name="群組 63">
            <a:extLst>
              <a:ext uri="{FF2B5EF4-FFF2-40B4-BE49-F238E27FC236}">
                <a16:creationId xmlns:a16="http://schemas.microsoft.com/office/drawing/2014/main" id="{ACB47F6D-8641-40B4-A95D-55996762A61F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42" name="矩形 64">
              <a:extLst>
                <a:ext uri="{FF2B5EF4-FFF2-40B4-BE49-F238E27FC236}">
                  <a16:creationId xmlns:a16="http://schemas.microsoft.com/office/drawing/2014/main" id="{291C8FF8-5DC0-4003-BF9D-7DABA1A30743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3" name="矩形 65">
              <a:extLst>
                <a:ext uri="{FF2B5EF4-FFF2-40B4-BE49-F238E27FC236}">
                  <a16:creationId xmlns:a16="http://schemas.microsoft.com/office/drawing/2014/main" id="{6690DDD4-6BB0-4B5F-AC55-DC2935289FB1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215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chemeClr val="accent4">
              <a:lumMod val="90000"/>
            </a:schemeClr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4DFF27A-BD3B-4CCE-93DC-7599057CA050}"/>
              </a:ext>
            </a:extLst>
          </p:cNvPr>
          <p:cNvGrpSpPr/>
          <p:nvPr/>
        </p:nvGrpSpPr>
        <p:grpSpPr>
          <a:xfrm>
            <a:off x="180568" y="4101602"/>
            <a:ext cx="11794553" cy="2642092"/>
            <a:chOff x="180568" y="1388489"/>
            <a:chExt cx="11794553" cy="264209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420AA3A7-441A-40D2-BFDC-021A2E99B990}"/>
                </a:ext>
              </a:extLst>
            </p:cNvPr>
            <p:cNvGrpSpPr/>
            <p:nvPr/>
          </p:nvGrpSpPr>
          <p:grpSpPr>
            <a:xfrm>
              <a:off x="180568" y="1388489"/>
              <a:ext cx="11794553" cy="2642092"/>
              <a:chOff x="433444" y="1651848"/>
              <a:chExt cx="11488594" cy="2526974"/>
            </a:xfrm>
          </p:grpSpPr>
          <p:sp>
            <p:nvSpPr>
              <p:cNvPr id="138" name="Rectangle: Rounded Corners 137">
                <a:extLst>
                  <a:ext uri="{FF2B5EF4-FFF2-40B4-BE49-F238E27FC236}">
                    <a16:creationId xmlns:a16="http://schemas.microsoft.com/office/drawing/2014/main" id="{E8BD73BF-802F-4362-80D6-B0FBBC21BAE0}"/>
                  </a:ext>
                </a:extLst>
              </p:cNvPr>
              <p:cNvSpPr/>
              <p:nvPr/>
            </p:nvSpPr>
            <p:spPr>
              <a:xfrm>
                <a:off x="433445" y="1658881"/>
                <a:ext cx="11488593" cy="2519941"/>
              </a:xfrm>
              <a:prstGeom prst="roundRect">
                <a:avLst>
                  <a:gd name="adj" fmla="val 5579"/>
                </a:avLst>
              </a:prstGeom>
              <a:solidFill>
                <a:srgbClr val="F9FDFD"/>
              </a:solidFill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aa-ET"/>
              </a:p>
            </p:txBody>
          </p: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C6668480-6459-4218-B650-804C7E19EB22}"/>
                  </a:ext>
                </a:extLst>
              </p:cNvPr>
              <p:cNvCxnSpPr/>
              <p:nvPr/>
            </p:nvCxnSpPr>
            <p:spPr>
              <a:xfrm>
                <a:off x="433444" y="1917367"/>
                <a:ext cx="11488593" cy="0"/>
              </a:xfrm>
              <a:prstGeom prst="line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7E1DB773-01B2-4768-A665-4193C0DB17CA}"/>
                  </a:ext>
                </a:extLst>
              </p:cNvPr>
              <p:cNvSpPr txBox="1"/>
              <p:nvPr/>
            </p:nvSpPr>
            <p:spPr>
              <a:xfrm rot="5400000">
                <a:off x="472018" y="1636459"/>
                <a:ext cx="277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b="1" dirty="0">
                    <a:solidFill>
                      <a:schemeClr val="bg1">
                        <a:lumMod val="50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&gt;</a:t>
                </a:r>
                <a:endParaRPr lang="aa-ET" sz="1400" b="1" dirty="0">
                  <a:solidFill>
                    <a:schemeClr val="bg1">
                      <a:lumMod val="50000"/>
                    </a:schemeClr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73F2AF5-3DAF-40E6-AE38-E8BB82616AC5}"/>
                </a:ext>
              </a:extLst>
            </p:cNvPr>
            <p:cNvCxnSpPr>
              <a:cxnSpLocks/>
            </p:cNvCxnSpPr>
            <p:nvPr/>
          </p:nvCxnSpPr>
          <p:spPr>
            <a:xfrm>
              <a:off x="180569" y="2839698"/>
              <a:ext cx="11794552" cy="0"/>
            </a:xfrm>
            <a:prstGeom prst="line">
              <a:avLst/>
            </a:prstGeom>
            <a:ln w="12700">
              <a:solidFill>
                <a:schemeClr val="accent4">
                  <a:lumMod val="9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14983" y="928293"/>
            <a:ext cx="121503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Current</a:t>
            </a:r>
            <a:endParaRPr lang="zh-TW" altLang="en-US" sz="18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641479" y="1011619"/>
            <a:ext cx="1019627" cy="222666"/>
          </a:xfrm>
          <a:prstGeom prst="rect">
            <a:avLst/>
          </a:prstGeom>
          <a:solidFill>
            <a:srgbClr val="9E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9305905" y="1011618"/>
            <a:ext cx="1019627" cy="214743"/>
          </a:xfrm>
          <a:prstGeom prst="rect">
            <a:avLst/>
          </a:prstGeom>
          <a:solidFill>
            <a:srgbClr val="9EDC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77" name="文字版面配置區 40"/>
          <p:cNvSpPr>
            <a:spLocks noGrp="1"/>
          </p:cNvSpPr>
          <p:nvPr>
            <p:ph type="body" sz="quarter" idx="13" hasCustomPrompt="1"/>
          </p:nvPr>
        </p:nvSpPr>
        <p:spPr>
          <a:xfrm>
            <a:off x="6636690" y="969951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H1’20</a:t>
            </a:r>
            <a:endParaRPr lang="zh-TW" altLang="en-US" dirty="0"/>
          </a:p>
        </p:txBody>
      </p:sp>
      <p:sp>
        <p:nvSpPr>
          <p:cNvPr id="78" name="文字版面配置區 44"/>
          <p:cNvSpPr>
            <a:spLocks noGrp="1"/>
          </p:cNvSpPr>
          <p:nvPr>
            <p:ph type="body" sz="quarter" idx="14" hasCustomPrompt="1"/>
          </p:nvPr>
        </p:nvSpPr>
        <p:spPr>
          <a:xfrm>
            <a:off x="9303169" y="969951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H2’20</a:t>
            </a:r>
            <a:endParaRPr lang="zh-TW" altLang="en-US" dirty="0"/>
          </a:p>
        </p:txBody>
      </p:sp>
      <p:sp>
        <p:nvSpPr>
          <p:cNvPr id="71" name="文字版面配置區 11">
            <a:extLst>
              <a:ext uri="{FF2B5EF4-FFF2-40B4-BE49-F238E27FC236}">
                <a16:creationId xmlns:a16="http://schemas.microsoft.com/office/drawing/2014/main" id="{4D64847B-2288-4EB6-8542-0373F17713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72" name="文字版面配置區 18">
            <a:extLst>
              <a:ext uri="{FF2B5EF4-FFF2-40B4-BE49-F238E27FC236}">
                <a16:creationId xmlns:a16="http://schemas.microsoft.com/office/drawing/2014/main" id="{11463F27-20B5-4220-B2E5-C56CF552008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F729279-0247-4BE3-B92E-B2DA9E406DAE}"/>
              </a:ext>
            </a:extLst>
          </p:cNvPr>
          <p:cNvGrpSpPr/>
          <p:nvPr/>
        </p:nvGrpSpPr>
        <p:grpSpPr>
          <a:xfrm>
            <a:off x="180568" y="1406973"/>
            <a:ext cx="11794553" cy="5328076"/>
            <a:chOff x="180568" y="4090485"/>
            <a:chExt cx="11794553" cy="5328076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D400D84-7D45-4D02-AA37-44A99465F21A}"/>
                </a:ext>
              </a:extLst>
            </p:cNvPr>
            <p:cNvGrpSpPr/>
            <p:nvPr/>
          </p:nvGrpSpPr>
          <p:grpSpPr>
            <a:xfrm>
              <a:off x="180568" y="4090485"/>
              <a:ext cx="11794553" cy="2642093"/>
              <a:chOff x="180568" y="1388489"/>
              <a:chExt cx="11794553" cy="264209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C647AB1E-114A-4321-9180-88FFA6F56A38}"/>
                  </a:ext>
                </a:extLst>
              </p:cNvPr>
              <p:cNvGrpSpPr/>
              <p:nvPr/>
            </p:nvGrpSpPr>
            <p:grpSpPr>
              <a:xfrm>
                <a:off x="180568" y="1388489"/>
                <a:ext cx="11794553" cy="2642093"/>
                <a:chOff x="433444" y="1651848"/>
                <a:chExt cx="11488594" cy="2526974"/>
              </a:xfrm>
            </p:grpSpPr>
            <p:sp>
              <p:nvSpPr>
                <p:cNvPr id="128" name="Rectangle: Rounded Corners 127">
                  <a:extLst>
                    <a:ext uri="{FF2B5EF4-FFF2-40B4-BE49-F238E27FC236}">
                      <a16:creationId xmlns:a16="http://schemas.microsoft.com/office/drawing/2014/main" id="{BF54CEBD-3EA1-47C8-BCD4-664554669381}"/>
                    </a:ext>
                  </a:extLst>
                </p:cNvPr>
                <p:cNvSpPr/>
                <p:nvPr/>
              </p:nvSpPr>
              <p:spPr>
                <a:xfrm>
                  <a:off x="433445" y="1658881"/>
                  <a:ext cx="11488593" cy="2519941"/>
                </a:xfrm>
                <a:prstGeom prst="roundRect">
                  <a:avLst>
                    <a:gd name="adj" fmla="val 5579"/>
                  </a:avLst>
                </a:prstGeom>
                <a:solidFill>
                  <a:srgbClr val="F9FDFD"/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aa-ET"/>
                </a:p>
              </p:txBody>
            </p: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C373BE1A-00DA-46D1-ABA9-5C4C9B4F8E14}"/>
                    </a:ext>
                  </a:extLst>
                </p:cNvPr>
                <p:cNvCxnSpPr/>
                <p:nvPr/>
              </p:nvCxnSpPr>
              <p:spPr>
                <a:xfrm>
                  <a:off x="433444" y="1917367"/>
                  <a:ext cx="11488593" cy="0"/>
                </a:xfrm>
                <a:prstGeom prst="line">
                  <a:avLst/>
                </a:prstGeom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8460AF73-6D33-40D0-8781-664F99BAACE7}"/>
                    </a:ext>
                  </a:extLst>
                </p:cNvPr>
                <p:cNvSpPr txBox="1"/>
                <p:nvPr/>
              </p:nvSpPr>
              <p:spPr>
                <a:xfrm rot="5400000">
                  <a:off x="472018" y="1636459"/>
                  <a:ext cx="277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b="1" dirty="0">
                      <a:solidFill>
                        <a:schemeClr val="bg1">
                          <a:lumMod val="50000"/>
                        </a:schemeClr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&gt;</a:t>
                  </a:r>
                  <a:endParaRPr lang="aa-ET" sz="1400" b="1" dirty="0">
                    <a:solidFill>
                      <a:schemeClr val="bg1">
                        <a:lumMod val="50000"/>
                      </a:schemeClr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EE2E3219-10BE-4C51-9CEF-2F6886DD40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0569" y="2839698"/>
                <a:ext cx="11794552" cy="0"/>
              </a:xfrm>
              <a:prstGeom prst="line">
                <a:avLst/>
              </a:prstGeom>
              <a:ln w="12700">
                <a:solidFill>
                  <a:schemeClr val="accent4">
                    <a:lumMod val="9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7743F6B-E56B-4E79-86C2-54E205ADE5A5}"/>
                </a:ext>
              </a:extLst>
            </p:cNvPr>
            <p:cNvGrpSpPr/>
            <p:nvPr/>
          </p:nvGrpSpPr>
          <p:grpSpPr>
            <a:xfrm>
              <a:off x="6636690" y="4368100"/>
              <a:ext cx="5338430" cy="5050461"/>
              <a:chOff x="6636690" y="4368100"/>
              <a:chExt cx="5338430" cy="5050461"/>
            </a:xfrm>
          </p:grpSpPr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5D8B8B46-4609-4269-993C-90EE688A16B4}"/>
                  </a:ext>
                </a:extLst>
              </p:cNvPr>
              <p:cNvCxnSpPr/>
              <p:nvPr/>
            </p:nvCxnSpPr>
            <p:spPr>
              <a:xfrm>
                <a:off x="9305905" y="4368100"/>
                <a:ext cx="0" cy="2364477"/>
              </a:xfrm>
              <a:prstGeom prst="line">
                <a:avLst/>
              </a:prstGeom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572AD188-D17B-41C9-9934-AE8589CD6C82}"/>
                  </a:ext>
                </a:extLst>
              </p:cNvPr>
              <p:cNvCxnSpPr/>
              <p:nvPr/>
            </p:nvCxnSpPr>
            <p:spPr>
              <a:xfrm>
                <a:off x="6636690" y="4368100"/>
                <a:ext cx="0" cy="2364477"/>
              </a:xfrm>
              <a:prstGeom prst="line">
                <a:avLst/>
              </a:prstGeom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93D04B8-D498-4D14-985A-9398A78EDF64}"/>
                  </a:ext>
                </a:extLst>
              </p:cNvPr>
              <p:cNvCxnSpPr/>
              <p:nvPr/>
            </p:nvCxnSpPr>
            <p:spPr>
              <a:xfrm>
                <a:off x="11975120" y="4368100"/>
                <a:ext cx="0" cy="2364477"/>
              </a:xfrm>
              <a:prstGeom prst="line">
                <a:avLst/>
              </a:prstGeom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42DDF3CB-D53D-48FC-8CF2-E425B5B34B9F}"/>
                  </a:ext>
                </a:extLst>
              </p:cNvPr>
              <p:cNvCxnSpPr/>
              <p:nvPr/>
            </p:nvCxnSpPr>
            <p:spPr>
              <a:xfrm>
                <a:off x="9305905" y="7054084"/>
                <a:ext cx="0" cy="2364477"/>
              </a:xfrm>
              <a:prstGeom prst="line">
                <a:avLst/>
              </a:prstGeom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8F0EE98F-403A-4F16-8B00-85BED05F1853}"/>
                  </a:ext>
                </a:extLst>
              </p:cNvPr>
              <p:cNvCxnSpPr/>
              <p:nvPr/>
            </p:nvCxnSpPr>
            <p:spPr>
              <a:xfrm>
                <a:off x="6636690" y="7054084"/>
                <a:ext cx="0" cy="2364477"/>
              </a:xfrm>
              <a:prstGeom prst="line">
                <a:avLst/>
              </a:prstGeom>
              <a:ln>
                <a:solidFill>
                  <a:schemeClr val="accent4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6D3EBAE-F4CA-4513-B0CB-AEB9062E58CA}"/>
              </a:ext>
            </a:extLst>
          </p:cNvPr>
          <p:cNvSpPr/>
          <p:nvPr/>
        </p:nvSpPr>
        <p:spPr>
          <a:xfrm rot="16200000">
            <a:off x="-140509" y="2173334"/>
            <a:ext cx="960285" cy="205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0C30AD-09F3-46CE-87C2-AD72322FC67C}"/>
              </a:ext>
            </a:extLst>
          </p:cNvPr>
          <p:cNvSpPr/>
          <p:nvPr/>
        </p:nvSpPr>
        <p:spPr>
          <a:xfrm rot="16200000">
            <a:off x="-140509" y="3329431"/>
            <a:ext cx="960285" cy="205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B100EB2-630F-4588-8D53-6C94300C5F12}"/>
              </a:ext>
            </a:extLst>
          </p:cNvPr>
          <p:cNvSpPr/>
          <p:nvPr/>
        </p:nvSpPr>
        <p:spPr>
          <a:xfrm rot="16200000">
            <a:off x="-140509" y="4868123"/>
            <a:ext cx="960285" cy="205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71EC7F2-1B6E-4628-AD5E-C2C465ABB830}"/>
              </a:ext>
            </a:extLst>
          </p:cNvPr>
          <p:cNvSpPr/>
          <p:nvPr/>
        </p:nvSpPr>
        <p:spPr>
          <a:xfrm rot="16200000">
            <a:off x="-140509" y="6024220"/>
            <a:ext cx="960285" cy="2058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5F8AE8D-3443-45F8-8526-92DB9CA53820}"/>
              </a:ext>
            </a:extLst>
          </p:cNvPr>
          <p:cNvSpPr txBox="1"/>
          <p:nvPr/>
        </p:nvSpPr>
        <p:spPr>
          <a:xfrm rot="16200000">
            <a:off x="-233728" y="4842697"/>
            <a:ext cx="114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a-ET" sz="1200" dirty="0"/>
              <a:t>Stand Alone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1AB7184-942A-4947-8C15-30227347D018}"/>
              </a:ext>
            </a:extLst>
          </p:cNvPr>
          <p:cNvSpPr txBox="1"/>
          <p:nvPr/>
        </p:nvSpPr>
        <p:spPr>
          <a:xfrm rot="16200000">
            <a:off x="-140512" y="6029764"/>
            <a:ext cx="9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aa-ET" sz="1200" dirty="0"/>
              <a:t>D-Pad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187BB0-64D4-41E2-BAC1-7D0B2F5CF402}"/>
              </a:ext>
            </a:extLst>
          </p:cNvPr>
          <p:cNvSpPr txBox="1"/>
          <p:nvPr/>
        </p:nvSpPr>
        <p:spPr>
          <a:xfrm rot="16200000">
            <a:off x="-233728" y="2141480"/>
            <a:ext cx="11467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a-ET" sz="1200" dirty="0"/>
              <a:t>Stand Alone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36A951-F053-43D9-BA25-ADDB6311C81A}"/>
              </a:ext>
            </a:extLst>
          </p:cNvPr>
          <p:cNvSpPr txBox="1"/>
          <p:nvPr/>
        </p:nvSpPr>
        <p:spPr>
          <a:xfrm rot="16200000">
            <a:off x="-140512" y="3294611"/>
            <a:ext cx="9602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</a:t>
            </a:r>
            <a:r>
              <a:rPr lang="aa-ET" sz="1200" dirty="0"/>
              <a:t>D-Pad</a:t>
            </a:r>
          </a:p>
        </p:txBody>
      </p:sp>
      <p:grpSp>
        <p:nvGrpSpPr>
          <p:cNvPr id="57" name="群組 12">
            <a:extLst>
              <a:ext uri="{FF2B5EF4-FFF2-40B4-BE49-F238E27FC236}">
                <a16:creationId xmlns:a16="http://schemas.microsoft.com/office/drawing/2014/main" id="{0F699E11-8E89-498D-9BB5-565EA1410F70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58" name="圓角矩形 86">
              <a:extLst>
                <a:ext uri="{FF2B5EF4-FFF2-40B4-BE49-F238E27FC236}">
                  <a16:creationId xmlns:a16="http://schemas.microsoft.com/office/drawing/2014/main" id="{E2D52CB5-088E-41F3-8C82-6D4BD6C75531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9" name="圓角矩形 87">
              <a:extLst>
                <a:ext uri="{FF2B5EF4-FFF2-40B4-BE49-F238E27FC236}">
                  <a16:creationId xmlns:a16="http://schemas.microsoft.com/office/drawing/2014/main" id="{AD8F6012-5057-4702-A7DE-D01736DFB6F6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0" name="圓角矩形 88">
              <a:extLst>
                <a:ext uri="{FF2B5EF4-FFF2-40B4-BE49-F238E27FC236}">
                  <a16:creationId xmlns:a16="http://schemas.microsoft.com/office/drawing/2014/main" id="{B0F3C7DE-36D0-45F3-8BE1-6B567D4EF39A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1" name="Text Placeholder 12">
            <a:extLst>
              <a:ext uri="{FF2B5EF4-FFF2-40B4-BE49-F238E27FC236}">
                <a16:creationId xmlns:a16="http://schemas.microsoft.com/office/drawing/2014/main" id="{BFE5B85D-B77A-42A0-9176-90F0EF83E6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7635" y="6489382"/>
            <a:ext cx="1143749" cy="234552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297E87"/>
                </a:solidFill>
              </a:defRPr>
            </a:lvl1pPr>
          </a:lstStyle>
          <a:p>
            <a:pPr lvl="0"/>
            <a:r>
              <a:rPr lang="en-US" dirty="0"/>
              <a:t>Sampling</a:t>
            </a:r>
            <a:endParaRPr lang="aa-ET" dirty="0"/>
          </a:p>
        </p:txBody>
      </p:sp>
      <p:sp>
        <p:nvSpPr>
          <p:cNvPr id="62" name="Text Placeholder 14">
            <a:extLst>
              <a:ext uri="{FF2B5EF4-FFF2-40B4-BE49-F238E27FC236}">
                <a16:creationId xmlns:a16="http://schemas.microsoft.com/office/drawing/2014/main" id="{BDB34869-81CC-4170-BFEC-68917F17ED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7786" y="6489382"/>
            <a:ext cx="1143749" cy="23455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 Production</a:t>
            </a:r>
            <a:endParaRPr lang="aa-ET" dirty="0"/>
          </a:p>
        </p:txBody>
      </p:sp>
      <p:sp>
        <p:nvSpPr>
          <p:cNvPr id="63" name="Text Placeholder 16">
            <a:extLst>
              <a:ext uri="{FF2B5EF4-FFF2-40B4-BE49-F238E27FC236}">
                <a16:creationId xmlns:a16="http://schemas.microsoft.com/office/drawing/2014/main" id="{F35E2F58-5BA8-4257-AEDB-DB3758B8CE6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97484" y="6489382"/>
            <a:ext cx="1143749" cy="234552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Concept</a:t>
            </a:r>
            <a:endParaRPr lang="aa-ET" dirty="0"/>
          </a:p>
        </p:txBody>
      </p:sp>
      <p:grpSp>
        <p:nvGrpSpPr>
          <p:cNvPr id="49" name="群組 63">
            <a:extLst>
              <a:ext uri="{FF2B5EF4-FFF2-40B4-BE49-F238E27FC236}">
                <a16:creationId xmlns:a16="http://schemas.microsoft.com/office/drawing/2014/main" id="{ED533EE2-CB20-41B7-8C2D-8338AEC9D38C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50" name="矩形 64">
              <a:extLst>
                <a:ext uri="{FF2B5EF4-FFF2-40B4-BE49-F238E27FC236}">
                  <a16:creationId xmlns:a16="http://schemas.microsoft.com/office/drawing/2014/main" id="{7F9B95D8-8BB5-4960-B5D1-997F14FE62A3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4" name="矩形 65">
              <a:extLst>
                <a:ext uri="{FF2B5EF4-FFF2-40B4-BE49-F238E27FC236}">
                  <a16:creationId xmlns:a16="http://schemas.microsoft.com/office/drawing/2014/main" id="{CB947FDA-FA4E-4300-B080-AF41F9C8F207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506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2_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10072967" y="1594794"/>
              <a:ext cx="1461395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881838" y="1594794"/>
              <a:ext cx="1535742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8673693" cy="5114167"/>
              <a:chOff x="219434" y="1651136"/>
              <a:chExt cx="7487608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8" y="1655249"/>
                <a:ext cx="7261874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87" name="矩形 3">
              <a:extLst>
                <a:ext uri="{FF2B5EF4-FFF2-40B4-BE49-F238E27FC236}">
                  <a16:creationId xmlns:a16="http://schemas.microsoft.com/office/drawing/2014/main" id="{AED9608A-945D-4ED9-87F4-A3DD7D261B30}"/>
                </a:ext>
              </a:extLst>
            </p:cNvPr>
            <p:cNvSpPr/>
            <p:nvPr/>
          </p:nvSpPr>
          <p:spPr>
            <a:xfrm>
              <a:off x="7301291" y="1594794"/>
              <a:ext cx="1580547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3041" y="918354"/>
            <a:ext cx="107155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Current</a:t>
            </a:r>
            <a:endParaRPr lang="zh-TW" altLang="en-US" sz="20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cxnSp>
        <p:nvCxnSpPr>
          <p:cNvPr id="35" name="直線接點 34"/>
          <p:cNvCxnSpPr>
            <a:cxnSpLocks/>
          </p:cNvCxnSpPr>
          <p:nvPr/>
        </p:nvCxnSpPr>
        <p:spPr>
          <a:xfrm>
            <a:off x="180636" y="1081012"/>
            <a:ext cx="0" cy="5680789"/>
          </a:xfrm>
          <a:prstGeom prst="line">
            <a:avLst/>
          </a:prstGeom>
          <a:solidFill>
            <a:srgbClr val="226597"/>
          </a:solidFill>
          <a:ln>
            <a:solidFill>
              <a:srgbClr val="87C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版面配置區 7">
            <a:extLst>
              <a:ext uri="{FF2B5EF4-FFF2-40B4-BE49-F238E27FC236}">
                <a16:creationId xmlns:a16="http://schemas.microsoft.com/office/drawing/2014/main" id="{A8EB1B92-67FD-4FF4-AC48-7B2A67104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E60336-D6EE-4DC1-A918-52F41000E18D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48" name="群組 45">
            <a:extLst>
              <a:ext uri="{FF2B5EF4-FFF2-40B4-BE49-F238E27FC236}">
                <a16:creationId xmlns:a16="http://schemas.microsoft.com/office/drawing/2014/main" id="{153B304E-F57F-4B3C-9ACF-9737C236E0E6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50" name="矩形 46">
              <a:extLst>
                <a:ext uri="{FF2B5EF4-FFF2-40B4-BE49-F238E27FC236}">
                  <a16:creationId xmlns:a16="http://schemas.microsoft.com/office/drawing/2014/main" id="{B8164510-11F5-4C5F-9354-01941B4C397A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rgbClr val="7DCFD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57" name="直線接點 48">
              <a:extLst>
                <a:ext uri="{FF2B5EF4-FFF2-40B4-BE49-F238E27FC236}">
                  <a16:creationId xmlns:a16="http://schemas.microsoft.com/office/drawing/2014/main" id="{7C108BB3-D16C-4953-97B9-110D0440DC3C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群組 50">
            <a:extLst>
              <a:ext uri="{FF2B5EF4-FFF2-40B4-BE49-F238E27FC236}">
                <a16:creationId xmlns:a16="http://schemas.microsoft.com/office/drawing/2014/main" id="{354B4E36-00C1-496F-A4C0-C5D3DEC16173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69" name="矩形 51">
              <a:extLst>
                <a:ext uri="{FF2B5EF4-FFF2-40B4-BE49-F238E27FC236}">
                  <a16:creationId xmlns:a16="http://schemas.microsoft.com/office/drawing/2014/main" id="{98573213-9429-4FF9-B01C-4AD5E29B9A08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0" name="直線接點 53">
              <a:extLst>
                <a:ext uri="{FF2B5EF4-FFF2-40B4-BE49-F238E27FC236}">
                  <a16:creationId xmlns:a16="http://schemas.microsoft.com/office/drawing/2014/main" id="{12C7795B-5FF5-4E03-875E-5AFDEAC39B56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文字版面配置區 40">
            <a:extLst>
              <a:ext uri="{FF2B5EF4-FFF2-40B4-BE49-F238E27FC236}">
                <a16:creationId xmlns:a16="http://schemas.microsoft.com/office/drawing/2014/main" id="{2960468C-1BDE-46DE-8344-B50F067594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90383" y="977129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H1’20</a:t>
            </a:r>
            <a:endParaRPr lang="zh-TW" altLang="en-US" dirty="0"/>
          </a:p>
        </p:txBody>
      </p:sp>
      <p:sp>
        <p:nvSpPr>
          <p:cNvPr id="72" name="文字版面配置區 44">
            <a:extLst>
              <a:ext uri="{FF2B5EF4-FFF2-40B4-BE49-F238E27FC236}">
                <a16:creationId xmlns:a16="http://schemas.microsoft.com/office/drawing/2014/main" id="{CF3F289A-62E7-4C23-8427-96B6E013B1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14310" y="977129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H1’21</a:t>
            </a:r>
            <a:endParaRPr lang="zh-TW" altLang="en-US" dirty="0"/>
          </a:p>
        </p:txBody>
      </p:sp>
      <p:grpSp>
        <p:nvGrpSpPr>
          <p:cNvPr id="73" name="群組 50">
            <a:extLst>
              <a:ext uri="{FF2B5EF4-FFF2-40B4-BE49-F238E27FC236}">
                <a16:creationId xmlns:a16="http://schemas.microsoft.com/office/drawing/2014/main" id="{D60BE378-DC07-41E2-93C8-CC6D2A6217DB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75" name="矩形 51">
              <a:extLst>
                <a:ext uri="{FF2B5EF4-FFF2-40B4-BE49-F238E27FC236}">
                  <a16:creationId xmlns:a16="http://schemas.microsoft.com/office/drawing/2014/main" id="{27AABB7C-BA0E-4859-B4BE-ABE39AA59D39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76" name="直線接點 53">
              <a:extLst>
                <a:ext uri="{FF2B5EF4-FFF2-40B4-BE49-F238E27FC236}">
                  <a16:creationId xmlns:a16="http://schemas.microsoft.com/office/drawing/2014/main" id="{5BC67D10-C269-4B0E-8C3C-DB0F983D65A9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文字版面配置區 44">
            <a:extLst>
              <a:ext uri="{FF2B5EF4-FFF2-40B4-BE49-F238E27FC236}">
                <a16:creationId xmlns:a16="http://schemas.microsoft.com/office/drawing/2014/main" id="{7D1164AF-3006-41BF-82B4-376F8B60B7B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46770" y="977129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H2’20</a:t>
            </a:r>
            <a:endParaRPr lang="zh-TW" altLang="en-US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617609D-38DD-435F-9576-27B00CF51079}"/>
              </a:ext>
            </a:extLst>
          </p:cNvPr>
          <p:cNvCxnSpPr>
            <a:cxnSpLocks/>
          </p:cNvCxnSpPr>
          <p:nvPr/>
        </p:nvCxnSpPr>
        <p:spPr>
          <a:xfrm>
            <a:off x="180636" y="357146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7C83B28-FC37-4171-81D1-3BBF051B6756}"/>
              </a:ext>
            </a:extLst>
          </p:cNvPr>
          <p:cNvCxnSpPr>
            <a:cxnSpLocks/>
          </p:cNvCxnSpPr>
          <p:nvPr/>
        </p:nvCxnSpPr>
        <p:spPr>
          <a:xfrm>
            <a:off x="171952" y="4788997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02BBA1A-BA1C-4847-8AD4-0C4909101C0A}"/>
              </a:ext>
            </a:extLst>
          </p:cNvPr>
          <p:cNvCxnSpPr>
            <a:cxnSpLocks/>
          </p:cNvCxnSpPr>
          <p:nvPr/>
        </p:nvCxnSpPr>
        <p:spPr>
          <a:xfrm>
            <a:off x="180636" y="587731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群組 12">
            <a:extLst>
              <a:ext uri="{FF2B5EF4-FFF2-40B4-BE49-F238E27FC236}">
                <a16:creationId xmlns:a16="http://schemas.microsoft.com/office/drawing/2014/main" id="{9CBFEB27-8299-4D21-8EA3-F65F122A3A83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45" name="圓角矩形 86">
              <a:extLst>
                <a:ext uri="{FF2B5EF4-FFF2-40B4-BE49-F238E27FC236}">
                  <a16:creationId xmlns:a16="http://schemas.microsoft.com/office/drawing/2014/main" id="{FF7A0542-8AD9-4EFB-B634-07886B789CD5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6" name="圓角矩形 87">
              <a:extLst>
                <a:ext uri="{FF2B5EF4-FFF2-40B4-BE49-F238E27FC236}">
                  <a16:creationId xmlns:a16="http://schemas.microsoft.com/office/drawing/2014/main" id="{CB18D349-09C3-4C29-B391-7F11A8E56FB8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7" name="圓角矩形 88">
              <a:extLst>
                <a:ext uri="{FF2B5EF4-FFF2-40B4-BE49-F238E27FC236}">
                  <a16:creationId xmlns:a16="http://schemas.microsoft.com/office/drawing/2014/main" id="{FCD70F78-D231-465B-8313-DDC58C1DD868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A843477-8022-4C9B-81EE-61393770A5AB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9408530-1A55-4946-99A5-68DA35515C6C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B53337-D3B0-432F-BCFF-18024D5CF3CF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grpSp>
        <p:nvGrpSpPr>
          <p:cNvPr id="53" name="群組 63">
            <a:extLst>
              <a:ext uri="{FF2B5EF4-FFF2-40B4-BE49-F238E27FC236}">
                <a16:creationId xmlns:a16="http://schemas.microsoft.com/office/drawing/2014/main" id="{E6C50BF6-CD79-400E-AB79-41413EB9CB83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54" name="矩形 64">
              <a:extLst>
                <a:ext uri="{FF2B5EF4-FFF2-40B4-BE49-F238E27FC236}">
                  <a16:creationId xmlns:a16="http://schemas.microsoft.com/office/drawing/2014/main" id="{B1085195-4D93-4F64-9DFE-EA8931B9567B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5" name="矩形 65">
              <a:extLst>
                <a:ext uri="{FF2B5EF4-FFF2-40B4-BE49-F238E27FC236}">
                  <a16:creationId xmlns:a16="http://schemas.microsoft.com/office/drawing/2014/main" id="{2A0090A0-D652-4020-B44D-521C59E26096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6" name="圓角矩形 1">
            <a:extLst>
              <a:ext uri="{FF2B5EF4-FFF2-40B4-BE49-F238E27FC236}">
                <a16:creationId xmlns:a16="http://schemas.microsoft.com/office/drawing/2014/main" id="{B9D44CD4-15F1-49A4-9750-9A14268DF648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59" name="群組 2">
            <a:extLst>
              <a:ext uri="{FF2B5EF4-FFF2-40B4-BE49-F238E27FC236}">
                <a16:creationId xmlns:a16="http://schemas.microsoft.com/office/drawing/2014/main" id="{DCB91F25-443B-4024-80E9-3217F8233887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60" name="矩形 3">
              <a:extLst>
                <a:ext uri="{FF2B5EF4-FFF2-40B4-BE49-F238E27FC236}">
                  <a16:creationId xmlns:a16="http://schemas.microsoft.com/office/drawing/2014/main" id="{A21BB318-E5F0-4105-890F-AE8B891DBF9C}"/>
                </a:ext>
              </a:extLst>
            </p:cNvPr>
            <p:cNvSpPr/>
            <p:nvPr/>
          </p:nvSpPr>
          <p:spPr>
            <a:xfrm>
              <a:off x="10072967" y="1594794"/>
              <a:ext cx="1461395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1" name="矩形 5">
              <a:extLst>
                <a:ext uri="{FF2B5EF4-FFF2-40B4-BE49-F238E27FC236}">
                  <a16:creationId xmlns:a16="http://schemas.microsoft.com/office/drawing/2014/main" id="{3B6B6624-C364-46A7-ACC3-EE8BCB7ABAE2}"/>
                </a:ext>
              </a:extLst>
            </p:cNvPr>
            <p:cNvSpPr/>
            <p:nvPr/>
          </p:nvSpPr>
          <p:spPr>
            <a:xfrm>
              <a:off x="8881838" y="1594794"/>
              <a:ext cx="1535742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2" name="矩形 6">
              <a:extLst>
                <a:ext uri="{FF2B5EF4-FFF2-40B4-BE49-F238E27FC236}">
                  <a16:creationId xmlns:a16="http://schemas.microsoft.com/office/drawing/2014/main" id="{117A6B37-4A0B-4C6C-AAD9-125141DA518C}"/>
                </a:ext>
              </a:extLst>
            </p:cNvPr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3" name="圓角矩形 7">
              <a:extLst>
                <a:ext uri="{FF2B5EF4-FFF2-40B4-BE49-F238E27FC236}">
                  <a16:creationId xmlns:a16="http://schemas.microsoft.com/office/drawing/2014/main" id="{4C049C83-2A7C-4C34-985D-49274300637A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64" name="群組 8">
              <a:extLst>
                <a:ext uri="{FF2B5EF4-FFF2-40B4-BE49-F238E27FC236}">
                  <a16:creationId xmlns:a16="http://schemas.microsoft.com/office/drawing/2014/main" id="{7C21BD45-1EDE-4538-BAB2-EE2A3BAC5AAC}"/>
                </a:ext>
              </a:extLst>
            </p:cNvPr>
            <p:cNvGrpSpPr/>
            <p:nvPr/>
          </p:nvGrpSpPr>
          <p:grpSpPr>
            <a:xfrm>
              <a:off x="186862" y="1589733"/>
              <a:ext cx="8673693" cy="5114167"/>
              <a:chOff x="219434" y="1651136"/>
              <a:chExt cx="7487608" cy="5023435"/>
            </a:xfrm>
            <a:solidFill>
              <a:srgbClr val="E9F0F3"/>
            </a:solidFill>
          </p:grpSpPr>
          <p:sp>
            <p:nvSpPr>
              <p:cNvPr id="66" name="矩形 9">
                <a:extLst>
                  <a:ext uri="{FF2B5EF4-FFF2-40B4-BE49-F238E27FC236}">
                    <a16:creationId xmlns:a16="http://schemas.microsoft.com/office/drawing/2014/main" id="{4D708E4F-97F3-4DD8-88C3-9F2CBBCDDDB2}"/>
                  </a:ext>
                </a:extLst>
              </p:cNvPr>
              <p:cNvSpPr/>
              <p:nvPr/>
            </p:nvSpPr>
            <p:spPr>
              <a:xfrm>
                <a:off x="445168" y="1655249"/>
                <a:ext cx="7261874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68" name="圓角矩形 10">
                <a:extLst>
                  <a:ext uri="{FF2B5EF4-FFF2-40B4-BE49-F238E27FC236}">
                    <a16:creationId xmlns:a16="http://schemas.microsoft.com/office/drawing/2014/main" id="{5C6CBC93-2C2E-4695-9E0C-64EDD96099B1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65" name="矩形 3">
              <a:extLst>
                <a:ext uri="{FF2B5EF4-FFF2-40B4-BE49-F238E27FC236}">
                  <a16:creationId xmlns:a16="http://schemas.microsoft.com/office/drawing/2014/main" id="{D7F54D7E-CFB6-4BD3-BD87-8664527373F2}"/>
                </a:ext>
              </a:extLst>
            </p:cNvPr>
            <p:cNvSpPr/>
            <p:nvPr/>
          </p:nvSpPr>
          <p:spPr>
            <a:xfrm>
              <a:off x="7301291" y="1594794"/>
              <a:ext cx="1580547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60F5DB95-EB40-4065-9C45-C3CDA7BE1A9A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82" name="圓角矩形 29">
            <a:extLst>
              <a:ext uri="{FF2B5EF4-FFF2-40B4-BE49-F238E27FC236}">
                <a16:creationId xmlns:a16="http://schemas.microsoft.com/office/drawing/2014/main" id="{5811BA2E-81D5-4D56-9F31-11A42C85BB17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88" name="群組 45">
            <a:extLst>
              <a:ext uri="{FF2B5EF4-FFF2-40B4-BE49-F238E27FC236}">
                <a16:creationId xmlns:a16="http://schemas.microsoft.com/office/drawing/2014/main" id="{4BAC2F4C-EFA8-4B6E-A43D-593528262180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89" name="矩形 46">
              <a:extLst>
                <a:ext uri="{FF2B5EF4-FFF2-40B4-BE49-F238E27FC236}">
                  <a16:creationId xmlns:a16="http://schemas.microsoft.com/office/drawing/2014/main" id="{C4703159-9144-4914-B6D0-8F151D016166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0" name="直線接點 48">
              <a:extLst>
                <a:ext uri="{FF2B5EF4-FFF2-40B4-BE49-F238E27FC236}">
                  <a16:creationId xmlns:a16="http://schemas.microsoft.com/office/drawing/2014/main" id="{B45D7B41-5C68-49B2-A0F3-E94462DE3D7E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群組 50">
            <a:extLst>
              <a:ext uri="{FF2B5EF4-FFF2-40B4-BE49-F238E27FC236}">
                <a16:creationId xmlns:a16="http://schemas.microsoft.com/office/drawing/2014/main" id="{4EC02CB5-3537-46F8-805B-E973DB7BBA27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92" name="矩形 51">
              <a:extLst>
                <a:ext uri="{FF2B5EF4-FFF2-40B4-BE49-F238E27FC236}">
                  <a16:creationId xmlns:a16="http://schemas.microsoft.com/office/drawing/2014/main" id="{BFCC3493-0BE3-4346-B498-C82364E3BDEF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3" name="直線接點 53">
              <a:extLst>
                <a:ext uri="{FF2B5EF4-FFF2-40B4-BE49-F238E27FC236}">
                  <a16:creationId xmlns:a16="http://schemas.microsoft.com/office/drawing/2014/main" id="{77349B3D-643F-4836-969E-EE749E0A1642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群組 50">
            <a:extLst>
              <a:ext uri="{FF2B5EF4-FFF2-40B4-BE49-F238E27FC236}">
                <a16:creationId xmlns:a16="http://schemas.microsoft.com/office/drawing/2014/main" id="{5674064A-02B1-42E4-BD7D-75787516BD15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95" name="矩形 51">
              <a:extLst>
                <a:ext uri="{FF2B5EF4-FFF2-40B4-BE49-F238E27FC236}">
                  <a16:creationId xmlns:a16="http://schemas.microsoft.com/office/drawing/2014/main" id="{DE8D7947-7D1A-4B5A-AF0A-54CDDF667406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6" name="直線接點 53">
              <a:extLst>
                <a:ext uri="{FF2B5EF4-FFF2-40B4-BE49-F238E27FC236}">
                  <a16:creationId xmlns:a16="http://schemas.microsoft.com/office/drawing/2014/main" id="{0D9C97AF-307E-48C3-ABA8-96A8821E8BCA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81D28F2-F496-450B-BC6C-DD1674C22DAE}"/>
              </a:ext>
            </a:extLst>
          </p:cNvPr>
          <p:cNvCxnSpPr>
            <a:cxnSpLocks/>
          </p:cNvCxnSpPr>
          <p:nvPr/>
        </p:nvCxnSpPr>
        <p:spPr>
          <a:xfrm>
            <a:off x="180636" y="357146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8FB0D16-99BD-4A41-B796-A7649C9A1ADD}"/>
              </a:ext>
            </a:extLst>
          </p:cNvPr>
          <p:cNvCxnSpPr>
            <a:cxnSpLocks/>
          </p:cNvCxnSpPr>
          <p:nvPr/>
        </p:nvCxnSpPr>
        <p:spPr>
          <a:xfrm>
            <a:off x="171952" y="4788997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AD9CDE4-83FE-4382-AB10-CAA6F7290847}"/>
              </a:ext>
            </a:extLst>
          </p:cNvPr>
          <p:cNvCxnSpPr>
            <a:cxnSpLocks/>
          </p:cNvCxnSpPr>
          <p:nvPr/>
        </p:nvCxnSpPr>
        <p:spPr>
          <a:xfrm>
            <a:off x="180636" y="587731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群組 12">
            <a:extLst>
              <a:ext uri="{FF2B5EF4-FFF2-40B4-BE49-F238E27FC236}">
                <a16:creationId xmlns:a16="http://schemas.microsoft.com/office/drawing/2014/main" id="{7633FDB7-CE47-403D-892A-C0EC2C1FB118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01" name="圓角矩形 86">
              <a:extLst>
                <a:ext uri="{FF2B5EF4-FFF2-40B4-BE49-F238E27FC236}">
                  <a16:creationId xmlns:a16="http://schemas.microsoft.com/office/drawing/2014/main" id="{2ABDE1A1-20B7-4C8C-93F5-8294367CEB54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2" name="圓角矩形 87">
              <a:extLst>
                <a:ext uri="{FF2B5EF4-FFF2-40B4-BE49-F238E27FC236}">
                  <a16:creationId xmlns:a16="http://schemas.microsoft.com/office/drawing/2014/main" id="{1F41FB09-B8A3-440D-BA11-01310DE49789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3" name="圓角矩形 88">
              <a:extLst>
                <a:ext uri="{FF2B5EF4-FFF2-40B4-BE49-F238E27FC236}">
                  <a16:creationId xmlns:a16="http://schemas.microsoft.com/office/drawing/2014/main" id="{9F807E54-57AE-43AA-A1D5-9CC81331E15B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D17CE3B2-943E-4D2A-A399-A7C6FD4561FA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CBC7EC7-C8E2-4EAF-BB52-93C54D6C2FDF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AB5F31C-097F-49BA-9176-27692BAAF342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77" name="圓角矩形 1">
            <a:extLst>
              <a:ext uri="{FF2B5EF4-FFF2-40B4-BE49-F238E27FC236}">
                <a16:creationId xmlns:a16="http://schemas.microsoft.com/office/drawing/2014/main" id="{150AB53C-DBFB-494F-B552-DAB2F2178C09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78" name="群組 2">
            <a:extLst>
              <a:ext uri="{FF2B5EF4-FFF2-40B4-BE49-F238E27FC236}">
                <a16:creationId xmlns:a16="http://schemas.microsoft.com/office/drawing/2014/main" id="{5BA34E44-8E6E-4678-8EA4-3B08FA69B79F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80" name="矩形 3">
              <a:extLst>
                <a:ext uri="{FF2B5EF4-FFF2-40B4-BE49-F238E27FC236}">
                  <a16:creationId xmlns:a16="http://schemas.microsoft.com/office/drawing/2014/main" id="{81DE95D4-3BD2-40DA-8C4A-9CE3FDA239BE}"/>
                </a:ext>
              </a:extLst>
            </p:cNvPr>
            <p:cNvSpPr/>
            <p:nvPr/>
          </p:nvSpPr>
          <p:spPr>
            <a:xfrm>
              <a:off x="10072967" y="1594794"/>
              <a:ext cx="1461395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7" name="矩形 5">
              <a:extLst>
                <a:ext uri="{FF2B5EF4-FFF2-40B4-BE49-F238E27FC236}">
                  <a16:creationId xmlns:a16="http://schemas.microsoft.com/office/drawing/2014/main" id="{FD28EC4F-3455-461D-98FB-F74B1AA7E7EE}"/>
                </a:ext>
              </a:extLst>
            </p:cNvPr>
            <p:cNvSpPr/>
            <p:nvPr/>
          </p:nvSpPr>
          <p:spPr>
            <a:xfrm>
              <a:off x="8881838" y="1594794"/>
              <a:ext cx="1535742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8" name="矩形 6">
              <a:extLst>
                <a:ext uri="{FF2B5EF4-FFF2-40B4-BE49-F238E27FC236}">
                  <a16:creationId xmlns:a16="http://schemas.microsoft.com/office/drawing/2014/main" id="{6D55D34F-809C-48AE-8BDB-DFD6FFC2446F}"/>
                </a:ext>
              </a:extLst>
            </p:cNvPr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9" name="圓角矩形 7">
              <a:extLst>
                <a:ext uri="{FF2B5EF4-FFF2-40B4-BE49-F238E27FC236}">
                  <a16:creationId xmlns:a16="http://schemas.microsoft.com/office/drawing/2014/main" id="{CEE1BAC2-0B44-4579-BF30-979B2B4C6EB1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110" name="群組 8">
              <a:extLst>
                <a:ext uri="{FF2B5EF4-FFF2-40B4-BE49-F238E27FC236}">
                  <a16:creationId xmlns:a16="http://schemas.microsoft.com/office/drawing/2014/main" id="{CFBCDC08-CA07-48E1-828D-E091DB08C657}"/>
                </a:ext>
              </a:extLst>
            </p:cNvPr>
            <p:cNvGrpSpPr/>
            <p:nvPr/>
          </p:nvGrpSpPr>
          <p:grpSpPr>
            <a:xfrm>
              <a:off x="186862" y="1589733"/>
              <a:ext cx="8673693" cy="5114167"/>
              <a:chOff x="219434" y="1651136"/>
              <a:chExt cx="7487608" cy="5023435"/>
            </a:xfrm>
            <a:solidFill>
              <a:srgbClr val="E9F0F3"/>
            </a:solidFill>
          </p:grpSpPr>
          <p:sp>
            <p:nvSpPr>
              <p:cNvPr id="112" name="矩形 9">
                <a:extLst>
                  <a:ext uri="{FF2B5EF4-FFF2-40B4-BE49-F238E27FC236}">
                    <a16:creationId xmlns:a16="http://schemas.microsoft.com/office/drawing/2014/main" id="{DCD503D4-C5A9-44E4-B327-04BBE7287265}"/>
                  </a:ext>
                </a:extLst>
              </p:cNvPr>
              <p:cNvSpPr/>
              <p:nvPr/>
            </p:nvSpPr>
            <p:spPr>
              <a:xfrm>
                <a:off x="445168" y="1655249"/>
                <a:ext cx="7261874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3" name="圓角矩形 10">
                <a:extLst>
                  <a:ext uri="{FF2B5EF4-FFF2-40B4-BE49-F238E27FC236}">
                    <a16:creationId xmlns:a16="http://schemas.microsoft.com/office/drawing/2014/main" id="{D8DA0748-F405-4B48-8BB0-09D7E5452FF0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111" name="矩形 3">
              <a:extLst>
                <a:ext uri="{FF2B5EF4-FFF2-40B4-BE49-F238E27FC236}">
                  <a16:creationId xmlns:a16="http://schemas.microsoft.com/office/drawing/2014/main" id="{BF3FCD71-29A2-432C-B371-1FADB97B8449}"/>
                </a:ext>
              </a:extLst>
            </p:cNvPr>
            <p:cNvSpPr/>
            <p:nvPr/>
          </p:nvSpPr>
          <p:spPr>
            <a:xfrm>
              <a:off x="7301291" y="1594794"/>
              <a:ext cx="1580547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EEE92B68-7F48-4893-AB5E-0EF6AA83C4CE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18" name="圓角矩形 29">
            <a:extLst>
              <a:ext uri="{FF2B5EF4-FFF2-40B4-BE49-F238E27FC236}">
                <a16:creationId xmlns:a16="http://schemas.microsoft.com/office/drawing/2014/main" id="{467D2BB5-4F7F-4EB5-A589-E89B71AA7157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19" name="群組 45">
            <a:extLst>
              <a:ext uri="{FF2B5EF4-FFF2-40B4-BE49-F238E27FC236}">
                <a16:creationId xmlns:a16="http://schemas.microsoft.com/office/drawing/2014/main" id="{4DD58B5B-9200-4E54-AD2A-A2679127DAE8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120" name="矩形 46">
              <a:extLst>
                <a:ext uri="{FF2B5EF4-FFF2-40B4-BE49-F238E27FC236}">
                  <a16:creationId xmlns:a16="http://schemas.microsoft.com/office/drawing/2014/main" id="{3CDA7AD7-AFB2-4A4B-8ED1-1CCBF89FF868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1" name="直線接點 48">
              <a:extLst>
                <a:ext uri="{FF2B5EF4-FFF2-40B4-BE49-F238E27FC236}">
                  <a16:creationId xmlns:a16="http://schemas.microsoft.com/office/drawing/2014/main" id="{945AD6AE-469B-4719-A37A-0EAE31773C1F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50">
            <a:extLst>
              <a:ext uri="{FF2B5EF4-FFF2-40B4-BE49-F238E27FC236}">
                <a16:creationId xmlns:a16="http://schemas.microsoft.com/office/drawing/2014/main" id="{D7A56772-D6C3-4F51-A8D0-982F5A23AC27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123" name="矩形 51">
              <a:extLst>
                <a:ext uri="{FF2B5EF4-FFF2-40B4-BE49-F238E27FC236}">
                  <a16:creationId xmlns:a16="http://schemas.microsoft.com/office/drawing/2014/main" id="{0F170764-4035-45F4-81AB-CAEB472BE767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4" name="直線接點 53">
              <a:extLst>
                <a:ext uri="{FF2B5EF4-FFF2-40B4-BE49-F238E27FC236}">
                  <a16:creationId xmlns:a16="http://schemas.microsoft.com/office/drawing/2014/main" id="{53531D38-6D20-47A5-A850-75D6061A5A74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群組 50">
            <a:extLst>
              <a:ext uri="{FF2B5EF4-FFF2-40B4-BE49-F238E27FC236}">
                <a16:creationId xmlns:a16="http://schemas.microsoft.com/office/drawing/2014/main" id="{2FEF455E-014C-4542-97A5-5866AD1498AB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126" name="矩形 51">
              <a:extLst>
                <a:ext uri="{FF2B5EF4-FFF2-40B4-BE49-F238E27FC236}">
                  <a16:creationId xmlns:a16="http://schemas.microsoft.com/office/drawing/2014/main" id="{7A70C76D-91D1-4022-A438-FECC73682FEA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7" name="直線接點 53">
              <a:extLst>
                <a:ext uri="{FF2B5EF4-FFF2-40B4-BE49-F238E27FC236}">
                  <a16:creationId xmlns:a16="http://schemas.microsoft.com/office/drawing/2014/main" id="{E6CAB4AD-680F-4828-8F09-5C96259C4591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DCD357A-9543-48D8-8494-3F2788338A0E}"/>
              </a:ext>
            </a:extLst>
          </p:cNvPr>
          <p:cNvCxnSpPr>
            <a:cxnSpLocks/>
          </p:cNvCxnSpPr>
          <p:nvPr/>
        </p:nvCxnSpPr>
        <p:spPr>
          <a:xfrm>
            <a:off x="180636" y="357146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14D39C1F-4135-4EA0-B7D7-C322DE7B4B81}"/>
              </a:ext>
            </a:extLst>
          </p:cNvPr>
          <p:cNvCxnSpPr>
            <a:cxnSpLocks/>
          </p:cNvCxnSpPr>
          <p:nvPr/>
        </p:nvCxnSpPr>
        <p:spPr>
          <a:xfrm>
            <a:off x="171952" y="4788997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4323006C-9135-418F-95A1-BDD365E00D46}"/>
              </a:ext>
            </a:extLst>
          </p:cNvPr>
          <p:cNvCxnSpPr>
            <a:cxnSpLocks/>
          </p:cNvCxnSpPr>
          <p:nvPr/>
        </p:nvCxnSpPr>
        <p:spPr>
          <a:xfrm>
            <a:off x="180636" y="587731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1" name="群組 12">
            <a:extLst>
              <a:ext uri="{FF2B5EF4-FFF2-40B4-BE49-F238E27FC236}">
                <a16:creationId xmlns:a16="http://schemas.microsoft.com/office/drawing/2014/main" id="{A0D1E1F0-CA0B-4071-84CE-A67E7FB486D1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32" name="圓角矩形 86">
              <a:extLst>
                <a:ext uri="{FF2B5EF4-FFF2-40B4-BE49-F238E27FC236}">
                  <a16:creationId xmlns:a16="http://schemas.microsoft.com/office/drawing/2014/main" id="{1E521762-AF97-4F66-9E96-2EFA9E3D1BE7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3" name="圓角矩形 87">
              <a:extLst>
                <a:ext uri="{FF2B5EF4-FFF2-40B4-BE49-F238E27FC236}">
                  <a16:creationId xmlns:a16="http://schemas.microsoft.com/office/drawing/2014/main" id="{33AEE656-4532-4B58-9746-5447E06155BD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4" name="圓角矩形 88">
              <a:extLst>
                <a:ext uri="{FF2B5EF4-FFF2-40B4-BE49-F238E27FC236}">
                  <a16:creationId xmlns:a16="http://schemas.microsoft.com/office/drawing/2014/main" id="{F217DDF0-2BCB-47EE-B455-7F8139DE7218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35" name="TextBox 134">
            <a:extLst>
              <a:ext uri="{FF2B5EF4-FFF2-40B4-BE49-F238E27FC236}">
                <a16:creationId xmlns:a16="http://schemas.microsoft.com/office/drawing/2014/main" id="{126453AA-952F-485E-98E3-B0C7811ABAEB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D6D98AF-8428-44A9-9EEF-CC701940B1BB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80B6ADE-2EC3-408F-9E21-7F157A5DE0F1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14" name="圓角矩形 1">
            <a:extLst>
              <a:ext uri="{FF2B5EF4-FFF2-40B4-BE49-F238E27FC236}">
                <a16:creationId xmlns:a16="http://schemas.microsoft.com/office/drawing/2014/main" id="{2720B053-3E1A-4A99-A319-2526FD5E9E2D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15" name="群組 2">
            <a:extLst>
              <a:ext uri="{FF2B5EF4-FFF2-40B4-BE49-F238E27FC236}">
                <a16:creationId xmlns:a16="http://schemas.microsoft.com/office/drawing/2014/main" id="{A52AB3F1-520A-4719-8FFC-E030F2182CE4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116" name="矩形 3">
              <a:extLst>
                <a:ext uri="{FF2B5EF4-FFF2-40B4-BE49-F238E27FC236}">
                  <a16:creationId xmlns:a16="http://schemas.microsoft.com/office/drawing/2014/main" id="{F373306A-92CD-4FC8-889C-75AFFC662C37}"/>
                </a:ext>
              </a:extLst>
            </p:cNvPr>
            <p:cNvSpPr/>
            <p:nvPr/>
          </p:nvSpPr>
          <p:spPr>
            <a:xfrm>
              <a:off x="10072967" y="1594794"/>
              <a:ext cx="1461395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8" name="矩形 5">
              <a:extLst>
                <a:ext uri="{FF2B5EF4-FFF2-40B4-BE49-F238E27FC236}">
                  <a16:creationId xmlns:a16="http://schemas.microsoft.com/office/drawing/2014/main" id="{4C684CD7-F6DA-4292-9F84-7197202A7B1A}"/>
                </a:ext>
              </a:extLst>
            </p:cNvPr>
            <p:cNvSpPr/>
            <p:nvPr/>
          </p:nvSpPr>
          <p:spPr>
            <a:xfrm>
              <a:off x="8881838" y="1594794"/>
              <a:ext cx="1535742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39" name="矩形 6">
              <a:extLst>
                <a:ext uri="{FF2B5EF4-FFF2-40B4-BE49-F238E27FC236}">
                  <a16:creationId xmlns:a16="http://schemas.microsoft.com/office/drawing/2014/main" id="{724AC7A4-8CDC-4168-A03D-13CCBF4BE456}"/>
                </a:ext>
              </a:extLst>
            </p:cNvPr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0" name="圓角矩形 7">
              <a:extLst>
                <a:ext uri="{FF2B5EF4-FFF2-40B4-BE49-F238E27FC236}">
                  <a16:creationId xmlns:a16="http://schemas.microsoft.com/office/drawing/2014/main" id="{64B64EB5-EB89-43E3-B309-BDA504C17DA6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141" name="群組 8">
              <a:extLst>
                <a:ext uri="{FF2B5EF4-FFF2-40B4-BE49-F238E27FC236}">
                  <a16:creationId xmlns:a16="http://schemas.microsoft.com/office/drawing/2014/main" id="{7F5A1496-7FE8-41A2-99C6-2B55B1660AE8}"/>
                </a:ext>
              </a:extLst>
            </p:cNvPr>
            <p:cNvGrpSpPr/>
            <p:nvPr/>
          </p:nvGrpSpPr>
          <p:grpSpPr>
            <a:xfrm>
              <a:off x="186862" y="1589733"/>
              <a:ext cx="8673693" cy="5114167"/>
              <a:chOff x="219434" y="1651136"/>
              <a:chExt cx="7487608" cy="5023435"/>
            </a:xfrm>
            <a:solidFill>
              <a:srgbClr val="E9F0F3"/>
            </a:solidFill>
          </p:grpSpPr>
          <p:sp>
            <p:nvSpPr>
              <p:cNvPr id="143" name="矩形 9">
                <a:extLst>
                  <a:ext uri="{FF2B5EF4-FFF2-40B4-BE49-F238E27FC236}">
                    <a16:creationId xmlns:a16="http://schemas.microsoft.com/office/drawing/2014/main" id="{ECC0AD06-C1C3-4943-ABA7-FBA787466885}"/>
                  </a:ext>
                </a:extLst>
              </p:cNvPr>
              <p:cNvSpPr/>
              <p:nvPr/>
            </p:nvSpPr>
            <p:spPr>
              <a:xfrm>
                <a:off x="445168" y="1655249"/>
                <a:ext cx="7261874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44" name="圓角矩形 10">
                <a:extLst>
                  <a:ext uri="{FF2B5EF4-FFF2-40B4-BE49-F238E27FC236}">
                    <a16:creationId xmlns:a16="http://schemas.microsoft.com/office/drawing/2014/main" id="{C4DC1954-D0D8-4CC0-9B27-144A792D6794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142" name="矩形 3">
              <a:extLst>
                <a:ext uri="{FF2B5EF4-FFF2-40B4-BE49-F238E27FC236}">
                  <a16:creationId xmlns:a16="http://schemas.microsoft.com/office/drawing/2014/main" id="{80E94E77-53A9-49F6-AAC1-B9EFDDE0EF7E}"/>
                </a:ext>
              </a:extLst>
            </p:cNvPr>
            <p:cNvSpPr/>
            <p:nvPr/>
          </p:nvSpPr>
          <p:spPr>
            <a:xfrm>
              <a:off x="7301291" y="1594794"/>
              <a:ext cx="1580547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8" name="Freeform: Shape 147">
            <a:extLst>
              <a:ext uri="{FF2B5EF4-FFF2-40B4-BE49-F238E27FC236}">
                <a16:creationId xmlns:a16="http://schemas.microsoft.com/office/drawing/2014/main" id="{10C3039B-BF71-41D7-B367-FDAC722A441D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49" name="圓角矩形 29">
            <a:extLst>
              <a:ext uri="{FF2B5EF4-FFF2-40B4-BE49-F238E27FC236}">
                <a16:creationId xmlns:a16="http://schemas.microsoft.com/office/drawing/2014/main" id="{8760F746-2EE2-4FAB-8DE5-36AC6D659F16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50" name="群組 45">
            <a:extLst>
              <a:ext uri="{FF2B5EF4-FFF2-40B4-BE49-F238E27FC236}">
                <a16:creationId xmlns:a16="http://schemas.microsoft.com/office/drawing/2014/main" id="{052768FB-D5B8-4E81-B648-EFC2EA02ACB4}"/>
              </a:ext>
            </a:extLst>
          </p:cNvPr>
          <p:cNvGrpSpPr/>
          <p:nvPr/>
        </p:nvGrpSpPr>
        <p:grpSpPr>
          <a:xfrm>
            <a:off x="729517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151" name="矩形 46">
              <a:extLst>
                <a:ext uri="{FF2B5EF4-FFF2-40B4-BE49-F238E27FC236}">
                  <a16:creationId xmlns:a16="http://schemas.microsoft.com/office/drawing/2014/main" id="{CD6362DE-5954-4EF4-A9E3-AFB395D044B7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52" name="直線接點 48">
              <a:extLst>
                <a:ext uri="{FF2B5EF4-FFF2-40B4-BE49-F238E27FC236}">
                  <a16:creationId xmlns:a16="http://schemas.microsoft.com/office/drawing/2014/main" id="{073D6D1B-E115-4B49-A69A-472D816436BE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群組 50">
            <a:extLst>
              <a:ext uri="{FF2B5EF4-FFF2-40B4-BE49-F238E27FC236}">
                <a16:creationId xmlns:a16="http://schemas.microsoft.com/office/drawing/2014/main" id="{0C6DF18D-547E-4EE1-84C6-471CE5CE9F89}"/>
              </a:ext>
            </a:extLst>
          </p:cNvPr>
          <p:cNvGrpSpPr/>
          <p:nvPr/>
        </p:nvGrpSpPr>
        <p:grpSpPr>
          <a:xfrm>
            <a:off x="1041704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154" name="矩形 51">
              <a:extLst>
                <a:ext uri="{FF2B5EF4-FFF2-40B4-BE49-F238E27FC236}">
                  <a16:creationId xmlns:a16="http://schemas.microsoft.com/office/drawing/2014/main" id="{D3AA66B4-5F4A-42F1-AFF5-BA07E71628C9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55" name="直線接點 53">
              <a:extLst>
                <a:ext uri="{FF2B5EF4-FFF2-40B4-BE49-F238E27FC236}">
                  <a16:creationId xmlns:a16="http://schemas.microsoft.com/office/drawing/2014/main" id="{0C9756D1-3649-4128-A55D-2F1B085DD371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50">
            <a:extLst>
              <a:ext uri="{FF2B5EF4-FFF2-40B4-BE49-F238E27FC236}">
                <a16:creationId xmlns:a16="http://schemas.microsoft.com/office/drawing/2014/main" id="{136EC555-1977-40A2-96C2-127F327B2538}"/>
              </a:ext>
            </a:extLst>
          </p:cNvPr>
          <p:cNvGrpSpPr/>
          <p:nvPr/>
        </p:nvGrpSpPr>
        <p:grpSpPr>
          <a:xfrm>
            <a:off x="8849506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157" name="矩形 51">
              <a:extLst>
                <a:ext uri="{FF2B5EF4-FFF2-40B4-BE49-F238E27FC236}">
                  <a16:creationId xmlns:a16="http://schemas.microsoft.com/office/drawing/2014/main" id="{A1111BF0-5706-41DA-9021-B05064B0CC8F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58" name="直線接點 53">
              <a:extLst>
                <a:ext uri="{FF2B5EF4-FFF2-40B4-BE49-F238E27FC236}">
                  <a16:creationId xmlns:a16="http://schemas.microsoft.com/office/drawing/2014/main" id="{93C068D5-9830-4579-9905-D4F709783C46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EB22CEB2-2017-4B23-8262-ED29A7C8D9CB}"/>
              </a:ext>
            </a:extLst>
          </p:cNvPr>
          <p:cNvCxnSpPr>
            <a:cxnSpLocks/>
          </p:cNvCxnSpPr>
          <p:nvPr/>
        </p:nvCxnSpPr>
        <p:spPr>
          <a:xfrm>
            <a:off x="180636" y="357146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796D6D8D-2D63-4E95-AEC0-2BF37B5B4310}"/>
              </a:ext>
            </a:extLst>
          </p:cNvPr>
          <p:cNvCxnSpPr>
            <a:cxnSpLocks/>
          </p:cNvCxnSpPr>
          <p:nvPr/>
        </p:nvCxnSpPr>
        <p:spPr>
          <a:xfrm>
            <a:off x="171952" y="4788997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C333120F-8AD4-45AF-90BC-9874D81B2B2A}"/>
              </a:ext>
            </a:extLst>
          </p:cNvPr>
          <p:cNvCxnSpPr>
            <a:cxnSpLocks/>
          </p:cNvCxnSpPr>
          <p:nvPr/>
        </p:nvCxnSpPr>
        <p:spPr>
          <a:xfrm>
            <a:off x="180636" y="5877318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群組 12">
            <a:extLst>
              <a:ext uri="{FF2B5EF4-FFF2-40B4-BE49-F238E27FC236}">
                <a16:creationId xmlns:a16="http://schemas.microsoft.com/office/drawing/2014/main" id="{A1216352-A3F8-471F-9091-917A666122E3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63" name="圓角矩形 86">
              <a:extLst>
                <a:ext uri="{FF2B5EF4-FFF2-40B4-BE49-F238E27FC236}">
                  <a16:creationId xmlns:a16="http://schemas.microsoft.com/office/drawing/2014/main" id="{F5A4D192-CF71-4C62-AF43-A20E966B7C5C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64" name="圓角矩形 87">
              <a:extLst>
                <a:ext uri="{FF2B5EF4-FFF2-40B4-BE49-F238E27FC236}">
                  <a16:creationId xmlns:a16="http://schemas.microsoft.com/office/drawing/2014/main" id="{A57AD9BF-A5D6-4692-9B8F-2B6A822AEC77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65" name="圓角矩形 88">
              <a:extLst>
                <a:ext uri="{FF2B5EF4-FFF2-40B4-BE49-F238E27FC236}">
                  <a16:creationId xmlns:a16="http://schemas.microsoft.com/office/drawing/2014/main" id="{2CA274B5-922E-48C7-BEEA-2905F12E7B3D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6B6F027D-3137-4506-B87F-BFDCE6B03D38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D6B377C-7DE6-4C92-A553-429D3997904B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A56333EF-523F-4E7B-9B80-3CE01E3150F5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192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L-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9487454" y="1594794"/>
              <a:ext cx="1319844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816101" y="1594794"/>
              <a:ext cx="943951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177985" y="1594794"/>
              <a:ext cx="1309469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879581" y="1596410"/>
              <a:ext cx="1316683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6702223" cy="5114167"/>
              <a:chOff x="219434" y="1651136"/>
              <a:chExt cx="5785727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9" y="1655249"/>
                <a:ext cx="5559992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3040" y="914974"/>
            <a:ext cx="121503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Current</a:t>
            </a:r>
            <a:endParaRPr lang="zh-TW" altLang="en-US" sz="20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cxnSp>
        <p:nvCxnSpPr>
          <p:cNvPr id="35" name="直線接點 34"/>
          <p:cNvCxnSpPr/>
          <p:nvPr/>
        </p:nvCxnSpPr>
        <p:spPr>
          <a:xfrm>
            <a:off x="180636" y="1081012"/>
            <a:ext cx="0" cy="5680789"/>
          </a:xfrm>
          <a:prstGeom prst="line">
            <a:avLst/>
          </a:prstGeom>
          <a:solidFill>
            <a:srgbClr val="226597"/>
          </a:solidFill>
          <a:ln>
            <a:solidFill>
              <a:srgbClr val="87C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35"/>
          <p:cNvGrpSpPr/>
          <p:nvPr/>
        </p:nvGrpSpPr>
        <p:grpSpPr>
          <a:xfrm>
            <a:off x="6874176" y="1003697"/>
            <a:ext cx="1019627" cy="5700204"/>
            <a:chOff x="5664917" y="850310"/>
            <a:chExt cx="1608988" cy="5973979"/>
          </a:xfrm>
          <a:solidFill>
            <a:srgbClr val="226597"/>
          </a:solidFill>
        </p:grpSpPr>
        <p:sp>
          <p:nvSpPr>
            <p:cNvPr id="37" name="矩形 36"/>
            <p:cNvSpPr/>
            <p:nvPr/>
          </p:nvSpPr>
          <p:spPr>
            <a:xfrm>
              <a:off x="5664917" y="850310"/>
              <a:ext cx="1608988" cy="233359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39" name="直線接點 38"/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群組 40"/>
          <p:cNvGrpSpPr/>
          <p:nvPr/>
        </p:nvGrpSpPr>
        <p:grpSpPr>
          <a:xfrm>
            <a:off x="8184093" y="1003697"/>
            <a:ext cx="1019627" cy="5700204"/>
            <a:chOff x="5664917" y="850310"/>
            <a:chExt cx="1608988" cy="5973979"/>
          </a:xfrm>
          <a:solidFill>
            <a:srgbClr val="87C0CD"/>
          </a:solidFill>
        </p:grpSpPr>
        <p:sp>
          <p:nvSpPr>
            <p:cNvPr id="42" name="矩形 41"/>
            <p:cNvSpPr/>
            <p:nvPr/>
          </p:nvSpPr>
          <p:spPr>
            <a:xfrm>
              <a:off x="5664917" y="850310"/>
              <a:ext cx="1608988" cy="23336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44" name="直線接點 43"/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群組 45"/>
          <p:cNvGrpSpPr/>
          <p:nvPr/>
        </p:nvGrpSpPr>
        <p:grpSpPr>
          <a:xfrm>
            <a:off x="9494010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47" name="矩形 46"/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49" name="直線接點 48"/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群組 50"/>
          <p:cNvGrpSpPr/>
          <p:nvPr/>
        </p:nvGrpSpPr>
        <p:grpSpPr>
          <a:xfrm>
            <a:off x="10803927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52" name="矩形 51"/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3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54" name="直線接點 53"/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sp>
        <p:nvSpPr>
          <p:cNvPr id="75" name="文字版面配置區 16"/>
          <p:cNvSpPr>
            <a:spLocks noGrp="1"/>
          </p:cNvSpPr>
          <p:nvPr>
            <p:ph type="body" sz="quarter" idx="11" hasCustomPrompt="1"/>
          </p:nvPr>
        </p:nvSpPr>
        <p:spPr>
          <a:xfrm>
            <a:off x="6864671" y="967411"/>
            <a:ext cx="1265238" cy="39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CQ1’19</a:t>
            </a:r>
            <a:endParaRPr lang="zh-TW" altLang="en-US" dirty="0"/>
          </a:p>
        </p:txBody>
      </p:sp>
      <p:sp>
        <p:nvSpPr>
          <p:cNvPr id="76" name="文字版面配置區 37"/>
          <p:cNvSpPr>
            <a:spLocks noGrp="1"/>
          </p:cNvSpPr>
          <p:nvPr>
            <p:ph type="body" sz="quarter" idx="12" hasCustomPrompt="1"/>
          </p:nvPr>
        </p:nvSpPr>
        <p:spPr>
          <a:xfrm>
            <a:off x="8176946" y="967411"/>
            <a:ext cx="1265238" cy="414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CQ2’19</a:t>
            </a:r>
            <a:endParaRPr lang="zh-TW" altLang="en-US" dirty="0"/>
          </a:p>
        </p:txBody>
      </p:sp>
      <p:sp>
        <p:nvSpPr>
          <p:cNvPr id="77" name="文字版面配置區 40"/>
          <p:cNvSpPr>
            <a:spLocks noGrp="1"/>
          </p:cNvSpPr>
          <p:nvPr>
            <p:ph type="body" sz="quarter" idx="13" hasCustomPrompt="1"/>
          </p:nvPr>
        </p:nvSpPr>
        <p:spPr>
          <a:xfrm>
            <a:off x="9489221" y="967411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CQ3’19</a:t>
            </a:r>
            <a:endParaRPr lang="zh-TW" altLang="en-US" dirty="0"/>
          </a:p>
        </p:txBody>
      </p:sp>
      <p:sp>
        <p:nvSpPr>
          <p:cNvPr id="78" name="文字版面配置區 44"/>
          <p:cNvSpPr>
            <a:spLocks noGrp="1"/>
          </p:cNvSpPr>
          <p:nvPr>
            <p:ph type="body" sz="quarter" idx="14" hasCustomPrompt="1"/>
          </p:nvPr>
        </p:nvSpPr>
        <p:spPr>
          <a:xfrm>
            <a:off x="10801191" y="967411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CQ4’19</a:t>
            </a:r>
            <a:endParaRPr lang="zh-TW" altLang="en-US" dirty="0"/>
          </a:p>
        </p:txBody>
      </p:sp>
      <p:sp>
        <p:nvSpPr>
          <p:cNvPr id="62" name="文字版面配置區 11">
            <a:extLst>
              <a:ext uri="{FF2B5EF4-FFF2-40B4-BE49-F238E27FC236}">
                <a16:creationId xmlns:a16="http://schemas.microsoft.com/office/drawing/2014/main" id="{70F152DD-4FE5-43F8-B045-785AED5C85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63" name="文字版面配置區 18">
            <a:extLst>
              <a:ext uri="{FF2B5EF4-FFF2-40B4-BE49-F238E27FC236}">
                <a16:creationId xmlns:a16="http://schemas.microsoft.com/office/drawing/2014/main" id="{731BE48F-4E87-4115-86C5-9E6B3A53AE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58" name="群組 12">
            <a:extLst>
              <a:ext uri="{FF2B5EF4-FFF2-40B4-BE49-F238E27FC236}">
                <a16:creationId xmlns:a16="http://schemas.microsoft.com/office/drawing/2014/main" id="{172BFD3B-3DC8-4408-8AB7-85E2BCB25198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59" name="圓角矩形 86">
              <a:extLst>
                <a:ext uri="{FF2B5EF4-FFF2-40B4-BE49-F238E27FC236}">
                  <a16:creationId xmlns:a16="http://schemas.microsoft.com/office/drawing/2014/main" id="{11CCE4B0-E22A-45C6-AC56-3AAC485AEE3E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0" name="圓角矩形 87">
              <a:extLst>
                <a:ext uri="{FF2B5EF4-FFF2-40B4-BE49-F238E27FC236}">
                  <a16:creationId xmlns:a16="http://schemas.microsoft.com/office/drawing/2014/main" id="{E5D1A224-D040-406B-9F40-0C394944FC83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1" name="圓角矩形 88">
              <a:extLst>
                <a:ext uri="{FF2B5EF4-FFF2-40B4-BE49-F238E27FC236}">
                  <a16:creationId xmlns:a16="http://schemas.microsoft.com/office/drawing/2014/main" id="{97478F08-1876-4674-ADCB-46447A24F790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27FB58C7-67C5-4A99-ACB8-D367EFFB7A62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6C4574-8510-4403-84DE-DCD1C6B75612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79831BB-D4DC-4D8C-8DF7-B190389E22EC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grpSp>
        <p:nvGrpSpPr>
          <p:cNvPr id="45" name="群組 63">
            <a:extLst>
              <a:ext uri="{FF2B5EF4-FFF2-40B4-BE49-F238E27FC236}">
                <a16:creationId xmlns:a16="http://schemas.microsoft.com/office/drawing/2014/main" id="{9B1436DC-7C58-4AC6-A09D-9A608CB5C10A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48" name="矩形 64">
              <a:extLst>
                <a:ext uri="{FF2B5EF4-FFF2-40B4-BE49-F238E27FC236}">
                  <a16:creationId xmlns:a16="http://schemas.microsoft.com/office/drawing/2014/main" id="{959E9067-01F7-46F5-869D-65BD8AB21592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0" name="矩形 65">
              <a:extLst>
                <a:ext uri="{FF2B5EF4-FFF2-40B4-BE49-F238E27FC236}">
                  <a16:creationId xmlns:a16="http://schemas.microsoft.com/office/drawing/2014/main" id="{4A619616-0C61-41F7-B684-F1E174AF9668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935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Cur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6021959" y="1594794"/>
              <a:ext cx="1962133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9985165" y="1594794"/>
              <a:ext cx="1774888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7994939" y="1594794"/>
              <a:ext cx="1990226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5840880" cy="5114167"/>
              <a:chOff x="219434" y="1651136"/>
              <a:chExt cx="5042169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8" y="1655249"/>
                <a:ext cx="4816435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sp>
        <p:nvSpPr>
          <p:cNvPr id="32" name="矩形 31"/>
          <p:cNvSpPr/>
          <p:nvPr/>
        </p:nvSpPr>
        <p:spPr>
          <a:xfrm>
            <a:off x="180636" y="1002703"/>
            <a:ext cx="1063961" cy="22828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rgbClr val="9C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73040" y="918354"/>
            <a:ext cx="112921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rPr>
              <a:t>Current</a:t>
            </a:r>
            <a:endParaRPr lang="zh-TW" altLang="en-US" sz="2000" dirty="0">
              <a:solidFill>
                <a:schemeClr val="bg1"/>
              </a:solidFill>
              <a:latin typeface="Malgun Gothic Semilight" panose="020B0502040204020203" pitchFamily="34" charset="-120"/>
              <a:ea typeface="Malgun Gothic Semilight" panose="020B0502040204020203" pitchFamily="34" charset="-120"/>
              <a:cs typeface="Malgun Gothic Semilight" panose="020B0502040204020203" pitchFamily="34" charset="-120"/>
            </a:endParaRPr>
          </a:p>
        </p:txBody>
      </p:sp>
      <p:cxnSp>
        <p:nvCxnSpPr>
          <p:cNvPr id="35" name="直線接點 34"/>
          <p:cNvCxnSpPr>
            <a:cxnSpLocks/>
          </p:cNvCxnSpPr>
          <p:nvPr/>
        </p:nvCxnSpPr>
        <p:spPr>
          <a:xfrm>
            <a:off x="180636" y="1081012"/>
            <a:ext cx="0" cy="5680789"/>
          </a:xfrm>
          <a:prstGeom prst="line">
            <a:avLst/>
          </a:prstGeom>
          <a:solidFill>
            <a:srgbClr val="226597"/>
          </a:solidFill>
          <a:ln>
            <a:solidFill>
              <a:srgbClr val="87C0C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sp>
        <p:nvSpPr>
          <p:cNvPr id="58" name="文字版面配置區 7">
            <a:extLst>
              <a:ext uri="{FF2B5EF4-FFF2-40B4-BE49-F238E27FC236}">
                <a16:creationId xmlns:a16="http://schemas.microsoft.com/office/drawing/2014/main" id="{A8EB1B92-67FD-4FF4-AC48-7B2A67104E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A2E60336-D6EE-4DC1-A918-52F41000E18D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1D60C4-65B5-4201-843A-E8385EFC45E2}"/>
              </a:ext>
            </a:extLst>
          </p:cNvPr>
          <p:cNvCxnSpPr>
            <a:cxnSpLocks/>
          </p:cNvCxnSpPr>
          <p:nvPr/>
        </p:nvCxnSpPr>
        <p:spPr>
          <a:xfrm>
            <a:off x="180636" y="2539031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E1F2ABB-EC1F-4E57-9AF3-280F5F97929F}"/>
              </a:ext>
            </a:extLst>
          </p:cNvPr>
          <p:cNvCxnSpPr>
            <a:cxnSpLocks/>
          </p:cNvCxnSpPr>
          <p:nvPr/>
        </p:nvCxnSpPr>
        <p:spPr>
          <a:xfrm>
            <a:off x="201651" y="5361042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672D5F6-F9CF-4974-82CE-76C7F99B982D}"/>
              </a:ext>
            </a:extLst>
          </p:cNvPr>
          <p:cNvSpPr txBox="1"/>
          <p:nvPr/>
        </p:nvSpPr>
        <p:spPr>
          <a:xfrm rot="16200000">
            <a:off x="-303355" y="1815089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Palm Rest</a:t>
            </a:r>
            <a:endParaRPr lang="aa-ET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E092196-8486-4D1C-8BA0-212945160076}"/>
              </a:ext>
            </a:extLst>
          </p:cNvPr>
          <p:cNvSpPr txBox="1"/>
          <p:nvPr/>
        </p:nvSpPr>
        <p:spPr>
          <a:xfrm rot="16200000">
            <a:off x="-303352" y="3765033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Large</a:t>
            </a:r>
            <a:endParaRPr lang="aa-ET" sz="12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3F261277-7DD9-4866-9C35-6BD2F81400B3}"/>
              </a:ext>
            </a:extLst>
          </p:cNvPr>
          <p:cNvSpPr txBox="1"/>
          <p:nvPr/>
        </p:nvSpPr>
        <p:spPr>
          <a:xfrm rot="16200000">
            <a:off x="-303353" y="5937139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Standard</a:t>
            </a:r>
            <a:endParaRPr lang="aa-ET" sz="1200" dirty="0"/>
          </a:p>
        </p:txBody>
      </p:sp>
      <p:grpSp>
        <p:nvGrpSpPr>
          <p:cNvPr id="41" name="群組 45">
            <a:extLst>
              <a:ext uri="{FF2B5EF4-FFF2-40B4-BE49-F238E27FC236}">
                <a16:creationId xmlns:a16="http://schemas.microsoft.com/office/drawing/2014/main" id="{53A82278-B483-4CF6-9572-3CB239DC2EA9}"/>
              </a:ext>
            </a:extLst>
          </p:cNvPr>
          <p:cNvGrpSpPr/>
          <p:nvPr/>
        </p:nvGrpSpPr>
        <p:grpSpPr>
          <a:xfrm>
            <a:off x="601283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42" name="矩形 46">
              <a:extLst>
                <a:ext uri="{FF2B5EF4-FFF2-40B4-BE49-F238E27FC236}">
                  <a16:creationId xmlns:a16="http://schemas.microsoft.com/office/drawing/2014/main" id="{01A7269A-51FE-4707-8271-4E02A68E746F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43" name="直線接點 48">
              <a:extLst>
                <a:ext uri="{FF2B5EF4-FFF2-40B4-BE49-F238E27FC236}">
                  <a16:creationId xmlns:a16="http://schemas.microsoft.com/office/drawing/2014/main" id="{5819F5AB-5F9D-4D02-AB01-368D4CB5B7DA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群組 50">
            <a:extLst>
              <a:ext uri="{FF2B5EF4-FFF2-40B4-BE49-F238E27FC236}">
                <a16:creationId xmlns:a16="http://schemas.microsoft.com/office/drawing/2014/main" id="{6CB03703-A061-45BF-AAC0-8598FAFF16B0}"/>
              </a:ext>
            </a:extLst>
          </p:cNvPr>
          <p:cNvGrpSpPr/>
          <p:nvPr/>
        </p:nvGrpSpPr>
        <p:grpSpPr>
          <a:xfrm>
            <a:off x="9972993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45" name="矩形 51">
              <a:extLst>
                <a:ext uri="{FF2B5EF4-FFF2-40B4-BE49-F238E27FC236}">
                  <a16:creationId xmlns:a16="http://schemas.microsoft.com/office/drawing/2014/main" id="{39939353-09AE-43C4-9A25-12661ED92587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48" name="直線接點 53">
              <a:extLst>
                <a:ext uri="{FF2B5EF4-FFF2-40B4-BE49-F238E27FC236}">
                  <a16:creationId xmlns:a16="http://schemas.microsoft.com/office/drawing/2014/main" id="{11AC55D7-4F7A-4BEF-8366-B68D9917DC2B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版面配置區 40">
            <a:extLst>
              <a:ext uri="{FF2B5EF4-FFF2-40B4-BE49-F238E27FC236}">
                <a16:creationId xmlns:a16="http://schemas.microsoft.com/office/drawing/2014/main" id="{78570CAC-E72E-458B-902F-7803CD5CA9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08043" y="974185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H1’20</a:t>
            </a:r>
            <a:endParaRPr lang="zh-TW" altLang="en-US" dirty="0"/>
          </a:p>
        </p:txBody>
      </p:sp>
      <p:sp>
        <p:nvSpPr>
          <p:cNvPr id="53" name="文字版面配置區 44">
            <a:extLst>
              <a:ext uri="{FF2B5EF4-FFF2-40B4-BE49-F238E27FC236}">
                <a16:creationId xmlns:a16="http://schemas.microsoft.com/office/drawing/2014/main" id="{0F7F6D86-604A-447C-8F08-591B0171DA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70257" y="97418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H1’21</a:t>
            </a:r>
            <a:endParaRPr lang="zh-TW" altLang="en-US" dirty="0"/>
          </a:p>
        </p:txBody>
      </p:sp>
      <p:grpSp>
        <p:nvGrpSpPr>
          <p:cNvPr id="55" name="群組 50">
            <a:extLst>
              <a:ext uri="{FF2B5EF4-FFF2-40B4-BE49-F238E27FC236}">
                <a16:creationId xmlns:a16="http://schemas.microsoft.com/office/drawing/2014/main" id="{3D398287-6297-4E3A-A832-2AF4CF666DC3}"/>
              </a:ext>
            </a:extLst>
          </p:cNvPr>
          <p:cNvGrpSpPr/>
          <p:nvPr/>
        </p:nvGrpSpPr>
        <p:grpSpPr>
          <a:xfrm>
            <a:off x="7982764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56" name="矩形 51">
              <a:extLst>
                <a:ext uri="{FF2B5EF4-FFF2-40B4-BE49-F238E27FC236}">
                  <a16:creationId xmlns:a16="http://schemas.microsoft.com/office/drawing/2014/main" id="{3F615637-11A5-490C-9963-2958ACA43E2C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57" name="直線接點 53">
              <a:extLst>
                <a:ext uri="{FF2B5EF4-FFF2-40B4-BE49-F238E27FC236}">
                  <a16:creationId xmlns:a16="http://schemas.microsoft.com/office/drawing/2014/main" id="{EDF22DA2-235E-464B-9809-A30FB5BBF146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文字版面配置區 44">
            <a:extLst>
              <a:ext uri="{FF2B5EF4-FFF2-40B4-BE49-F238E27FC236}">
                <a16:creationId xmlns:a16="http://schemas.microsoft.com/office/drawing/2014/main" id="{8245253E-D5CB-4989-B43A-FBA98B8666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980028" y="97418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H2’20</a:t>
            </a:r>
            <a:endParaRPr lang="zh-TW" altLang="en-US" dirty="0"/>
          </a:p>
        </p:txBody>
      </p:sp>
      <p:grpSp>
        <p:nvGrpSpPr>
          <p:cNvPr id="46" name="群組 12">
            <a:extLst>
              <a:ext uri="{FF2B5EF4-FFF2-40B4-BE49-F238E27FC236}">
                <a16:creationId xmlns:a16="http://schemas.microsoft.com/office/drawing/2014/main" id="{DBF6292F-83A6-4E17-9EBD-E092080CEF07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47" name="圓角矩形 86">
              <a:extLst>
                <a:ext uri="{FF2B5EF4-FFF2-40B4-BE49-F238E27FC236}">
                  <a16:creationId xmlns:a16="http://schemas.microsoft.com/office/drawing/2014/main" id="{FC90F374-35F0-443E-A32E-7CE1606DFD71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49" name="圓角矩形 87">
              <a:extLst>
                <a:ext uri="{FF2B5EF4-FFF2-40B4-BE49-F238E27FC236}">
                  <a16:creationId xmlns:a16="http://schemas.microsoft.com/office/drawing/2014/main" id="{2567B526-788C-48C6-ACC8-1439D9BF745B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1" name="圓角矩形 88">
              <a:extLst>
                <a:ext uri="{FF2B5EF4-FFF2-40B4-BE49-F238E27FC236}">
                  <a16:creationId xmlns:a16="http://schemas.microsoft.com/office/drawing/2014/main" id="{EDEEB204-775B-49F2-A466-E847F1842DC8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52" name="Text Placeholder 12">
            <a:extLst>
              <a:ext uri="{FF2B5EF4-FFF2-40B4-BE49-F238E27FC236}">
                <a16:creationId xmlns:a16="http://schemas.microsoft.com/office/drawing/2014/main" id="{381EE888-3B31-4764-8912-587C545B59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7635" y="6475393"/>
            <a:ext cx="1143749" cy="234552"/>
          </a:xfrm>
        </p:spPr>
        <p:txBody>
          <a:bodyPr/>
          <a:lstStyle>
            <a:lvl1pPr marL="0" indent="0" algn="ctr">
              <a:buNone/>
              <a:defRPr sz="1200">
                <a:solidFill>
                  <a:srgbClr val="297E87"/>
                </a:solidFill>
              </a:defRPr>
            </a:lvl1pPr>
          </a:lstStyle>
          <a:p>
            <a:pPr lvl="0"/>
            <a:r>
              <a:rPr lang="en-US" dirty="0"/>
              <a:t>Sampling</a:t>
            </a:r>
            <a:endParaRPr lang="aa-ET" dirty="0"/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705B693E-A062-4C13-BF79-964B77C3DE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77786" y="6475393"/>
            <a:ext cx="1143749" cy="234552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 Production</a:t>
            </a:r>
            <a:endParaRPr lang="aa-ET" dirty="0"/>
          </a:p>
        </p:txBody>
      </p:sp>
      <p:sp>
        <p:nvSpPr>
          <p:cNvPr id="60" name="Text Placeholder 16">
            <a:extLst>
              <a:ext uri="{FF2B5EF4-FFF2-40B4-BE49-F238E27FC236}">
                <a16:creationId xmlns:a16="http://schemas.microsoft.com/office/drawing/2014/main" id="{7DA3B0E0-9091-47C4-A6DE-A722451129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297484" y="6475393"/>
            <a:ext cx="1143749" cy="234552"/>
          </a:xfrm>
        </p:spPr>
        <p:txBody>
          <a:bodyPr/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Concept</a:t>
            </a:r>
            <a:endParaRPr lang="aa-ET" dirty="0"/>
          </a:p>
        </p:txBody>
      </p:sp>
      <p:sp>
        <p:nvSpPr>
          <p:cNvPr id="61" name="圓角矩形 1">
            <a:extLst>
              <a:ext uri="{FF2B5EF4-FFF2-40B4-BE49-F238E27FC236}">
                <a16:creationId xmlns:a16="http://schemas.microsoft.com/office/drawing/2014/main" id="{6CD95FC9-6923-4B3D-92A5-F0E0F2A2E854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3" name="群組 2">
            <a:extLst>
              <a:ext uri="{FF2B5EF4-FFF2-40B4-BE49-F238E27FC236}">
                <a16:creationId xmlns:a16="http://schemas.microsoft.com/office/drawing/2014/main" id="{A9BFE180-CF6D-4BD6-AF50-B97A9A98B015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67" name="矩形 3">
              <a:extLst>
                <a:ext uri="{FF2B5EF4-FFF2-40B4-BE49-F238E27FC236}">
                  <a16:creationId xmlns:a16="http://schemas.microsoft.com/office/drawing/2014/main" id="{41B657CB-882C-4AF3-8A8C-C40E8A4A59BC}"/>
                </a:ext>
              </a:extLst>
            </p:cNvPr>
            <p:cNvSpPr/>
            <p:nvPr/>
          </p:nvSpPr>
          <p:spPr>
            <a:xfrm>
              <a:off x="6021959" y="1594794"/>
              <a:ext cx="1962133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8" name="矩形 4">
              <a:extLst>
                <a:ext uri="{FF2B5EF4-FFF2-40B4-BE49-F238E27FC236}">
                  <a16:creationId xmlns:a16="http://schemas.microsoft.com/office/drawing/2014/main" id="{2BDF7F6A-6085-4D9B-9912-7E632107B7CD}"/>
                </a:ext>
              </a:extLst>
            </p:cNvPr>
            <p:cNvSpPr/>
            <p:nvPr/>
          </p:nvSpPr>
          <p:spPr>
            <a:xfrm>
              <a:off x="9985165" y="1594794"/>
              <a:ext cx="1774888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9" name="矩形 5">
              <a:extLst>
                <a:ext uri="{FF2B5EF4-FFF2-40B4-BE49-F238E27FC236}">
                  <a16:creationId xmlns:a16="http://schemas.microsoft.com/office/drawing/2014/main" id="{4F4D7332-CE98-4EAB-A1AF-B41D80249240}"/>
                </a:ext>
              </a:extLst>
            </p:cNvPr>
            <p:cNvSpPr/>
            <p:nvPr/>
          </p:nvSpPr>
          <p:spPr>
            <a:xfrm>
              <a:off x="7994939" y="1594794"/>
              <a:ext cx="1990226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0" name="圓角矩形 7">
              <a:extLst>
                <a:ext uri="{FF2B5EF4-FFF2-40B4-BE49-F238E27FC236}">
                  <a16:creationId xmlns:a16="http://schemas.microsoft.com/office/drawing/2014/main" id="{8BB2021E-C982-4A61-92F9-93F25A67E562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71" name="群組 8">
              <a:extLst>
                <a:ext uri="{FF2B5EF4-FFF2-40B4-BE49-F238E27FC236}">
                  <a16:creationId xmlns:a16="http://schemas.microsoft.com/office/drawing/2014/main" id="{4FCB066E-D3A4-41EE-ABE6-0360957C83CA}"/>
                </a:ext>
              </a:extLst>
            </p:cNvPr>
            <p:cNvGrpSpPr/>
            <p:nvPr/>
          </p:nvGrpSpPr>
          <p:grpSpPr>
            <a:xfrm>
              <a:off x="186862" y="1589733"/>
              <a:ext cx="5840880" cy="5114167"/>
              <a:chOff x="219434" y="1651136"/>
              <a:chExt cx="5042169" cy="5023435"/>
            </a:xfrm>
            <a:solidFill>
              <a:srgbClr val="E9F0F3"/>
            </a:solidFill>
          </p:grpSpPr>
          <p:sp>
            <p:nvSpPr>
              <p:cNvPr id="72" name="矩形 9">
                <a:extLst>
                  <a:ext uri="{FF2B5EF4-FFF2-40B4-BE49-F238E27FC236}">
                    <a16:creationId xmlns:a16="http://schemas.microsoft.com/office/drawing/2014/main" id="{A7BA445C-EBD4-4690-BCB1-44064E7E61F6}"/>
                  </a:ext>
                </a:extLst>
              </p:cNvPr>
              <p:cNvSpPr/>
              <p:nvPr/>
            </p:nvSpPr>
            <p:spPr>
              <a:xfrm>
                <a:off x="445168" y="1655249"/>
                <a:ext cx="4816435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73" name="圓角矩形 10">
                <a:extLst>
                  <a:ext uri="{FF2B5EF4-FFF2-40B4-BE49-F238E27FC236}">
                    <a16:creationId xmlns:a16="http://schemas.microsoft.com/office/drawing/2014/main" id="{495416C9-D679-4FF0-8D24-AD1E24873933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BA31D6A2-50C6-4122-B7E0-6931F12E69B0}"/>
              </a:ext>
            </a:extLst>
          </p:cNvPr>
          <p:cNvSpPr/>
          <p:nvPr/>
        </p:nvSpPr>
        <p:spPr>
          <a:xfrm>
            <a:off x="180636" y="1401645"/>
            <a:ext cx="396944" cy="5348868"/>
          </a:xfrm>
          <a:custGeom>
            <a:avLst/>
            <a:gdLst>
              <a:gd name="connsiteX0" fmla="*/ 262567 w 396944"/>
              <a:gd name="connsiteY0" fmla="*/ 0 h 5348868"/>
              <a:gd name="connsiteX1" fmla="*/ 396944 w 396944"/>
              <a:gd name="connsiteY1" fmla="*/ 0 h 5348868"/>
              <a:gd name="connsiteX2" fmla="*/ 396944 w 396944"/>
              <a:gd name="connsiteY2" fmla="*/ 5348868 h 5348868"/>
              <a:gd name="connsiteX3" fmla="*/ 262567 w 396944"/>
              <a:gd name="connsiteY3" fmla="*/ 5348868 h 5348868"/>
              <a:gd name="connsiteX4" fmla="*/ 17965 w 396944"/>
              <a:gd name="connsiteY4" fmla="*/ 5186735 h 5348868"/>
              <a:gd name="connsiteX5" fmla="*/ 0 w 396944"/>
              <a:gd name="connsiteY5" fmla="*/ 5097754 h 5348868"/>
              <a:gd name="connsiteX6" fmla="*/ 0 w 396944"/>
              <a:gd name="connsiteY6" fmla="*/ 251114 h 5348868"/>
              <a:gd name="connsiteX7" fmla="*/ 17965 w 396944"/>
              <a:gd name="connsiteY7" fmla="*/ 162133 h 5348868"/>
              <a:gd name="connsiteX8" fmla="*/ 262567 w 396944"/>
              <a:gd name="connsiteY8" fmla="*/ 0 h 534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6944" h="5348868">
                <a:moveTo>
                  <a:pt x="262567" y="0"/>
                </a:moveTo>
                <a:lnTo>
                  <a:pt x="396944" y="0"/>
                </a:lnTo>
                <a:lnTo>
                  <a:pt x="396944" y="5348868"/>
                </a:lnTo>
                <a:lnTo>
                  <a:pt x="262567" y="5348868"/>
                </a:lnTo>
                <a:cubicBezTo>
                  <a:pt x="152608" y="5348868"/>
                  <a:pt x="58264" y="5282014"/>
                  <a:pt x="17965" y="5186735"/>
                </a:cubicBezTo>
                <a:lnTo>
                  <a:pt x="0" y="5097754"/>
                </a:lnTo>
                <a:lnTo>
                  <a:pt x="0" y="251114"/>
                </a:lnTo>
                <a:lnTo>
                  <a:pt x="17965" y="162133"/>
                </a:lnTo>
                <a:cubicBezTo>
                  <a:pt x="58264" y="66854"/>
                  <a:pt x="152608" y="0"/>
                  <a:pt x="262567" y="0"/>
                </a:cubicBezTo>
                <a:close/>
              </a:path>
            </a:pathLst>
          </a:custGeom>
          <a:solidFill>
            <a:srgbClr val="E5F2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79" name="圓角矩形 29">
            <a:extLst>
              <a:ext uri="{FF2B5EF4-FFF2-40B4-BE49-F238E27FC236}">
                <a16:creationId xmlns:a16="http://schemas.microsoft.com/office/drawing/2014/main" id="{8AAD7AB7-ED4D-4F33-8525-86D86EE7A166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27C8450-311F-41BD-B4C6-A4A014BFDB35}"/>
              </a:ext>
            </a:extLst>
          </p:cNvPr>
          <p:cNvCxnSpPr>
            <a:cxnSpLocks/>
          </p:cNvCxnSpPr>
          <p:nvPr/>
        </p:nvCxnSpPr>
        <p:spPr>
          <a:xfrm>
            <a:off x="180636" y="2539031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2DFB3AE-0B65-4C65-83EB-A08EF4032285}"/>
              </a:ext>
            </a:extLst>
          </p:cNvPr>
          <p:cNvCxnSpPr>
            <a:cxnSpLocks/>
          </p:cNvCxnSpPr>
          <p:nvPr/>
        </p:nvCxnSpPr>
        <p:spPr>
          <a:xfrm>
            <a:off x="201651" y="5361042"/>
            <a:ext cx="1178869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47A61F4-4D03-4E0E-9699-789A98695085}"/>
              </a:ext>
            </a:extLst>
          </p:cNvPr>
          <p:cNvSpPr txBox="1"/>
          <p:nvPr/>
        </p:nvSpPr>
        <p:spPr>
          <a:xfrm rot="16200000">
            <a:off x="-303355" y="1815089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Palm Rest</a:t>
            </a:r>
            <a:endParaRPr lang="aa-ET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E18C94-2B58-4DA6-99BF-EC63D05AA120}"/>
              </a:ext>
            </a:extLst>
          </p:cNvPr>
          <p:cNvSpPr txBox="1"/>
          <p:nvPr/>
        </p:nvSpPr>
        <p:spPr>
          <a:xfrm rot="16200000">
            <a:off x="-303352" y="3765033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Large</a:t>
            </a:r>
            <a:endParaRPr lang="aa-ET" sz="12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6780D1-3362-45E2-BFFB-FA3BD31BF4A1}"/>
              </a:ext>
            </a:extLst>
          </p:cNvPr>
          <p:cNvSpPr txBox="1"/>
          <p:nvPr/>
        </p:nvSpPr>
        <p:spPr>
          <a:xfrm rot="16200000">
            <a:off x="-303353" y="5937139"/>
            <a:ext cx="13315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/>
              <a:t>Standard</a:t>
            </a:r>
            <a:endParaRPr lang="aa-ET" sz="1200" dirty="0"/>
          </a:p>
        </p:txBody>
      </p:sp>
      <p:grpSp>
        <p:nvGrpSpPr>
          <p:cNvPr id="87" name="群組 45">
            <a:extLst>
              <a:ext uri="{FF2B5EF4-FFF2-40B4-BE49-F238E27FC236}">
                <a16:creationId xmlns:a16="http://schemas.microsoft.com/office/drawing/2014/main" id="{73D6476D-3C8A-4124-98FF-E5DD8FEF5E0B}"/>
              </a:ext>
            </a:extLst>
          </p:cNvPr>
          <p:cNvGrpSpPr/>
          <p:nvPr/>
        </p:nvGrpSpPr>
        <p:grpSpPr>
          <a:xfrm>
            <a:off x="6012832" y="1011619"/>
            <a:ext cx="1019627" cy="5703711"/>
            <a:chOff x="5664917" y="858931"/>
            <a:chExt cx="1608988" cy="5977653"/>
          </a:xfrm>
          <a:solidFill>
            <a:srgbClr val="87C0CD"/>
          </a:solidFill>
        </p:grpSpPr>
        <p:sp>
          <p:nvSpPr>
            <p:cNvPr id="88" name="矩形 46">
              <a:extLst>
                <a:ext uri="{FF2B5EF4-FFF2-40B4-BE49-F238E27FC236}">
                  <a16:creationId xmlns:a16="http://schemas.microsoft.com/office/drawing/2014/main" id="{090EE99D-0485-4FC0-8C46-FA272D5FCF86}"/>
                </a:ext>
              </a:extLst>
            </p:cNvPr>
            <p:cNvSpPr/>
            <p:nvPr/>
          </p:nvSpPr>
          <p:spPr>
            <a:xfrm>
              <a:off x="5664917" y="858931"/>
              <a:ext cx="1608988" cy="23336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9" name="直線接點 48">
              <a:extLst>
                <a:ext uri="{FF2B5EF4-FFF2-40B4-BE49-F238E27FC236}">
                  <a16:creationId xmlns:a16="http://schemas.microsoft.com/office/drawing/2014/main" id="{AFC33A90-9173-4C5A-B774-A9D52575DE49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50">
            <a:extLst>
              <a:ext uri="{FF2B5EF4-FFF2-40B4-BE49-F238E27FC236}">
                <a16:creationId xmlns:a16="http://schemas.microsoft.com/office/drawing/2014/main" id="{82B6176F-41A3-427B-B09C-CB3C784001CC}"/>
              </a:ext>
            </a:extLst>
          </p:cNvPr>
          <p:cNvGrpSpPr/>
          <p:nvPr/>
        </p:nvGrpSpPr>
        <p:grpSpPr>
          <a:xfrm>
            <a:off x="9972993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91" name="矩形 51">
              <a:extLst>
                <a:ext uri="{FF2B5EF4-FFF2-40B4-BE49-F238E27FC236}">
                  <a16:creationId xmlns:a16="http://schemas.microsoft.com/office/drawing/2014/main" id="{356FB586-2199-4ED7-A93E-2A4D428FE9B9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2" name="直線接點 53">
              <a:extLst>
                <a:ext uri="{FF2B5EF4-FFF2-40B4-BE49-F238E27FC236}">
                  <a16:creationId xmlns:a16="http://schemas.microsoft.com/office/drawing/2014/main" id="{A5E56F0E-8755-47F2-832E-2B5489628181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50">
            <a:extLst>
              <a:ext uri="{FF2B5EF4-FFF2-40B4-BE49-F238E27FC236}">
                <a16:creationId xmlns:a16="http://schemas.microsoft.com/office/drawing/2014/main" id="{4385FF43-C667-4D53-93B5-C7C450F31E7E}"/>
              </a:ext>
            </a:extLst>
          </p:cNvPr>
          <p:cNvGrpSpPr/>
          <p:nvPr/>
        </p:nvGrpSpPr>
        <p:grpSpPr>
          <a:xfrm>
            <a:off x="7982764" y="1011618"/>
            <a:ext cx="1019627" cy="5692281"/>
            <a:chOff x="5664917" y="858613"/>
            <a:chExt cx="1608988" cy="5965675"/>
          </a:xfrm>
          <a:solidFill>
            <a:srgbClr val="87C0CD"/>
          </a:solidFill>
        </p:grpSpPr>
        <p:sp>
          <p:nvSpPr>
            <p:cNvPr id="94" name="矩形 51">
              <a:extLst>
                <a:ext uri="{FF2B5EF4-FFF2-40B4-BE49-F238E27FC236}">
                  <a16:creationId xmlns:a16="http://schemas.microsoft.com/office/drawing/2014/main" id="{1A7FE8CF-6240-4E21-A53F-D63CF475167D}"/>
                </a:ext>
              </a:extLst>
            </p:cNvPr>
            <p:cNvSpPr/>
            <p:nvPr/>
          </p:nvSpPr>
          <p:spPr>
            <a:xfrm>
              <a:off x="5664917" y="858613"/>
              <a:ext cx="1608988" cy="22505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5" name="直線接點 53">
              <a:extLst>
                <a:ext uri="{FF2B5EF4-FFF2-40B4-BE49-F238E27FC236}">
                  <a16:creationId xmlns:a16="http://schemas.microsoft.com/office/drawing/2014/main" id="{5AC23751-C772-44F7-A297-C502D4CD098E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群組 12">
            <a:extLst>
              <a:ext uri="{FF2B5EF4-FFF2-40B4-BE49-F238E27FC236}">
                <a16:creationId xmlns:a16="http://schemas.microsoft.com/office/drawing/2014/main" id="{40D4806D-0C31-4B60-896A-1BD6BC59BB0B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98" name="圓角矩形 86">
              <a:extLst>
                <a:ext uri="{FF2B5EF4-FFF2-40B4-BE49-F238E27FC236}">
                  <a16:creationId xmlns:a16="http://schemas.microsoft.com/office/drawing/2014/main" id="{209B57F5-64CA-4697-B6A9-AC2BF3F95FA3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9" name="圓角矩形 87">
              <a:extLst>
                <a:ext uri="{FF2B5EF4-FFF2-40B4-BE49-F238E27FC236}">
                  <a16:creationId xmlns:a16="http://schemas.microsoft.com/office/drawing/2014/main" id="{5840EE68-0FD5-463C-A168-8077022B9255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0" name="圓角矩形 88">
              <a:extLst>
                <a:ext uri="{FF2B5EF4-FFF2-40B4-BE49-F238E27FC236}">
                  <a16:creationId xmlns:a16="http://schemas.microsoft.com/office/drawing/2014/main" id="{32866FA4-61F7-4F78-A485-628DF389B858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1" name="群組 63">
            <a:extLst>
              <a:ext uri="{FF2B5EF4-FFF2-40B4-BE49-F238E27FC236}">
                <a16:creationId xmlns:a16="http://schemas.microsoft.com/office/drawing/2014/main" id="{D58B5D2B-E2DA-416B-873B-71071CD24A2C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02" name="矩形 64">
              <a:extLst>
                <a:ext uri="{FF2B5EF4-FFF2-40B4-BE49-F238E27FC236}">
                  <a16:creationId xmlns:a16="http://schemas.microsoft.com/office/drawing/2014/main" id="{C9BAB557-7397-4D0A-8D5E-D1ED36342602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3" name="矩形 65">
              <a:extLst>
                <a:ext uri="{FF2B5EF4-FFF2-40B4-BE49-F238E27FC236}">
                  <a16:creationId xmlns:a16="http://schemas.microsoft.com/office/drawing/2014/main" id="{73CB8E67-D1AE-4412-894D-9A27B3E6A26E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817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  <p:sp>
        <p:nvSpPr>
          <p:cNvPr id="11" name="矩形 8">
            <a:extLst>
              <a:ext uri="{FF2B5EF4-FFF2-40B4-BE49-F238E27FC236}">
                <a16:creationId xmlns:a16="http://schemas.microsoft.com/office/drawing/2014/main" id="{C6DFBA38-B02E-4C0A-9CE7-191333BCB07E}"/>
              </a:ext>
            </a:extLst>
          </p:cNvPr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9">
            <a:extLst>
              <a:ext uri="{FF2B5EF4-FFF2-40B4-BE49-F238E27FC236}">
                <a16:creationId xmlns:a16="http://schemas.microsoft.com/office/drawing/2014/main" id="{48A2312F-EC24-44AF-AF36-8ED293E56DF0}"/>
              </a:ext>
            </a:extLst>
          </p:cNvPr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96BB1DCF-0530-401C-826A-C4BF8DE5BF4D}"/>
              </a:ext>
            </a:extLst>
          </p:cNvPr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17" name="圖片 13">
            <a:extLst>
              <a:ext uri="{FF2B5EF4-FFF2-40B4-BE49-F238E27FC236}">
                <a16:creationId xmlns:a16="http://schemas.microsoft.com/office/drawing/2014/main" id="{9BA2C747-FA07-416B-A160-770AE97B17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18" name="圖片 15">
            <a:extLst>
              <a:ext uri="{FF2B5EF4-FFF2-40B4-BE49-F238E27FC236}">
                <a16:creationId xmlns:a16="http://schemas.microsoft.com/office/drawing/2014/main" id="{1E44A7A8-5D0C-42AF-9DFE-9E40EF1C4D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19" name="圖片 7">
            <a:extLst>
              <a:ext uri="{FF2B5EF4-FFF2-40B4-BE49-F238E27FC236}">
                <a16:creationId xmlns:a16="http://schemas.microsoft.com/office/drawing/2014/main" id="{D399AB4A-3C41-4573-8FE5-CA44EBA27C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563"/>
            <a:ext cx="12404202" cy="1120876"/>
          </a:xfrm>
          <a:prstGeom prst="rect">
            <a:avLst/>
          </a:prstGeom>
        </p:spPr>
      </p:pic>
      <p:sp>
        <p:nvSpPr>
          <p:cNvPr id="20" name="矩形 8">
            <a:extLst>
              <a:ext uri="{FF2B5EF4-FFF2-40B4-BE49-F238E27FC236}">
                <a16:creationId xmlns:a16="http://schemas.microsoft.com/office/drawing/2014/main" id="{947D1437-08D0-4395-8613-21E984A869B5}"/>
              </a:ext>
            </a:extLst>
          </p:cNvPr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9">
            <a:extLst>
              <a:ext uri="{FF2B5EF4-FFF2-40B4-BE49-F238E27FC236}">
                <a16:creationId xmlns:a16="http://schemas.microsoft.com/office/drawing/2014/main" id="{ACD30F6A-F3FF-4C3F-AA76-C44CBC030ABD}"/>
              </a:ext>
            </a:extLst>
          </p:cNvPr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22" name="文字方塊 11">
            <a:extLst>
              <a:ext uri="{FF2B5EF4-FFF2-40B4-BE49-F238E27FC236}">
                <a16:creationId xmlns:a16="http://schemas.microsoft.com/office/drawing/2014/main" id="{BB413AE9-58BD-410A-8376-57AF92654F03}"/>
              </a:ext>
            </a:extLst>
          </p:cNvPr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3" name="圖片 13">
            <a:extLst>
              <a:ext uri="{FF2B5EF4-FFF2-40B4-BE49-F238E27FC236}">
                <a16:creationId xmlns:a16="http://schemas.microsoft.com/office/drawing/2014/main" id="{87A5D81D-5774-48AC-85BC-49F4D7751A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24" name="圖片 15">
            <a:extLst>
              <a:ext uri="{FF2B5EF4-FFF2-40B4-BE49-F238E27FC236}">
                <a16:creationId xmlns:a16="http://schemas.microsoft.com/office/drawing/2014/main" id="{A34954DD-F8B6-4B9D-933B-A421959A1D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25" name="圖片 7">
            <a:extLst>
              <a:ext uri="{FF2B5EF4-FFF2-40B4-BE49-F238E27FC236}">
                <a16:creationId xmlns:a16="http://schemas.microsoft.com/office/drawing/2014/main" id="{6FAC2B29-D7A9-4673-A42B-E437FDD912D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266" y="5825852"/>
            <a:ext cx="12404202" cy="1120876"/>
          </a:xfrm>
          <a:prstGeom prst="rect">
            <a:avLst/>
          </a:prstGeom>
        </p:spPr>
      </p:pic>
      <p:sp>
        <p:nvSpPr>
          <p:cNvPr id="26" name="矩形 8">
            <a:extLst>
              <a:ext uri="{FF2B5EF4-FFF2-40B4-BE49-F238E27FC236}">
                <a16:creationId xmlns:a16="http://schemas.microsoft.com/office/drawing/2014/main" id="{64F5356C-D18E-4B3E-B565-CDB2B6F9A507}"/>
              </a:ext>
            </a:extLst>
          </p:cNvPr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9">
            <a:extLst>
              <a:ext uri="{FF2B5EF4-FFF2-40B4-BE49-F238E27FC236}">
                <a16:creationId xmlns:a16="http://schemas.microsoft.com/office/drawing/2014/main" id="{5B0F7519-157C-4D04-A647-F93A9F789D50}"/>
              </a:ext>
            </a:extLst>
          </p:cNvPr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28" name="文字方塊 11">
            <a:extLst>
              <a:ext uri="{FF2B5EF4-FFF2-40B4-BE49-F238E27FC236}">
                <a16:creationId xmlns:a16="http://schemas.microsoft.com/office/drawing/2014/main" id="{F4736A8B-E0DE-4A5B-BF97-2E816462CB57}"/>
              </a:ext>
            </a:extLst>
          </p:cNvPr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9" name="圖片 13">
            <a:extLst>
              <a:ext uri="{FF2B5EF4-FFF2-40B4-BE49-F238E27FC236}">
                <a16:creationId xmlns:a16="http://schemas.microsoft.com/office/drawing/2014/main" id="{1F36A823-2F8C-4971-83C5-0027D9F893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30" name="圖片 15">
            <a:extLst>
              <a:ext uri="{FF2B5EF4-FFF2-40B4-BE49-F238E27FC236}">
                <a16:creationId xmlns:a16="http://schemas.microsoft.com/office/drawing/2014/main" id="{109B7395-AF73-418F-A6F8-31C2F80EF63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31" name="圖片 7">
            <a:extLst>
              <a:ext uri="{FF2B5EF4-FFF2-40B4-BE49-F238E27FC236}">
                <a16:creationId xmlns:a16="http://schemas.microsoft.com/office/drawing/2014/main" id="{3D225F81-79D7-4277-A7A0-C18BC2EB31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266" y="5828977"/>
            <a:ext cx="12404202" cy="1120876"/>
          </a:xfrm>
          <a:prstGeom prst="rect">
            <a:avLst/>
          </a:prstGeom>
        </p:spPr>
      </p:pic>
      <p:sp>
        <p:nvSpPr>
          <p:cNvPr id="32" name="矩形 8">
            <a:extLst>
              <a:ext uri="{FF2B5EF4-FFF2-40B4-BE49-F238E27FC236}">
                <a16:creationId xmlns:a16="http://schemas.microsoft.com/office/drawing/2014/main" id="{74DDCBC2-5473-4A41-92C5-66FBB202775A}"/>
              </a:ext>
            </a:extLst>
          </p:cNvPr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9">
            <a:extLst>
              <a:ext uri="{FF2B5EF4-FFF2-40B4-BE49-F238E27FC236}">
                <a16:creationId xmlns:a16="http://schemas.microsoft.com/office/drawing/2014/main" id="{1EE34018-FCC8-4864-84C7-1F0C40E98058}"/>
              </a:ext>
            </a:extLst>
          </p:cNvPr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34" name="文字方塊 11">
            <a:extLst>
              <a:ext uri="{FF2B5EF4-FFF2-40B4-BE49-F238E27FC236}">
                <a16:creationId xmlns:a16="http://schemas.microsoft.com/office/drawing/2014/main" id="{E33365BB-930E-4046-A029-2CD2FDAD1E4D}"/>
              </a:ext>
            </a:extLst>
          </p:cNvPr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35" name="圖片 13">
            <a:extLst>
              <a:ext uri="{FF2B5EF4-FFF2-40B4-BE49-F238E27FC236}">
                <a16:creationId xmlns:a16="http://schemas.microsoft.com/office/drawing/2014/main" id="{A912ABA6-B20A-47FD-891C-96DE8B13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36" name="圖片 15">
            <a:extLst>
              <a:ext uri="{FF2B5EF4-FFF2-40B4-BE49-F238E27FC236}">
                <a16:creationId xmlns:a16="http://schemas.microsoft.com/office/drawing/2014/main" id="{A1EEEA92-13B2-410B-AA0F-4C09E46EEE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37" name="圖片 7">
            <a:extLst>
              <a:ext uri="{FF2B5EF4-FFF2-40B4-BE49-F238E27FC236}">
                <a16:creationId xmlns:a16="http://schemas.microsoft.com/office/drawing/2014/main" id="{BB69E25F-8AC0-4960-88C6-EB003D8257D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563"/>
            <a:ext cx="12404202" cy="1120876"/>
          </a:xfrm>
          <a:prstGeom prst="rect">
            <a:avLst/>
          </a:prstGeom>
        </p:spPr>
      </p:pic>
      <p:sp>
        <p:nvSpPr>
          <p:cNvPr id="38" name="矩形 8">
            <a:extLst>
              <a:ext uri="{FF2B5EF4-FFF2-40B4-BE49-F238E27FC236}">
                <a16:creationId xmlns:a16="http://schemas.microsoft.com/office/drawing/2014/main" id="{D029F2CC-8B3F-4205-B090-1755B27B9850}"/>
              </a:ext>
            </a:extLst>
          </p:cNvPr>
          <p:cNvSpPr/>
          <p:nvPr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9">
            <a:extLst>
              <a:ext uri="{FF2B5EF4-FFF2-40B4-BE49-F238E27FC236}">
                <a16:creationId xmlns:a16="http://schemas.microsoft.com/office/drawing/2014/main" id="{46042816-D4D5-40B6-87E6-8D30770D2C8B}"/>
              </a:ext>
            </a:extLst>
          </p:cNvPr>
          <p:cNvSpPr txBox="1"/>
          <p:nvPr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40" name="文字方塊 11">
            <a:extLst>
              <a:ext uri="{FF2B5EF4-FFF2-40B4-BE49-F238E27FC236}">
                <a16:creationId xmlns:a16="http://schemas.microsoft.com/office/drawing/2014/main" id="{63C2A0FF-B651-4FB2-A1D5-508A9F30FBC2}"/>
              </a:ext>
            </a:extLst>
          </p:cNvPr>
          <p:cNvSpPr txBox="1"/>
          <p:nvPr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1" name="圖片 13">
            <a:extLst>
              <a:ext uri="{FF2B5EF4-FFF2-40B4-BE49-F238E27FC236}">
                <a16:creationId xmlns:a16="http://schemas.microsoft.com/office/drawing/2014/main" id="{D3B058FD-A466-4E3D-998F-CCE67251C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42" name="圖片 15">
            <a:extLst>
              <a:ext uri="{FF2B5EF4-FFF2-40B4-BE49-F238E27FC236}">
                <a16:creationId xmlns:a16="http://schemas.microsoft.com/office/drawing/2014/main" id="{784DD75E-6947-45F8-9A21-B03A01D19C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43" name="圖片 7">
            <a:extLst>
              <a:ext uri="{FF2B5EF4-FFF2-40B4-BE49-F238E27FC236}">
                <a16:creationId xmlns:a16="http://schemas.microsoft.com/office/drawing/2014/main" id="{0EE1F441-2A01-4064-9601-4528B1D184B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266" y="5828977"/>
            <a:ext cx="12404202" cy="1120876"/>
          </a:xfrm>
          <a:prstGeom prst="rect">
            <a:avLst/>
          </a:prstGeom>
        </p:spPr>
      </p:pic>
      <p:sp>
        <p:nvSpPr>
          <p:cNvPr id="44" name="矩形 8">
            <a:extLst>
              <a:ext uri="{FF2B5EF4-FFF2-40B4-BE49-F238E27FC236}">
                <a16:creationId xmlns:a16="http://schemas.microsoft.com/office/drawing/2014/main" id="{7B063392-E92D-40AD-A18E-82607C042280}"/>
              </a:ext>
            </a:extLst>
          </p:cNvPr>
          <p:cNvSpPr/>
          <p:nvPr userDrawn="1"/>
        </p:nvSpPr>
        <p:spPr>
          <a:xfrm>
            <a:off x="0" y="-15240"/>
            <a:ext cx="12192000" cy="6858000"/>
          </a:xfrm>
          <a:prstGeom prst="rect">
            <a:avLst/>
          </a:prstGeom>
          <a:gradFill flip="none" rotWithShape="1">
            <a:gsLst>
              <a:gs pos="52600">
                <a:schemeClr val="bg1"/>
              </a:gs>
              <a:gs pos="0">
                <a:srgbClr val="EDF9FA"/>
              </a:gs>
              <a:gs pos="100000">
                <a:srgbClr val="F6FCFC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文字方塊 9">
            <a:extLst>
              <a:ext uri="{FF2B5EF4-FFF2-40B4-BE49-F238E27FC236}">
                <a16:creationId xmlns:a16="http://schemas.microsoft.com/office/drawing/2014/main" id="{88B617D7-DDE5-451E-8809-C2956F022B1A}"/>
              </a:ext>
            </a:extLst>
          </p:cNvPr>
          <p:cNvSpPr txBox="1"/>
          <p:nvPr userDrawn="1"/>
        </p:nvSpPr>
        <p:spPr>
          <a:xfrm>
            <a:off x="4845095" y="3845242"/>
            <a:ext cx="344932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1400" dirty="0">
                <a:solidFill>
                  <a:srgbClr val="5AA8BA"/>
                </a:solidFill>
              </a:rPr>
              <a:t>ELAN Microelectronics Corporation</a:t>
            </a:r>
            <a:endParaRPr lang="zh-TW" altLang="en-US" sz="1400" dirty="0">
              <a:solidFill>
                <a:srgbClr val="5AA8BA"/>
              </a:solidFill>
            </a:endParaRPr>
          </a:p>
        </p:txBody>
      </p:sp>
      <p:sp>
        <p:nvSpPr>
          <p:cNvPr id="46" name="文字方塊 11">
            <a:extLst>
              <a:ext uri="{FF2B5EF4-FFF2-40B4-BE49-F238E27FC236}">
                <a16:creationId xmlns:a16="http://schemas.microsoft.com/office/drawing/2014/main" id="{BA79DFB4-3373-44A9-957B-E7A8FDE5AF2F}"/>
              </a:ext>
            </a:extLst>
          </p:cNvPr>
          <p:cNvSpPr txBox="1"/>
          <p:nvPr userDrawn="1"/>
        </p:nvSpPr>
        <p:spPr>
          <a:xfrm>
            <a:off x="4806567" y="2373688"/>
            <a:ext cx="3487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Thank You</a:t>
            </a:r>
            <a:endParaRPr lang="zh-TW" altLang="en-US" sz="4000" b="1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47" name="圖片 13">
            <a:extLst>
              <a:ext uri="{FF2B5EF4-FFF2-40B4-BE49-F238E27FC236}">
                <a16:creationId xmlns:a16="http://schemas.microsoft.com/office/drawing/2014/main" id="{73091090-88C5-46D6-9538-FA6ADC7EF2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0" y="2360532"/>
            <a:ext cx="3109764" cy="2113306"/>
          </a:xfrm>
          <a:prstGeom prst="rect">
            <a:avLst/>
          </a:prstGeom>
        </p:spPr>
      </p:pic>
      <p:pic>
        <p:nvPicPr>
          <p:cNvPr id="48" name="圖片 15">
            <a:extLst>
              <a:ext uri="{FF2B5EF4-FFF2-40B4-BE49-F238E27FC236}">
                <a16:creationId xmlns:a16="http://schemas.microsoft.com/office/drawing/2014/main" id="{26C5DE84-1E5F-4C3C-982F-ED8B148319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7" b="68613"/>
          <a:stretch/>
        </p:blipFill>
        <p:spPr>
          <a:xfrm>
            <a:off x="6228961" y="3216237"/>
            <a:ext cx="681588" cy="494341"/>
          </a:xfrm>
          <a:prstGeom prst="rect">
            <a:avLst/>
          </a:prstGeom>
        </p:spPr>
      </p:pic>
      <p:pic>
        <p:nvPicPr>
          <p:cNvPr id="49" name="圖片 7">
            <a:extLst>
              <a:ext uri="{FF2B5EF4-FFF2-40B4-BE49-F238E27FC236}">
                <a16:creationId xmlns:a16="http://schemas.microsoft.com/office/drawing/2014/main" id="{DC6C9B01-00AE-4C7C-BB1C-DDC04D3B82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24481" y="5821381"/>
            <a:ext cx="12404202" cy="112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81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接點 17">
            <a:extLst>
              <a:ext uri="{FF2B5EF4-FFF2-40B4-BE49-F238E27FC236}">
                <a16:creationId xmlns:a16="http://schemas.microsoft.com/office/drawing/2014/main" id="{27BFC105-A354-484C-8BBA-C7CB07626425}"/>
              </a:ext>
            </a:extLst>
          </p:cNvPr>
          <p:cNvCxnSpPr>
            <a:cxnSpLocks/>
          </p:cNvCxnSpPr>
          <p:nvPr/>
        </p:nvCxnSpPr>
        <p:spPr>
          <a:xfrm>
            <a:off x="3881438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群組 18">
            <a:extLst>
              <a:ext uri="{FF2B5EF4-FFF2-40B4-BE49-F238E27FC236}">
                <a16:creationId xmlns:a16="http://schemas.microsoft.com/office/drawing/2014/main" id="{954BCA39-6A5F-470D-ABE1-953C536D73E0}"/>
              </a:ext>
            </a:extLst>
          </p:cNvPr>
          <p:cNvGrpSpPr/>
          <p:nvPr/>
        </p:nvGrpSpPr>
        <p:grpSpPr>
          <a:xfrm>
            <a:off x="3623949" y="1341126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8" name="矩形 19">
              <a:extLst>
                <a:ext uri="{FF2B5EF4-FFF2-40B4-BE49-F238E27FC236}">
                  <a16:creationId xmlns:a16="http://schemas.microsoft.com/office/drawing/2014/main" id="{21D23363-F6BC-4FDF-A299-A770E4D2F493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9" name="文字方塊 20">
              <a:extLst>
                <a:ext uri="{FF2B5EF4-FFF2-40B4-BE49-F238E27FC236}">
                  <a16:creationId xmlns:a16="http://schemas.microsoft.com/office/drawing/2014/main" id="{7C8F024B-04AB-480A-9E40-383841A0D868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0" name="群組 21">
            <a:extLst>
              <a:ext uri="{FF2B5EF4-FFF2-40B4-BE49-F238E27FC236}">
                <a16:creationId xmlns:a16="http://schemas.microsoft.com/office/drawing/2014/main" id="{413847F9-526B-45A2-A468-51F1BE9968A6}"/>
              </a:ext>
            </a:extLst>
          </p:cNvPr>
          <p:cNvGrpSpPr/>
          <p:nvPr/>
        </p:nvGrpSpPr>
        <p:grpSpPr>
          <a:xfrm>
            <a:off x="3623949" y="2619268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1" name="矩形 22">
              <a:extLst>
                <a:ext uri="{FF2B5EF4-FFF2-40B4-BE49-F238E27FC236}">
                  <a16:creationId xmlns:a16="http://schemas.microsoft.com/office/drawing/2014/main" id="{DDDA2049-4E62-4483-811B-F0565BA696AF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" name="文字方塊 23">
              <a:extLst>
                <a:ext uri="{FF2B5EF4-FFF2-40B4-BE49-F238E27FC236}">
                  <a16:creationId xmlns:a16="http://schemas.microsoft.com/office/drawing/2014/main" id="{CC051B78-B36D-45B5-AB81-DC2E28963671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3" name="群組 24">
            <a:extLst>
              <a:ext uri="{FF2B5EF4-FFF2-40B4-BE49-F238E27FC236}">
                <a16:creationId xmlns:a16="http://schemas.microsoft.com/office/drawing/2014/main" id="{FB5C9067-A204-44AD-81A4-424A402CEFAA}"/>
              </a:ext>
            </a:extLst>
          </p:cNvPr>
          <p:cNvGrpSpPr/>
          <p:nvPr/>
        </p:nvGrpSpPr>
        <p:grpSpPr>
          <a:xfrm>
            <a:off x="3623948" y="3965449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14" name="矩形 25">
              <a:extLst>
                <a:ext uri="{FF2B5EF4-FFF2-40B4-BE49-F238E27FC236}">
                  <a16:creationId xmlns:a16="http://schemas.microsoft.com/office/drawing/2014/main" id="{8137EE6B-1AA8-4B7D-BA80-7B67FB6EE354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5" name="文字方塊 26">
              <a:extLst>
                <a:ext uri="{FF2B5EF4-FFF2-40B4-BE49-F238E27FC236}">
                  <a16:creationId xmlns:a16="http://schemas.microsoft.com/office/drawing/2014/main" id="{D9F6647A-DCC3-4AA8-A77A-C733FF7F92FF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6" name="群組 27">
            <a:extLst>
              <a:ext uri="{FF2B5EF4-FFF2-40B4-BE49-F238E27FC236}">
                <a16:creationId xmlns:a16="http://schemas.microsoft.com/office/drawing/2014/main" id="{A583E561-BDED-4011-A976-10AA7FDC18B3}"/>
              </a:ext>
            </a:extLst>
          </p:cNvPr>
          <p:cNvGrpSpPr/>
          <p:nvPr/>
        </p:nvGrpSpPr>
        <p:grpSpPr>
          <a:xfrm>
            <a:off x="3623948" y="5306526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17" name="矩形 28">
              <a:extLst>
                <a:ext uri="{FF2B5EF4-FFF2-40B4-BE49-F238E27FC236}">
                  <a16:creationId xmlns:a16="http://schemas.microsoft.com/office/drawing/2014/main" id="{7032ECEE-18E7-4D6D-A166-DA8AAF2C9B0F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8" name="文字方塊 29">
              <a:extLst>
                <a:ext uri="{FF2B5EF4-FFF2-40B4-BE49-F238E27FC236}">
                  <a16:creationId xmlns:a16="http://schemas.microsoft.com/office/drawing/2014/main" id="{2B0C2C66-4787-4094-8AFC-BCBD60624F13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19" name="圖片 32">
            <a:extLst>
              <a:ext uri="{FF2B5EF4-FFF2-40B4-BE49-F238E27FC236}">
                <a16:creationId xmlns:a16="http://schemas.microsoft.com/office/drawing/2014/main" id="{23C40DAB-466E-450E-95E0-E3F2F2747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群組 65">
            <a:extLst>
              <a:ext uri="{FF2B5EF4-FFF2-40B4-BE49-F238E27FC236}">
                <a16:creationId xmlns:a16="http://schemas.microsoft.com/office/drawing/2014/main" id="{931D0654-32B2-4DC1-AA65-8EC7F4466CB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21" name="群組 66">
              <a:extLst>
                <a:ext uri="{FF2B5EF4-FFF2-40B4-BE49-F238E27FC236}">
                  <a16:creationId xmlns:a16="http://schemas.microsoft.com/office/drawing/2014/main" id="{338489B2-C6BE-4B3E-87F9-2CC3BBDBA7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23" name="矩形 70">
                <a:extLst>
                  <a:ext uri="{FF2B5EF4-FFF2-40B4-BE49-F238E27FC236}">
                    <a16:creationId xmlns:a16="http://schemas.microsoft.com/office/drawing/2014/main" id="{D346A582-0DD8-4779-8663-E109DF24FAC4}"/>
                  </a:ext>
                </a:extLst>
              </p:cNvPr>
              <p:cNvSpPr/>
              <p:nvPr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24" name="矩形 72">
                <a:extLst>
                  <a:ext uri="{FF2B5EF4-FFF2-40B4-BE49-F238E27FC236}">
                    <a16:creationId xmlns:a16="http://schemas.microsoft.com/office/drawing/2014/main" id="{E5A869C4-ED06-4216-967B-ABE2D590063A}"/>
                  </a:ext>
                </a:extLst>
              </p:cNvPr>
              <p:cNvSpPr/>
              <p:nvPr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22" name="矩形 68">
              <a:extLst>
                <a:ext uri="{FF2B5EF4-FFF2-40B4-BE49-F238E27FC236}">
                  <a16:creationId xmlns:a16="http://schemas.microsoft.com/office/drawing/2014/main" id="{88269853-FC3D-4A53-93EC-1D7868C7FFC0}"/>
                </a:ext>
              </a:extLst>
            </p:cNvPr>
            <p:cNvSpPr/>
            <p:nvPr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文本框 30">
            <a:extLst>
              <a:ext uri="{FF2B5EF4-FFF2-40B4-BE49-F238E27FC236}">
                <a16:creationId xmlns:a16="http://schemas.microsoft.com/office/drawing/2014/main" id="{63F83B83-8995-45A0-924A-287C4C9F7010}"/>
              </a:ext>
            </a:extLst>
          </p:cNvPr>
          <p:cNvSpPr txBox="1"/>
          <p:nvPr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文字方塊 71">
            <a:extLst>
              <a:ext uri="{FF2B5EF4-FFF2-40B4-BE49-F238E27FC236}">
                <a16:creationId xmlns:a16="http://schemas.microsoft.com/office/drawing/2014/main" id="{39268C1F-5AA9-46A8-86F2-DD900AFEC72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286403" y="138387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2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286403" y="270320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4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286403" y="402253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5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286403" y="534186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27" name="直線接點 17">
            <a:extLst>
              <a:ext uri="{FF2B5EF4-FFF2-40B4-BE49-F238E27FC236}">
                <a16:creationId xmlns:a16="http://schemas.microsoft.com/office/drawing/2014/main" id="{9331BE41-733D-4463-9173-396A38606339}"/>
              </a:ext>
            </a:extLst>
          </p:cNvPr>
          <p:cNvCxnSpPr>
            <a:cxnSpLocks/>
          </p:cNvCxnSpPr>
          <p:nvPr userDrawn="1"/>
        </p:nvCxnSpPr>
        <p:spPr>
          <a:xfrm>
            <a:off x="3881438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18">
            <a:extLst>
              <a:ext uri="{FF2B5EF4-FFF2-40B4-BE49-F238E27FC236}">
                <a16:creationId xmlns:a16="http://schemas.microsoft.com/office/drawing/2014/main" id="{F52E0B05-E98D-4622-A59E-69C91CEB7589}"/>
              </a:ext>
            </a:extLst>
          </p:cNvPr>
          <p:cNvGrpSpPr/>
          <p:nvPr userDrawn="1"/>
        </p:nvGrpSpPr>
        <p:grpSpPr>
          <a:xfrm>
            <a:off x="3623949" y="1341126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29" name="矩形 19">
              <a:extLst>
                <a:ext uri="{FF2B5EF4-FFF2-40B4-BE49-F238E27FC236}">
                  <a16:creationId xmlns:a16="http://schemas.microsoft.com/office/drawing/2014/main" id="{63351BF3-0033-48E0-8334-EFB5CEDA8E62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0">
              <a:extLst>
                <a:ext uri="{FF2B5EF4-FFF2-40B4-BE49-F238E27FC236}">
                  <a16:creationId xmlns:a16="http://schemas.microsoft.com/office/drawing/2014/main" id="{0E9E07E3-9E6C-4482-9886-A31EF016B051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21">
            <a:extLst>
              <a:ext uri="{FF2B5EF4-FFF2-40B4-BE49-F238E27FC236}">
                <a16:creationId xmlns:a16="http://schemas.microsoft.com/office/drawing/2014/main" id="{6F14DBBD-622D-4639-B4E9-63D0D5BCAD29}"/>
              </a:ext>
            </a:extLst>
          </p:cNvPr>
          <p:cNvGrpSpPr/>
          <p:nvPr userDrawn="1"/>
        </p:nvGrpSpPr>
        <p:grpSpPr>
          <a:xfrm>
            <a:off x="3623949" y="2619268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6" name="矩形 22">
              <a:extLst>
                <a:ext uri="{FF2B5EF4-FFF2-40B4-BE49-F238E27FC236}">
                  <a16:creationId xmlns:a16="http://schemas.microsoft.com/office/drawing/2014/main" id="{0EAB4B2B-5135-436A-A2A2-C55277579415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7" name="文字方塊 23">
              <a:extLst>
                <a:ext uri="{FF2B5EF4-FFF2-40B4-BE49-F238E27FC236}">
                  <a16:creationId xmlns:a16="http://schemas.microsoft.com/office/drawing/2014/main" id="{72760CA5-00F4-4C57-9E4A-8B8793121CC5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24">
            <a:extLst>
              <a:ext uri="{FF2B5EF4-FFF2-40B4-BE49-F238E27FC236}">
                <a16:creationId xmlns:a16="http://schemas.microsoft.com/office/drawing/2014/main" id="{2B9A1FFA-1A38-4904-8EE7-643AB3843FC4}"/>
              </a:ext>
            </a:extLst>
          </p:cNvPr>
          <p:cNvGrpSpPr/>
          <p:nvPr userDrawn="1"/>
        </p:nvGrpSpPr>
        <p:grpSpPr>
          <a:xfrm>
            <a:off x="3623948" y="3965449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39" name="矩形 25">
              <a:extLst>
                <a:ext uri="{FF2B5EF4-FFF2-40B4-BE49-F238E27FC236}">
                  <a16:creationId xmlns:a16="http://schemas.microsoft.com/office/drawing/2014/main" id="{CE171741-F180-41B2-B116-E57F54D02946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26">
              <a:extLst>
                <a:ext uri="{FF2B5EF4-FFF2-40B4-BE49-F238E27FC236}">
                  <a16:creationId xmlns:a16="http://schemas.microsoft.com/office/drawing/2014/main" id="{6878DF62-8397-4D2A-AF98-47CD1E8CCA77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1" name="群組 27">
            <a:extLst>
              <a:ext uri="{FF2B5EF4-FFF2-40B4-BE49-F238E27FC236}">
                <a16:creationId xmlns:a16="http://schemas.microsoft.com/office/drawing/2014/main" id="{F7F7B5A9-A6F6-4384-94B3-1E6143120DE7}"/>
              </a:ext>
            </a:extLst>
          </p:cNvPr>
          <p:cNvGrpSpPr/>
          <p:nvPr userDrawn="1"/>
        </p:nvGrpSpPr>
        <p:grpSpPr>
          <a:xfrm>
            <a:off x="3623948" y="5306526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42" name="矩形 28">
              <a:extLst>
                <a:ext uri="{FF2B5EF4-FFF2-40B4-BE49-F238E27FC236}">
                  <a16:creationId xmlns:a16="http://schemas.microsoft.com/office/drawing/2014/main" id="{34B96F0C-E167-4E27-8C82-A36C760A7BBD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43" name="文字方塊 29">
              <a:extLst>
                <a:ext uri="{FF2B5EF4-FFF2-40B4-BE49-F238E27FC236}">
                  <a16:creationId xmlns:a16="http://schemas.microsoft.com/office/drawing/2014/main" id="{14BB9306-4562-41AF-9BE4-F51A3E4B9090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44" name="圖片 32">
            <a:extLst>
              <a:ext uri="{FF2B5EF4-FFF2-40B4-BE49-F238E27FC236}">
                <a16:creationId xmlns:a16="http://schemas.microsoft.com/office/drawing/2014/main" id="{8E8A5E29-935B-4801-9B2E-567207E7C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群組 65">
            <a:extLst>
              <a:ext uri="{FF2B5EF4-FFF2-40B4-BE49-F238E27FC236}">
                <a16:creationId xmlns:a16="http://schemas.microsoft.com/office/drawing/2014/main" id="{B86534C0-F037-4D41-8068-60DEC387F41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46" name="群組 66">
              <a:extLst>
                <a:ext uri="{FF2B5EF4-FFF2-40B4-BE49-F238E27FC236}">
                  <a16:creationId xmlns:a16="http://schemas.microsoft.com/office/drawing/2014/main" id="{3B55C266-2D92-47B4-9FFE-36128C77D96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48" name="矩形 70">
                <a:extLst>
                  <a:ext uri="{FF2B5EF4-FFF2-40B4-BE49-F238E27FC236}">
                    <a16:creationId xmlns:a16="http://schemas.microsoft.com/office/drawing/2014/main" id="{EBC8F771-A06C-4DDA-9BA4-6D56A60B0999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49" name="矩形 72">
                <a:extLst>
                  <a:ext uri="{FF2B5EF4-FFF2-40B4-BE49-F238E27FC236}">
                    <a16:creationId xmlns:a16="http://schemas.microsoft.com/office/drawing/2014/main" id="{A877E631-4DBB-4462-BD74-FCE927133D47}"/>
                  </a:ext>
                </a:extLst>
              </p:cNvPr>
              <p:cNvSpPr/>
              <p:nvPr userDrawn="1"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7" name="矩形 68">
              <a:extLst>
                <a:ext uri="{FF2B5EF4-FFF2-40B4-BE49-F238E27FC236}">
                  <a16:creationId xmlns:a16="http://schemas.microsoft.com/office/drawing/2014/main" id="{EAB49AF7-B991-4411-A475-0BD7C77B8001}"/>
                </a:ext>
              </a:extLst>
            </p:cNvPr>
            <p:cNvSpPr/>
            <p:nvPr userDrawn="1"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50" name="文本框 30">
            <a:extLst>
              <a:ext uri="{FF2B5EF4-FFF2-40B4-BE49-F238E27FC236}">
                <a16:creationId xmlns:a16="http://schemas.microsoft.com/office/drawing/2014/main" id="{B089B48F-FB5D-4B2B-864E-3AD18A56C956}"/>
              </a:ext>
            </a:extLst>
          </p:cNvPr>
          <p:cNvSpPr txBox="1"/>
          <p:nvPr userDrawn="1"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文字方塊 71">
            <a:extLst>
              <a:ext uri="{FF2B5EF4-FFF2-40B4-BE49-F238E27FC236}">
                <a16:creationId xmlns:a16="http://schemas.microsoft.com/office/drawing/2014/main" id="{E3E6C89E-357B-4CF1-89D5-8A8B534CA83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00325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85798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x - 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4417687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9" name="橢圓 18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468868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2" name="橢圓 21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520049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5" name="橢圓 24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0571231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8" name="橢圓 27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284945" y="6444037"/>
            <a:ext cx="3042465" cy="276999"/>
            <a:chOff x="8284945" y="6444037"/>
            <a:chExt cx="3042465" cy="276999"/>
          </a:xfrm>
        </p:grpSpPr>
        <p:grpSp>
          <p:nvGrpSpPr>
            <p:cNvPr id="13" name="群組 12"/>
            <p:cNvGrpSpPr/>
            <p:nvPr/>
          </p:nvGrpSpPr>
          <p:grpSpPr>
            <a:xfrm>
              <a:off x="8331626" y="6472747"/>
              <a:ext cx="2995784" cy="216269"/>
              <a:chOff x="8324734" y="6205760"/>
              <a:chExt cx="2995784" cy="216269"/>
            </a:xfrm>
          </p:grpSpPr>
          <p:sp>
            <p:nvSpPr>
              <p:cNvPr id="87" name="圓角矩形 86"/>
              <p:cNvSpPr/>
              <p:nvPr/>
            </p:nvSpPr>
            <p:spPr>
              <a:xfrm>
                <a:off x="8324734" y="6205760"/>
                <a:ext cx="1011839" cy="216269"/>
              </a:xfrm>
              <a:prstGeom prst="roundRect">
                <a:avLst/>
              </a:prstGeom>
              <a:solidFill>
                <a:srgbClr val="1F5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9382451" y="6205760"/>
                <a:ext cx="946095" cy="216269"/>
              </a:xfrm>
              <a:prstGeom prst="roundRect">
                <a:avLst/>
              </a:prstGeom>
              <a:solidFill>
                <a:srgbClr val="FFC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10374423" y="6205760"/>
                <a:ext cx="946095" cy="216269"/>
              </a:xfrm>
              <a:prstGeom prst="roundRect">
                <a:avLst/>
              </a:prstGeom>
              <a:solidFill>
                <a:srgbClr val="FF6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72" name="文字方塊 71"/>
            <p:cNvSpPr txBox="1"/>
            <p:nvPr/>
          </p:nvSpPr>
          <p:spPr>
            <a:xfrm>
              <a:off x="9393732" y="6444037"/>
              <a:ext cx="952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rgbClr val="174567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Sampling</a:t>
              </a:r>
              <a:endParaRPr lang="zh-TW" altLang="en-US" sz="2000" dirty="0">
                <a:solidFill>
                  <a:srgbClr val="1745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0396004" y="6444037"/>
              <a:ext cx="931406" cy="25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Concept</a:t>
              </a:r>
              <a:endParaRPr lang="zh-TW" altLang="en-US" sz="1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8284945" y="6444037"/>
              <a:ext cx="123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In Production</a:t>
              </a:r>
              <a:endParaRPr lang="zh-TW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65" name="矩形 64"/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7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grpSp>
        <p:nvGrpSpPr>
          <p:cNvPr id="69" name="群組 68"/>
          <p:cNvGrpSpPr/>
          <p:nvPr/>
        </p:nvGrpSpPr>
        <p:grpSpPr>
          <a:xfrm>
            <a:off x="173040" y="919351"/>
            <a:ext cx="1616584" cy="5842450"/>
            <a:chOff x="173040" y="919351"/>
            <a:chExt cx="1616584" cy="5842450"/>
          </a:xfrm>
        </p:grpSpPr>
        <p:sp>
          <p:nvSpPr>
            <p:cNvPr id="73" name="矩形 72"/>
            <p:cNvSpPr/>
            <p:nvPr/>
          </p:nvSpPr>
          <p:spPr>
            <a:xfrm>
              <a:off x="180636" y="965548"/>
              <a:ext cx="1608988" cy="265443"/>
            </a:xfrm>
            <a:prstGeom prst="rect">
              <a:avLst/>
            </a:prstGeom>
            <a:solidFill>
              <a:srgbClr val="9CD3D3"/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79" name="文字方塊 78"/>
            <p:cNvSpPr txBox="1"/>
            <p:nvPr/>
          </p:nvSpPr>
          <p:spPr>
            <a:xfrm>
              <a:off x="173040" y="919351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0" name="直線接點 79"/>
            <p:cNvCxnSpPr/>
            <p:nvPr/>
          </p:nvCxnSpPr>
          <p:spPr>
            <a:xfrm>
              <a:off x="180636" y="1081012"/>
              <a:ext cx="0" cy="568078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群組 80"/>
          <p:cNvGrpSpPr/>
          <p:nvPr/>
        </p:nvGrpSpPr>
        <p:grpSpPr>
          <a:xfrm>
            <a:off x="3911331" y="965549"/>
            <a:ext cx="1608988" cy="5738352"/>
            <a:chOff x="3911331" y="965549"/>
            <a:chExt cx="1608988" cy="5738352"/>
          </a:xfrm>
        </p:grpSpPr>
        <p:sp>
          <p:nvSpPr>
            <p:cNvPr id="82" name="矩形 81"/>
            <p:cNvSpPr/>
            <p:nvPr/>
          </p:nvSpPr>
          <p:spPr>
            <a:xfrm>
              <a:off x="3911331" y="965549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3" name="直線接點 82"/>
            <p:cNvCxnSpPr/>
            <p:nvPr/>
          </p:nvCxnSpPr>
          <p:spPr>
            <a:xfrm>
              <a:off x="3911331" y="1234588"/>
              <a:ext cx="0" cy="5469313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群組 83"/>
          <p:cNvGrpSpPr/>
          <p:nvPr/>
        </p:nvGrpSpPr>
        <p:grpSpPr>
          <a:xfrm>
            <a:off x="5941118" y="965549"/>
            <a:ext cx="1608988" cy="5738352"/>
            <a:chOff x="5941118" y="965549"/>
            <a:chExt cx="1608988" cy="5738352"/>
          </a:xfrm>
        </p:grpSpPr>
        <p:sp>
          <p:nvSpPr>
            <p:cNvPr id="85" name="矩形 84"/>
            <p:cNvSpPr/>
            <p:nvPr/>
          </p:nvSpPr>
          <p:spPr>
            <a:xfrm>
              <a:off x="5941118" y="965549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86" name="直線接點 85"/>
            <p:cNvCxnSpPr/>
            <p:nvPr/>
          </p:nvCxnSpPr>
          <p:spPr>
            <a:xfrm>
              <a:off x="5941118" y="1234588"/>
              <a:ext cx="0" cy="5469313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群組 89"/>
          <p:cNvGrpSpPr/>
          <p:nvPr/>
        </p:nvGrpSpPr>
        <p:grpSpPr>
          <a:xfrm>
            <a:off x="7970905" y="966722"/>
            <a:ext cx="1608988" cy="5748608"/>
            <a:chOff x="7970905" y="966722"/>
            <a:chExt cx="1608988" cy="5748608"/>
          </a:xfrm>
        </p:grpSpPr>
        <p:sp>
          <p:nvSpPr>
            <p:cNvPr id="91" name="矩形 90"/>
            <p:cNvSpPr/>
            <p:nvPr/>
          </p:nvSpPr>
          <p:spPr>
            <a:xfrm>
              <a:off x="7970905" y="966722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2" name="直線接點 91"/>
            <p:cNvCxnSpPr/>
            <p:nvPr/>
          </p:nvCxnSpPr>
          <p:spPr>
            <a:xfrm>
              <a:off x="7970905" y="1234285"/>
              <a:ext cx="0" cy="5481045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群組 92"/>
          <p:cNvGrpSpPr/>
          <p:nvPr/>
        </p:nvGrpSpPr>
        <p:grpSpPr>
          <a:xfrm>
            <a:off x="10000693" y="965548"/>
            <a:ext cx="1608988" cy="5738351"/>
            <a:chOff x="10000693" y="965548"/>
            <a:chExt cx="1608988" cy="5738351"/>
          </a:xfrm>
        </p:grpSpPr>
        <p:sp>
          <p:nvSpPr>
            <p:cNvPr id="94" name="矩形 93"/>
            <p:cNvSpPr/>
            <p:nvPr/>
          </p:nvSpPr>
          <p:spPr>
            <a:xfrm>
              <a:off x="10000693" y="965548"/>
              <a:ext cx="1608988" cy="266400"/>
            </a:xfrm>
            <a:prstGeom prst="rect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95" name="直線接點 94"/>
            <p:cNvCxnSpPr/>
            <p:nvPr/>
          </p:nvCxnSpPr>
          <p:spPr>
            <a:xfrm>
              <a:off x="10000693" y="1234587"/>
              <a:ext cx="0" cy="5469312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/>
          <p:cNvGrpSpPr/>
          <p:nvPr/>
        </p:nvGrpSpPr>
        <p:grpSpPr>
          <a:xfrm>
            <a:off x="3911393" y="916494"/>
            <a:ext cx="7606948" cy="374302"/>
            <a:chOff x="3911393" y="916494"/>
            <a:chExt cx="7606948" cy="374302"/>
          </a:xfrm>
        </p:grpSpPr>
        <p:sp>
          <p:nvSpPr>
            <p:cNvPr id="61" name="文字方塊 60"/>
            <p:cNvSpPr txBox="1"/>
            <p:nvPr/>
          </p:nvSpPr>
          <p:spPr>
            <a:xfrm>
              <a:off x="3911393" y="921464"/>
              <a:ext cx="1318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CQ4’19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2" name="文字方塊 61"/>
            <p:cNvSpPr txBox="1"/>
            <p:nvPr/>
          </p:nvSpPr>
          <p:spPr>
            <a:xfrm>
              <a:off x="5941180" y="921464"/>
              <a:ext cx="1484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CQ1’20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7970967" y="916494"/>
              <a:ext cx="1387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CQ2’20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10000755" y="921464"/>
              <a:ext cx="15175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CQ3’20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59" name="圓角矩形 1">
            <a:extLst>
              <a:ext uri="{FF2B5EF4-FFF2-40B4-BE49-F238E27FC236}">
                <a16:creationId xmlns:a16="http://schemas.microsoft.com/office/drawing/2014/main" id="{14C43A4D-C036-4F50-8BC2-50F3A59E91A9}"/>
              </a:ext>
            </a:extLst>
          </p:cNvPr>
          <p:cNvSpPr/>
          <p:nvPr/>
        </p:nvSpPr>
        <p:spPr>
          <a:xfrm>
            <a:off x="114983" y="1314870"/>
            <a:ext cx="11932303" cy="5481424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0" name="群組 2">
            <a:extLst>
              <a:ext uri="{FF2B5EF4-FFF2-40B4-BE49-F238E27FC236}">
                <a16:creationId xmlns:a16="http://schemas.microsoft.com/office/drawing/2014/main" id="{8558B858-B70A-4C0C-90DC-F0638613D8A6}"/>
              </a:ext>
            </a:extLst>
          </p:cNvPr>
          <p:cNvGrpSpPr/>
          <p:nvPr/>
        </p:nvGrpSpPr>
        <p:grpSpPr>
          <a:xfrm>
            <a:off x="171952" y="1367295"/>
            <a:ext cx="11774321" cy="5388179"/>
            <a:chOff x="186862" y="1589733"/>
            <a:chExt cx="11774321" cy="5117422"/>
          </a:xfrm>
        </p:grpSpPr>
        <p:sp>
          <p:nvSpPr>
            <p:cNvPr id="75" name="矩形 3">
              <a:extLst>
                <a:ext uri="{FF2B5EF4-FFF2-40B4-BE49-F238E27FC236}">
                  <a16:creationId xmlns:a16="http://schemas.microsoft.com/office/drawing/2014/main" id="{B7A546B2-2020-4A8F-BC2D-B9D2886199B5}"/>
                </a:ext>
              </a:extLst>
            </p:cNvPr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6" name="矩形 4">
              <a:extLst>
                <a:ext uri="{FF2B5EF4-FFF2-40B4-BE49-F238E27FC236}">
                  <a16:creationId xmlns:a16="http://schemas.microsoft.com/office/drawing/2014/main" id="{C43F4552-EB97-4958-9FEF-79A0055DF93D}"/>
                </a:ext>
              </a:extLst>
            </p:cNvPr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7" name="矩形 5">
              <a:extLst>
                <a:ext uri="{FF2B5EF4-FFF2-40B4-BE49-F238E27FC236}">
                  <a16:creationId xmlns:a16="http://schemas.microsoft.com/office/drawing/2014/main" id="{05E3C6D3-14A1-4962-9F04-D14D1D947913}"/>
                </a:ext>
              </a:extLst>
            </p:cNvPr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8" name="矩形 6">
              <a:extLst>
                <a:ext uri="{FF2B5EF4-FFF2-40B4-BE49-F238E27FC236}">
                  <a16:creationId xmlns:a16="http://schemas.microsoft.com/office/drawing/2014/main" id="{3FE890B9-3A0F-4997-8646-24709B23FFE6}"/>
                </a:ext>
              </a:extLst>
            </p:cNvPr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6" name="圓角矩形 7">
              <a:extLst>
                <a:ext uri="{FF2B5EF4-FFF2-40B4-BE49-F238E27FC236}">
                  <a16:creationId xmlns:a16="http://schemas.microsoft.com/office/drawing/2014/main" id="{E2995453-B4DF-4A4F-B71E-3FFC668DA9A0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7" name="群組 8">
              <a:extLst>
                <a:ext uri="{FF2B5EF4-FFF2-40B4-BE49-F238E27FC236}">
                  <a16:creationId xmlns:a16="http://schemas.microsoft.com/office/drawing/2014/main" id="{72F3D214-9B89-4559-9BBD-CE44F37570F3}"/>
                </a:ext>
              </a:extLst>
            </p:cNvPr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98" name="矩形 9">
                <a:extLst>
                  <a:ext uri="{FF2B5EF4-FFF2-40B4-BE49-F238E27FC236}">
                    <a16:creationId xmlns:a16="http://schemas.microsoft.com/office/drawing/2014/main" id="{E68D6182-21A4-463E-9A1E-7EBFB16B475F}"/>
                  </a:ext>
                </a:extLst>
              </p:cNvPr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99" name="圓角矩形 10">
                <a:extLst>
                  <a:ext uri="{FF2B5EF4-FFF2-40B4-BE49-F238E27FC236}">
                    <a16:creationId xmlns:a16="http://schemas.microsoft.com/office/drawing/2014/main" id="{2B345045-00FB-4216-A436-CAB7D1538901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00" name="群組 17">
            <a:extLst>
              <a:ext uri="{FF2B5EF4-FFF2-40B4-BE49-F238E27FC236}">
                <a16:creationId xmlns:a16="http://schemas.microsoft.com/office/drawing/2014/main" id="{2F69FF2E-572E-477B-BC70-8CE4660C0D90}"/>
              </a:ext>
            </a:extLst>
          </p:cNvPr>
          <p:cNvGrpSpPr/>
          <p:nvPr/>
        </p:nvGrpSpPr>
        <p:grpSpPr>
          <a:xfrm>
            <a:off x="4417687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1" name="橢圓 18">
              <a:extLst>
                <a:ext uri="{FF2B5EF4-FFF2-40B4-BE49-F238E27FC236}">
                  <a16:creationId xmlns:a16="http://schemas.microsoft.com/office/drawing/2014/main" id="{B4AC34A2-0E34-4A63-8B56-FEE24156D172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2" name="橢圓 19">
              <a:extLst>
                <a:ext uri="{FF2B5EF4-FFF2-40B4-BE49-F238E27FC236}">
                  <a16:creationId xmlns:a16="http://schemas.microsoft.com/office/drawing/2014/main" id="{5FB762D9-72A5-4DB0-BFFC-E13F631D9C76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3" name="群組 20">
            <a:extLst>
              <a:ext uri="{FF2B5EF4-FFF2-40B4-BE49-F238E27FC236}">
                <a16:creationId xmlns:a16="http://schemas.microsoft.com/office/drawing/2014/main" id="{8A61DEC3-5A3D-4DB8-8F15-9AD76097AB52}"/>
              </a:ext>
            </a:extLst>
          </p:cNvPr>
          <p:cNvGrpSpPr/>
          <p:nvPr/>
        </p:nvGrpSpPr>
        <p:grpSpPr>
          <a:xfrm>
            <a:off x="6468868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4" name="橢圓 21">
              <a:extLst>
                <a:ext uri="{FF2B5EF4-FFF2-40B4-BE49-F238E27FC236}">
                  <a16:creationId xmlns:a16="http://schemas.microsoft.com/office/drawing/2014/main" id="{9B7CAEE0-B53D-4915-A6AD-E365B3A571EE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5" name="橢圓 22">
              <a:extLst>
                <a:ext uri="{FF2B5EF4-FFF2-40B4-BE49-F238E27FC236}">
                  <a16:creationId xmlns:a16="http://schemas.microsoft.com/office/drawing/2014/main" id="{7CBF4A85-2F96-4A2D-BCCE-88CD022580A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6" name="群組 23">
            <a:extLst>
              <a:ext uri="{FF2B5EF4-FFF2-40B4-BE49-F238E27FC236}">
                <a16:creationId xmlns:a16="http://schemas.microsoft.com/office/drawing/2014/main" id="{FC2A7D34-E799-4D3F-8A1E-B74B6E686379}"/>
              </a:ext>
            </a:extLst>
          </p:cNvPr>
          <p:cNvGrpSpPr/>
          <p:nvPr/>
        </p:nvGrpSpPr>
        <p:grpSpPr>
          <a:xfrm>
            <a:off x="8520049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07" name="橢圓 24">
              <a:extLst>
                <a:ext uri="{FF2B5EF4-FFF2-40B4-BE49-F238E27FC236}">
                  <a16:creationId xmlns:a16="http://schemas.microsoft.com/office/drawing/2014/main" id="{07F9BD36-73BC-4090-8F0D-D75E38F5301D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08" name="橢圓 25">
              <a:extLst>
                <a:ext uri="{FF2B5EF4-FFF2-40B4-BE49-F238E27FC236}">
                  <a16:creationId xmlns:a16="http://schemas.microsoft.com/office/drawing/2014/main" id="{14E14B23-07FA-4924-9BE9-F8B4F7212CFC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109" name="群組 26">
            <a:extLst>
              <a:ext uri="{FF2B5EF4-FFF2-40B4-BE49-F238E27FC236}">
                <a16:creationId xmlns:a16="http://schemas.microsoft.com/office/drawing/2014/main" id="{02CD7604-E5AC-4665-998A-80927DD89333}"/>
              </a:ext>
            </a:extLst>
          </p:cNvPr>
          <p:cNvGrpSpPr/>
          <p:nvPr/>
        </p:nvGrpSpPr>
        <p:grpSpPr>
          <a:xfrm>
            <a:off x="10571231" y="1326726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10" name="橢圓 27">
              <a:extLst>
                <a:ext uri="{FF2B5EF4-FFF2-40B4-BE49-F238E27FC236}">
                  <a16:creationId xmlns:a16="http://schemas.microsoft.com/office/drawing/2014/main" id="{0E291150-4A45-47CB-B37D-A192FC5EB658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11" name="橢圓 28">
              <a:extLst>
                <a:ext uri="{FF2B5EF4-FFF2-40B4-BE49-F238E27FC236}">
                  <a16:creationId xmlns:a16="http://schemas.microsoft.com/office/drawing/2014/main" id="{8F3EC9B7-C177-4DB0-B370-807494F1EE9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12" name="圓角矩形 29">
            <a:extLst>
              <a:ext uri="{FF2B5EF4-FFF2-40B4-BE49-F238E27FC236}">
                <a16:creationId xmlns:a16="http://schemas.microsoft.com/office/drawing/2014/main" id="{FCD161D9-7A1F-4A99-AFEC-9B4839A84CBC}"/>
              </a:ext>
            </a:extLst>
          </p:cNvPr>
          <p:cNvSpPr/>
          <p:nvPr/>
        </p:nvSpPr>
        <p:spPr>
          <a:xfrm>
            <a:off x="177740" y="1400503"/>
            <a:ext cx="11791593" cy="5348868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pic>
        <p:nvPicPr>
          <p:cNvPr id="113" name="圖片 73">
            <a:extLst>
              <a:ext uri="{FF2B5EF4-FFF2-40B4-BE49-F238E27FC236}">
                <a16:creationId xmlns:a16="http://schemas.microsoft.com/office/drawing/2014/main" id="{90C78879-4FF5-4D31-9641-F8AC788430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sp>
        <p:nvSpPr>
          <p:cNvPr id="125" name="文字版面配置區 7">
            <a:extLst>
              <a:ext uri="{FF2B5EF4-FFF2-40B4-BE49-F238E27FC236}">
                <a16:creationId xmlns:a16="http://schemas.microsoft.com/office/drawing/2014/main" id="{B6D3B7D6-6E09-4D78-BE48-1DC314D885A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grpSp>
        <p:nvGrpSpPr>
          <p:cNvPr id="126" name="群組 68">
            <a:extLst>
              <a:ext uri="{FF2B5EF4-FFF2-40B4-BE49-F238E27FC236}">
                <a16:creationId xmlns:a16="http://schemas.microsoft.com/office/drawing/2014/main" id="{AEB16BB9-AEB5-4123-AA68-9D71BCAB41A8}"/>
              </a:ext>
            </a:extLst>
          </p:cNvPr>
          <p:cNvGrpSpPr/>
          <p:nvPr/>
        </p:nvGrpSpPr>
        <p:grpSpPr>
          <a:xfrm>
            <a:off x="173040" y="919351"/>
            <a:ext cx="1616584" cy="5842450"/>
            <a:chOff x="173040" y="919351"/>
            <a:chExt cx="1616584" cy="5842450"/>
          </a:xfrm>
        </p:grpSpPr>
        <p:sp>
          <p:nvSpPr>
            <p:cNvPr id="127" name="矩形 72">
              <a:extLst>
                <a:ext uri="{FF2B5EF4-FFF2-40B4-BE49-F238E27FC236}">
                  <a16:creationId xmlns:a16="http://schemas.microsoft.com/office/drawing/2014/main" id="{B291491B-0402-4DD8-8F4A-B46BFE544E9B}"/>
                </a:ext>
              </a:extLst>
            </p:cNvPr>
            <p:cNvSpPr/>
            <p:nvPr/>
          </p:nvSpPr>
          <p:spPr>
            <a:xfrm>
              <a:off x="180636" y="965548"/>
              <a:ext cx="1608988" cy="26544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28" name="文字方塊 78">
              <a:extLst>
                <a:ext uri="{FF2B5EF4-FFF2-40B4-BE49-F238E27FC236}">
                  <a16:creationId xmlns:a16="http://schemas.microsoft.com/office/drawing/2014/main" id="{4A8986F4-3ADA-4B4D-87AA-7C0DC8C96B0C}"/>
                </a:ext>
              </a:extLst>
            </p:cNvPr>
            <p:cNvSpPr txBox="1"/>
            <p:nvPr/>
          </p:nvSpPr>
          <p:spPr>
            <a:xfrm>
              <a:off x="173040" y="919351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9" name="直線接點 79">
              <a:extLst>
                <a:ext uri="{FF2B5EF4-FFF2-40B4-BE49-F238E27FC236}">
                  <a16:creationId xmlns:a16="http://schemas.microsoft.com/office/drawing/2014/main" id="{4582C68F-38A9-4D57-BDF5-3C36BA76DA18}"/>
                </a:ext>
              </a:extLst>
            </p:cNvPr>
            <p:cNvCxnSpPr/>
            <p:nvPr/>
          </p:nvCxnSpPr>
          <p:spPr>
            <a:xfrm>
              <a:off x="180636" y="1081012"/>
              <a:ext cx="0" cy="568078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群組 80">
            <a:extLst>
              <a:ext uri="{FF2B5EF4-FFF2-40B4-BE49-F238E27FC236}">
                <a16:creationId xmlns:a16="http://schemas.microsoft.com/office/drawing/2014/main" id="{9E38A1A7-2800-4E40-95FB-139131F16B3E}"/>
              </a:ext>
            </a:extLst>
          </p:cNvPr>
          <p:cNvGrpSpPr/>
          <p:nvPr/>
        </p:nvGrpSpPr>
        <p:grpSpPr>
          <a:xfrm>
            <a:off x="3911331" y="965549"/>
            <a:ext cx="1608988" cy="5738352"/>
            <a:chOff x="3911331" y="965549"/>
            <a:chExt cx="1608988" cy="5738352"/>
          </a:xfrm>
        </p:grpSpPr>
        <p:sp>
          <p:nvSpPr>
            <p:cNvPr id="131" name="矩形 81">
              <a:extLst>
                <a:ext uri="{FF2B5EF4-FFF2-40B4-BE49-F238E27FC236}">
                  <a16:creationId xmlns:a16="http://schemas.microsoft.com/office/drawing/2014/main" id="{1EA3B75C-C99E-425E-868C-0C5AB96F9F14}"/>
                </a:ext>
              </a:extLst>
            </p:cNvPr>
            <p:cNvSpPr/>
            <p:nvPr/>
          </p:nvSpPr>
          <p:spPr>
            <a:xfrm>
              <a:off x="3911331" y="965549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2" name="直線接點 82">
              <a:extLst>
                <a:ext uri="{FF2B5EF4-FFF2-40B4-BE49-F238E27FC236}">
                  <a16:creationId xmlns:a16="http://schemas.microsoft.com/office/drawing/2014/main" id="{E870D023-07C4-431F-A6AC-A6685A7E0EDA}"/>
                </a:ext>
              </a:extLst>
            </p:cNvPr>
            <p:cNvCxnSpPr/>
            <p:nvPr/>
          </p:nvCxnSpPr>
          <p:spPr>
            <a:xfrm>
              <a:off x="3911331" y="1234588"/>
              <a:ext cx="0" cy="5469313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群組 83">
            <a:extLst>
              <a:ext uri="{FF2B5EF4-FFF2-40B4-BE49-F238E27FC236}">
                <a16:creationId xmlns:a16="http://schemas.microsoft.com/office/drawing/2014/main" id="{B9F95A4F-9C8E-4EAC-BF3F-B0B20D36A718}"/>
              </a:ext>
            </a:extLst>
          </p:cNvPr>
          <p:cNvGrpSpPr/>
          <p:nvPr/>
        </p:nvGrpSpPr>
        <p:grpSpPr>
          <a:xfrm>
            <a:off x="5941118" y="965549"/>
            <a:ext cx="1608988" cy="5738352"/>
            <a:chOff x="5941118" y="965549"/>
            <a:chExt cx="1608988" cy="5738352"/>
          </a:xfrm>
        </p:grpSpPr>
        <p:sp>
          <p:nvSpPr>
            <p:cNvPr id="134" name="矩形 84">
              <a:extLst>
                <a:ext uri="{FF2B5EF4-FFF2-40B4-BE49-F238E27FC236}">
                  <a16:creationId xmlns:a16="http://schemas.microsoft.com/office/drawing/2014/main" id="{8FEF54E7-8E40-4DD2-9568-D03FCE2735E3}"/>
                </a:ext>
              </a:extLst>
            </p:cNvPr>
            <p:cNvSpPr/>
            <p:nvPr/>
          </p:nvSpPr>
          <p:spPr>
            <a:xfrm>
              <a:off x="5941118" y="965549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5" name="直線接點 85">
              <a:extLst>
                <a:ext uri="{FF2B5EF4-FFF2-40B4-BE49-F238E27FC236}">
                  <a16:creationId xmlns:a16="http://schemas.microsoft.com/office/drawing/2014/main" id="{56E8D430-096A-482A-8885-F828E2466B80}"/>
                </a:ext>
              </a:extLst>
            </p:cNvPr>
            <p:cNvCxnSpPr/>
            <p:nvPr/>
          </p:nvCxnSpPr>
          <p:spPr>
            <a:xfrm>
              <a:off x="5941118" y="1234588"/>
              <a:ext cx="0" cy="5469313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群組 89">
            <a:extLst>
              <a:ext uri="{FF2B5EF4-FFF2-40B4-BE49-F238E27FC236}">
                <a16:creationId xmlns:a16="http://schemas.microsoft.com/office/drawing/2014/main" id="{3589F797-F72C-48C7-B1C0-32E7C9DE1609}"/>
              </a:ext>
            </a:extLst>
          </p:cNvPr>
          <p:cNvGrpSpPr/>
          <p:nvPr/>
        </p:nvGrpSpPr>
        <p:grpSpPr>
          <a:xfrm>
            <a:off x="7970905" y="966722"/>
            <a:ext cx="1608988" cy="5748608"/>
            <a:chOff x="7970905" y="966722"/>
            <a:chExt cx="1608988" cy="5748608"/>
          </a:xfrm>
        </p:grpSpPr>
        <p:sp>
          <p:nvSpPr>
            <p:cNvPr id="137" name="矩形 90">
              <a:extLst>
                <a:ext uri="{FF2B5EF4-FFF2-40B4-BE49-F238E27FC236}">
                  <a16:creationId xmlns:a16="http://schemas.microsoft.com/office/drawing/2014/main" id="{71B18C9B-DF2D-4205-A94E-88EA7271C74E}"/>
                </a:ext>
              </a:extLst>
            </p:cNvPr>
            <p:cNvSpPr/>
            <p:nvPr/>
          </p:nvSpPr>
          <p:spPr>
            <a:xfrm>
              <a:off x="7970905" y="966722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8" name="直線接點 91">
              <a:extLst>
                <a:ext uri="{FF2B5EF4-FFF2-40B4-BE49-F238E27FC236}">
                  <a16:creationId xmlns:a16="http://schemas.microsoft.com/office/drawing/2014/main" id="{96772307-39D8-40C2-B725-EE452A6F7206}"/>
                </a:ext>
              </a:extLst>
            </p:cNvPr>
            <p:cNvCxnSpPr/>
            <p:nvPr/>
          </p:nvCxnSpPr>
          <p:spPr>
            <a:xfrm>
              <a:off x="7970905" y="1234285"/>
              <a:ext cx="0" cy="5481045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群組 92">
            <a:extLst>
              <a:ext uri="{FF2B5EF4-FFF2-40B4-BE49-F238E27FC236}">
                <a16:creationId xmlns:a16="http://schemas.microsoft.com/office/drawing/2014/main" id="{9FB7503A-397E-420A-97CC-5391538A3043}"/>
              </a:ext>
            </a:extLst>
          </p:cNvPr>
          <p:cNvGrpSpPr/>
          <p:nvPr/>
        </p:nvGrpSpPr>
        <p:grpSpPr>
          <a:xfrm>
            <a:off x="10000693" y="965548"/>
            <a:ext cx="1608988" cy="5738351"/>
            <a:chOff x="10000693" y="965548"/>
            <a:chExt cx="1608988" cy="5738351"/>
          </a:xfrm>
        </p:grpSpPr>
        <p:sp>
          <p:nvSpPr>
            <p:cNvPr id="140" name="矩形 93">
              <a:extLst>
                <a:ext uri="{FF2B5EF4-FFF2-40B4-BE49-F238E27FC236}">
                  <a16:creationId xmlns:a16="http://schemas.microsoft.com/office/drawing/2014/main" id="{5E50FBA1-ACA6-4620-91C0-D3189877CAF5}"/>
                </a:ext>
              </a:extLst>
            </p:cNvPr>
            <p:cNvSpPr/>
            <p:nvPr/>
          </p:nvSpPr>
          <p:spPr>
            <a:xfrm>
              <a:off x="10000693" y="965548"/>
              <a:ext cx="1608988" cy="266400"/>
            </a:xfrm>
            <a:prstGeom prst="rect">
              <a:avLst/>
            </a:prstGeom>
            <a:solidFill>
              <a:srgbClr val="7DCFD8"/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41" name="直線接點 94">
              <a:extLst>
                <a:ext uri="{FF2B5EF4-FFF2-40B4-BE49-F238E27FC236}">
                  <a16:creationId xmlns:a16="http://schemas.microsoft.com/office/drawing/2014/main" id="{1DB75B1E-E0A2-4E43-86D4-90BFDAA59F6A}"/>
                </a:ext>
              </a:extLst>
            </p:cNvPr>
            <p:cNvCxnSpPr/>
            <p:nvPr/>
          </p:nvCxnSpPr>
          <p:spPr>
            <a:xfrm>
              <a:off x="10000693" y="1234587"/>
              <a:ext cx="0" cy="5469312"/>
            </a:xfrm>
            <a:prstGeom prst="line">
              <a:avLst/>
            </a:prstGeom>
            <a:solidFill>
              <a:srgbClr val="87C0CD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">
            <a:extLst>
              <a:ext uri="{FF2B5EF4-FFF2-40B4-BE49-F238E27FC236}">
                <a16:creationId xmlns:a16="http://schemas.microsoft.com/office/drawing/2014/main" id="{F1DAD311-709A-4E6C-986E-A29895677966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23" name="圓角矩形 86">
              <a:extLst>
                <a:ext uri="{FF2B5EF4-FFF2-40B4-BE49-F238E27FC236}">
                  <a16:creationId xmlns:a16="http://schemas.microsoft.com/office/drawing/2014/main" id="{4145189A-6B55-4478-A475-170DEBF5723F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24" name="圓角矩形 87">
              <a:extLst>
                <a:ext uri="{FF2B5EF4-FFF2-40B4-BE49-F238E27FC236}">
                  <a16:creationId xmlns:a16="http://schemas.microsoft.com/office/drawing/2014/main" id="{813C350D-5C6A-4543-996F-C762202DF753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7" name="圓角矩形 88">
              <a:extLst>
                <a:ext uri="{FF2B5EF4-FFF2-40B4-BE49-F238E27FC236}">
                  <a16:creationId xmlns:a16="http://schemas.microsoft.com/office/drawing/2014/main" id="{FFC5938D-5AA4-4246-87A8-DFC8DFB86B67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194637AC-0578-431F-8470-111B8B941FDD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4B228BFF-0922-4260-B6AD-9719FB8C60CB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17ADD56-0D06-4BCE-B485-3DA8BF0DC879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14" name="文字版面配置區 16">
            <a:extLst>
              <a:ext uri="{FF2B5EF4-FFF2-40B4-BE49-F238E27FC236}">
                <a16:creationId xmlns:a16="http://schemas.microsoft.com/office/drawing/2014/main" id="{F510DE2F-F970-4980-B33E-872FC75732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417" y="946895"/>
            <a:ext cx="1265238" cy="39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CQ1’19</a:t>
            </a:r>
            <a:endParaRPr lang="zh-TW" altLang="en-US" dirty="0"/>
          </a:p>
        </p:txBody>
      </p:sp>
      <p:sp>
        <p:nvSpPr>
          <p:cNvPr id="115" name="文字版面配置區 37">
            <a:extLst>
              <a:ext uri="{FF2B5EF4-FFF2-40B4-BE49-F238E27FC236}">
                <a16:creationId xmlns:a16="http://schemas.microsoft.com/office/drawing/2014/main" id="{F7CA905D-94FC-46F5-B221-521045AA81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2313" y="946895"/>
            <a:ext cx="1265238" cy="414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CQ2’19</a:t>
            </a:r>
            <a:endParaRPr lang="zh-TW" altLang="en-US" dirty="0"/>
          </a:p>
        </p:txBody>
      </p:sp>
      <p:sp>
        <p:nvSpPr>
          <p:cNvPr id="116" name="文字版面配置區 40">
            <a:extLst>
              <a:ext uri="{FF2B5EF4-FFF2-40B4-BE49-F238E27FC236}">
                <a16:creationId xmlns:a16="http://schemas.microsoft.com/office/drawing/2014/main" id="{32BAB25A-FBB1-467B-A538-AF0402A634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209" y="946895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CQ3’19</a:t>
            </a:r>
            <a:endParaRPr lang="zh-TW" altLang="en-US" dirty="0"/>
          </a:p>
        </p:txBody>
      </p:sp>
      <p:sp>
        <p:nvSpPr>
          <p:cNvPr id="117" name="文字版面配置區 44">
            <a:extLst>
              <a:ext uri="{FF2B5EF4-FFF2-40B4-BE49-F238E27FC236}">
                <a16:creationId xmlns:a16="http://schemas.microsoft.com/office/drawing/2014/main" id="{288A82C7-74EA-4AAD-A09F-FE5440F50A8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800" y="946895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CQ4’19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423983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L - Fix - 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/>
          <p:cNvSpPr/>
          <p:nvPr/>
        </p:nvSpPr>
        <p:spPr>
          <a:xfrm>
            <a:off x="114983" y="1468294"/>
            <a:ext cx="11932303" cy="5328000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3" name="群組 2"/>
          <p:cNvGrpSpPr/>
          <p:nvPr/>
        </p:nvGrpSpPr>
        <p:grpSpPr>
          <a:xfrm>
            <a:off x="171952" y="1594678"/>
            <a:ext cx="11774321" cy="5117422"/>
            <a:chOff x="186862" y="1589733"/>
            <a:chExt cx="11774321" cy="5117422"/>
          </a:xfrm>
        </p:grpSpPr>
        <p:sp>
          <p:nvSpPr>
            <p:cNvPr id="4" name="矩形 3"/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" name="圓角矩形 7"/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9" name="群組 8"/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10" name="矩形 9"/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11" name="圓角矩形 10"/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18" name="群組 17"/>
          <p:cNvGrpSpPr/>
          <p:nvPr/>
        </p:nvGrpSpPr>
        <p:grpSpPr>
          <a:xfrm>
            <a:off x="4417687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19" name="橢圓 18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0" name="橢圓 19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6468868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2" name="橢圓 21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3" name="橢圓 22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4" name="群組 23"/>
          <p:cNvGrpSpPr/>
          <p:nvPr/>
        </p:nvGrpSpPr>
        <p:grpSpPr>
          <a:xfrm>
            <a:off x="8520049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5" name="橢圓 24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6" name="橢圓 25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10571231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28" name="橢圓 27"/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9" name="橢圓 28"/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30" name="圓角矩形 29"/>
          <p:cNvSpPr/>
          <p:nvPr/>
        </p:nvSpPr>
        <p:spPr>
          <a:xfrm>
            <a:off x="177740" y="1593439"/>
            <a:ext cx="11791593" cy="5113691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173040" y="1054078"/>
            <a:ext cx="1616584" cy="5707722"/>
            <a:chOff x="173040" y="1054078"/>
            <a:chExt cx="1616584" cy="5707722"/>
          </a:xfrm>
        </p:grpSpPr>
        <p:sp>
          <p:nvSpPr>
            <p:cNvPr id="32" name="矩形 31"/>
            <p:cNvSpPr/>
            <p:nvPr/>
          </p:nvSpPr>
          <p:spPr>
            <a:xfrm>
              <a:off x="180636" y="1109444"/>
              <a:ext cx="1608988" cy="266034"/>
            </a:xfrm>
            <a:prstGeom prst="rect">
              <a:avLst/>
            </a:prstGeom>
            <a:solidFill>
              <a:srgbClr val="9CD3D3"/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73040" y="1054078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35" name="直線接點 34"/>
            <p:cNvCxnSpPr/>
            <p:nvPr/>
          </p:nvCxnSpPr>
          <p:spPr>
            <a:xfrm>
              <a:off x="180636" y="1227351"/>
              <a:ext cx="0" cy="553444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圖片 7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2" name="群組 11"/>
          <p:cNvGrpSpPr/>
          <p:nvPr/>
        </p:nvGrpSpPr>
        <p:grpSpPr>
          <a:xfrm>
            <a:off x="8284945" y="6444037"/>
            <a:ext cx="3042465" cy="276999"/>
            <a:chOff x="8284945" y="6444037"/>
            <a:chExt cx="3042465" cy="276999"/>
          </a:xfrm>
        </p:grpSpPr>
        <p:grpSp>
          <p:nvGrpSpPr>
            <p:cNvPr id="13" name="群組 12"/>
            <p:cNvGrpSpPr/>
            <p:nvPr/>
          </p:nvGrpSpPr>
          <p:grpSpPr>
            <a:xfrm>
              <a:off x="8331626" y="6472747"/>
              <a:ext cx="2995784" cy="216269"/>
              <a:chOff x="8324734" y="6205760"/>
              <a:chExt cx="2995784" cy="216269"/>
            </a:xfrm>
          </p:grpSpPr>
          <p:sp>
            <p:nvSpPr>
              <p:cNvPr id="87" name="圓角矩形 86"/>
              <p:cNvSpPr/>
              <p:nvPr/>
            </p:nvSpPr>
            <p:spPr>
              <a:xfrm>
                <a:off x="8324734" y="6205760"/>
                <a:ext cx="1011839" cy="216269"/>
              </a:xfrm>
              <a:prstGeom prst="roundRect">
                <a:avLst/>
              </a:prstGeom>
              <a:solidFill>
                <a:srgbClr val="1F5A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8" name="圓角矩形 87"/>
              <p:cNvSpPr/>
              <p:nvPr/>
            </p:nvSpPr>
            <p:spPr>
              <a:xfrm>
                <a:off x="9382451" y="6205760"/>
                <a:ext cx="946095" cy="216269"/>
              </a:xfrm>
              <a:prstGeom prst="roundRect">
                <a:avLst/>
              </a:prstGeom>
              <a:solidFill>
                <a:srgbClr val="FFCD3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9" name="圓角矩形 88"/>
              <p:cNvSpPr/>
              <p:nvPr/>
            </p:nvSpPr>
            <p:spPr>
              <a:xfrm>
                <a:off x="10374423" y="6205760"/>
                <a:ext cx="946095" cy="216269"/>
              </a:xfrm>
              <a:prstGeom prst="roundRect">
                <a:avLst/>
              </a:prstGeom>
              <a:solidFill>
                <a:srgbClr val="FF61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  <p:sp>
          <p:nvSpPr>
            <p:cNvPr id="72" name="文字方塊 71"/>
            <p:cNvSpPr txBox="1"/>
            <p:nvPr/>
          </p:nvSpPr>
          <p:spPr>
            <a:xfrm>
              <a:off x="9393732" y="6444037"/>
              <a:ext cx="95200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rgbClr val="174567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Sampling</a:t>
              </a:r>
              <a:endParaRPr lang="zh-TW" altLang="en-US" sz="2000" dirty="0">
                <a:solidFill>
                  <a:srgbClr val="1745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文字方塊 69"/>
            <p:cNvSpPr txBox="1"/>
            <p:nvPr/>
          </p:nvSpPr>
          <p:spPr>
            <a:xfrm>
              <a:off x="10396004" y="6444037"/>
              <a:ext cx="931406" cy="259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Concept</a:t>
              </a:r>
              <a:endParaRPr lang="zh-TW" altLang="en-US" sz="11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8284945" y="6444037"/>
              <a:ext cx="123542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In Production</a:t>
              </a:r>
              <a:endParaRPr lang="zh-TW" altLang="en-US" sz="12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5" name="群組 14"/>
          <p:cNvGrpSpPr/>
          <p:nvPr/>
        </p:nvGrpSpPr>
        <p:grpSpPr>
          <a:xfrm>
            <a:off x="3911331" y="1062192"/>
            <a:ext cx="1608988" cy="5641707"/>
            <a:chOff x="3911331" y="1062192"/>
            <a:chExt cx="1608988" cy="5641707"/>
          </a:xfrm>
        </p:grpSpPr>
        <p:grpSp>
          <p:nvGrpSpPr>
            <p:cNvPr id="36" name="群組 35"/>
            <p:cNvGrpSpPr/>
            <p:nvPr/>
          </p:nvGrpSpPr>
          <p:grpSpPr>
            <a:xfrm>
              <a:off x="3911331" y="1109444"/>
              <a:ext cx="1608988" cy="5594455"/>
              <a:chOff x="5664917" y="806106"/>
              <a:chExt cx="1608988" cy="6018183"/>
            </a:xfrm>
            <a:solidFill>
              <a:srgbClr val="226597"/>
            </a:solidFill>
          </p:grpSpPr>
          <p:sp>
            <p:nvSpPr>
              <p:cNvPr id="37" name="矩形 36"/>
              <p:cNvSpPr/>
              <p:nvPr/>
            </p:nvSpPr>
            <p:spPr>
              <a:xfrm>
                <a:off x="5664917" y="806106"/>
                <a:ext cx="1608988" cy="287184"/>
              </a:xfrm>
              <a:prstGeom prst="rect">
                <a:avLst/>
              </a:prstGeom>
              <a:solidFill>
                <a:srgbClr val="87C0CD"/>
              </a:solidFill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39" name="直線接點 38"/>
              <p:cNvCxnSpPr/>
              <p:nvPr/>
            </p:nvCxnSpPr>
            <p:spPr>
              <a:xfrm>
                <a:off x="5664917" y="1092291"/>
                <a:ext cx="0" cy="5731998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文字方塊 60"/>
            <p:cNvSpPr txBox="1"/>
            <p:nvPr/>
          </p:nvSpPr>
          <p:spPr>
            <a:xfrm>
              <a:off x="3920384" y="1062192"/>
              <a:ext cx="131805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CQ4’19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5941118" y="1062192"/>
            <a:ext cx="1608988" cy="5641707"/>
            <a:chOff x="5941118" y="1062192"/>
            <a:chExt cx="1608988" cy="5641707"/>
          </a:xfrm>
        </p:grpSpPr>
        <p:grpSp>
          <p:nvGrpSpPr>
            <p:cNvPr id="41" name="群組 40"/>
            <p:cNvGrpSpPr/>
            <p:nvPr/>
          </p:nvGrpSpPr>
          <p:grpSpPr>
            <a:xfrm>
              <a:off x="5941118" y="1109444"/>
              <a:ext cx="1608988" cy="5594455"/>
              <a:chOff x="5664917" y="806106"/>
              <a:chExt cx="1608988" cy="6018183"/>
            </a:xfrm>
            <a:solidFill>
              <a:srgbClr val="87C0CD"/>
            </a:solidFill>
          </p:grpSpPr>
          <p:sp>
            <p:nvSpPr>
              <p:cNvPr id="42" name="矩形 41"/>
              <p:cNvSpPr/>
              <p:nvPr/>
            </p:nvSpPr>
            <p:spPr>
              <a:xfrm>
                <a:off x="5664917" y="806106"/>
                <a:ext cx="1608988" cy="287184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44" name="直線接點 43"/>
              <p:cNvCxnSpPr/>
              <p:nvPr/>
            </p:nvCxnSpPr>
            <p:spPr>
              <a:xfrm>
                <a:off x="5664917" y="1092291"/>
                <a:ext cx="0" cy="5731998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/>
            <p:cNvSpPr txBox="1"/>
            <p:nvPr/>
          </p:nvSpPr>
          <p:spPr>
            <a:xfrm>
              <a:off x="5950171" y="1062192"/>
              <a:ext cx="14841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CQ1’20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7970905" y="1057222"/>
            <a:ext cx="1608988" cy="5658107"/>
            <a:chOff x="7970905" y="1057222"/>
            <a:chExt cx="1608988" cy="5658107"/>
          </a:xfrm>
        </p:grpSpPr>
        <p:grpSp>
          <p:nvGrpSpPr>
            <p:cNvPr id="46" name="群組 45"/>
            <p:cNvGrpSpPr/>
            <p:nvPr/>
          </p:nvGrpSpPr>
          <p:grpSpPr>
            <a:xfrm>
              <a:off x="7970905" y="1109444"/>
              <a:ext cx="1608988" cy="5605885"/>
              <a:chOff x="5664917" y="806107"/>
              <a:chExt cx="1608988" cy="6030477"/>
            </a:xfrm>
            <a:solidFill>
              <a:srgbClr val="87C0CD"/>
            </a:solidFill>
          </p:grpSpPr>
          <p:sp>
            <p:nvSpPr>
              <p:cNvPr id="47" name="矩形 46"/>
              <p:cNvSpPr/>
              <p:nvPr/>
            </p:nvSpPr>
            <p:spPr>
              <a:xfrm>
                <a:off x="5664917" y="806107"/>
                <a:ext cx="1608988" cy="287183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49" name="直線接點 48"/>
              <p:cNvCxnSpPr/>
              <p:nvPr/>
            </p:nvCxnSpPr>
            <p:spPr>
              <a:xfrm>
                <a:off x="5664917" y="1092291"/>
                <a:ext cx="0" cy="5744293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文字方塊 62"/>
            <p:cNvSpPr txBox="1"/>
            <p:nvPr/>
          </p:nvSpPr>
          <p:spPr>
            <a:xfrm>
              <a:off x="7979958" y="1057222"/>
              <a:ext cx="13872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CQ2’20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grpSp>
        <p:nvGrpSpPr>
          <p:cNvPr id="40" name="群組 39"/>
          <p:cNvGrpSpPr/>
          <p:nvPr/>
        </p:nvGrpSpPr>
        <p:grpSpPr>
          <a:xfrm>
            <a:off x="10000693" y="1062192"/>
            <a:ext cx="1608988" cy="5641706"/>
            <a:chOff x="10000693" y="1062192"/>
            <a:chExt cx="1608988" cy="5641706"/>
          </a:xfrm>
        </p:grpSpPr>
        <p:grpSp>
          <p:nvGrpSpPr>
            <p:cNvPr id="51" name="群組 50"/>
            <p:cNvGrpSpPr/>
            <p:nvPr/>
          </p:nvGrpSpPr>
          <p:grpSpPr>
            <a:xfrm>
              <a:off x="10000693" y="1109444"/>
              <a:ext cx="1608988" cy="5594454"/>
              <a:chOff x="5664917" y="806106"/>
              <a:chExt cx="1608988" cy="6018182"/>
            </a:xfrm>
            <a:solidFill>
              <a:srgbClr val="87C0CD"/>
            </a:solidFill>
          </p:grpSpPr>
          <p:sp>
            <p:nvSpPr>
              <p:cNvPr id="52" name="矩形 51"/>
              <p:cNvSpPr/>
              <p:nvPr/>
            </p:nvSpPr>
            <p:spPr>
              <a:xfrm>
                <a:off x="5664917" y="806106"/>
                <a:ext cx="1608988" cy="287183"/>
              </a:xfrm>
              <a:prstGeom prst="rect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endParaRPr>
              </a:p>
            </p:txBody>
          </p:sp>
          <p:cxnSp>
            <p:nvCxnSpPr>
              <p:cNvPr id="54" name="直線接點 53"/>
              <p:cNvCxnSpPr/>
              <p:nvPr/>
            </p:nvCxnSpPr>
            <p:spPr>
              <a:xfrm>
                <a:off x="5664917" y="1092291"/>
                <a:ext cx="0" cy="5731997"/>
              </a:xfrm>
              <a:prstGeom prst="line">
                <a:avLst/>
              </a:prstGeom>
              <a:grpFill/>
              <a:ln>
                <a:solidFill>
                  <a:srgbClr val="87C0CD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文字方塊 76"/>
            <p:cNvSpPr txBox="1"/>
            <p:nvPr/>
          </p:nvSpPr>
          <p:spPr>
            <a:xfrm>
              <a:off x="10009746" y="1062192"/>
              <a:ext cx="15175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zh-TW" sz="1800" dirty="0">
                  <a:solidFill>
                    <a:srgbClr val="FFFFFF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CQ3’20</a:t>
              </a:r>
              <a:endParaRPr kumimoji="1" lang="zh-TW" altLang="en-US" sz="1800" dirty="0">
                <a:solidFill>
                  <a:srgbClr val="FFFFFF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</p:grpSp>
      <p:sp>
        <p:nvSpPr>
          <p:cNvPr id="78" name="文字版面配置區 11"/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79" name="文字版面配置區 18"/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67" name="群組 63">
            <a:extLst>
              <a:ext uri="{FF2B5EF4-FFF2-40B4-BE49-F238E27FC236}">
                <a16:creationId xmlns:a16="http://schemas.microsoft.com/office/drawing/2014/main" id="{59788F4D-26B0-4895-9FC2-3FEDD0A83D94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68" name="矩形 64">
              <a:extLst>
                <a:ext uri="{FF2B5EF4-FFF2-40B4-BE49-F238E27FC236}">
                  <a16:creationId xmlns:a16="http://schemas.microsoft.com/office/drawing/2014/main" id="{1677368C-410B-4DA9-B560-19187B7BDB04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69" name="矩形 65">
              <a:extLst>
                <a:ext uri="{FF2B5EF4-FFF2-40B4-BE49-F238E27FC236}">
                  <a16:creationId xmlns:a16="http://schemas.microsoft.com/office/drawing/2014/main" id="{8DC57B21-5EF4-425D-9961-31C47DF6AE73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64" name="圓角矩形 1">
            <a:extLst>
              <a:ext uri="{FF2B5EF4-FFF2-40B4-BE49-F238E27FC236}">
                <a16:creationId xmlns:a16="http://schemas.microsoft.com/office/drawing/2014/main" id="{2E1BB895-AE56-4580-A05F-83FAC70CDA06}"/>
              </a:ext>
            </a:extLst>
          </p:cNvPr>
          <p:cNvSpPr/>
          <p:nvPr/>
        </p:nvSpPr>
        <p:spPr>
          <a:xfrm>
            <a:off x="114983" y="1468294"/>
            <a:ext cx="11932303" cy="5328000"/>
          </a:xfrm>
          <a:prstGeom prst="roundRect">
            <a:avLst>
              <a:gd name="adj" fmla="val 1517"/>
            </a:avLst>
          </a:prstGeom>
          <a:solidFill>
            <a:srgbClr val="F5F5F5"/>
          </a:solidFill>
          <a:ln>
            <a:solidFill>
              <a:srgbClr val="DCDE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65" name="群組 2">
            <a:extLst>
              <a:ext uri="{FF2B5EF4-FFF2-40B4-BE49-F238E27FC236}">
                <a16:creationId xmlns:a16="http://schemas.microsoft.com/office/drawing/2014/main" id="{864DF972-8CD1-44A2-ACDC-E11AF19B465B}"/>
              </a:ext>
            </a:extLst>
          </p:cNvPr>
          <p:cNvGrpSpPr/>
          <p:nvPr/>
        </p:nvGrpSpPr>
        <p:grpSpPr>
          <a:xfrm>
            <a:off x="171952" y="1594678"/>
            <a:ext cx="11774321" cy="5117422"/>
            <a:chOff x="186862" y="1589733"/>
            <a:chExt cx="11774321" cy="5117422"/>
          </a:xfrm>
        </p:grpSpPr>
        <p:sp>
          <p:nvSpPr>
            <p:cNvPr id="66" name="矩形 3">
              <a:extLst>
                <a:ext uri="{FF2B5EF4-FFF2-40B4-BE49-F238E27FC236}">
                  <a16:creationId xmlns:a16="http://schemas.microsoft.com/office/drawing/2014/main" id="{D524CD33-6189-46A7-B1FB-10ABFD5D18C1}"/>
                </a:ext>
              </a:extLst>
            </p:cNvPr>
            <p:cNvSpPr/>
            <p:nvPr/>
          </p:nvSpPr>
          <p:spPr>
            <a:xfrm>
              <a:off x="7961750" y="1594794"/>
              <a:ext cx="2047576" cy="5112361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3" name="矩形 4">
              <a:extLst>
                <a:ext uri="{FF2B5EF4-FFF2-40B4-BE49-F238E27FC236}">
                  <a16:creationId xmlns:a16="http://schemas.microsoft.com/office/drawing/2014/main" id="{A53D8BCF-4E18-464B-86FC-FC0984BD0D18}"/>
                </a:ext>
              </a:extLst>
            </p:cNvPr>
            <p:cNvSpPr/>
            <p:nvPr/>
          </p:nvSpPr>
          <p:spPr>
            <a:xfrm>
              <a:off x="10012719" y="1594794"/>
              <a:ext cx="1747333" cy="5112361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5" name="矩形 5">
              <a:extLst>
                <a:ext uri="{FF2B5EF4-FFF2-40B4-BE49-F238E27FC236}">
                  <a16:creationId xmlns:a16="http://schemas.microsoft.com/office/drawing/2014/main" id="{7F83B8BC-62E8-4E39-BB1C-C1EC15996206}"/>
                </a:ext>
              </a:extLst>
            </p:cNvPr>
            <p:cNvSpPr/>
            <p:nvPr/>
          </p:nvSpPr>
          <p:spPr>
            <a:xfrm>
              <a:off x="5937153" y="1594794"/>
              <a:ext cx="2031481" cy="5112336"/>
            </a:xfrm>
            <a:prstGeom prst="rect">
              <a:avLst/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76" name="矩形 6">
              <a:extLst>
                <a:ext uri="{FF2B5EF4-FFF2-40B4-BE49-F238E27FC236}">
                  <a16:creationId xmlns:a16="http://schemas.microsoft.com/office/drawing/2014/main" id="{00F94C0C-31E8-4EE1-8DC4-C30E7A3FDB6B}"/>
                </a:ext>
              </a:extLst>
            </p:cNvPr>
            <p:cNvSpPr/>
            <p:nvPr/>
          </p:nvSpPr>
          <p:spPr>
            <a:xfrm>
              <a:off x="3898733" y="1594794"/>
              <a:ext cx="2042672" cy="5109104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0" name="圓角矩形 7">
              <a:extLst>
                <a:ext uri="{FF2B5EF4-FFF2-40B4-BE49-F238E27FC236}">
                  <a16:creationId xmlns:a16="http://schemas.microsoft.com/office/drawing/2014/main" id="{328ED4D6-1AD4-48E2-BF1A-CBF6D86D7DBE}"/>
                </a:ext>
              </a:extLst>
            </p:cNvPr>
            <p:cNvSpPr/>
            <p:nvPr/>
          </p:nvSpPr>
          <p:spPr>
            <a:xfrm>
              <a:off x="11393021" y="1594794"/>
              <a:ext cx="568162" cy="5112336"/>
            </a:xfrm>
            <a:prstGeom prst="roundRect">
              <a:avLst>
                <a:gd name="adj" fmla="val 38515"/>
              </a:avLst>
            </a:prstGeom>
            <a:solidFill>
              <a:srgbClr val="F0F7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grpSp>
          <p:nvGrpSpPr>
            <p:cNvPr id="81" name="群組 8">
              <a:extLst>
                <a:ext uri="{FF2B5EF4-FFF2-40B4-BE49-F238E27FC236}">
                  <a16:creationId xmlns:a16="http://schemas.microsoft.com/office/drawing/2014/main" id="{BA181171-456F-43C4-AC3E-B7AD89003286}"/>
                </a:ext>
              </a:extLst>
            </p:cNvPr>
            <p:cNvGrpSpPr/>
            <p:nvPr/>
          </p:nvGrpSpPr>
          <p:grpSpPr>
            <a:xfrm>
              <a:off x="186862" y="1589733"/>
              <a:ext cx="3740797" cy="5114167"/>
              <a:chOff x="219434" y="1651136"/>
              <a:chExt cx="3229261" cy="5023435"/>
            </a:xfrm>
            <a:solidFill>
              <a:srgbClr val="E9F0F3"/>
            </a:solidFill>
          </p:grpSpPr>
          <p:sp>
            <p:nvSpPr>
              <p:cNvPr id="82" name="矩形 9">
                <a:extLst>
                  <a:ext uri="{FF2B5EF4-FFF2-40B4-BE49-F238E27FC236}">
                    <a16:creationId xmlns:a16="http://schemas.microsoft.com/office/drawing/2014/main" id="{05A370C3-B583-48F7-9D76-CB9C3D13F3E4}"/>
                  </a:ext>
                </a:extLst>
              </p:cNvPr>
              <p:cNvSpPr/>
              <p:nvPr/>
            </p:nvSpPr>
            <p:spPr>
              <a:xfrm>
                <a:off x="445169" y="1655249"/>
                <a:ext cx="3003526" cy="5019322"/>
              </a:xfrm>
              <a:prstGeom prst="rect">
                <a:avLst/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  <p:sp>
            <p:nvSpPr>
              <p:cNvPr id="83" name="圓角矩形 10">
                <a:extLst>
                  <a:ext uri="{FF2B5EF4-FFF2-40B4-BE49-F238E27FC236}">
                    <a16:creationId xmlns:a16="http://schemas.microsoft.com/office/drawing/2014/main" id="{C69605EB-7429-4B5A-A8D8-256D5585F5F1}"/>
                  </a:ext>
                </a:extLst>
              </p:cNvPr>
              <p:cNvSpPr/>
              <p:nvPr/>
            </p:nvSpPr>
            <p:spPr>
              <a:xfrm>
                <a:off x="219434" y="1651136"/>
                <a:ext cx="492519" cy="5023435"/>
              </a:xfrm>
              <a:prstGeom prst="roundRect">
                <a:avLst>
                  <a:gd name="adj" fmla="val 50000"/>
                </a:avLst>
              </a:prstGeom>
              <a:solidFill>
                <a:srgbClr val="F0F7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Microsoft YaHei UI Light" panose="020B0502040204020203" pitchFamily="34" charset="-122"/>
                  <a:ea typeface="Microsoft YaHei UI Light" panose="020B0502040204020203" pitchFamily="34" charset="-122"/>
                </a:endParaRPr>
              </a:p>
            </p:txBody>
          </p:sp>
        </p:grpSp>
      </p:grpSp>
      <p:grpSp>
        <p:nvGrpSpPr>
          <p:cNvPr id="84" name="群組 17">
            <a:extLst>
              <a:ext uri="{FF2B5EF4-FFF2-40B4-BE49-F238E27FC236}">
                <a16:creationId xmlns:a16="http://schemas.microsoft.com/office/drawing/2014/main" id="{6C9CE741-3A72-40BC-BC26-E95D90849D01}"/>
              </a:ext>
            </a:extLst>
          </p:cNvPr>
          <p:cNvGrpSpPr/>
          <p:nvPr/>
        </p:nvGrpSpPr>
        <p:grpSpPr>
          <a:xfrm>
            <a:off x="4417687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85" name="橢圓 18">
              <a:extLst>
                <a:ext uri="{FF2B5EF4-FFF2-40B4-BE49-F238E27FC236}">
                  <a16:creationId xmlns:a16="http://schemas.microsoft.com/office/drawing/2014/main" id="{22BC00A8-15B4-491B-A185-184F69FC2299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86" name="橢圓 19">
              <a:extLst>
                <a:ext uri="{FF2B5EF4-FFF2-40B4-BE49-F238E27FC236}">
                  <a16:creationId xmlns:a16="http://schemas.microsoft.com/office/drawing/2014/main" id="{AF4E7DB7-4145-4103-AC73-2AA2EB0FB66B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0" name="群組 20">
            <a:extLst>
              <a:ext uri="{FF2B5EF4-FFF2-40B4-BE49-F238E27FC236}">
                <a16:creationId xmlns:a16="http://schemas.microsoft.com/office/drawing/2014/main" id="{E859E67D-76AD-40F0-881E-B4A6F6D7D157}"/>
              </a:ext>
            </a:extLst>
          </p:cNvPr>
          <p:cNvGrpSpPr/>
          <p:nvPr/>
        </p:nvGrpSpPr>
        <p:grpSpPr>
          <a:xfrm>
            <a:off x="6468868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1" name="橢圓 21">
              <a:extLst>
                <a:ext uri="{FF2B5EF4-FFF2-40B4-BE49-F238E27FC236}">
                  <a16:creationId xmlns:a16="http://schemas.microsoft.com/office/drawing/2014/main" id="{ACBC2FA0-0747-4A4B-8570-20EBF00D60D1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2" name="橢圓 22">
              <a:extLst>
                <a:ext uri="{FF2B5EF4-FFF2-40B4-BE49-F238E27FC236}">
                  <a16:creationId xmlns:a16="http://schemas.microsoft.com/office/drawing/2014/main" id="{19297E09-57C3-4B90-AE5A-59C18CBE67CF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3" name="群組 23">
            <a:extLst>
              <a:ext uri="{FF2B5EF4-FFF2-40B4-BE49-F238E27FC236}">
                <a16:creationId xmlns:a16="http://schemas.microsoft.com/office/drawing/2014/main" id="{2D03C310-0BF2-426C-B5CC-33616311A98F}"/>
              </a:ext>
            </a:extLst>
          </p:cNvPr>
          <p:cNvGrpSpPr/>
          <p:nvPr/>
        </p:nvGrpSpPr>
        <p:grpSpPr>
          <a:xfrm>
            <a:off x="8520049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4" name="橢圓 24">
              <a:extLst>
                <a:ext uri="{FF2B5EF4-FFF2-40B4-BE49-F238E27FC236}">
                  <a16:creationId xmlns:a16="http://schemas.microsoft.com/office/drawing/2014/main" id="{67D8412F-72F5-409F-8F7E-27EF145C5970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5" name="橢圓 25">
              <a:extLst>
                <a:ext uri="{FF2B5EF4-FFF2-40B4-BE49-F238E27FC236}">
                  <a16:creationId xmlns:a16="http://schemas.microsoft.com/office/drawing/2014/main" id="{CF778E75-896F-4E2F-B2B7-F2FF841FF6D3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grpSp>
        <p:nvGrpSpPr>
          <p:cNvPr id="96" name="群組 26">
            <a:extLst>
              <a:ext uri="{FF2B5EF4-FFF2-40B4-BE49-F238E27FC236}">
                <a16:creationId xmlns:a16="http://schemas.microsoft.com/office/drawing/2014/main" id="{747A83D2-904D-4E95-AEDA-DACB125DB152}"/>
              </a:ext>
            </a:extLst>
          </p:cNvPr>
          <p:cNvGrpSpPr/>
          <p:nvPr/>
        </p:nvGrpSpPr>
        <p:grpSpPr>
          <a:xfrm>
            <a:off x="10571231" y="1498705"/>
            <a:ext cx="821790" cy="65611"/>
            <a:chOff x="4064847" y="1504260"/>
            <a:chExt cx="821790" cy="65611"/>
          </a:xfrm>
          <a:solidFill>
            <a:srgbClr val="719EBE"/>
          </a:solidFill>
        </p:grpSpPr>
        <p:sp>
          <p:nvSpPr>
            <p:cNvPr id="97" name="橢圓 27">
              <a:extLst>
                <a:ext uri="{FF2B5EF4-FFF2-40B4-BE49-F238E27FC236}">
                  <a16:creationId xmlns:a16="http://schemas.microsoft.com/office/drawing/2014/main" id="{6FBDDA93-44DB-4F88-BB56-E53360B471F3}"/>
                </a:ext>
              </a:extLst>
            </p:cNvPr>
            <p:cNvSpPr/>
            <p:nvPr/>
          </p:nvSpPr>
          <p:spPr>
            <a:xfrm flipH="1">
              <a:off x="4821026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98" name="橢圓 28">
              <a:extLst>
                <a:ext uri="{FF2B5EF4-FFF2-40B4-BE49-F238E27FC236}">
                  <a16:creationId xmlns:a16="http://schemas.microsoft.com/office/drawing/2014/main" id="{85E1FB91-B181-4970-AD28-28FA8C6EA2E4}"/>
                </a:ext>
              </a:extLst>
            </p:cNvPr>
            <p:cNvSpPr/>
            <p:nvPr/>
          </p:nvSpPr>
          <p:spPr>
            <a:xfrm flipH="1">
              <a:off x="4064847" y="1504260"/>
              <a:ext cx="65611" cy="6561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99" name="圓角矩形 29">
            <a:extLst>
              <a:ext uri="{FF2B5EF4-FFF2-40B4-BE49-F238E27FC236}">
                <a16:creationId xmlns:a16="http://schemas.microsoft.com/office/drawing/2014/main" id="{FE24AB14-777B-4AE1-8E0D-CB73167CCA9A}"/>
              </a:ext>
            </a:extLst>
          </p:cNvPr>
          <p:cNvSpPr/>
          <p:nvPr/>
        </p:nvSpPr>
        <p:spPr>
          <a:xfrm>
            <a:off x="177740" y="1593439"/>
            <a:ext cx="11791593" cy="5113691"/>
          </a:xfrm>
          <a:prstGeom prst="roundRect">
            <a:avLst>
              <a:gd name="adj" fmla="val 4963"/>
            </a:avLst>
          </a:prstGeom>
          <a:noFill/>
          <a:ln w="19050">
            <a:solidFill>
              <a:srgbClr val="B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grpSp>
        <p:nvGrpSpPr>
          <p:cNvPr id="100" name="群組 13">
            <a:extLst>
              <a:ext uri="{FF2B5EF4-FFF2-40B4-BE49-F238E27FC236}">
                <a16:creationId xmlns:a16="http://schemas.microsoft.com/office/drawing/2014/main" id="{9F271215-96E1-47B4-90EB-0A865A3AA0C7}"/>
              </a:ext>
            </a:extLst>
          </p:cNvPr>
          <p:cNvGrpSpPr/>
          <p:nvPr/>
        </p:nvGrpSpPr>
        <p:grpSpPr>
          <a:xfrm>
            <a:off x="173040" y="1054078"/>
            <a:ext cx="1616584" cy="5707722"/>
            <a:chOff x="173040" y="1054078"/>
            <a:chExt cx="1616584" cy="5707722"/>
          </a:xfrm>
        </p:grpSpPr>
        <p:sp>
          <p:nvSpPr>
            <p:cNvPr id="101" name="矩形 31">
              <a:extLst>
                <a:ext uri="{FF2B5EF4-FFF2-40B4-BE49-F238E27FC236}">
                  <a16:creationId xmlns:a16="http://schemas.microsoft.com/office/drawing/2014/main" id="{02F22FBB-F9E5-4447-9E15-EB4DF4672B01}"/>
                </a:ext>
              </a:extLst>
            </p:cNvPr>
            <p:cNvSpPr/>
            <p:nvPr/>
          </p:nvSpPr>
          <p:spPr>
            <a:xfrm>
              <a:off x="180636" y="1109444"/>
              <a:ext cx="1608988" cy="26603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9CD3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sp>
          <p:nvSpPr>
            <p:cNvPr id="102" name="文字方塊 33">
              <a:extLst>
                <a:ext uri="{FF2B5EF4-FFF2-40B4-BE49-F238E27FC236}">
                  <a16:creationId xmlns:a16="http://schemas.microsoft.com/office/drawing/2014/main" id="{6C3A4884-272C-46E1-9656-E31F41CF7EED}"/>
                </a:ext>
              </a:extLst>
            </p:cNvPr>
            <p:cNvSpPr txBox="1"/>
            <p:nvPr/>
          </p:nvSpPr>
          <p:spPr>
            <a:xfrm>
              <a:off x="173040" y="1054078"/>
              <a:ext cx="157004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800" dirty="0">
                  <a:solidFill>
                    <a:schemeClr val="bg1"/>
                  </a:solidFill>
                  <a:latin typeface="Malgun Gothic Semilight" panose="020B0502040204020203" pitchFamily="34" charset="-120"/>
                  <a:ea typeface="Malgun Gothic Semilight" panose="020B0502040204020203" pitchFamily="34" charset="-120"/>
                  <a:cs typeface="Malgun Gothic Semilight" panose="020B0502040204020203" pitchFamily="34" charset="-120"/>
                </a:rPr>
                <a:t>Current</a:t>
              </a:r>
              <a:endParaRPr lang="zh-TW" altLang="en-US" sz="1800" dirty="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03" name="直線接點 34">
              <a:extLst>
                <a:ext uri="{FF2B5EF4-FFF2-40B4-BE49-F238E27FC236}">
                  <a16:creationId xmlns:a16="http://schemas.microsoft.com/office/drawing/2014/main" id="{6676551B-DD94-4831-84D2-B1E913DBAAD3}"/>
                </a:ext>
              </a:extLst>
            </p:cNvPr>
            <p:cNvCxnSpPr/>
            <p:nvPr/>
          </p:nvCxnSpPr>
          <p:spPr>
            <a:xfrm>
              <a:off x="180636" y="1227351"/>
              <a:ext cx="0" cy="5534449"/>
            </a:xfrm>
            <a:prstGeom prst="line">
              <a:avLst/>
            </a:prstGeom>
            <a:solidFill>
              <a:srgbClr val="226597"/>
            </a:solidFill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圖片 73">
            <a:extLst>
              <a:ext uri="{FF2B5EF4-FFF2-40B4-BE49-F238E27FC236}">
                <a16:creationId xmlns:a16="http://schemas.microsoft.com/office/drawing/2014/main" id="{0EAFF8BF-C57F-40F2-9D37-D7FD903B20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17" name="群組 35">
            <a:extLst>
              <a:ext uri="{FF2B5EF4-FFF2-40B4-BE49-F238E27FC236}">
                <a16:creationId xmlns:a16="http://schemas.microsoft.com/office/drawing/2014/main" id="{ABF93AD4-41FD-46FE-8AA4-1CD444D3DD7A}"/>
              </a:ext>
            </a:extLst>
          </p:cNvPr>
          <p:cNvGrpSpPr/>
          <p:nvPr/>
        </p:nvGrpSpPr>
        <p:grpSpPr>
          <a:xfrm>
            <a:off x="3911331" y="1109444"/>
            <a:ext cx="1608988" cy="5594455"/>
            <a:chOff x="5664917" y="806106"/>
            <a:chExt cx="1608988" cy="6018183"/>
          </a:xfrm>
          <a:solidFill>
            <a:srgbClr val="226597"/>
          </a:solidFill>
        </p:grpSpPr>
        <p:sp>
          <p:nvSpPr>
            <p:cNvPr id="119" name="矩形 36">
              <a:extLst>
                <a:ext uri="{FF2B5EF4-FFF2-40B4-BE49-F238E27FC236}">
                  <a16:creationId xmlns:a16="http://schemas.microsoft.com/office/drawing/2014/main" id="{A8E78C13-D3BA-4D6D-9E66-4904848DDE70}"/>
                </a:ext>
              </a:extLst>
            </p:cNvPr>
            <p:cNvSpPr/>
            <p:nvPr/>
          </p:nvSpPr>
          <p:spPr>
            <a:xfrm>
              <a:off x="5664917" y="806106"/>
              <a:ext cx="1608988" cy="2871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0" name="直線接點 38">
              <a:extLst>
                <a:ext uri="{FF2B5EF4-FFF2-40B4-BE49-F238E27FC236}">
                  <a16:creationId xmlns:a16="http://schemas.microsoft.com/office/drawing/2014/main" id="{96A96876-EC2E-4F93-84A6-A3DDD4360EE3}"/>
                </a:ext>
              </a:extLst>
            </p:cNvPr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40">
            <a:extLst>
              <a:ext uri="{FF2B5EF4-FFF2-40B4-BE49-F238E27FC236}">
                <a16:creationId xmlns:a16="http://schemas.microsoft.com/office/drawing/2014/main" id="{9CE6127A-4F85-42AA-B05E-71F75D05A452}"/>
              </a:ext>
            </a:extLst>
          </p:cNvPr>
          <p:cNvGrpSpPr/>
          <p:nvPr/>
        </p:nvGrpSpPr>
        <p:grpSpPr>
          <a:xfrm>
            <a:off x="5941118" y="1109444"/>
            <a:ext cx="1608988" cy="5594455"/>
            <a:chOff x="5664917" y="806106"/>
            <a:chExt cx="1608988" cy="6018183"/>
          </a:xfrm>
          <a:solidFill>
            <a:srgbClr val="87C0CD"/>
          </a:solidFill>
        </p:grpSpPr>
        <p:sp>
          <p:nvSpPr>
            <p:cNvPr id="124" name="矩形 41">
              <a:extLst>
                <a:ext uri="{FF2B5EF4-FFF2-40B4-BE49-F238E27FC236}">
                  <a16:creationId xmlns:a16="http://schemas.microsoft.com/office/drawing/2014/main" id="{A6D88A41-1071-4640-ABFE-877AB5B1BE04}"/>
                </a:ext>
              </a:extLst>
            </p:cNvPr>
            <p:cNvSpPr/>
            <p:nvPr/>
          </p:nvSpPr>
          <p:spPr>
            <a:xfrm>
              <a:off x="5664917" y="806106"/>
              <a:ext cx="1608988" cy="28718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25" name="直線接點 43">
              <a:extLst>
                <a:ext uri="{FF2B5EF4-FFF2-40B4-BE49-F238E27FC236}">
                  <a16:creationId xmlns:a16="http://schemas.microsoft.com/office/drawing/2014/main" id="{1BEFAF52-6472-4617-96A5-A5F1EF45C235}"/>
                </a:ext>
              </a:extLst>
            </p:cNvPr>
            <p:cNvCxnSpPr/>
            <p:nvPr/>
          </p:nvCxnSpPr>
          <p:spPr>
            <a:xfrm>
              <a:off x="5664917" y="1092291"/>
              <a:ext cx="0" cy="5731998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群組 45">
            <a:extLst>
              <a:ext uri="{FF2B5EF4-FFF2-40B4-BE49-F238E27FC236}">
                <a16:creationId xmlns:a16="http://schemas.microsoft.com/office/drawing/2014/main" id="{19F070BE-3695-435D-8031-C70B53B35C15}"/>
              </a:ext>
            </a:extLst>
          </p:cNvPr>
          <p:cNvGrpSpPr/>
          <p:nvPr/>
        </p:nvGrpSpPr>
        <p:grpSpPr>
          <a:xfrm>
            <a:off x="7970905" y="1109444"/>
            <a:ext cx="1608988" cy="5605885"/>
            <a:chOff x="5664917" y="806107"/>
            <a:chExt cx="1608988" cy="6030477"/>
          </a:xfrm>
          <a:solidFill>
            <a:srgbClr val="87C0CD"/>
          </a:solidFill>
        </p:grpSpPr>
        <p:sp>
          <p:nvSpPr>
            <p:cNvPr id="129" name="矩形 46">
              <a:extLst>
                <a:ext uri="{FF2B5EF4-FFF2-40B4-BE49-F238E27FC236}">
                  <a16:creationId xmlns:a16="http://schemas.microsoft.com/office/drawing/2014/main" id="{FCD4E070-4BFC-4B77-AE57-7BB4AFD3FDFB}"/>
                </a:ext>
              </a:extLst>
            </p:cNvPr>
            <p:cNvSpPr/>
            <p:nvPr/>
          </p:nvSpPr>
          <p:spPr>
            <a:xfrm>
              <a:off x="5664917" y="806107"/>
              <a:ext cx="1608988" cy="2871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0" name="直線接點 48">
              <a:extLst>
                <a:ext uri="{FF2B5EF4-FFF2-40B4-BE49-F238E27FC236}">
                  <a16:creationId xmlns:a16="http://schemas.microsoft.com/office/drawing/2014/main" id="{CAA926AE-A701-4BE0-A116-3AC9DE2E12FD}"/>
                </a:ext>
              </a:extLst>
            </p:cNvPr>
            <p:cNvCxnSpPr/>
            <p:nvPr/>
          </p:nvCxnSpPr>
          <p:spPr>
            <a:xfrm>
              <a:off x="5664917" y="1092291"/>
              <a:ext cx="0" cy="5744293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群組 50">
            <a:extLst>
              <a:ext uri="{FF2B5EF4-FFF2-40B4-BE49-F238E27FC236}">
                <a16:creationId xmlns:a16="http://schemas.microsoft.com/office/drawing/2014/main" id="{4FE2DC6E-2ECB-4619-A392-1E61CA8EAB4D}"/>
              </a:ext>
            </a:extLst>
          </p:cNvPr>
          <p:cNvGrpSpPr/>
          <p:nvPr/>
        </p:nvGrpSpPr>
        <p:grpSpPr>
          <a:xfrm>
            <a:off x="10000693" y="1109444"/>
            <a:ext cx="1608988" cy="5594454"/>
            <a:chOff x="5664917" y="806106"/>
            <a:chExt cx="1608988" cy="6018182"/>
          </a:xfrm>
          <a:solidFill>
            <a:srgbClr val="87C0CD"/>
          </a:solidFill>
        </p:grpSpPr>
        <p:sp>
          <p:nvSpPr>
            <p:cNvPr id="134" name="矩形 51">
              <a:extLst>
                <a:ext uri="{FF2B5EF4-FFF2-40B4-BE49-F238E27FC236}">
                  <a16:creationId xmlns:a16="http://schemas.microsoft.com/office/drawing/2014/main" id="{4003870D-1A16-48E9-9079-1E220F6683C4}"/>
                </a:ext>
              </a:extLst>
            </p:cNvPr>
            <p:cNvSpPr/>
            <p:nvPr/>
          </p:nvSpPr>
          <p:spPr>
            <a:xfrm>
              <a:off x="5664917" y="806106"/>
              <a:ext cx="1608988" cy="28718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rgbClr val="87C0C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endParaRPr>
            </a:p>
          </p:txBody>
        </p:sp>
        <p:cxnSp>
          <p:nvCxnSpPr>
            <p:cNvPr id="135" name="直線接點 53">
              <a:extLst>
                <a:ext uri="{FF2B5EF4-FFF2-40B4-BE49-F238E27FC236}">
                  <a16:creationId xmlns:a16="http://schemas.microsoft.com/office/drawing/2014/main" id="{27B5DB73-9E0E-4014-AB82-4C3CA08518CD}"/>
                </a:ext>
              </a:extLst>
            </p:cNvPr>
            <p:cNvCxnSpPr/>
            <p:nvPr/>
          </p:nvCxnSpPr>
          <p:spPr>
            <a:xfrm>
              <a:off x="5664917" y="1092291"/>
              <a:ext cx="0" cy="5731997"/>
            </a:xfrm>
            <a:prstGeom prst="line">
              <a:avLst/>
            </a:prstGeom>
            <a:grpFill/>
            <a:ln>
              <a:solidFill>
                <a:srgbClr val="87C0C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文字版面配置區 11">
            <a:extLst>
              <a:ext uri="{FF2B5EF4-FFF2-40B4-BE49-F238E27FC236}">
                <a16:creationId xmlns:a16="http://schemas.microsoft.com/office/drawing/2014/main" id="{337C1C48-E9FD-4097-A051-99631974298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354" y="596481"/>
            <a:ext cx="10398530" cy="350383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000" baseline="0">
                <a:solidFill>
                  <a:srgbClr val="5AA8BA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altLang="zh-TW" dirty="0"/>
              <a:t>that even needs a subtitle</a:t>
            </a:r>
            <a:endParaRPr lang="zh-TW" altLang="en-US" dirty="0"/>
          </a:p>
        </p:txBody>
      </p:sp>
      <p:sp>
        <p:nvSpPr>
          <p:cNvPr id="137" name="文字版面配置區 18">
            <a:extLst>
              <a:ext uri="{FF2B5EF4-FFF2-40B4-BE49-F238E27FC236}">
                <a16:creationId xmlns:a16="http://schemas.microsoft.com/office/drawing/2014/main" id="{B31F4D5E-D57B-4D5F-9A8C-E298471F36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3353" y="134177"/>
            <a:ext cx="10988085" cy="5466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aseline="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 which is </a:t>
            </a:r>
            <a:r>
              <a:rPr lang="en-US" altLang="zh-TW" dirty="0" err="1"/>
              <a:t>soooooooo</a:t>
            </a:r>
            <a:r>
              <a:rPr lang="en-US" altLang="zh-TW" dirty="0"/>
              <a:t> long</a:t>
            </a:r>
            <a:endParaRPr lang="zh-TW" altLang="en-US" dirty="0"/>
          </a:p>
        </p:txBody>
      </p:sp>
      <p:grpSp>
        <p:nvGrpSpPr>
          <p:cNvPr id="138" name="群組 12">
            <a:extLst>
              <a:ext uri="{FF2B5EF4-FFF2-40B4-BE49-F238E27FC236}">
                <a16:creationId xmlns:a16="http://schemas.microsoft.com/office/drawing/2014/main" id="{2A7C35C7-3380-4A9B-B512-810505DC8091}"/>
              </a:ext>
            </a:extLst>
          </p:cNvPr>
          <p:cNvGrpSpPr/>
          <p:nvPr/>
        </p:nvGrpSpPr>
        <p:grpSpPr>
          <a:xfrm>
            <a:off x="8331626" y="6472747"/>
            <a:ext cx="2995784" cy="216269"/>
            <a:chOff x="8324734" y="6205760"/>
            <a:chExt cx="2995784" cy="216269"/>
          </a:xfrm>
        </p:grpSpPr>
        <p:sp>
          <p:nvSpPr>
            <p:cNvPr id="139" name="圓角矩形 86">
              <a:extLst>
                <a:ext uri="{FF2B5EF4-FFF2-40B4-BE49-F238E27FC236}">
                  <a16:creationId xmlns:a16="http://schemas.microsoft.com/office/drawing/2014/main" id="{F213FDED-4639-48B3-B4A8-C57919E32845}"/>
                </a:ext>
              </a:extLst>
            </p:cNvPr>
            <p:cNvSpPr/>
            <p:nvPr/>
          </p:nvSpPr>
          <p:spPr>
            <a:xfrm>
              <a:off x="8324734" y="6205760"/>
              <a:ext cx="1011839" cy="216269"/>
            </a:xfrm>
            <a:prstGeom prst="roundRect">
              <a:avLst/>
            </a:prstGeom>
            <a:solidFill>
              <a:srgbClr val="5FC4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0" name="圓角矩形 87">
              <a:extLst>
                <a:ext uri="{FF2B5EF4-FFF2-40B4-BE49-F238E27FC236}">
                  <a16:creationId xmlns:a16="http://schemas.microsoft.com/office/drawing/2014/main" id="{8F2FBAF1-1FC2-4442-A773-7D18564086AF}"/>
                </a:ext>
              </a:extLst>
            </p:cNvPr>
            <p:cNvSpPr/>
            <p:nvPr/>
          </p:nvSpPr>
          <p:spPr>
            <a:xfrm>
              <a:off x="9382451" y="6205760"/>
              <a:ext cx="946095" cy="216269"/>
            </a:xfrm>
            <a:prstGeom prst="roundRect">
              <a:avLst/>
            </a:prstGeom>
            <a:solidFill>
              <a:srgbClr val="F8E5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41" name="圓角矩形 88">
              <a:extLst>
                <a:ext uri="{FF2B5EF4-FFF2-40B4-BE49-F238E27FC236}">
                  <a16:creationId xmlns:a16="http://schemas.microsoft.com/office/drawing/2014/main" id="{95598BAB-0D64-4E5F-8193-DCB18AB7A0A5}"/>
                </a:ext>
              </a:extLst>
            </p:cNvPr>
            <p:cNvSpPr/>
            <p:nvPr/>
          </p:nvSpPr>
          <p:spPr>
            <a:xfrm>
              <a:off x="10374423" y="6205760"/>
              <a:ext cx="946095" cy="216269"/>
            </a:xfrm>
            <a:prstGeom prst="roundRect">
              <a:avLst/>
            </a:prstGeom>
            <a:solidFill>
              <a:srgbClr val="6DD5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82F3471F-DBA9-4919-9751-4EFFC8186179}"/>
              </a:ext>
            </a:extLst>
          </p:cNvPr>
          <p:cNvSpPr txBox="1"/>
          <p:nvPr/>
        </p:nvSpPr>
        <p:spPr>
          <a:xfrm>
            <a:off x="8247528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MP/Sampling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1E2037D-7A14-4C18-8E12-9BB2CCDA3832}"/>
              </a:ext>
            </a:extLst>
          </p:cNvPr>
          <p:cNvSpPr txBox="1"/>
          <p:nvPr/>
        </p:nvSpPr>
        <p:spPr>
          <a:xfrm>
            <a:off x="9260959" y="6436839"/>
            <a:ext cx="1191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75000"/>
                  </a:schemeClr>
                </a:solidFill>
              </a:rPr>
              <a:t>Developing</a:t>
            </a:r>
            <a:endParaRPr lang="aa-ET" sz="1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9FAE1922-6C54-416D-9660-92C257D76760}"/>
              </a:ext>
            </a:extLst>
          </p:cNvPr>
          <p:cNvSpPr txBox="1"/>
          <p:nvPr/>
        </p:nvSpPr>
        <p:spPr>
          <a:xfrm>
            <a:off x="10462924" y="6436839"/>
            <a:ext cx="8323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Planning</a:t>
            </a:r>
            <a:endParaRPr lang="aa-ET" sz="1200" dirty="0">
              <a:solidFill>
                <a:schemeClr val="bg1"/>
              </a:solidFill>
            </a:endParaRPr>
          </a:p>
        </p:txBody>
      </p:sp>
      <p:sp>
        <p:nvSpPr>
          <p:cNvPr id="145" name="文字版面配置區 16">
            <a:extLst>
              <a:ext uri="{FF2B5EF4-FFF2-40B4-BE49-F238E27FC236}">
                <a16:creationId xmlns:a16="http://schemas.microsoft.com/office/drawing/2014/main" id="{55D85594-CECA-44D8-990C-667A1EE118A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37417" y="1097890"/>
            <a:ext cx="1265238" cy="39595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CQ1’19</a:t>
            </a:r>
            <a:endParaRPr lang="zh-TW" altLang="en-US" dirty="0"/>
          </a:p>
        </p:txBody>
      </p:sp>
      <p:sp>
        <p:nvSpPr>
          <p:cNvPr id="146" name="文字版面配置區 37">
            <a:extLst>
              <a:ext uri="{FF2B5EF4-FFF2-40B4-BE49-F238E27FC236}">
                <a16:creationId xmlns:a16="http://schemas.microsoft.com/office/drawing/2014/main" id="{66EC6741-49D8-4580-B947-19419390D4B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62313" y="1097890"/>
            <a:ext cx="1265238" cy="4143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CQ2’19</a:t>
            </a:r>
            <a:endParaRPr lang="zh-TW" altLang="en-US" dirty="0"/>
          </a:p>
        </p:txBody>
      </p:sp>
      <p:sp>
        <p:nvSpPr>
          <p:cNvPr id="147" name="文字版面配置區 40">
            <a:extLst>
              <a:ext uri="{FF2B5EF4-FFF2-40B4-BE49-F238E27FC236}">
                <a16:creationId xmlns:a16="http://schemas.microsoft.com/office/drawing/2014/main" id="{D176C379-490B-4E6A-8B2C-DC938D69F7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87209" y="1097890"/>
            <a:ext cx="1264934" cy="4135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CQ3’19</a:t>
            </a:r>
            <a:endParaRPr lang="zh-TW" altLang="en-US" dirty="0"/>
          </a:p>
        </p:txBody>
      </p:sp>
      <p:sp>
        <p:nvSpPr>
          <p:cNvPr id="148" name="文字版面配置區 44">
            <a:extLst>
              <a:ext uri="{FF2B5EF4-FFF2-40B4-BE49-F238E27FC236}">
                <a16:creationId xmlns:a16="http://schemas.microsoft.com/office/drawing/2014/main" id="{E45712E7-123B-459E-AE96-7EAC8E54986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11800" y="1097890"/>
            <a:ext cx="1265238" cy="38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Malgun Gothic Semilight" panose="020B0502040204020203" pitchFamily="34" charset="-120"/>
                <a:ea typeface="Malgun Gothic Semilight" panose="020B0502040204020203" pitchFamily="34" charset="-120"/>
                <a:cs typeface="Malgun Gothic Semilight" panose="020B0502040204020203" pitchFamily="34" charset="-120"/>
              </a:defRPr>
            </a:lvl1pPr>
          </a:lstStyle>
          <a:p>
            <a:pPr lvl="0"/>
            <a:r>
              <a:rPr lang="en-US" altLang="zh-TW" dirty="0"/>
              <a:t>CQ4’19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52115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82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0C079-740E-49DC-892A-DE03797E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3F15F6-E08C-4682-A133-66A214843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B1F75F-DEED-43E1-B733-A17067FA7A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4EB68B-0DE0-4593-A812-38DC37AE0A85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2AEF17-2D81-4010-A95D-2187AFB5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77C44-A362-4032-B2D8-A4858F1D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72FCE4-2CE9-4BDE-8090-7AF2EE6270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7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17">
            <a:extLst>
              <a:ext uri="{FF2B5EF4-FFF2-40B4-BE49-F238E27FC236}">
                <a16:creationId xmlns:a16="http://schemas.microsoft.com/office/drawing/2014/main" id="{1CA51F25-AEC5-4198-899C-15959E2F6F09}"/>
              </a:ext>
            </a:extLst>
          </p:cNvPr>
          <p:cNvCxnSpPr>
            <a:cxnSpLocks/>
          </p:cNvCxnSpPr>
          <p:nvPr/>
        </p:nvCxnSpPr>
        <p:spPr>
          <a:xfrm>
            <a:off x="3900488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群組 18">
            <a:extLst>
              <a:ext uri="{FF2B5EF4-FFF2-40B4-BE49-F238E27FC236}">
                <a16:creationId xmlns:a16="http://schemas.microsoft.com/office/drawing/2014/main" id="{CF9E15AC-7EA7-437B-94E5-E1F0A0E64825}"/>
              </a:ext>
            </a:extLst>
          </p:cNvPr>
          <p:cNvGrpSpPr/>
          <p:nvPr/>
        </p:nvGrpSpPr>
        <p:grpSpPr>
          <a:xfrm>
            <a:off x="3643827" y="141556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9" name="矩形 19">
              <a:extLst>
                <a:ext uri="{FF2B5EF4-FFF2-40B4-BE49-F238E27FC236}">
                  <a16:creationId xmlns:a16="http://schemas.microsoft.com/office/drawing/2014/main" id="{3F9D5660-FDF1-4F9D-9343-3E3C5911184E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0" name="文字方塊 20">
              <a:extLst>
                <a:ext uri="{FF2B5EF4-FFF2-40B4-BE49-F238E27FC236}">
                  <a16:creationId xmlns:a16="http://schemas.microsoft.com/office/drawing/2014/main" id="{7B459188-9A84-4E03-BD38-0777A21F6E2B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1" name="群組 21">
            <a:extLst>
              <a:ext uri="{FF2B5EF4-FFF2-40B4-BE49-F238E27FC236}">
                <a16:creationId xmlns:a16="http://schemas.microsoft.com/office/drawing/2014/main" id="{1625FE0D-D30E-484F-ABD5-7F79FCBFE941}"/>
              </a:ext>
            </a:extLst>
          </p:cNvPr>
          <p:cNvGrpSpPr/>
          <p:nvPr/>
        </p:nvGrpSpPr>
        <p:grpSpPr>
          <a:xfrm>
            <a:off x="3643827" y="2402331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2" name="矩形 22">
              <a:extLst>
                <a:ext uri="{FF2B5EF4-FFF2-40B4-BE49-F238E27FC236}">
                  <a16:creationId xmlns:a16="http://schemas.microsoft.com/office/drawing/2014/main" id="{2A541FDC-2D07-4B37-944F-338C5CFE871A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3" name="文字方塊 23">
              <a:extLst>
                <a:ext uri="{FF2B5EF4-FFF2-40B4-BE49-F238E27FC236}">
                  <a16:creationId xmlns:a16="http://schemas.microsoft.com/office/drawing/2014/main" id="{B25266F8-5AFE-4127-96B2-0187EB5AA0A2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4" name="群組 24">
            <a:extLst>
              <a:ext uri="{FF2B5EF4-FFF2-40B4-BE49-F238E27FC236}">
                <a16:creationId xmlns:a16="http://schemas.microsoft.com/office/drawing/2014/main" id="{4637632E-6C4A-4974-91B2-AD9F9BBA740F}"/>
              </a:ext>
            </a:extLst>
          </p:cNvPr>
          <p:cNvGrpSpPr/>
          <p:nvPr/>
        </p:nvGrpSpPr>
        <p:grpSpPr>
          <a:xfrm>
            <a:off x="3643826" y="3389101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15" name="矩形 25">
              <a:extLst>
                <a:ext uri="{FF2B5EF4-FFF2-40B4-BE49-F238E27FC236}">
                  <a16:creationId xmlns:a16="http://schemas.microsoft.com/office/drawing/2014/main" id="{E259AF74-F2C5-4740-91A3-33E7C2FE0643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6" name="文字方塊 26">
              <a:extLst>
                <a:ext uri="{FF2B5EF4-FFF2-40B4-BE49-F238E27FC236}">
                  <a16:creationId xmlns:a16="http://schemas.microsoft.com/office/drawing/2014/main" id="{7DE40FCF-DE3A-4C01-98F3-9EA3DFA2EBD1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7" name="群組 27">
            <a:extLst>
              <a:ext uri="{FF2B5EF4-FFF2-40B4-BE49-F238E27FC236}">
                <a16:creationId xmlns:a16="http://schemas.microsoft.com/office/drawing/2014/main" id="{9EFFAE32-A94A-4038-9E01-CA4FC6A6129D}"/>
              </a:ext>
            </a:extLst>
          </p:cNvPr>
          <p:cNvGrpSpPr/>
          <p:nvPr/>
        </p:nvGrpSpPr>
        <p:grpSpPr>
          <a:xfrm>
            <a:off x="3643826" y="4375871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18" name="矩形 28">
              <a:extLst>
                <a:ext uri="{FF2B5EF4-FFF2-40B4-BE49-F238E27FC236}">
                  <a16:creationId xmlns:a16="http://schemas.microsoft.com/office/drawing/2014/main" id="{D5F16ECE-38B0-4AFC-9BCC-3E8E2FF4AB77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19" name="文字方塊 29">
              <a:extLst>
                <a:ext uri="{FF2B5EF4-FFF2-40B4-BE49-F238E27FC236}">
                  <a16:creationId xmlns:a16="http://schemas.microsoft.com/office/drawing/2014/main" id="{9A058D2B-1FA6-4EDC-996F-D93B9F2AAC29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20" name="圖片 32">
            <a:extLst>
              <a:ext uri="{FF2B5EF4-FFF2-40B4-BE49-F238E27FC236}">
                <a16:creationId xmlns:a16="http://schemas.microsoft.com/office/drawing/2014/main" id="{7D2678F8-19FC-4CAD-ACEE-A7675590A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群組 18">
            <a:extLst>
              <a:ext uri="{FF2B5EF4-FFF2-40B4-BE49-F238E27FC236}">
                <a16:creationId xmlns:a16="http://schemas.microsoft.com/office/drawing/2014/main" id="{0CF8F723-5CBE-4734-844D-DD2CEEBEACCF}"/>
              </a:ext>
            </a:extLst>
          </p:cNvPr>
          <p:cNvGrpSpPr/>
          <p:nvPr/>
        </p:nvGrpSpPr>
        <p:grpSpPr>
          <a:xfrm>
            <a:off x="3643827" y="536264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22" name="矩形 19">
              <a:extLst>
                <a:ext uri="{FF2B5EF4-FFF2-40B4-BE49-F238E27FC236}">
                  <a16:creationId xmlns:a16="http://schemas.microsoft.com/office/drawing/2014/main" id="{DFB0BE96-79B2-4F6C-B96A-E49CB9D3078A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3" name="文字方塊 20">
              <a:extLst>
                <a:ext uri="{FF2B5EF4-FFF2-40B4-BE49-F238E27FC236}">
                  <a16:creationId xmlns:a16="http://schemas.microsoft.com/office/drawing/2014/main" id="{88F31349-59B2-4C4A-AE4E-CC668439225A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4" name="群組 65">
            <a:extLst>
              <a:ext uri="{FF2B5EF4-FFF2-40B4-BE49-F238E27FC236}">
                <a16:creationId xmlns:a16="http://schemas.microsoft.com/office/drawing/2014/main" id="{359267DF-98D4-4982-B5DA-EE7A993DB49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25" name="群組 66">
              <a:extLst>
                <a:ext uri="{FF2B5EF4-FFF2-40B4-BE49-F238E27FC236}">
                  <a16:creationId xmlns:a16="http://schemas.microsoft.com/office/drawing/2014/main" id="{53AE273D-4C15-45F1-A8D7-D693FF52C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27" name="矩形 70">
                <a:extLst>
                  <a:ext uri="{FF2B5EF4-FFF2-40B4-BE49-F238E27FC236}">
                    <a16:creationId xmlns:a16="http://schemas.microsoft.com/office/drawing/2014/main" id="{C211D6FA-1662-480B-8931-D7BE2F57FD98}"/>
                  </a:ext>
                </a:extLst>
              </p:cNvPr>
              <p:cNvSpPr/>
              <p:nvPr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28" name="矩形 72">
                <a:extLst>
                  <a:ext uri="{FF2B5EF4-FFF2-40B4-BE49-F238E27FC236}">
                    <a16:creationId xmlns:a16="http://schemas.microsoft.com/office/drawing/2014/main" id="{B4D1226B-B13D-47C1-BB83-14FDD8B76CEB}"/>
                  </a:ext>
                </a:extLst>
              </p:cNvPr>
              <p:cNvSpPr/>
              <p:nvPr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26" name="矩形 68">
              <a:extLst>
                <a:ext uri="{FF2B5EF4-FFF2-40B4-BE49-F238E27FC236}">
                  <a16:creationId xmlns:a16="http://schemas.microsoft.com/office/drawing/2014/main" id="{EE9F0459-58C2-4E14-9C38-094F511F7E64}"/>
                </a:ext>
              </a:extLst>
            </p:cNvPr>
            <p:cNvSpPr/>
            <p:nvPr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29" name="文本框 30">
            <a:extLst>
              <a:ext uri="{FF2B5EF4-FFF2-40B4-BE49-F238E27FC236}">
                <a16:creationId xmlns:a16="http://schemas.microsoft.com/office/drawing/2014/main" id="{9B43B464-D8CC-4F5E-B1AC-0538CA3F0C31}"/>
              </a:ext>
            </a:extLst>
          </p:cNvPr>
          <p:cNvSpPr txBox="1"/>
          <p:nvPr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0" name="文字方塊 71">
            <a:extLst>
              <a:ext uri="{FF2B5EF4-FFF2-40B4-BE49-F238E27FC236}">
                <a16:creationId xmlns:a16="http://schemas.microsoft.com/office/drawing/2014/main" id="{E9E4FCF7-08C1-4126-A177-D2F3EBB5627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306281" y="148623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306281" y="247300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6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306281" y="345977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7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306281" y="444654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91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4306281" y="543331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31" name="直線接點 17">
            <a:extLst>
              <a:ext uri="{FF2B5EF4-FFF2-40B4-BE49-F238E27FC236}">
                <a16:creationId xmlns:a16="http://schemas.microsoft.com/office/drawing/2014/main" id="{0F84F5A9-C889-4AC1-988F-9C4620A836B8}"/>
              </a:ext>
            </a:extLst>
          </p:cNvPr>
          <p:cNvCxnSpPr>
            <a:cxnSpLocks/>
          </p:cNvCxnSpPr>
          <p:nvPr userDrawn="1"/>
        </p:nvCxnSpPr>
        <p:spPr>
          <a:xfrm>
            <a:off x="3900488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群組 18">
            <a:extLst>
              <a:ext uri="{FF2B5EF4-FFF2-40B4-BE49-F238E27FC236}">
                <a16:creationId xmlns:a16="http://schemas.microsoft.com/office/drawing/2014/main" id="{DD3B1D2C-EF8F-4A15-8DEC-03FA3FAEEB24}"/>
              </a:ext>
            </a:extLst>
          </p:cNvPr>
          <p:cNvGrpSpPr/>
          <p:nvPr userDrawn="1"/>
        </p:nvGrpSpPr>
        <p:grpSpPr>
          <a:xfrm>
            <a:off x="3643827" y="141556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3" name="矩形 19">
              <a:extLst>
                <a:ext uri="{FF2B5EF4-FFF2-40B4-BE49-F238E27FC236}">
                  <a16:creationId xmlns:a16="http://schemas.microsoft.com/office/drawing/2014/main" id="{8521C4E2-3675-46EF-9C5B-63BBC62157C0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4" name="文字方塊 20">
              <a:extLst>
                <a:ext uri="{FF2B5EF4-FFF2-40B4-BE49-F238E27FC236}">
                  <a16:creationId xmlns:a16="http://schemas.microsoft.com/office/drawing/2014/main" id="{B3A9BDB7-5DEC-472A-91F3-04238972B3C0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5" name="群組 21">
            <a:extLst>
              <a:ext uri="{FF2B5EF4-FFF2-40B4-BE49-F238E27FC236}">
                <a16:creationId xmlns:a16="http://schemas.microsoft.com/office/drawing/2014/main" id="{09B2AFF9-3D02-4358-B80C-FA9E7E11979C}"/>
              </a:ext>
            </a:extLst>
          </p:cNvPr>
          <p:cNvGrpSpPr/>
          <p:nvPr userDrawn="1"/>
        </p:nvGrpSpPr>
        <p:grpSpPr>
          <a:xfrm>
            <a:off x="3643827" y="2402331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6" name="矩形 22">
              <a:extLst>
                <a:ext uri="{FF2B5EF4-FFF2-40B4-BE49-F238E27FC236}">
                  <a16:creationId xmlns:a16="http://schemas.microsoft.com/office/drawing/2014/main" id="{CDFDCF4A-DB72-4B1C-9ABA-55016436043A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7" name="文字方塊 23">
              <a:extLst>
                <a:ext uri="{FF2B5EF4-FFF2-40B4-BE49-F238E27FC236}">
                  <a16:creationId xmlns:a16="http://schemas.microsoft.com/office/drawing/2014/main" id="{7C275A83-C37D-411D-ABED-9900A89D1ECC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8" name="群組 24">
            <a:extLst>
              <a:ext uri="{FF2B5EF4-FFF2-40B4-BE49-F238E27FC236}">
                <a16:creationId xmlns:a16="http://schemas.microsoft.com/office/drawing/2014/main" id="{6C4E3D98-2936-4208-9CF1-4A732910738A}"/>
              </a:ext>
            </a:extLst>
          </p:cNvPr>
          <p:cNvGrpSpPr/>
          <p:nvPr userDrawn="1"/>
        </p:nvGrpSpPr>
        <p:grpSpPr>
          <a:xfrm>
            <a:off x="3643826" y="3389101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39" name="矩形 25">
              <a:extLst>
                <a:ext uri="{FF2B5EF4-FFF2-40B4-BE49-F238E27FC236}">
                  <a16:creationId xmlns:a16="http://schemas.microsoft.com/office/drawing/2014/main" id="{6935AF89-0AD3-46E5-8BA6-60DF51E934F5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0" name="文字方塊 26">
              <a:extLst>
                <a:ext uri="{FF2B5EF4-FFF2-40B4-BE49-F238E27FC236}">
                  <a16:creationId xmlns:a16="http://schemas.microsoft.com/office/drawing/2014/main" id="{8415CF76-CF99-4D7A-9D00-B91FF065457E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1" name="群組 27">
            <a:extLst>
              <a:ext uri="{FF2B5EF4-FFF2-40B4-BE49-F238E27FC236}">
                <a16:creationId xmlns:a16="http://schemas.microsoft.com/office/drawing/2014/main" id="{DED41EE9-DA2E-42B2-BA7A-D6599163CFC6}"/>
              </a:ext>
            </a:extLst>
          </p:cNvPr>
          <p:cNvGrpSpPr/>
          <p:nvPr userDrawn="1"/>
        </p:nvGrpSpPr>
        <p:grpSpPr>
          <a:xfrm>
            <a:off x="3643826" y="4375871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42" name="矩形 28">
              <a:extLst>
                <a:ext uri="{FF2B5EF4-FFF2-40B4-BE49-F238E27FC236}">
                  <a16:creationId xmlns:a16="http://schemas.microsoft.com/office/drawing/2014/main" id="{E4C97ECF-0849-4693-9B57-FD82C61A5DCB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43" name="文字方塊 29">
              <a:extLst>
                <a:ext uri="{FF2B5EF4-FFF2-40B4-BE49-F238E27FC236}">
                  <a16:creationId xmlns:a16="http://schemas.microsoft.com/office/drawing/2014/main" id="{CBC5D6C7-73E2-4763-AF4E-2163CC41B3DA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44" name="圖片 32">
            <a:extLst>
              <a:ext uri="{FF2B5EF4-FFF2-40B4-BE49-F238E27FC236}">
                <a16:creationId xmlns:a16="http://schemas.microsoft.com/office/drawing/2014/main" id="{07BFA6E6-3E37-4F88-8E59-64BADF9B25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" name="群組 18">
            <a:extLst>
              <a:ext uri="{FF2B5EF4-FFF2-40B4-BE49-F238E27FC236}">
                <a16:creationId xmlns:a16="http://schemas.microsoft.com/office/drawing/2014/main" id="{03C533E2-1C9A-4B49-A100-42ABAFB808BF}"/>
              </a:ext>
            </a:extLst>
          </p:cNvPr>
          <p:cNvGrpSpPr/>
          <p:nvPr userDrawn="1"/>
        </p:nvGrpSpPr>
        <p:grpSpPr>
          <a:xfrm>
            <a:off x="3643827" y="536264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6" name="矩形 19">
              <a:extLst>
                <a:ext uri="{FF2B5EF4-FFF2-40B4-BE49-F238E27FC236}">
                  <a16:creationId xmlns:a16="http://schemas.microsoft.com/office/drawing/2014/main" id="{8DDC56B4-F466-409D-91E2-6A4FB9A1FD04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7" name="文字方塊 20">
              <a:extLst>
                <a:ext uri="{FF2B5EF4-FFF2-40B4-BE49-F238E27FC236}">
                  <a16:creationId xmlns:a16="http://schemas.microsoft.com/office/drawing/2014/main" id="{77AA3C6A-F6E6-4901-8A4C-1F004E7F6331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8" name="群組 65">
            <a:extLst>
              <a:ext uri="{FF2B5EF4-FFF2-40B4-BE49-F238E27FC236}">
                <a16:creationId xmlns:a16="http://schemas.microsoft.com/office/drawing/2014/main" id="{C2F9A6EE-EEF1-4C85-BB07-6448CA9CF16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49" name="群組 66">
              <a:extLst>
                <a:ext uri="{FF2B5EF4-FFF2-40B4-BE49-F238E27FC236}">
                  <a16:creationId xmlns:a16="http://schemas.microsoft.com/office/drawing/2014/main" id="{B6D54C8F-A96B-44F3-A2D4-CC85A230F0D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51" name="矩形 70">
                <a:extLst>
                  <a:ext uri="{FF2B5EF4-FFF2-40B4-BE49-F238E27FC236}">
                    <a16:creationId xmlns:a16="http://schemas.microsoft.com/office/drawing/2014/main" id="{43AF1258-52B5-4CB1-817A-48333BE0F6FD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52" name="矩形 72">
                <a:extLst>
                  <a:ext uri="{FF2B5EF4-FFF2-40B4-BE49-F238E27FC236}">
                    <a16:creationId xmlns:a16="http://schemas.microsoft.com/office/drawing/2014/main" id="{97F7C018-531E-4B1C-AD88-37FFA14BE9B9}"/>
                  </a:ext>
                </a:extLst>
              </p:cNvPr>
              <p:cNvSpPr/>
              <p:nvPr userDrawn="1"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50" name="矩形 68">
              <a:extLst>
                <a:ext uri="{FF2B5EF4-FFF2-40B4-BE49-F238E27FC236}">
                  <a16:creationId xmlns:a16="http://schemas.microsoft.com/office/drawing/2014/main" id="{BD3D94A6-07E0-4B49-8759-2A2604759D11}"/>
                </a:ext>
              </a:extLst>
            </p:cNvPr>
            <p:cNvSpPr/>
            <p:nvPr userDrawn="1"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53" name="文本框 30">
            <a:extLst>
              <a:ext uri="{FF2B5EF4-FFF2-40B4-BE49-F238E27FC236}">
                <a16:creationId xmlns:a16="http://schemas.microsoft.com/office/drawing/2014/main" id="{3E73CB2D-0837-4A6B-994A-DE20FF8BA437}"/>
              </a:ext>
            </a:extLst>
          </p:cNvPr>
          <p:cNvSpPr txBox="1"/>
          <p:nvPr userDrawn="1"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文字方塊 71">
            <a:extLst>
              <a:ext uri="{FF2B5EF4-FFF2-40B4-BE49-F238E27FC236}">
                <a16:creationId xmlns:a16="http://schemas.microsoft.com/office/drawing/2014/main" id="{A5267494-C359-4C33-8951-1F0BBA70975A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694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群組 36">
            <a:extLst>
              <a:ext uri="{FF2B5EF4-FFF2-40B4-BE49-F238E27FC236}">
                <a16:creationId xmlns:a16="http://schemas.microsoft.com/office/drawing/2014/main" id="{B5C211A1-6F57-4174-A98C-AF9DEB078BDC}"/>
              </a:ext>
            </a:extLst>
          </p:cNvPr>
          <p:cNvGrpSpPr>
            <a:grpSpLocks/>
          </p:cNvGrpSpPr>
          <p:nvPr/>
        </p:nvGrpSpPr>
        <p:grpSpPr bwMode="auto">
          <a:xfrm>
            <a:off x="12585700" y="-1263650"/>
            <a:ext cx="1706563" cy="800100"/>
            <a:chOff x="8600299" y="2456436"/>
            <a:chExt cx="2644376" cy="1168700"/>
          </a:xfrm>
        </p:grpSpPr>
        <p:sp>
          <p:nvSpPr>
            <p:cNvPr id="8" name="矩形 37">
              <a:extLst>
                <a:ext uri="{FF2B5EF4-FFF2-40B4-BE49-F238E27FC236}">
                  <a16:creationId xmlns:a16="http://schemas.microsoft.com/office/drawing/2014/main" id="{29836097-A315-497A-9EFA-086FE5E8FE8F}"/>
                </a:ext>
              </a:extLst>
            </p:cNvPr>
            <p:cNvSpPr/>
            <p:nvPr/>
          </p:nvSpPr>
          <p:spPr>
            <a:xfrm>
              <a:off x="8600299" y="2456436"/>
              <a:ext cx="275507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9" name="矩形 38">
              <a:extLst>
                <a:ext uri="{FF2B5EF4-FFF2-40B4-BE49-F238E27FC236}">
                  <a16:creationId xmlns:a16="http://schemas.microsoft.com/office/drawing/2014/main" id="{D35F463E-03A3-4728-B976-715538FF83EF}"/>
                </a:ext>
              </a:extLst>
            </p:cNvPr>
            <p:cNvSpPr/>
            <p:nvPr/>
          </p:nvSpPr>
          <p:spPr>
            <a:xfrm>
              <a:off x="8868427" y="2456436"/>
              <a:ext cx="275507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0" name="矩形 39">
              <a:extLst>
                <a:ext uri="{FF2B5EF4-FFF2-40B4-BE49-F238E27FC236}">
                  <a16:creationId xmlns:a16="http://schemas.microsoft.com/office/drawing/2014/main" id="{68B52E8C-A0D8-4BB5-B567-5DA726C5E114}"/>
                </a:ext>
              </a:extLst>
            </p:cNvPr>
            <p:cNvSpPr/>
            <p:nvPr/>
          </p:nvSpPr>
          <p:spPr>
            <a:xfrm>
              <a:off x="9109496" y="2456436"/>
              <a:ext cx="275507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" name="矩形 40">
              <a:extLst>
                <a:ext uri="{FF2B5EF4-FFF2-40B4-BE49-F238E27FC236}">
                  <a16:creationId xmlns:a16="http://schemas.microsoft.com/office/drawing/2014/main" id="{BD7198F9-040F-442C-A1E7-0E8F26A4B497}"/>
                </a:ext>
              </a:extLst>
            </p:cNvPr>
            <p:cNvSpPr/>
            <p:nvPr/>
          </p:nvSpPr>
          <p:spPr>
            <a:xfrm>
              <a:off x="9375163" y="2456436"/>
              <a:ext cx="277966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" name="矩形 42">
              <a:extLst>
                <a:ext uri="{FF2B5EF4-FFF2-40B4-BE49-F238E27FC236}">
                  <a16:creationId xmlns:a16="http://schemas.microsoft.com/office/drawing/2014/main" id="{3CEDDDF0-45C1-4030-9A94-EA099F1054E9}"/>
                </a:ext>
              </a:extLst>
            </p:cNvPr>
            <p:cNvSpPr/>
            <p:nvPr/>
          </p:nvSpPr>
          <p:spPr>
            <a:xfrm>
              <a:off x="9653129" y="2456436"/>
              <a:ext cx="275507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3" name="矩形 47">
              <a:extLst>
                <a:ext uri="{FF2B5EF4-FFF2-40B4-BE49-F238E27FC236}">
                  <a16:creationId xmlns:a16="http://schemas.microsoft.com/office/drawing/2014/main" id="{C8F7B642-D6AB-4072-B347-AEB878A0DE79}"/>
                </a:ext>
              </a:extLst>
            </p:cNvPr>
            <p:cNvSpPr/>
            <p:nvPr/>
          </p:nvSpPr>
          <p:spPr>
            <a:xfrm>
              <a:off x="9916338" y="2456436"/>
              <a:ext cx="275507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4" name="矩形 48">
              <a:extLst>
                <a:ext uri="{FF2B5EF4-FFF2-40B4-BE49-F238E27FC236}">
                  <a16:creationId xmlns:a16="http://schemas.microsoft.com/office/drawing/2014/main" id="{FEAD3621-1F42-4782-85AA-8B63B2AE5D55}"/>
                </a:ext>
              </a:extLst>
            </p:cNvPr>
            <p:cNvSpPr/>
            <p:nvPr/>
          </p:nvSpPr>
          <p:spPr>
            <a:xfrm>
              <a:off x="10182005" y="2456436"/>
              <a:ext cx="277966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5" name="矩形 49">
              <a:extLst>
                <a:ext uri="{FF2B5EF4-FFF2-40B4-BE49-F238E27FC236}">
                  <a16:creationId xmlns:a16="http://schemas.microsoft.com/office/drawing/2014/main" id="{9819AAEE-2964-4C3B-8634-BCE0E693C4A5}"/>
                </a:ext>
              </a:extLst>
            </p:cNvPr>
            <p:cNvSpPr/>
            <p:nvPr/>
          </p:nvSpPr>
          <p:spPr>
            <a:xfrm>
              <a:off x="10425533" y="2456436"/>
              <a:ext cx="275507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6" name="矩形 50">
              <a:extLst>
                <a:ext uri="{FF2B5EF4-FFF2-40B4-BE49-F238E27FC236}">
                  <a16:creationId xmlns:a16="http://schemas.microsoft.com/office/drawing/2014/main" id="{6341E579-25B0-4A50-B710-7B2AD7457775}"/>
                </a:ext>
              </a:extLst>
            </p:cNvPr>
            <p:cNvSpPr/>
            <p:nvPr/>
          </p:nvSpPr>
          <p:spPr>
            <a:xfrm>
              <a:off x="10691200" y="2456436"/>
              <a:ext cx="277968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7" name="矩形 51">
              <a:extLst>
                <a:ext uri="{FF2B5EF4-FFF2-40B4-BE49-F238E27FC236}">
                  <a16:creationId xmlns:a16="http://schemas.microsoft.com/office/drawing/2014/main" id="{79F379C9-9066-4419-98C4-330B636C288F}"/>
                </a:ext>
              </a:extLst>
            </p:cNvPr>
            <p:cNvSpPr/>
            <p:nvPr/>
          </p:nvSpPr>
          <p:spPr>
            <a:xfrm>
              <a:off x="10969168" y="2456436"/>
              <a:ext cx="275507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8" name="矩形 52">
              <a:extLst>
                <a:ext uri="{FF2B5EF4-FFF2-40B4-BE49-F238E27FC236}">
                  <a16:creationId xmlns:a16="http://schemas.microsoft.com/office/drawing/2014/main" id="{1761F815-6134-468B-B4E0-145CA004EE85}"/>
                </a:ext>
              </a:extLst>
            </p:cNvPr>
            <p:cNvSpPr/>
            <p:nvPr/>
          </p:nvSpPr>
          <p:spPr>
            <a:xfrm>
              <a:off x="9916338" y="3040786"/>
              <a:ext cx="275507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9" name="矩形 53">
              <a:extLst>
                <a:ext uri="{FF2B5EF4-FFF2-40B4-BE49-F238E27FC236}">
                  <a16:creationId xmlns:a16="http://schemas.microsoft.com/office/drawing/2014/main" id="{AFF09B6A-889E-4718-96D7-DA3A6583F0A8}"/>
                </a:ext>
              </a:extLst>
            </p:cNvPr>
            <p:cNvSpPr/>
            <p:nvPr/>
          </p:nvSpPr>
          <p:spPr>
            <a:xfrm>
              <a:off x="10182005" y="3040786"/>
              <a:ext cx="277966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0" name="矩形 54">
              <a:extLst>
                <a:ext uri="{FF2B5EF4-FFF2-40B4-BE49-F238E27FC236}">
                  <a16:creationId xmlns:a16="http://schemas.microsoft.com/office/drawing/2014/main" id="{0E4744C2-5727-4627-BADA-B8CAF0C0FB87}"/>
                </a:ext>
              </a:extLst>
            </p:cNvPr>
            <p:cNvSpPr/>
            <p:nvPr/>
          </p:nvSpPr>
          <p:spPr>
            <a:xfrm>
              <a:off x="10425533" y="3040786"/>
              <a:ext cx="275507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1" name="矩形 55">
              <a:extLst>
                <a:ext uri="{FF2B5EF4-FFF2-40B4-BE49-F238E27FC236}">
                  <a16:creationId xmlns:a16="http://schemas.microsoft.com/office/drawing/2014/main" id="{E6C2CB89-689E-4D12-9912-3B6520502265}"/>
                </a:ext>
              </a:extLst>
            </p:cNvPr>
            <p:cNvSpPr/>
            <p:nvPr/>
          </p:nvSpPr>
          <p:spPr>
            <a:xfrm>
              <a:off x="10691200" y="3040786"/>
              <a:ext cx="277968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2" name="矩形 56">
              <a:extLst>
                <a:ext uri="{FF2B5EF4-FFF2-40B4-BE49-F238E27FC236}">
                  <a16:creationId xmlns:a16="http://schemas.microsoft.com/office/drawing/2014/main" id="{D7B05EEF-DC5D-40A4-B261-1336215B3B6A}"/>
                </a:ext>
              </a:extLst>
            </p:cNvPr>
            <p:cNvSpPr/>
            <p:nvPr/>
          </p:nvSpPr>
          <p:spPr>
            <a:xfrm>
              <a:off x="10969168" y="3040786"/>
              <a:ext cx="275507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3" name="矩形 57">
              <a:extLst>
                <a:ext uri="{FF2B5EF4-FFF2-40B4-BE49-F238E27FC236}">
                  <a16:creationId xmlns:a16="http://schemas.microsoft.com/office/drawing/2014/main" id="{264EAFB2-D0A8-4AEC-AE6F-8EFFE188AC6A}"/>
                </a:ext>
              </a:extLst>
            </p:cNvPr>
            <p:cNvSpPr/>
            <p:nvPr/>
          </p:nvSpPr>
          <p:spPr>
            <a:xfrm>
              <a:off x="8600299" y="3031511"/>
              <a:ext cx="275507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4" name="矩形 58">
              <a:extLst>
                <a:ext uri="{FF2B5EF4-FFF2-40B4-BE49-F238E27FC236}">
                  <a16:creationId xmlns:a16="http://schemas.microsoft.com/office/drawing/2014/main" id="{54E16441-EEAC-46B2-8D88-D6DDDDB8087A}"/>
                </a:ext>
              </a:extLst>
            </p:cNvPr>
            <p:cNvSpPr/>
            <p:nvPr/>
          </p:nvSpPr>
          <p:spPr>
            <a:xfrm>
              <a:off x="8868427" y="3031511"/>
              <a:ext cx="275507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5" name="矩形 59">
              <a:extLst>
                <a:ext uri="{FF2B5EF4-FFF2-40B4-BE49-F238E27FC236}">
                  <a16:creationId xmlns:a16="http://schemas.microsoft.com/office/drawing/2014/main" id="{BEA739C9-F607-4070-9CE3-A3DF8C2F1127}"/>
                </a:ext>
              </a:extLst>
            </p:cNvPr>
            <p:cNvSpPr/>
            <p:nvPr/>
          </p:nvSpPr>
          <p:spPr>
            <a:xfrm>
              <a:off x="9109496" y="3031511"/>
              <a:ext cx="275507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6" name="矩形 60">
              <a:extLst>
                <a:ext uri="{FF2B5EF4-FFF2-40B4-BE49-F238E27FC236}">
                  <a16:creationId xmlns:a16="http://schemas.microsoft.com/office/drawing/2014/main" id="{B894A32F-C334-4A91-81CB-29D20588E8BF}"/>
                </a:ext>
              </a:extLst>
            </p:cNvPr>
            <p:cNvSpPr/>
            <p:nvPr/>
          </p:nvSpPr>
          <p:spPr>
            <a:xfrm>
              <a:off x="9375163" y="3031511"/>
              <a:ext cx="277966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7" name="矩形 61">
              <a:extLst>
                <a:ext uri="{FF2B5EF4-FFF2-40B4-BE49-F238E27FC236}">
                  <a16:creationId xmlns:a16="http://schemas.microsoft.com/office/drawing/2014/main" id="{57A66B11-821A-4FCB-88DB-A88642C928F3}"/>
                </a:ext>
              </a:extLst>
            </p:cNvPr>
            <p:cNvSpPr/>
            <p:nvPr/>
          </p:nvSpPr>
          <p:spPr>
            <a:xfrm>
              <a:off x="9653129" y="3031511"/>
              <a:ext cx="275507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28" name="文本框 30">
            <a:extLst>
              <a:ext uri="{FF2B5EF4-FFF2-40B4-BE49-F238E27FC236}">
                <a16:creationId xmlns:a16="http://schemas.microsoft.com/office/drawing/2014/main" id="{C02CF352-9C7A-44EC-B127-3F54C4CB0F1B}"/>
              </a:ext>
            </a:extLst>
          </p:cNvPr>
          <p:cNvSpPr txBox="1"/>
          <p:nvPr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9" name="直線接點 17">
            <a:extLst>
              <a:ext uri="{FF2B5EF4-FFF2-40B4-BE49-F238E27FC236}">
                <a16:creationId xmlns:a16="http://schemas.microsoft.com/office/drawing/2014/main" id="{0F66F36B-59EF-4A17-8BCE-AF9A286CA882}"/>
              </a:ext>
            </a:extLst>
          </p:cNvPr>
          <p:cNvCxnSpPr>
            <a:cxnSpLocks/>
          </p:cNvCxnSpPr>
          <p:nvPr/>
        </p:nvCxnSpPr>
        <p:spPr>
          <a:xfrm>
            <a:off x="3905250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群組 18">
            <a:extLst>
              <a:ext uri="{FF2B5EF4-FFF2-40B4-BE49-F238E27FC236}">
                <a16:creationId xmlns:a16="http://schemas.microsoft.com/office/drawing/2014/main" id="{16721D69-833F-4405-B921-CF94BBA637C3}"/>
              </a:ext>
            </a:extLst>
          </p:cNvPr>
          <p:cNvGrpSpPr/>
          <p:nvPr/>
        </p:nvGrpSpPr>
        <p:grpSpPr>
          <a:xfrm>
            <a:off x="3647940" y="141556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1" name="矩形 19">
              <a:extLst>
                <a:ext uri="{FF2B5EF4-FFF2-40B4-BE49-F238E27FC236}">
                  <a16:creationId xmlns:a16="http://schemas.microsoft.com/office/drawing/2014/main" id="{E85EF49C-5EF2-4E40-9E7A-F83C73AC6A9D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2" name="文字方塊 20">
              <a:extLst>
                <a:ext uri="{FF2B5EF4-FFF2-40B4-BE49-F238E27FC236}">
                  <a16:creationId xmlns:a16="http://schemas.microsoft.com/office/drawing/2014/main" id="{5767042B-95E7-4FE1-A379-1E28E622CC6A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3" name="群組 21">
            <a:extLst>
              <a:ext uri="{FF2B5EF4-FFF2-40B4-BE49-F238E27FC236}">
                <a16:creationId xmlns:a16="http://schemas.microsoft.com/office/drawing/2014/main" id="{E8DB5707-795B-4D5A-81EF-286330A218BA}"/>
              </a:ext>
            </a:extLst>
          </p:cNvPr>
          <p:cNvGrpSpPr/>
          <p:nvPr/>
        </p:nvGrpSpPr>
        <p:grpSpPr>
          <a:xfrm>
            <a:off x="3647940" y="2402331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4" name="矩形 22">
              <a:extLst>
                <a:ext uri="{FF2B5EF4-FFF2-40B4-BE49-F238E27FC236}">
                  <a16:creationId xmlns:a16="http://schemas.microsoft.com/office/drawing/2014/main" id="{A8796A26-B33F-4DA3-9127-6F703A6E06E9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5" name="文字方塊 23">
              <a:extLst>
                <a:ext uri="{FF2B5EF4-FFF2-40B4-BE49-F238E27FC236}">
                  <a16:creationId xmlns:a16="http://schemas.microsoft.com/office/drawing/2014/main" id="{D2714FFF-60A1-44BB-95B7-FC8D7A2B1FFE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6" name="群組 24">
            <a:extLst>
              <a:ext uri="{FF2B5EF4-FFF2-40B4-BE49-F238E27FC236}">
                <a16:creationId xmlns:a16="http://schemas.microsoft.com/office/drawing/2014/main" id="{23D828D0-2A95-4123-A292-1A78EE450BC2}"/>
              </a:ext>
            </a:extLst>
          </p:cNvPr>
          <p:cNvGrpSpPr/>
          <p:nvPr/>
        </p:nvGrpSpPr>
        <p:grpSpPr>
          <a:xfrm>
            <a:off x="3647939" y="3389101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37" name="矩形 25">
              <a:extLst>
                <a:ext uri="{FF2B5EF4-FFF2-40B4-BE49-F238E27FC236}">
                  <a16:creationId xmlns:a16="http://schemas.microsoft.com/office/drawing/2014/main" id="{0F202352-D7C0-4712-BC93-199C75C488CF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8" name="文字方塊 26">
              <a:extLst>
                <a:ext uri="{FF2B5EF4-FFF2-40B4-BE49-F238E27FC236}">
                  <a16:creationId xmlns:a16="http://schemas.microsoft.com/office/drawing/2014/main" id="{91D28D94-3ED8-41DC-BD39-ADACFC4C08B1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" name="群組 27">
            <a:extLst>
              <a:ext uri="{FF2B5EF4-FFF2-40B4-BE49-F238E27FC236}">
                <a16:creationId xmlns:a16="http://schemas.microsoft.com/office/drawing/2014/main" id="{1ED8C2B6-17EF-41B7-A31D-95B43D79A6F0}"/>
              </a:ext>
            </a:extLst>
          </p:cNvPr>
          <p:cNvGrpSpPr/>
          <p:nvPr/>
        </p:nvGrpSpPr>
        <p:grpSpPr>
          <a:xfrm>
            <a:off x="3647939" y="4375871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40" name="矩形 28">
              <a:extLst>
                <a:ext uri="{FF2B5EF4-FFF2-40B4-BE49-F238E27FC236}">
                  <a16:creationId xmlns:a16="http://schemas.microsoft.com/office/drawing/2014/main" id="{563CF354-7976-4EF4-8FAE-B3DA456C7487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41" name="文字方塊 29">
              <a:extLst>
                <a:ext uri="{FF2B5EF4-FFF2-40B4-BE49-F238E27FC236}">
                  <a16:creationId xmlns:a16="http://schemas.microsoft.com/office/drawing/2014/main" id="{94E17984-CBE9-49C2-94F3-AFD5A39BD6ED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2" name="群組 65">
            <a:extLst>
              <a:ext uri="{FF2B5EF4-FFF2-40B4-BE49-F238E27FC236}">
                <a16:creationId xmlns:a16="http://schemas.microsoft.com/office/drawing/2014/main" id="{47B14CB2-E5AC-42EC-9AFE-F009B9DA620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43" name="群組 66">
              <a:extLst>
                <a:ext uri="{FF2B5EF4-FFF2-40B4-BE49-F238E27FC236}">
                  <a16:creationId xmlns:a16="http://schemas.microsoft.com/office/drawing/2014/main" id="{66ED3A31-3CF7-4D59-8CA8-FB758A3D7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45" name="矩形 70">
                <a:extLst>
                  <a:ext uri="{FF2B5EF4-FFF2-40B4-BE49-F238E27FC236}">
                    <a16:creationId xmlns:a16="http://schemas.microsoft.com/office/drawing/2014/main" id="{68D430E2-8D68-46CC-9F69-DC8385F7C8FC}"/>
                  </a:ext>
                </a:extLst>
              </p:cNvPr>
              <p:cNvSpPr/>
              <p:nvPr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46" name="文字方塊 71">
                <a:extLst>
                  <a:ext uri="{FF2B5EF4-FFF2-40B4-BE49-F238E27FC236}">
                    <a16:creationId xmlns:a16="http://schemas.microsoft.com/office/drawing/2014/main" id="{6F6AE004-C2F9-4CDC-B433-D9BC2EA4518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16200000">
                <a:off x="-1788228" y="2229599"/>
                <a:ext cx="4327525" cy="369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47" name="矩形 72">
                <a:extLst>
                  <a:ext uri="{FF2B5EF4-FFF2-40B4-BE49-F238E27FC236}">
                    <a16:creationId xmlns:a16="http://schemas.microsoft.com/office/drawing/2014/main" id="{1790DE17-8B3D-498D-B050-86B97F205D74}"/>
                  </a:ext>
                </a:extLst>
              </p:cNvPr>
              <p:cNvSpPr/>
              <p:nvPr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44" name="矩形 68">
              <a:extLst>
                <a:ext uri="{FF2B5EF4-FFF2-40B4-BE49-F238E27FC236}">
                  <a16:creationId xmlns:a16="http://schemas.microsoft.com/office/drawing/2014/main" id="{092C3929-7518-4BE2-9E72-63256F54D6BC}"/>
                </a:ext>
              </a:extLst>
            </p:cNvPr>
            <p:cNvSpPr/>
            <p:nvPr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grpSp>
        <p:nvGrpSpPr>
          <p:cNvPr id="48" name="群組 18">
            <a:extLst>
              <a:ext uri="{FF2B5EF4-FFF2-40B4-BE49-F238E27FC236}">
                <a16:creationId xmlns:a16="http://schemas.microsoft.com/office/drawing/2014/main" id="{784B2181-CEA8-443A-B636-F5955FE7BD25}"/>
              </a:ext>
            </a:extLst>
          </p:cNvPr>
          <p:cNvGrpSpPr/>
          <p:nvPr/>
        </p:nvGrpSpPr>
        <p:grpSpPr>
          <a:xfrm>
            <a:off x="3647940" y="536264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9" name="矩形 19">
              <a:extLst>
                <a:ext uri="{FF2B5EF4-FFF2-40B4-BE49-F238E27FC236}">
                  <a16:creationId xmlns:a16="http://schemas.microsoft.com/office/drawing/2014/main" id="{918047A7-710B-44C4-B616-C67088D11EF3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0" name="文字方塊 20">
              <a:extLst>
                <a:ext uri="{FF2B5EF4-FFF2-40B4-BE49-F238E27FC236}">
                  <a16:creationId xmlns:a16="http://schemas.microsoft.com/office/drawing/2014/main" id="{FEDF00DF-701C-4BF5-97FF-51635D18EC9F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51" name="圖片 32">
            <a:extLst>
              <a:ext uri="{FF2B5EF4-FFF2-40B4-BE49-F238E27FC236}">
                <a16:creationId xmlns:a16="http://schemas.microsoft.com/office/drawing/2014/main" id="{4576613A-69AC-48A2-9E2E-3D82D13DD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310394" y="1440736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310394" y="243189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6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310394" y="342306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7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310394" y="441422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1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4310394" y="540538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grpSp>
        <p:nvGrpSpPr>
          <p:cNvPr id="52" name="群組 36">
            <a:extLst>
              <a:ext uri="{FF2B5EF4-FFF2-40B4-BE49-F238E27FC236}">
                <a16:creationId xmlns:a16="http://schemas.microsoft.com/office/drawing/2014/main" id="{8D7209ED-C08B-4578-AD91-A05FFC7F40D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2585700" y="-1263650"/>
            <a:ext cx="1706563" cy="800100"/>
            <a:chOff x="8600299" y="2456436"/>
            <a:chExt cx="2644376" cy="1168700"/>
          </a:xfrm>
        </p:grpSpPr>
        <p:sp>
          <p:nvSpPr>
            <p:cNvPr id="53" name="矩形 37">
              <a:extLst>
                <a:ext uri="{FF2B5EF4-FFF2-40B4-BE49-F238E27FC236}">
                  <a16:creationId xmlns:a16="http://schemas.microsoft.com/office/drawing/2014/main" id="{D9913EEE-45A9-436B-8C53-A508FB70CA21}"/>
                </a:ext>
              </a:extLst>
            </p:cNvPr>
            <p:cNvSpPr/>
            <p:nvPr userDrawn="1"/>
          </p:nvSpPr>
          <p:spPr>
            <a:xfrm>
              <a:off x="8600299" y="2456436"/>
              <a:ext cx="275507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4" name="矩形 38">
              <a:extLst>
                <a:ext uri="{FF2B5EF4-FFF2-40B4-BE49-F238E27FC236}">
                  <a16:creationId xmlns:a16="http://schemas.microsoft.com/office/drawing/2014/main" id="{609C6BDA-DF08-4DDC-9500-AE7C1E9FDDA3}"/>
                </a:ext>
              </a:extLst>
            </p:cNvPr>
            <p:cNvSpPr/>
            <p:nvPr userDrawn="1"/>
          </p:nvSpPr>
          <p:spPr>
            <a:xfrm>
              <a:off x="8868427" y="2456436"/>
              <a:ext cx="275507" cy="584350"/>
            </a:xfrm>
            <a:prstGeom prst="rect">
              <a:avLst/>
            </a:prstGeom>
            <a:solidFill>
              <a:srgbClr val="1F5A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5" name="矩形 39">
              <a:extLst>
                <a:ext uri="{FF2B5EF4-FFF2-40B4-BE49-F238E27FC236}">
                  <a16:creationId xmlns:a16="http://schemas.microsoft.com/office/drawing/2014/main" id="{0B1B8EB4-D454-4D12-AB74-77344EE24322}"/>
                </a:ext>
              </a:extLst>
            </p:cNvPr>
            <p:cNvSpPr/>
            <p:nvPr userDrawn="1"/>
          </p:nvSpPr>
          <p:spPr>
            <a:xfrm>
              <a:off x="9109496" y="2456436"/>
              <a:ext cx="275507" cy="584350"/>
            </a:xfrm>
            <a:prstGeom prst="rect">
              <a:avLst/>
            </a:prstGeom>
            <a:solidFill>
              <a:srgbClr val="226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6" name="矩形 40">
              <a:extLst>
                <a:ext uri="{FF2B5EF4-FFF2-40B4-BE49-F238E27FC236}">
                  <a16:creationId xmlns:a16="http://schemas.microsoft.com/office/drawing/2014/main" id="{9DF7F206-E488-46B9-8443-37710BBD0F86}"/>
                </a:ext>
              </a:extLst>
            </p:cNvPr>
            <p:cNvSpPr/>
            <p:nvPr userDrawn="1"/>
          </p:nvSpPr>
          <p:spPr>
            <a:xfrm>
              <a:off x="9375163" y="2456436"/>
              <a:ext cx="277966" cy="584350"/>
            </a:xfrm>
            <a:prstGeom prst="rect">
              <a:avLst/>
            </a:prstGeom>
            <a:solidFill>
              <a:srgbClr val="87C0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7" name="矩形 42">
              <a:extLst>
                <a:ext uri="{FF2B5EF4-FFF2-40B4-BE49-F238E27FC236}">
                  <a16:creationId xmlns:a16="http://schemas.microsoft.com/office/drawing/2014/main" id="{C4BC86DD-261A-4E91-B64A-5AC8BB842A89}"/>
                </a:ext>
              </a:extLst>
            </p:cNvPr>
            <p:cNvSpPr/>
            <p:nvPr userDrawn="1"/>
          </p:nvSpPr>
          <p:spPr>
            <a:xfrm>
              <a:off x="9653129" y="2456436"/>
              <a:ext cx="275507" cy="584350"/>
            </a:xfrm>
            <a:prstGeom prst="rect">
              <a:avLst/>
            </a:prstGeom>
            <a:solidFill>
              <a:srgbClr val="CEE5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8" name="矩形 47">
              <a:extLst>
                <a:ext uri="{FF2B5EF4-FFF2-40B4-BE49-F238E27FC236}">
                  <a16:creationId xmlns:a16="http://schemas.microsoft.com/office/drawing/2014/main" id="{CF03375B-D90F-41BD-9340-8A08308F560A}"/>
                </a:ext>
              </a:extLst>
            </p:cNvPr>
            <p:cNvSpPr/>
            <p:nvPr userDrawn="1"/>
          </p:nvSpPr>
          <p:spPr>
            <a:xfrm>
              <a:off x="9916338" y="2456436"/>
              <a:ext cx="275507" cy="584350"/>
            </a:xfrm>
            <a:prstGeom prst="rect">
              <a:avLst/>
            </a:prstGeom>
            <a:solidFill>
              <a:srgbClr val="F3F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9" name="矩形 48">
              <a:extLst>
                <a:ext uri="{FF2B5EF4-FFF2-40B4-BE49-F238E27FC236}">
                  <a16:creationId xmlns:a16="http://schemas.microsoft.com/office/drawing/2014/main" id="{9CCEFC96-43C1-4982-90AD-F6FF845D24C2}"/>
                </a:ext>
              </a:extLst>
            </p:cNvPr>
            <p:cNvSpPr/>
            <p:nvPr userDrawn="1"/>
          </p:nvSpPr>
          <p:spPr>
            <a:xfrm>
              <a:off x="10182005" y="2456436"/>
              <a:ext cx="277966" cy="584350"/>
            </a:xfrm>
            <a:prstGeom prst="rect">
              <a:avLst/>
            </a:prstGeom>
            <a:solidFill>
              <a:srgbClr val="DBF1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0" name="矩形 49">
              <a:extLst>
                <a:ext uri="{FF2B5EF4-FFF2-40B4-BE49-F238E27FC236}">
                  <a16:creationId xmlns:a16="http://schemas.microsoft.com/office/drawing/2014/main" id="{639414E6-3041-4D66-8A47-3F57E2679559}"/>
                </a:ext>
              </a:extLst>
            </p:cNvPr>
            <p:cNvSpPr/>
            <p:nvPr userDrawn="1"/>
          </p:nvSpPr>
          <p:spPr>
            <a:xfrm>
              <a:off x="10425533" y="2456436"/>
              <a:ext cx="275507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1" name="矩形 50">
              <a:extLst>
                <a:ext uri="{FF2B5EF4-FFF2-40B4-BE49-F238E27FC236}">
                  <a16:creationId xmlns:a16="http://schemas.microsoft.com/office/drawing/2014/main" id="{AEA84357-1A55-42C4-B0F4-86C50A38A0FA}"/>
                </a:ext>
              </a:extLst>
            </p:cNvPr>
            <p:cNvSpPr/>
            <p:nvPr userDrawn="1"/>
          </p:nvSpPr>
          <p:spPr>
            <a:xfrm>
              <a:off x="10691200" y="2456436"/>
              <a:ext cx="277968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2" name="矩形 51">
              <a:extLst>
                <a:ext uri="{FF2B5EF4-FFF2-40B4-BE49-F238E27FC236}">
                  <a16:creationId xmlns:a16="http://schemas.microsoft.com/office/drawing/2014/main" id="{C711089C-9F54-42B9-B5F9-070FD13C975C}"/>
                </a:ext>
              </a:extLst>
            </p:cNvPr>
            <p:cNvSpPr/>
            <p:nvPr userDrawn="1"/>
          </p:nvSpPr>
          <p:spPr>
            <a:xfrm>
              <a:off x="10969168" y="2456436"/>
              <a:ext cx="275507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3" name="矩形 52">
              <a:extLst>
                <a:ext uri="{FF2B5EF4-FFF2-40B4-BE49-F238E27FC236}">
                  <a16:creationId xmlns:a16="http://schemas.microsoft.com/office/drawing/2014/main" id="{E12486D8-DD9C-495E-992C-5ECD7C79EC63}"/>
                </a:ext>
              </a:extLst>
            </p:cNvPr>
            <p:cNvSpPr/>
            <p:nvPr userDrawn="1"/>
          </p:nvSpPr>
          <p:spPr>
            <a:xfrm>
              <a:off x="9916338" y="3040786"/>
              <a:ext cx="275507" cy="584350"/>
            </a:xfrm>
            <a:prstGeom prst="rect">
              <a:avLst/>
            </a:prstGeom>
            <a:solidFill>
              <a:srgbClr val="FF7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4" name="矩形 53">
              <a:extLst>
                <a:ext uri="{FF2B5EF4-FFF2-40B4-BE49-F238E27FC236}">
                  <a16:creationId xmlns:a16="http://schemas.microsoft.com/office/drawing/2014/main" id="{A57611A4-B37E-48E7-B888-B17711D3AF0B}"/>
                </a:ext>
              </a:extLst>
            </p:cNvPr>
            <p:cNvSpPr/>
            <p:nvPr userDrawn="1"/>
          </p:nvSpPr>
          <p:spPr>
            <a:xfrm>
              <a:off x="10182005" y="3040786"/>
              <a:ext cx="277966" cy="584350"/>
            </a:xfrm>
            <a:prstGeom prst="rect">
              <a:avLst/>
            </a:prstGeom>
            <a:solidFill>
              <a:srgbClr val="FFCD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5" name="矩形 54">
              <a:extLst>
                <a:ext uri="{FF2B5EF4-FFF2-40B4-BE49-F238E27FC236}">
                  <a16:creationId xmlns:a16="http://schemas.microsoft.com/office/drawing/2014/main" id="{B2239B1B-470C-4D6A-85D3-984C02072B74}"/>
                </a:ext>
              </a:extLst>
            </p:cNvPr>
            <p:cNvSpPr/>
            <p:nvPr userDrawn="1"/>
          </p:nvSpPr>
          <p:spPr>
            <a:xfrm>
              <a:off x="10425533" y="3040786"/>
              <a:ext cx="275507" cy="584350"/>
            </a:xfrm>
            <a:prstGeom prst="rect">
              <a:avLst/>
            </a:prstGeom>
            <a:solidFill>
              <a:srgbClr val="B6E1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6" name="矩形 55">
              <a:extLst>
                <a:ext uri="{FF2B5EF4-FFF2-40B4-BE49-F238E27FC236}">
                  <a16:creationId xmlns:a16="http://schemas.microsoft.com/office/drawing/2014/main" id="{7B990107-E0FF-464C-8C32-4E83B578F1E5}"/>
                </a:ext>
              </a:extLst>
            </p:cNvPr>
            <p:cNvSpPr/>
            <p:nvPr userDrawn="1"/>
          </p:nvSpPr>
          <p:spPr>
            <a:xfrm>
              <a:off x="10691200" y="3040786"/>
              <a:ext cx="277968" cy="584350"/>
            </a:xfrm>
            <a:prstGeom prst="rect">
              <a:avLst/>
            </a:prstGeom>
            <a:solidFill>
              <a:srgbClr val="9CD3D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7" name="矩形 56">
              <a:extLst>
                <a:ext uri="{FF2B5EF4-FFF2-40B4-BE49-F238E27FC236}">
                  <a16:creationId xmlns:a16="http://schemas.microsoft.com/office/drawing/2014/main" id="{FEC62485-0284-4F90-8A7F-227251654108}"/>
                </a:ext>
              </a:extLst>
            </p:cNvPr>
            <p:cNvSpPr/>
            <p:nvPr userDrawn="1"/>
          </p:nvSpPr>
          <p:spPr>
            <a:xfrm>
              <a:off x="10969168" y="3040786"/>
              <a:ext cx="275507" cy="584350"/>
            </a:xfrm>
            <a:prstGeom prst="rect">
              <a:avLst/>
            </a:prstGeom>
            <a:solidFill>
              <a:srgbClr val="5AA8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8" name="矩形 57">
              <a:extLst>
                <a:ext uri="{FF2B5EF4-FFF2-40B4-BE49-F238E27FC236}">
                  <a16:creationId xmlns:a16="http://schemas.microsoft.com/office/drawing/2014/main" id="{3FCF919D-20D3-4BD0-BC85-98F0450A6710}"/>
                </a:ext>
              </a:extLst>
            </p:cNvPr>
            <p:cNvSpPr/>
            <p:nvPr userDrawn="1"/>
          </p:nvSpPr>
          <p:spPr>
            <a:xfrm>
              <a:off x="8600299" y="3031511"/>
              <a:ext cx="275507" cy="584350"/>
            </a:xfrm>
            <a:prstGeom prst="rect">
              <a:avLst/>
            </a:prstGeom>
            <a:solidFill>
              <a:srgbClr val="113F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9" name="矩形 58">
              <a:extLst>
                <a:ext uri="{FF2B5EF4-FFF2-40B4-BE49-F238E27FC236}">
                  <a16:creationId xmlns:a16="http://schemas.microsoft.com/office/drawing/2014/main" id="{CF6C24E9-EEA3-41F6-8A01-B6A711B9F0BC}"/>
                </a:ext>
              </a:extLst>
            </p:cNvPr>
            <p:cNvSpPr/>
            <p:nvPr userDrawn="1"/>
          </p:nvSpPr>
          <p:spPr>
            <a:xfrm>
              <a:off x="8868427" y="3031511"/>
              <a:ext cx="275507" cy="584350"/>
            </a:xfrm>
            <a:prstGeom prst="rect">
              <a:avLst/>
            </a:prstGeom>
            <a:solidFill>
              <a:srgbClr val="71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70" name="矩形 59">
              <a:extLst>
                <a:ext uri="{FF2B5EF4-FFF2-40B4-BE49-F238E27FC236}">
                  <a16:creationId xmlns:a16="http://schemas.microsoft.com/office/drawing/2014/main" id="{39989D8A-602F-47C6-AE4E-424BAA05B0F7}"/>
                </a:ext>
              </a:extLst>
            </p:cNvPr>
            <p:cNvSpPr/>
            <p:nvPr userDrawn="1"/>
          </p:nvSpPr>
          <p:spPr>
            <a:xfrm>
              <a:off x="9109496" y="3031511"/>
              <a:ext cx="275507" cy="584350"/>
            </a:xfrm>
            <a:prstGeom prst="rect">
              <a:avLst/>
            </a:prstGeom>
            <a:solidFill>
              <a:srgbClr val="9EBF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71" name="矩形 60">
              <a:extLst>
                <a:ext uri="{FF2B5EF4-FFF2-40B4-BE49-F238E27FC236}">
                  <a16:creationId xmlns:a16="http://schemas.microsoft.com/office/drawing/2014/main" id="{2E64849B-8BD1-4A7C-AD23-275C1952C120}"/>
                </a:ext>
              </a:extLst>
            </p:cNvPr>
            <p:cNvSpPr/>
            <p:nvPr userDrawn="1"/>
          </p:nvSpPr>
          <p:spPr>
            <a:xfrm>
              <a:off x="9375163" y="3031511"/>
              <a:ext cx="277966" cy="584350"/>
            </a:xfrm>
            <a:prstGeom prst="rect">
              <a:avLst/>
            </a:prstGeom>
            <a:solidFill>
              <a:srgbClr val="C6E0E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72" name="矩形 61">
              <a:extLst>
                <a:ext uri="{FF2B5EF4-FFF2-40B4-BE49-F238E27FC236}">
                  <a16:creationId xmlns:a16="http://schemas.microsoft.com/office/drawing/2014/main" id="{B037E117-5F96-487B-9472-450EBFE84337}"/>
                </a:ext>
              </a:extLst>
            </p:cNvPr>
            <p:cNvSpPr/>
            <p:nvPr userDrawn="1"/>
          </p:nvSpPr>
          <p:spPr>
            <a:xfrm>
              <a:off x="9653129" y="3031511"/>
              <a:ext cx="275507" cy="584350"/>
            </a:xfrm>
            <a:prstGeom prst="rect">
              <a:avLst/>
            </a:prstGeom>
            <a:solidFill>
              <a:srgbClr val="E5F2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sp>
        <p:nvSpPr>
          <p:cNvPr id="73" name="文本框 30">
            <a:extLst>
              <a:ext uri="{FF2B5EF4-FFF2-40B4-BE49-F238E27FC236}">
                <a16:creationId xmlns:a16="http://schemas.microsoft.com/office/drawing/2014/main" id="{D8621D6F-746A-4051-8AE7-9B2404AF7971}"/>
              </a:ext>
            </a:extLst>
          </p:cNvPr>
          <p:cNvSpPr txBox="1"/>
          <p:nvPr userDrawn="1"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Content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直線接點 17">
            <a:extLst>
              <a:ext uri="{FF2B5EF4-FFF2-40B4-BE49-F238E27FC236}">
                <a16:creationId xmlns:a16="http://schemas.microsoft.com/office/drawing/2014/main" id="{DF19EA14-9B2E-4002-A03B-C31B2BB62B71}"/>
              </a:ext>
            </a:extLst>
          </p:cNvPr>
          <p:cNvCxnSpPr>
            <a:cxnSpLocks/>
          </p:cNvCxnSpPr>
          <p:nvPr userDrawn="1"/>
        </p:nvCxnSpPr>
        <p:spPr>
          <a:xfrm>
            <a:off x="3905250" y="1081088"/>
            <a:ext cx="0" cy="5041900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群組 18">
            <a:extLst>
              <a:ext uri="{FF2B5EF4-FFF2-40B4-BE49-F238E27FC236}">
                <a16:creationId xmlns:a16="http://schemas.microsoft.com/office/drawing/2014/main" id="{D5EC2CB2-5A50-4ABF-8F7E-76E59B974F16}"/>
              </a:ext>
            </a:extLst>
          </p:cNvPr>
          <p:cNvGrpSpPr/>
          <p:nvPr userDrawn="1"/>
        </p:nvGrpSpPr>
        <p:grpSpPr>
          <a:xfrm>
            <a:off x="3647940" y="141556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76" name="矩形 19">
              <a:extLst>
                <a:ext uri="{FF2B5EF4-FFF2-40B4-BE49-F238E27FC236}">
                  <a16:creationId xmlns:a16="http://schemas.microsoft.com/office/drawing/2014/main" id="{13F99A7B-40F8-4A2C-8A3E-E1B8A6024642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77" name="文字方塊 20">
              <a:extLst>
                <a:ext uri="{FF2B5EF4-FFF2-40B4-BE49-F238E27FC236}">
                  <a16:creationId xmlns:a16="http://schemas.microsoft.com/office/drawing/2014/main" id="{88AEDAC9-1B95-4E2D-9284-E5BEE144B1C3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78" name="群組 21">
            <a:extLst>
              <a:ext uri="{FF2B5EF4-FFF2-40B4-BE49-F238E27FC236}">
                <a16:creationId xmlns:a16="http://schemas.microsoft.com/office/drawing/2014/main" id="{2A877860-0BE1-4A43-ADF2-3FDC1450096D}"/>
              </a:ext>
            </a:extLst>
          </p:cNvPr>
          <p:cNvGrpSpPr/>
          <p:nvPr userDrawn="1"/>
        </p:nvGrpSpPr>
        <p:grpSpPr>
          <a:xfrm>
            <a:off x="3647940" y="2402331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79" name="矩形 22">
              <a:extLst>
                <a:ext uri="{FF2B5EF4-FFF2-40B4-BE49-F238E27FC236}">
                  <a16:creationId xmlns:a16="http://schemas.microsoft.com/office/drawing/2014/main" id="{058DC866-790D-4E87-B4A5-8C362ADCA17B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80" name="文字方塊 23">
              <a:extLst>
                <a:ext uri="{FF2B5EF4-FFF2-40B4-BE49-F238E27FC236}">
                  <a16:creationId xmlns:a16="http://schemas.microsoft.com/office/drawing/2014/main" id="{B1B4735F-C5AB-42F2-A66C-1857327307C2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1" name="群組 24">
            <a:extLst>
              <a:ext uri="{FF2B5EF4-FFF2-40B4-BE49-F238E27FC236}">
                <a16:creationId xmlns:a16="http://schemas.microsoft.com/office/drawing/2014/main" id="{A7C770DD-350E-480F-BC8B-9ECA7D6F969F}"/>
              </a:ext>
            </a:extLst>
          </p:cNvPr>
          <p:cNvGrpSpPr/>
          <p:nvPr userDrawn="1"/>
        </p:nvGrpSpPr>
        <p:grpSpPr>
          <a:xfrm>
            <a:off x="3647939" y="3389101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82" name="矩形 25">
              <a:extLst>
                <a:ext uri="{FF2B5EF4-FFF2-40B4-BE49-F238E27FC236}">
                  <a16:creationId xmlns:a16="http://schemas.microsoft.com/office/drawing/2014/main" id="{281A9F0A-2BA3-4A4E-9E00-CAF42DC84B91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83" name="文字方塊 26">
              <a:extLst>
                <a:ext uri="{FF2B5EF4-FFF2-40B4-BE49-F238E27FC236}">
                  <a16:creationId xmlns:a16="http://schemas.microsoft.com/office/drawing/2014/main" id="{795F7649-DC24-48F3-8D8B-1C9DFF9CE7E8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4" name="群組 27">
            <a:extLst>
              <a:ext uri="{FF2B5EF4-FFF2-40B4-BE49-F238E27FC236}">
                <a16:creationId xmlns:a16="http://schemas.microsoft.com/office/drawing/2014/main" id="{05FE7479-EA08-46D5-B10E-50AD4077A4A1}"/>
              </a:ext>
            </a:extLst>
          </p:cNvPr>
          <p:cNvGrpSpPr/>
          <p:nvPr userDrawn="1"/>
        </p:nvGrpSpPr>
        <p:grpSpPr>
          <a:xfrm>
            <a:off x="3647939" y="4375871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85" name="矩形 28">
              <a:extLst>
                <a:ext uri="{FF2B5EF4-FFF2-40B4-BE49-F238E27FC236}">
                  <a16:creationId xmlns:a16="http://schemas.microsoft.com/office/drawing/2014/main" id="{056400EA-BDE0-4468-9E17-F6157078AC85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86" name="文字方塊 29">
              <a:extLst>
                <a:ext uri="{FF2B5EF4-FFF2-40B4-BE49-F238E27FC236}">
                  <a16:creationId xmlns:a16="http://schemas.microsoft.com/office/drawing/2014/main" id="{35214155-D406-43E1-A015-C47A5D84E022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87" name="群組 65">
            <a:extLst>
              <a:ext uri="{FF2B5EF4-FFF2-40B4-BE49-F238E27FC236}">
                <a16:creationId xmlns:a16="http://schemas.microsoft.com/office/drawing/2014/main" id="{65C54EF9-5858-450F-ABEA-FADBA902256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88" name="群組 66">
              <a:extLst>
                <a:ext uri="{FF2B5EF4-FFF2-40B4-BE49-F238E27FC236}">
                  <a16:creationId xmlns:a16="http://schemas.microsoft.com/office/drawing/2014/main" id="{506EE359-44FA-4596-A6C2-DBAB475C308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90" name="矩形 70">
                <a:extLst>
                  <a:ext uri="{FF2B5EF4-FFF2-40B4-BE49-F238E27FC236}">
                    <a16:creationId xmlns:a16="http://schemas.microsoft.com/office/drawing/2014/main" id="{54555607-1F5A-4682-86AA-40B9CC8C4E8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91" name="文字方塊 71">
                <a:extLst>
                  <a:ext uri="{FF2B5EF4-FFF2-40B4-BE49-F238E27FC236}">
                    <a16:creationId xmlns:a16="http://schemas.microsoft.com/office/drawing/2014/main" id="{E85CDD9F-6914-43BA-8C06-0DD115113F1C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 bwMode="auto">
              <a:xfrm rot="16200000">
                <a:off x="-1788228" y="2229599"/>
                <a:ext cx="4327525" cy="3699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Calibri" panose="020F0502020204030204" pitchFamily="34" charset="0"/>
                    <a:ea typeface="新細明體" panose="02020500000000000000" pitchFamily="18" charset="-120"/>
                  </a:defRPr>
                </a:lvl9pPr>
              </a:lstStyle>
              <a:p>
                <a:pPr algn="ctr">
                  <a:defRPr/>
                </a:pPr>
                <a:r>
                  <a:rPr lang="en-US" altLang="zh-TW" dirty="0">
                    <a:solidFill>
                      <a:schemeClr val="accent3">
                        <a:lumMod val="7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ELAN MICROELECTRONICS CORP.</a:t>
                </a:r>
                <a:endParaRPr lang="zh-TW" altLang="en-US" dirty="0">
                  <a:solidFill>
                    <a:schemeClr val="accent3">
                      <a:lumMod val="7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92" name="矩形 72">
                <a:extLst>
                  <a:ext uri="{FF2B5EF4-FFF2-40B4-BE49-F238E27FC236}">
                    <a16:creationId xmlns:a16="http://schemas.microsoft.com/office/drawing/2014/main" id="{AD9B8E57-C6A7-46A3-8F5D-4B5518EABD9E}"/>
                  </a:ext>
                </a:extLst>
              </p:cNvPr>
              <p:cNvSpPr/>
              <p:nvPr userDrawn="1"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89" name="矩形 68">
              <a:extLst>
                <a:ext uri="{FF2B5EF4-FFF2-40B4-BE49-F238E27FC236}">
                  <a16:creationId xmlns:a16="http://schemas.microsoft.com/office/drawing/2014/main" id="{B62603B8-C3C8-4B1B-9367-B06532A858C3}"/>
                </a:ext>
              </a:extLst>
            </p:cNvPr>
            <p:cNvSpPr/>
            <p:nvPr userDrawn="1"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grpSp>
        <p:nvGrpSpPr>
          <p:cNvPr id="93" name="群組 18">
            <a:extLst>
              <a:ext uri="{FF2B5EF4-FFF2-40B4-BE49-F238E27FC236}">
                <a16:creationId xmlns:a16="http://schemas.microsoft.com/office/drawing/2014/main" id="{0AE10600-B390-4E76-9FF8-7B7D496584D8}"/>
              </a:ext>
            </a:extLst>
          </p:cNvPr>
          <p:cNvGrpSpPr/>
          <p:nvPr userDrawn="1"/>
        </p:nvGrpSpPr>
        <p:grpSpPr>
          <a:xfrm>
            <a:off x="3647940" y="536264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94" name="矩形 19">
              <a:extLst>
                <a:ext uri="{FF2B5EF4-FFF2-40B4-BE49-F238E27FC236}">
                  <a16:creationId xmlns:a16="http://schemas.microsoft.com/office/drawing/2014/main" id="{5D65C647-DF26-4017-A20B-33416FA9B40F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95" name="文字方塊 20">
              <a:extLst>
                <a:ext uri="{FF2B5EF4-FFF2-40B4-BE49-F238E27FC236}">
                  <a16:creationId xmlns:a16="http://schemas.microsoft.com/office/drawing/2014/main" id="{A9F41F10-86A1-4A87-9DFD-D34D255E9DF1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96" name="圖片 32">
            <a:extLst>
              <a:ext uri="{FF2B5EF4-FFF2-40B4-BE49-F238E27FC236}">
                <a16:creationId xmlns:a16="http://schemas.microsoft.com/office/drawing/2014/main" id="{417C05D0-47AF-4A28-8821-95AF2A590FD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903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接點 17">
            <a:extLst>
              <a:ext uri="{FF2B5EF4-FFF2-40B4-BE49-F238E27FC236}">
                <a16:creationId xmlns:a16="http://schemas.microsoft.com/office/drawing/2014/main" id="{19ABE5CF-9D56-475F-95DF-77F766354785}"/>
              </a:ext>
            </a:extLst>
          </p:cNvPr>
          <p:cNvCxnSpPr>
            <a:cxnSpLocks/>
          </p:cNvCxnSpPr>
          <p:nvPr/>
        </p:nvCxnSpPr>
        <p:spPr>
          <a:xfrm>
            <a:off x="3871913" y="852488"/>
            <a:ext cx="0" cy="54181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群組 18">
            <a:extLst>
              <a:ext uri="{FF2B5EF4-FFF2-40B4-BE49-F238E27FC236}">
                <a16:creationId xmlns:a16="http://schemas.microsoft.com/office/drawing/2014/main" id="{C1B30460-F1FA-46B6-8B9C-7BF504574F6E}"/>
              </a:ext>
            </a:extLst>
          </p:cNvPr>
          <p:cNvGrpSpPr/>
          <p:nvPr/>
        </p:nvGrpSpPr>
        <p:grpSpPr>
          <a:xfrm>
            <a:off x="3614010" y="1216818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0" name="矩形 19">
              <a:extLst>
                <a:ext uri="{FF2B5EF4-FFF2-40B4-BE49-F238E27FC236}">
                  <a16:creationId xmlns:a16="http://schemas.microsoft.com/office/drawing/2014/main" id="{97E0B49F-D813-411D-A16C-340D1351793C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1" name="文字方塊 20">
              <a:extLst>
                <a:ext uri="{FF2B5EF4-FFF2-40B4-BE49-F238E27FC236}">
                  <a16:creationId xmlns:a16="http://schemas.microsoft.com/office/drawing/2014/main" id="{2AE34846-887D-4F4E-AE7E-3964AFA012A8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2" name="群組 21">
            <a:extLst>
              <a:ext uri="{FF2B5EF4-FFF2-40B4-BE49-F238E27FC236}">
                <a16:creationId xmlns:a16="http://schemas.microsoft.com/office/drawing/2014/main" id="{203EF11F-765F-4D3E-BFEA-0BA22149748E}"/>
              </a:ext>
            </a:extLst>
          </p:cNvPr>
          <p:cNvGrpSpPr/>
          <p:nvPr/>
        </p:nvGrpSpPr>
        <p:grpSpPr>
          <a:xfrm>
            <a:off x="3614010" y="2071452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3" name="矩形 22">
              <a:extLst>
                <a:ext uri="{FF2B5EF4-FFF2-40B4-BE49-F238E27FC236}">
                  <a16:creationId xmlns:a16="http://schemas.microsoft.com/office/drawing/2014/main" id="{39FE1B51-B649-423A-9269-9CDCBEE8D1D1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4" name="文字方塊 23">
              <a:extLst>
                <a:ext uri="{FF2B5EF4-FFF2-40B4-BE49-F238E27FC236}">
                  <a16:creationId xmlns:a16="http://schemas.microsoft.com/office/drawing/2014/main" id="{07F519F4-AFB0-4A39-8BBB-B7E569FD46B7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5" name="群組 24">
            <a:extLst>
              <a:ext uri="{FF2B5EF4-FFF2-40B4-BE49-F238E27FC236}">
                <a16:creationId xmlns:a16="http://schemas.microsoft.com/office/drawing/2014/main" id="{6A47F3EB-38E7-4DB7-BB71-678BD3289322}"/>
              </a:ext>
            </a:extLst>
          </p:cNvPr>
          <p:cNvGrpSpPr/>
          <p:nvPr/>
        </p:nvGrpSpPr>
        <p:grpSpPr>
          <a:xfrm>
            <a:off x="3614009" y="2926086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16" name="矩形 25">
              <a:extLst>
                <a:ext uri="{FF2B5EF4-FFF2-40B4-BE49-F238E27FC236}">
                  <a16:creationId xmlns:a16="http://schemas.microsoft.com/office/drawing/2014/main" id="{DAADA08A-4C25-4C6D-9BF3-EDF100777841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7" name="文字方塊 26">
              <a:extLst>
                <a:ext uri="{FF2B5EF4-FFF2-40B4-BE49-F238E27FC236}">
                  <a16:creationId xmlns:a16="http://schemas.microsoft.com/office/drawing/2014/main" id="{00BE2972-125F-492A-AF4B-731E7D6741DB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8" name="群組 27">
            <a:extLst>
              <a:ext uri="{FF2B5EF4-FFF2-40B4-BE49-F238E27FC236}">
                <a16:creationId xmlns:a16="http://schemas.microsoft.com/office/drawing/2014/main" id="{0897B3EC-C92E-4B06-B485-4734A2867074}"/>
              </a:ext>
            </a:extLst>
          </p:cNvPr>
          <p:cNvGrpSpPr/>
          <p:nvPr/>
        </p:nvGrpSpPr>
        <p:grpSpPr>
          <a:xfrm>
            <a:off x="3614009" y="3780720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19" name="矩形 28">
              <a:extLst>
                <a:ext uri="{FF2B5EF4-FFF2-40B4-BE49-F238E27FC236}">
                  <a16:creationId xmlns:a16="http://schemas.microsoft.com/office/drawing/2014/main" id="{E1D6C56C-221B-4644-A9EB-C689CD72C89E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0" name="文字方塊 29">
              <a:extLst>
                <a:ext uri="{FF2B5EF4-FFF2-40B4-BE49-F238E27FC236}">
                  <a16:creationId xmlns:a16="http://schemas.microsoft.com/office/drawing/2014/main" id="{2FE4556B-DDFD-4A57-BD0C-5EE9D91960B6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1" name="群組 18">
            <a:extLst>
              <a:ext uri="{FF2B5EF4-FFF2-40B4-BE49-F238E27FC236}">
                <a16:creationId xmlns:a16="http://schemas.microsoft.com/office/drawing/2014/main" id="{02192E5E-3A1B-4BC3-AC57-35F1E964C2DB}"/>
              </a:ext>
            </a:extLst>
          </p:cNvPr>
          <p:cNvGrpSpPr/>
          <p:nvPr/>
        </p:nvGrpSpPr>
        <p:grpSpPr>
          <a:xfrm>
            <a:off x="3614010" y="4635354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22" name="矩形 19">
              <a:extLst>
                <a:ext uri="{FF2B5EF4-FFF2-40B4-BE49-F238E27FC236}">
                  <a16:creationId xmlns:a16="http://schemas.microsoft.com/office/drawing/2014/main" id="{A90DBF00-B755-4AC3-891D-439739E9A1F4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3" name="文字方塊 20">
              <a:extLst>
                <a:ext uri="{FF2B5EF4-FFF2-40B4-BE49-F238E27FC236}">
                  <a16:creationId xmlns:a16="http://schemas.microsoft.com/office/drawing/2014/main" id="{A3807A5A-D501-4DD1-B111-57ADDD49B817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4" name="群組 27">
            <a:extLst>
              <a:ext uri="{FF2B5EF4-FFF2-40B4-BE49-F238E27FC236}">
                <a16:creationId xmlns:a16="http://schemas.microsoft.com/office/drawing/2014/main" id="{28D86EAE-DA33-4A9E-AD52-87EE6665D926}"/>
              </a:ext>
            </a:extLst>
          </p:cNvPr>
          <p:cNvGrpSpPr/>
          <p:nvPr/>
        </p:nvGrpSpPr>
        <p:grpSpPr>
          <a:xfrm>
            <a:off x="3614009" y="5489988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25" name="矩形 28">
              <a:extLst>
                <a:ext uri="{FF2B5EF4-FFF2-40B4-BE49-F238E27FC236}">
                  <a16:creationId xmlns:a16="http://schemas.microsoft.com/office/drawing/2014/main" id="{4E939E37-4191-4761-A65A-C30F83219F05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6" name="文字方塊 29">
              <a:extLst>
                <a:ext uri="{FF2B5EF4-FFF2-40B4-BE49-F238E27FC236}">
                  <a16:creationId xmlns:a16="http://schemas.microsoft.com/office/drawing/2014/main" id="{9D501968-973A-4EF2-9EC3-B9D44288EDCE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7" name="群組 65">
            <a:extLst>
              <a:ext uri="{FF2B5EF4-FFF2-40B4-BE49-F238E27FC236}">
                <a16:creationId xmlns:a16="http://schemas.microsoft.com/office/drawing/2014/main" id="{43C412B6-9C62-4E35-894E-0BEED5BEC8FE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28" name="群組 66">
              <a:extLst>
                <a:ext uri="{FF2B5EF4-FFF2-40B4-BE49-F238E27FC236}">
                  <a16:creationId xmlns:a16="http://schemas.microsoft.com/office/drawing/2014/main" id="{2AE62A60-F84E-4A66-A266-2D4DFF4368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30" name="矩形 70">
                <a:extLst>
                  <a:ext uri="{FF2B5EF4-FFF2-40B4-BE49-F238E27FC236}">
                    <a16:creationId xmlns:a16="http://schemas.microsoft.com/office/drawing/2014/main" id="{6BE1A311-0AF1-411F-9619-57835CE361EE}"/>
                  </a:ext>
                </a:extLst>
              </p:cNvPr>
              <p:cNvSpPr/>
              <p:nvPr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31" name="矩形 72">
                <a:extLst>
                  <a:ext uri="{FF2B5EF4-FFF2-40B4-BE49-F238E27FC236}">
                    <a16:creationId xmlns:a16="http://schemas.microsoft.com/office/drawing/2014/main" id="{A76766CB-A79C-43EE-A71A-44BA5B452243}"/>
                  </a:ext>
                </a:extLst>
              </p:cNvPr>
              <p:cNvSpPr/>
              <p:nvPr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29" name="矩形 68">
              <a:extLst>
                <a:ext uri="{FF2B5EF4-FFF2-40B4-BE49-F238E27FC236}">
                  <a16:creationId xmlns:a16="http://schemas.microsoft.com/office/drawing/2014/main" id="{E9051E71-C44D-417B-B58B-71A2925BF9D5}"/>
                </a:ext>
              </a:extLst>
            </p:cNvPr>
            <p:cNvSpPr/>
            <p:nvPr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pic>
        <p:nvPicPr>
          <p:cNvPr id="32" name="圖片 32">
            <a:extLst>
              <a:ext uri="{FF2B5EF4-FFF2-40B4-BE49-F238E27FC236}">
                <a16:creationId xmlns:a16="http://schemas.microsoft.com/office/drawing/2014/main" id="{B0D8EC77-9CF7-45CF-903D-0A26FA378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文本框 30">
            <a:extLst>
              <a:ext uri="{FF2B5EF4-FFF2-40B4-BE49-F238E27FC236}">
                <a16:creationId xmlns:a16="http://schemas.microsoft.com/office/drawing/2014/main" id="{2A36746D-673F-458E-83C4-778A905FE552}"/>
              </a:ext>
            </a:extLst>
          </p:cNvPr>
          <p:cNvSpPr txBox="1"/>
          <p:nvPr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文字方塊 71">
            <a:extLst>
              <a:ext uri="{FF2B5EF4-FFF2-40B4-BE49-F238E27FC236}">
                <a16:creationId xmlns:a16="http://schemas.microsoft.com/office/drawing/2014/main" id="{D50924BE-44C7-47A2-9E92-CC09AE248FD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276464" y="1332771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3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276464" y="218209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4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276464" y="3031409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5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276464" y="388072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9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4276464" y="4730047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3" name="文字版面配置區 2"/>
          <p:cNvSpPr>
            <a:spLocks noGrp="1"/>
          </p:cNvSpPr>
          <p:nvPr>
            <p:ph type="body" sz="quarter" idx="15"/>
          </p:nvPr>
        </p:nvSpPr>
        <p:spPr>
          <a:xfrm>
            <a:off x="4276464" y="5579365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35" name="直線接點 17">
            <a:extLst>
              <a:ext uri="{FF2B5EF4-FFF2-40B4-BE49-F238E27FC236}">
                <a16:creationId xmlns:a16="http://schemas.microsoft.com/office/drawing/2014/main" id="{B3A9BB06-7135-427B-97DD-6D4BEF515CBF}"/>
              </a:ext>
            </a:extLst>
          </p:cNvPr>
          <p:cNvCxnSpPr>
            <a:cxnSpLocks/>
          </p:cNvCxnSpPr>
          <p:nvPr userDrawn="1"/>
        </p:nvCxnSpPr>
        <p:spPr>
          <a:xfrm>
            <a:off x="3871913" y="852488"/>
            <a:ext cx="0" cy="54181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群組 18">
            <a:extLst>
              <a:ext uri="{FF2B5EF4-FFF2-40B4-BE49-F238E27FC236}">
                <a16:creationId xmlns:a16="http://schemas.microsoft.com/office/drawing/2014/main" id="{0C485AB3-8DEC-4731-BD1C-8666136FFAD4}"/>
              </a:ext>
            </a:extLst>
          </p:cNvPr>
          <p:cNvGrpSpPr/>
          <p:nvPr userDrawn="1"/>
        </p:nvGrpSpPr>
        <p:grpSpPr>
          <a:xfrm>
            <a:off x="3614010" y="1216818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37" name="矩形 19">
              <a:extLst>
                <a:ext uri="{FF2B5EF4-FFF2-40B4-BE49-F238E27FC236}">
                  <a16:creationId xmlns:a16="http://schemas.microsoft.com/office/drawing/2014/main" id="{821CDC53-3E2D-43C8-B6C9-75DFF07A39CA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8" name="文字方塊 20">
              <a:extLst>
                <a:ext uri="{FF2B5EF4-FFF2-40B4-BE49-F238E27FC236}">
                  <a16:creationId xmlns:a16="http://schemas.microsoft.com/office/drawing/2014/main" id="{98037D49-2A95-429D-AD13-262B372843A8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9" name="群組 21">
            <a:extLst>
              <a:ext uri="{FF2B5EF4-FFF2-40B4-BE49-F238E27FC236}">
                <a16:creationId xmlns:a16="http://schemas.microsoft.com/office/drawing/2014/main" id="{DDF847C1-8143-4158-8E19-0FC6328885BB}"/>
              </a:ext>
            </a:extLst>
          </p:cNvPr>
          <p:cNvGrpSpPr/>
          <p:nvPr userDrawn="1"/>
        </p:nvGrpSpPr>
        <p:grpSpPr>
          <a:xfrm>
            <a:off x="3614010" y="2071452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0" name="矩形 22">
              <a:extLst>
                <a:ext uri="{FF2B5EF4-FFF2-40B4-BE49-F238E27FC236}">
                  <a16:creationId xmlns:a16="http://schemas.microsoft.com/office/drawing/2014/main" id="{388667C3-2763-45E7-9A8F-4E5396A7C5FC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1" name="文字方塊 23">
              <a:extLst>
                <a:ext uri="{FF2B5EF4-FFF2-40B4-BE49-F238E27FC236}">
                  <a16:creationId xmlns:a16="http://schemas.microsoft.com/office/drawing/2014/main" id="{3E166870-F465-4F31-A2F7-1B575829E57A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2" name="群組 24">
            <a:extLst>
              <a:ext uri="{FF2B5EF4-FFF2-40B4-BE49-F238E27FC236}">
                <a16:creationId xmlns:a16="http://schemas.microsoft.com/office/drawing/2014/main" id="{B2370846-A654-4017-A9D4-C9E19D3CCCF2}"/>
              </a:ext>
            </a:extLst>
          </p:cNvPr>
          <p:cNvGrpSpPr/>
          <p:nvPr userDrawn="1"/>
        </p:nvGrpSpPr>
        <p:grpSpPr>
          <a:xfrm>
            <a:off x="3614009" y="2926086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43" name="矩形 25">
              <a:extLst>
                <a:ext uri="{FF2B5EF4-FFF2-40B4-BE49-F238E27FC236}">
                  <a16:creationId xmlns:a16="http://schemas.microsoft.com/office/drawing/2014/main" id="{557FACA7-200A-45FA-BF02-6118794EC222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4" name="文字方塊 26">
              <a:extLst>
                <a:ext uri="{FF2B5EF4-FFF2-40B4-BE49-F238E27FC236}">
                  <a16:creationId xmlns:a16="http://schemas.microsoft.com/office/drawing/2014/main" id="{54C89860-B523-48E0-A430-4629EC299970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5" name="群組 27">
            <a:extLst>
              <a:ext uri="{FF2B5EF4-FFF2-40B4-BE49-F238E27FC236}">
                <a16:creationId xmlns:a16="http://schemas.microsoft.com/office/drawing/2014/main" id="{616C06ED-43B0-4410-9B79-EC0F43E11F19}"/>
              </a:ext>
            </a:extLst>
          </p:cNvPr>
          <p:cNvGrpSpPr/>
          <p:nvPr userDrawn="1"/>
        </p:nvGrpSpPr>
        <p:grpSpPr>
          <a:xfrm>
            <a:off x="3614009" y="3780720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46" name="矩形 28">
              <a:extLst>
                <a:ext uri="{FF2B5EF4-FFF2-40B4-BE49-F238E27FC236}">
                  <a16:creationId xmlns:a16="http://schemas.microsoft.com/office/drawing/2014/main" id="{8E43C694-3A08-4CBF-840E-7E53657AD4E8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47" name="文字方塊 29">
              <a:extLst>
                <a:ext uri="{FF2B5EF4-FFF2-40B4-BE49-F238E27FC236}">
                  <a16:creationId xmlns:a16="http://schemas.microsoft.com/office/drawing/2014/main" id="{791CCE8E-1CBD-40BC-A1DB-DFE2BB7BD48F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8" name="群組 18">
            <a:extLst>
              <a:ext uri="{FF2B5EF4-FFF2-40B4-BE49-F238E27FC236}">
                <a16:creationId xmlns:a16="http://schemas.microsoft.com/office/drawing/2014/main" id="{D91A689D-63B3-4C95-BF7A-A3387AC0384D}"/>
              </a:ext>
            </a:extLst>
          </p:cNvPr>
          <p:cNvGrpSpPr/>
          <p:nvPr userDrawn="1"/>
        </p:nvGrpSpPr>
        <p:grpSpPr>
          <a:xfrm>
            <a:off x="3614010" y="4635354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9" name="矩形 19">
              <a:extLst>
                <a:ext uri="{FF2B5EF4-FFF2-40B4-BE49-F238E27FC236}">
                  <a16:creationId xmlns:a16="http://schemas.microsoft.com/office/drawing/2014/main" id="{1FF23C9F-170E-4101-9D21-68B3CCDB41CD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0" name="文字方塊 20">
              <a:extLst>
                <a:ext uri="{FF2B5EF4-FFF2-40B4-BE49-F238E27FC236}">
                  <a16:creationId xmlns:a16="http://schemas.microsoft.com/office/drawing/2014/main" id="{F091E26B-FD21-4DB8-8264-57F925A91D9D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1" name="群組 27">
            <a:extLst>
              <a:ext uri="{FF2B5EF4-FFF2-40B4-BE49-F238E27FC236}">
                <a16:creationId xmlns:a16="http://schemas.microsoft.com/office/drawing/2014/main" id="{DBE9FC87-5651-4689-893A-FA525B728E87}"/>
              </a:ext>
            </a:extLst>
          </p:cNvPr>
          <p:cNvGrpSpPr/>
          <p:nvPr userDrawn="1"/>
        </p:nvGrpSpPr>
        <p:grpSpPr>
          <a:xfrm>
            <a:off x="3614009" y="5489988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52" name="矩形 28">
              <a:extLst>
                <a:ext uri="{FF2B5EF4-FFF2-40B4-BE49-F238E27FC236}">
                  <a16:creationId xmlns:a16="http://schemas.microsoft.com/office/drawing/2014/main" id="{A179118B-A914-42BE-BD68-E69BD7F6EACB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3" name="文字方塊 29">
              <a:extLst>
                <a:ext uri="{FF2B5EF4-FFF2-40B4-BE49-F238E27FC236}">
                  <a16:creationId xmlns:a16="http://schemas.microsoft.com/office/drawing/2014/main" id="{4B13FEDD-AA85-4539-A5F2-358F6C93F7D4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4" name="群組 65">
            <a:extLst>
              <a:ext uri="{FF2B5EF4-FFF2-40B4-BE49-F238E27FC236}">
                <a16:creationId xmlns:a16="http://schemas.microsoft.com/office/drawing/2014/main" id="{7C9F53BE-6CC3-4FF0-B05B-8D9BA61A942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55" name="群組 66">
              <a:extLst>
                <a:ext uri="{FF2B5EF4-FFF2-40B4-BE49-F238E27FC236}">
                  <a16:creationId xmlns:a16="http://schemas.microsoft.com/office/drawing/2014/main" id="{ECB368C9-7D87-4472-8201-0B217E8DE148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57" name="矩形 70">
                <a:extLst>
                  <a:ext uri="{FF2B5EF4-FFF2-40B4-BE49-F238E27FC236}">
                    <a16:creationId xmlns:a16="http://schemas.microsoft.com/office/drawing/2014/main" id="{2F01849C-1631-4A74-80DE-2200E2D6B98A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58" name="矩形 72">
                <a:extLst>
                  <a:ext uri="{FF2B5EF4-FFF2-40B4-BE49-F238E27FC236}">
                    <a16:creationId xmlns:a16="http://schemas.microsoft.com/office/drawing/2014/main" id="{B51728E8-FC27-474F-B23C-A3741BC9D3B7}"/>
                  </a:ext>
                </a:extLst>
              </p:cNvPr>
              <p:cNvSpPr/>
              <p:nvPr userDrawn="1"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56" name="矩形 68">
              <a:extLst>
                <a:ext uri="{FF2B5EF4-FFF2-40B4-BE49-F238E27FC236}">
                  <a16:creationId xmlns:a16="http://schemas.microsoft.com/office/drawing/2014/main" id="{594A89A1-0F5E-42DA-A026-11F5B4D3E256}"/>
                </a:ext>
              </a:extLst>
            </p:cNvPr>
            <p:cNvSpPr/>
            <p:nvPr userDrawn="1"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pic>
        <p:nvPicPr>
          <p:cNvPr id="59" name="圖片 32">
            <a:extLst>
              <a:ext uri="{FF2B5EF4-FFF2-40B4-BE49-F238E27FC236}">
                <a16:creationId xmlns:a16="http://schemas.microsoft.com/office/drawing/2014/main" id="{800B1F98-ABB8-4927-89BB-81D6A824CE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文本框 30">
            <a:extLst>
              <a:ext uri="{FF2B5EF4-FFF2-40B4-BE49-F238E27FC236}">
                <a16:creationId xmlns:a16="http://schemas.microsoft.com/office/drawing/2014/main" id="{F51D1FB5-B217-445D-97B2-C479A16F1B91}"/>
              </a:ext>
            </a:extLst>
          </p:cNvPr>
          <p:cNvSpPr txBox="1"/>
          <p:nvPr userDrawn="1"/>
        </p:nvSpPr>
        <p:spPr>
          <a:xfrm>
            <a:off x="5295074" y="405456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文字方塊 71">
            <a:extLst>
              <a:ext uri="{FF2B5EF4-FFF2-40B4-BE49-F238E27FC236}">
                <a16:creationId xmlns:a16="http://schemas.microsoft.com/office/drawing/2014/main" id="{9D4DF0FD-C87D-4E65-93DB-5355DD1A84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52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17">
            <a:extLst>
              <a:ext uri="{FF2B5EF4-FFF2-40B4-BE49-F238E27FC236}">
                <a16:creationId xmlns:a16="http://schemas.microsoft.com/office/drawing/2014/main" id="{1FB3BE77-2014-471F-A163-FAAA2D7BFDAF}"/>
              </a:ext>
            </a:extLst>
          </p:cNvPr>
          <p:cNvCxnSpPr>
            <a:cxnSpLocks/>
          </p:cNvCxnSpPr>
          <p:nvPr/>
        </p:nvCxnSpPr>
        <p:spPr>
          <a:xfrm>
            <a:off x="3890963" y="852488"/>
            <a:ext cx="0" cy="54181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群組 18">
            <a:extLst>
              <a:ext uri="{FF2B5EF4-FFF2-40B4-BE49-F238E27FC236}">
                <a16:creationId xmlns:a16="http://schemas.microsoft.com/office/drawing/2014/main" id="{C22DD888-A879-4212-B3E6-897BE80BB445}"/>
              </a:ext>
            </a:extLst>
          </p:cNvPr>
          <p:cNvGrpSpPr/>
          <p:nvPr/>
        </p:nvGrpSpPr>
        <p:grpSpPr>
          <a:xfrm>
            <a:off x="3633889" y="912467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1" name="矩形 19">
              <a:extLst>
                <a:ext uri="{FF2B5EF4-FFF2-40B4-BE49-F238E27FC236}">
                  <a16:creationId xmlns:a16="http://schemas.microsoft.com/office/drawing/2014/main" id="{B9011D3C-F16E-4C9E-8239-244EA252C828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2" name="文字方塊 20">
              <a:extLst>
                <a:ext uri="{FF2B5EF4-FFF2-40B4-BE49-F238E27FC236}">
                  <a16:creationId xmlns:a16="http://schemas.microsoft.com/office/drawing/2014/main" id="{8888FB30-BD18-4004-AFE0-666D48D131FE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3" name="群組 21">
            <a:extLst>
              <a:ext uri="{FF2B5EF4-FFF2-40B4-BE49-F238E27FC236}">
                <a16:creationId xmlns:a16="http://schemas.microsoft.com/office/drawing/2014/main" id="{3947E1E0-C148-4BE7-A855-FD67F006DC39}"/>
              </a:ext>
            </a:extLst>
          </p:cNvPr>
          <p:cNvGrpSpPr/>
          <p:nvPr/>
        </p:nvGrpSpPr>
        <p:grpSpPr>
          <a:xfrm>
            <a:off x="3633889" y="1697473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14" name="矩形 22">
              <a:extLst>
                <a:ext uri="{FF2B5EF4-FFF2-40B4-BE49-F238E27FC236}">
                  <a16:creationId xmlns:a16="http://schemas.microsoft.com/office/drawing/2014/main" id="{E77B7BD3-0EE2-4E7C-9E8A-D30B6B4B52F1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5" name="文字方塊 23">
              <a:extLst>
                <a:ext uri="{FF2B5EF4-FFF2-40B4-BE49-F238E27FC236}">
                  <a16:creationId xmlns:a16="http://schemas.microsoft.com/office/drawing/2014/main" id="{F1A3C6CA-34CE-4E9D-8686-60F6A59A4A48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6" name="群組 24">
            <a:extLst>
              <a:ext uri="{FF2B5EF4-FFF2-40B4-BE49-F238E27FC236}">
                <a16:creationId xmlns:a16="http://schemas.microsoft.com/office/drawing/2014/main" id="{069CF01C-DE85-47E9-9EE4-2C2B2A231A01}"/>
              </a:ext>
            </a:extLst>
          </p:cNvPr>
          <p:cNvGrpSpPr/>
          <p:nvPr/>
        </p:nvGrpSpPr>
        <p:grpSpPr>
          <a:xfrm>
            <a:off x="3633888" y="2482479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17" name="矩形 25">
              <a:extLst>
                <a:ext uri="{FF2B5EF4-FFF2-40B4-BE49-F238E27FC236}">
                  <a16:creationId xmlns:a16="http://schemas.microsoft.com/office/drawing/2014/main" id="{8ADAD729-0B02-45C0-8CDC-C2BAE5ABE996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18" name="文字方塊 26">
              <a:extLst>
                <a:ext uri="{FF2B5EF4-FFF2-40B4-BE49-F238E27FC236}">
                  <a16:creationId xmlns:a16="http://schemas.microsoft.com/office/drawing/2014/main" id="{C8706891-4818-4AB9-AF63-F2C6F81AF027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19" name="群組 27">
            <a:extLst>
              <a:ext uri="{FF2B5EF4-FFF2-40B4-BE49-F238E27FC236}">
                <a16:creationId xmlns:a16="http://schemas.microsoft.com/office/drawing/2014/main" id="{E3EBB1D5-CD31-48AB-8B89-BD994D2B5C48}"/>
              </a:ext>
            </a:extLst>
          </p:cNvPr>
          <p:cNvGrpSpPr/>
          <p:nvPr/>
        </p:nvGrpSpPr>
        <p:grpSpPr>
          <a:xfrm>
            <a:off x="3633888" y="3267485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20" name="矩形 28">
              <a:extLst>
                <a:ext uri="{FF2B5EF4-FFF2-40B4-BE49-F238E27FC236}">
                  <a16:creationId xmlns:a16="http://schemas.microsoft.com/office/drawing/2014/main" id="{48A62612-EEFD-4DB6-A986-45C374D33D87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1" name="文字方塊 29">
              <a:extLst>
                <a:ext uri="{FF2B5EF4-FFF2-40B4-BE49-F238E27FC236}">
                  <a16:creationId xmlns:a16="http://schemas.microsoft.com/office/drawing/2014/main" id="{415EFE38-D7B3-4B1E-A9D3-C36AB76C7D91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2" name="群組 18">
            <a:extLst>
              <a:ext uri="{FF2B5EF4-FFF2-40B4-BE49-F238E27FC236}">
                <a16:creationId xmlns:a16="http://schemas.microsoft.com/office/drawing/2014/main" id="{65157990-0E28-4973-851D-F97703CF7951}"/>
              </a:ext>
            </a:extLst>
          </p:cNvPr>
          <p:cNvGrpSpPr/>
          <p:nvPr/>
        </p:nvGrpSpPr>
        <p:grpSpPr>
          <a:xfrm>
            <a:off x="3633889" y="405249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23" name="矩形 19">
              <a:extLst>
                <a:ext uri="{FF2B5EF4-FFF2-40B4-BE49-F238E27FC236}">
                  <a16:creationId xmlns:a16="http://schemas.microsoft.com/office/drawing/2014/main" id="{1B6828A2-434F-49CD-97AF-9FEDB68B50A7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24" name="文字方塊 20">
              <a:extLst>
                <a:ext uri="{FF2B5EF4-FFF2-40B4-BE49-F238E27FC236}">
                  <a16:creationId xmlns:a16="http://schemas.microsoft.com/office/drawing/2014/main" id="{B7C3EF0C-44DE-442A-AD38-93F5B2936728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5" name="群組 27">
            <a:extLst>
              <a:ext uri="{FF2B5EF4-FFF2-40B4-BE49-F238E27FC236}">
                <a16:creationId xmlns:a16="http://schemas.microsoft.com/office/drawing/2014/main" id="{E48F6EC3-4C0E-47DD-ADEA-95D714055347}"/>
              </a:ext>
            </a:extLst>
          </p:cNvPr>
          <p:cNvGrpSpPr/>
          <p:nvPr/>
        </p:nvGrpSpPr>
        <p:grpSpPr>
          <a:xfrm>
            <a:off x="3633888" y="4837497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26" name="矩形 28">
              <a:extLst>
                <a:ext uri="{FF2B5EF4-FFF2-40B4-BE49-F238E27FC236}">
                  <a16:creationId xmlns:a16="http://schemas.microsoft.com/office/drawing/2014/main" id="{A1275E76-02FE-43BA-B7E4-CADB5EAAB293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27" name="文字方塊 29">
              <a:extLst>
                <a:ext uri="{FF2B5EF4-FFF2-40B4-BE49-F238E27FC236}">
                  <a16:creationId xmlns:a16="http://schemas.microsoft.com/office/drawing/2014/main" id="{686AEB06-6A84-4975-BAFB-08C5F9BA012B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28" name="群組 18">
            <a:extLst>
              <a:ext uri="{FF2B5EF4-FFF2-40B4-BE49-F238E27FC236}">
                <a16:creationId xmlns:a16="http://schemas.microsoft.com/office/drawing/2014/main" id="{56506A9E-A911-461C-B77C-8CCC90A9F64C}"/>
              </a:ext>
            </a:extLst>
          </p:cNvPr>
          <p:cNvGrpSpPr/>
          <p:nvPr/>
        </p:nvGrpSpPr>
        <p:grpSpPr>
          <a:xfrm>
            <a:off x="3633889" y="5622502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29" name="矩形 19">
              <a:extLst>
                <a:ext uri="{FF2B5EF4-FFF2-40B4-BE49-F238E27FC236}">
                  <a16:creationId xmlns:a16="http://schemas.microsoft.com/office/drawing/2014/main" id="{A975D9C5-70D9-4846-BD9D-1DD6E7D94F8A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30" name="文字方塊 20">
              <a:extLst>
                <a:ext uri="{FF2B5EF4-FFF2-40B4-BE49-F238E27FC236}">
                  <a16:creationId xmlns:a16="http://schemas.microsoft.com/office/drawing/2014/main" id="{2921DC94-D566-4EDC-8D53-6611819877D4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31" name="群組 65">
            <a:extLst>
              <a:ext uri="{FF2B5EF4-FFF2-40B4-BE49-F238E27FC236}">
                <a16:creationId xmlns:a16="http://schemas.microsoft.com/office/drawing/2014/main" id="{5A9A9463-3CAF-4BD5-BA6E-456B1EB0469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32" name="群組 66">
              <a:extLst>
                <a:ext uri="{FF2B5EF4-FFF2-40B4-BE49-F238E27FC236}">
                  <a16:creationId xmlns:a16="http://schemas.microsoft.com/office/drawing/2014/main" id="{6F5C36BB-6383-4888-826F-03732143D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34" name="矩形 70">
                <a:extLst>
                  <a:ext uri="{FF2B5EF4-FFF2-40B4-BE49-F238E27FC236}">
                    <a16:creationId xmlns:a16="http://schemas.microsoft.com/office/drawing/2014/main" id="{1C09F5E2-D8FF-491C-A647-A01C6EDB819B}"/>
                  </a:ext>
                </a:extLst>
              </p:cNvPr>
              <p:cNvSpPr/>
              <p:nvPr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35" name="矩形 72">
                <a:extLst>
                  <a:ext uri="{FF2B5EF4-FFF2-40B4-BE49-F238E27FC236}">
                    <a16:creationId xmlns:a16="http://schemas.microsoft.com/office/drawing/2014/main" id="{18F5EF8B-C927-463A-AAFF-50508D0B4BBD}"/>
                  </a:ext>
                </a:extLst>
              </p:cNvPr>
              <p:cNvSpPr/>
              <p:nvPr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33" name="矩形 68">
              <a:extLst>
                <a:ext uri="{FF2B5EF4-FFF2-40B4-BE49-F238E27FC236}">
                  <a16:creationId xmlns:a16="http://schemas.microsoft.com/office/drawing/2014/main" id="{DEF6F6A5-D8C7-4264-9165-D801E34E6FC1}"/>
                </a:ext>
              </a:extLst>
            </p:cNvPr>
            <p:cNvSpPr/>
            <p:nvPr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pic>
        <p:nvPicPr>
          <p:cNvPr id="36" name="圖片 32">
            <a:extLst>
              <a:ext uri="{FF2B5EF4-FFF2-40B4-BE49-F238E27FC236}">
                <a16:creationId xmlns:a16="http://schemas.microsoft.com/office/drawing/2014/main" id="{7A82BF3A-A1A5-4C6B-9FC2-39FD7D3CE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文本框 30">
            <a:extLst>
              <a:ext uri="{FF2B5EF4-FFF2-40B4-BE49-F238E27FC236}">
                <a16:creationId xmlns:a16="http://schemas.microsoft.com/office/drawing/2014/main" id="{40678CF1-87DA-49D8-B206-F1E3BFEA3218}"/>
              </a:ext>
            </a:extLst>
          </p:cNvPr>
          <p:cNvSpPr txBox="1"/>
          <p:nvPr/>
        </p:nvSpPr>
        <p:spPr>
          <a:xfrm>
            <a:off x="5295074" y="251191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文字方塊 71">
            <a:extLst>
              <a:ext uri="{FF2B5EF4-FFF2-40B4-BE49-F238E27FC236}">
                <a16:creationId xmlns:a16="http://schemas.microsoft.com/office/drawing/2014/main" id="{712C1205-84D5-4867-8924-770DCABE595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4296343" y="103438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5" name="文字版面配置區 2"/>
          <p:cNvSpPr>
            <a:spLocks noGrp="1"/>
          </p:cNvSpPr>
          <p:nvPr>
            <p:ph type="body" sz="quarter" idx="11"/>
          </p:nvPr>
        </p:nvSpPr>
        <p:spPr>
          <a:xfrm>
            <a:off x="4296343" y="1818166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6" name="文字版面配置區 2"/>
          <p:cNvSpPr>
            <a:spLocks noGrp="1"/>
          </p:cNvSpPr>
          <p:nvPr>
            <p:ph type="body" sz="quarter" idx="12"/>
          </p:nvPr>
        </p:nvSpPr>
        <p:spPr>
          <a:xfrm>
            <a:off x="4296343" y="2601952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7" name="文字版面配置區 2"/>
          <p:cNvSpPr>
            <a:spLocks noGrp="1"/>
          </p:cNvSpPr>
          <p:nvPr>
            <p:ph type="body" sz="quarter" idx="13"/>
          </p:nvPr>
        </p:nvSpPr>
        <p:spPr>
          <a:xfrm>
            <a:off x="4296343" y="3385738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1" name="文字版面配置區 2"/>
          <p:cNvSpPr>
            <a:spLocks noGrp="1"/>
          </p:cNvSpPr>
          <p:nvPr>
            <p:ph type="body" sz="quarter" idx="14"/>
          </p:nvPr>
        </p:nvSpPr>
        <p:spPr>
          <a:xfrm>
            <a:off x="4296343" y="4169524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5" name="文字版面配置區 2"/>
          <p:cNvSpPr>
            <a:spLocks noGrp="1"/>
          </p:cNvSpPr>
          <p:nvPr>
            <p:ph type="body" sz="quarter" idx="15"/>
          </p:nvPr>
        </p:nvSpPr>
        <p:spPr>
          <a:xfrm>
            <a:off x="4296343" y="4953310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9" name="文字版面配置區 2"/>
          <p:cNvSpPr>
            <a:spLocks noGrp="1"/>
          </p:cNvSpPr>
          <p:nvPr>
            <p:ph type="body" sz="quarter" idx="16"/>
          </p:nvPr>
        </p:nvSpPr>
        <p:spPr>
          <a:xfrm>
            <a:off x="4296343" y="5737096"/>
            <a:ext cx="6578125" cy="44409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baseline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39" name="直線接點 17">
            <a:extLst>
              <a:ext uri="{FF2B5EF4-FFF2-40B4-BE49-F238E27FC236}">
                <a16:creationId xmlns:a16="http://schemas.microsoft.com/office/drawing/2014/main" id="{4F7FB8C8-E745-4DBD-B9BF-9E2119556AC8}"/>
              </a:ext>
            </a:extLst>
          </p:cNvPr>
          <p:cNvCxnSpPr>
            <a:cxnSpLocks/>
          </p:cNvCxnSpPr>
          <p:nvPr userDrawn="1"/>
        </p:nvCxnSpPr>
        <p:spPr>
          <a:xfrm>
            <a:off x="3890963" y="852488"/>
            <a:ext cx="0" cy="5418137"/>
          </a:xfrm>
          <a:prstGeom prst="line">
            <a:avLst/>
          </a:prstGeom>
          <a:ln w="127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群組 18">
            <a:extLst>
              <a:ext uri="{FF2B5EF4-FFF2-40B4-BE49-F238E27FC236}">
                <a16:creationId xmlns:a16="http://schemas.microsoft.com/office/drawing/2014/main" id="{EB81686D-4721-419B-82DE-AC25DF18A897}"/>
              </a:ext>
            </a:extLst>
          </p:cNvPr>
          <p:cNvGrpSpPr/>
          <p:nvPr userDrawn="1"/>
        </p:nvGrpSpPr>
        <p:grpSpPr>
          <a:xfrm>
            <a:off x="3633889" y="912467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1" name="矩形 19">
              <a:extLst>
                <a:ext uri="{FF2B5EF4-FFF2-40B4-BE49-F238E27FC236}">
                  <a16:creationId xmlns:a16="http://schemas.microsoft.com/office/drawing/2014/main" id="{E290EFD9-A132-4427-A26E-1532C262DCFA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2" name="文字方塊 20">
              <a:extLst>
                <a:ext uri="{FF2B5EF4-FFF2-40B4-BE49-F238E27FC236}">
                  <a16:creationId xmlns:a16="http://schemas.microsoft.com/office/drawing/2014/main" id="{6275DE37-0603-450B-953A-2F7800C14CAF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3" name="群組 21">
            <a:extLst>
              <a:ext uri="{FF2B5EF4-FFF2-40B4-BE49-F238E27FC236}">
                <a16:creationId xmlns:a16="http://schemas.microsoft.com/office/drawing/2014/main" id="{4548C07F-40D9-4ABB-B2DA-76E4A40EDB80}"/>
              </a:ext>
            </a:extLst>
          </p:cNvPr>
          <p:cNvGrpSpPr/>
          <p:nvPr userDrawn="1"/>
        </p:nvGrpSpPr>
        <p:grpSpPr>
          <a:xfrm>
            <a:off x="3633889" y="1697473"/>
            <a:ext cx="514773" cy="514773"/>
            <a:chOff x="5379241" y="2944842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44" name="矩形 22">
              <a:extLst>
                <a:ext uri="{FF2B5EF4-FFF2-40B4-BE49-F238E27FC236}">
                  <a16:creationId xmlns:a16="http://schemas.microsoft.com/office/drawing/2014/main" id="{17D0099A-DDEE-4535-9F5A-084BBFC1CC0D}"/>
                </a:ext>
              </a:extLst>
            </p:cNvPr>
            <p:cNvSpPr/>
            <p:nvPr/>
          </p:nvSpPr>
          <p:spPr>
            <a:xfrm flipV="1">
              <a:off x="5379241" y="2944842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5" name="文字方塊 23">
              <a:extLst>
                <a:ext uri="{FF2B5EF4-FFF2-40B4-BE49-F238E27FC236}">
                  <a16:creationId xmlns:a16="http://schemas.microsoft.com/office/drawing/2014/main" id="{9E9580F0-7F49-4771-B0D8-78F2E8CC5712}"/>
                </a:ext>
              </a:extLst>
            </p:cNvPr>
            <p:cNvSpPr txBox="1"/>
            <p:nvPr/>
          </p:nvSpPr>
          <p:spPr>
            <a:xfrm>
              <a:off x="5379241" y="2970414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6" name="群組 24">
            <a:extLst>
              <a:ext uri="{FF2B5EF4-FFF2-40B4-BE49-F238E27FC236}">
                <a16:creationId xmlns:a16="http://schemas.microsoft.com/office/drawing/2014/main" id="{4A1F63CA-B4A6-4017-AADD-943D8E20B4FB}"/>
              </a:ext>
            </a:extLst>
          </p:cNvPr>
          <p:cNvGrpSpPr/>
          <p:nvPr userDrawn="1"/>
        </p:nvGrpSpPr>
        <p:grpSpPr>
          <a:xfrm>
            <a:off x="3633888" y="2482479"/>
            <a:ext cx="516871" cy="514773"/>
            <a:chOff x="5379241" y="4158000"/>
            <a:chExt cx="516870" cy="514773"/>
          </a:xfrm>
          <a:solidFill>
            <a:schemeClr val="accent4">
              <a:lumMod val="90000"/>
            </a:schemeClr>
          </a:solidFill>
        </p:grpSpPr>
        <p:sp>
          <p:nvSpPr>
            <p:cNvPr id="47" name="矩形 25">
              <a:extLst>
                <a:ext uri="{FF2B5EF4-FFF2-40B4-BE49-F238E27FC236}">
                  <a16:creationId xmlns:a16="http://schemas.microsoft.com/office/drawing/2014/main" id="{FA2B070A-BBA0-4FBB-B185-0D4B582C459B}"/>
                </a:ext>
              </a:extLst>
            </p:cNvPr>
            <p:cNvSpPr/>
            <p:nvPr/>
          </p:nvSpPr>
          <p:spPr>
            <a:xfrm flipV="1">
              <a:off x="5379241" y="415800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48" name="文字方塊 26">
              <a:extLst>
                <a:ext uri="{FF2B5EF4-FFF2-40B4-BE49-F238E27FC236}">
                  <a16:creationId xmlns:a16="http://schemas.microsoft.com/office/drawing/2014/main" id="{C21568BE-84EE-44CD-9D21-7797B6AD1F3E}"/>
                </a:ext>
              </a:extLst>
            </p:cNvPr>
            <p:cNvSpPr txBox="1"/>
            <p:nvPr/>
          </p:nvSpPr>
          <p:spPr>
            <a:xfrm>
              <a:off x="5381338" y="4192738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49" name="群組 27">
            <a:extLst>
              <a:ext uri="{FF2B5EF4-FFF2-40B4-BE49-F238E27FC236}">
                <a16:creationId xmlns:a16="http://schemas.microsoft.com/office/drawing/2014/main" id="{4DC489A0-21FF-4948-AA18-A9B77860A19C}"/>
              </a:ext>
            </a:extLst>
          </p:cNvPr>
          <p:cNvGrpSpPr/>
          <p:nvPr userDrawn="1"/>
        </p:nvGrpSpPr>
        <p:grpSpPr>
          <a:xfrm>
            <a:off x="3633888" y="3267485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50" name="矩形 28">
              <a:extLst>
                <a:ext uri="{FF2B5EF4-FFF2-40B4-BE49-F238E27FC236}">
                  <a16:creationId xmlns:a16="http://schemas.microsoft.com/office/drawing/2014/main" id="{8FBF37AC-5EBB-442E-86A9-827AF643F6E4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1" name="文字方塊 29">
              <a:extLst>
                <a:ext uri="{FF2B5EF4-FFF2-40B4-BE49-F238E27FC236}">
                  <a16:creationId xmlns:a16="http://schemas.microsoft.com/office/drawing/2014/main" id="{A8EB25A3-310C-43EF-BACB-0E5BA72D1731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2" name="群組 18">
            <a:extLst>
              <a:ext uri="{FF2B5EF4-FFF2-40B4-BE49-F238E27FC236}">
                <a16:creationId xmlns:a16="http://schemas.microsoft.com/office/drawing/2014/main" id="{D7B0B515-D1AC-4771-B892-BB1CFA1F765E}"/>
              </a:ext>
            </a:extLst>
          </p:cNvPr>
          <p:cNvGrpSpPr/>
          <p:nvPr userDrawn="1"/>
        </p:nvGrpSpPr>
        <p:grpSpPr>
          <a:xfrm>
            <a:off x="3633889" y="4052491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53" name="矩形 19">
              <a:extLst>
                <a:ext uri="{FF2B5EF4-FFF2-40B4-BE49-F238E27FC236}">
                  <a16:creationId xmlns:a16="http://schemas.microsoft.com/office/drawing/2014/main" id="{CAC5BB58-3CE3-4CD7-AAD4-438B455CAB7D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54" name="文字方塊 20">
              <a:extLst>
                <a:ext uri="{FF2B5EF4-FFF2-40B4-BE49-F238E27FC236}">
                  <a16:creationId xmlns:a16="http://schemas.microsoft.com/office/drawing/2014/main" id="{D6675E0F-940D-4448-8C49-04F5E8DB9DD4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5" name="群組 27">
            <a:extLst>
              <a:ext uri="{FF2B5EF4-FFF2-40B4-BE49-F238E27FC236}">
                <a16:creationId xmlns:a16="http://schemas.microsoft.com/office/drawing/2014/main" id="{F4297F89-85F2-4AE5-885C-52D0A5E3A392}"/>
              </a:ext>
            </a:extLst>
          </p:cNvPr>
          <p:cNvGrpSpPr/>
          <p:nvPr userDrawn="1"/>
        </p:nvGrpSpPr>
        <p:grpSpPr>
          <a:xfrm>
            <a:off x="3633888" y="4837497"/>
            <a:ext cx="514775" cy="514773"/>
            <a:chOff x="5379240" y="5371158"/>
            <a:chExt cx="514774" cy="514773"/>
          </a:xfrm>
          <a:solidFill>
            <a:schemeClr val="accent4">
              <a:lumMod val="90000"/>
            </a:schemeClr>
          </a:solidFill>
        </p:grpSpPr>
        <p:sp>
          <p:nvSpPr>
            <p:cNvPr id="56" name="矩形 28">
              <a:extLst>
                <a:ext uri="{FF2B5EF4-FFF2-40B4-BE49-F238E27FC236}">
                  <a16:creationId xmlns:a16="http://schemas.microsoft.com/office/drawing/2014/main" id="{6414049E-7A12-4396-A8AD-4B1C9ECBF33A}"/>
                </a:ext>
              </a:extLst>
            </p:cNvPr>
            <p:cNvSpPr/>
            <p:nvPr/>
          </p:nvSpPr>
          <p:spPr>
            <a:xfrm flipV="1">
              <a:off x="5379241" y="5371158"/>
              <a:ext cx="514773" cy="51477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dirty="0">
                <a:ea typeface="Malgun Gothic" panose="020B0503020000020004" pitchFamily="34" charset="-127"/>
              </a:endParaRPr>
            </a:p>
          </p:txBody>
        </p:sp>
        <p:sp>
          <p:nvSpPr>
            <p:cNvPr id="57" name="文字方塊 29">
              <a:extLst>
                <a:ext uri="{FF2B5EF4-FFF2-40B4-BE49-F238E27FC236}">
                  <a16:creationId xmlns:a16="http://schemas.microsoft.com/office/drawing/2014/main" id="{E1278DDB-DCA3-4E53-BE28-CB28786C095E}"/>
                </a:ext>
              </a:extLst>
            </p:cNvPr>
            <p:cNvSpPr txBox="1"/>
            <p:nvPr/>
          </p:nvSpPr>
          <p:spPr>
            <a:xfrm>
              <a:off x="5379240" y="5417259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6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58" name="群組 18">
            <a:extLst>
              <a:ext uri="{FF2B5EF4-FFF2-40B4-BE49-F238E27FC236}">
                <a16:creationId xmlns:a16="http://schemas.microsoft.com/office/drawing/2014/main" id="{0D5077C6-BD8D-4734-8EBD-BF2CB5FF2F34}"/>
              </a:ext>
            </a:extLst>
          </p:cNvPr>
          <p:cNvGrpSpPr/>
          <p:nvPr userDrawn="1"/>
        </p:nvGrpSpPr>
        <p:grpSpPr>
          <a:xfrm>
            <a:off x="3633889" y="5622502"/>
            <a:ext cx="514773" cy="514773"/>
            <a:chOff x="5379241" y="1872430"/>
            <a:chExt cx="514773" cy="514773"/>
          </a:xfrm>
          <a:solidFill>
            <a:schemeClr val="accent4">
              <a:lumMod val="90000"/>
            </a:schemeClr>
          </a:solidFill>
        </p:grpSpPr>
        <p:sp>
          <p:nvSpPr>
            <p:cNvPr id="59" name="矩形 19">
              <a:extLst>
                <a:ext uri="{FF2B5EF4-FFF2-40B4-BE49-F238E27FC236}">
                  <a16:creationId xmlns:a16="http://schemas.microsoft.com/office/drawing/2014/main" id="{7355AC60-AD0E-4CE4-92C0-3651E795CCE9}"/>
                </a:ext>
              </a:extLst>
            </p:cNvPr>
            <p:cNvSpPr/>
            <p:nvPr/>
          </p:nvSpPr>
          <p:spPr>
            <a:xfrm flipV="1">
              <a:off x="5379241" y="1872430"/>
              <a:ext cx="514773" cy="51477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  <p:sp>
          <p:nvSpPr>
            <p:cNvPr id="60" name="文字方塊 20">
              <a:extLst>
                <a:ext uri="{FF2B5EF4-FFF2-40B4-BE49-F238E27FC236}">
                  <a16:creationId xmlns:a16="http://schemas.microsoft.com/office/drawing/2014/main" id="{823F4E7B-447E-47F3-A188-A0BD87870559}"/>
                </a:ext>
              </a:extLst>
            </p:cNvPr>
            <p:cNvSpPr txBox="1"/>
            <p:nvPr/>
          </p:nvSpPr>
          <p:spPr>
            <a:xfrm>
              <a:off x="5379241" y="1897605"/>
              <a:ext cx="514773" cy="461665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TW" sz="2400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7</a:t>
              </a:r>
              <a:endParaRPr lang="zh-TW" altLang="en-US" sz="24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grpSp>
        <p:nvGrpSpPr>
          <p:cNvPr id="61" name="群組 65">
            <a:extLst>
              <a:ext uri="{FF2B5EF4-FFF2-40B4-BE49-F238E27FC236}">
                <a16:creationId xmlns:a16="http://schemas.microsoft.com/office/drawing/2014/main" id="{3F461D7E-CDF1-4714-89C3-B853501B2A7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2498725" cy="6858000"/>
            <a:chOff x="0" y="0"/>
            <a:chExt cx="2499330" cy="6858000"/>
          </a:xfrm>
        </p:grpSpPr>
        <p:grpSp>
          <p:nvGrpSpPr>
            <p:cNvPr id="62" name="群組 66">
              <a:extLst>
                <a:ext uri="{FF2B5EF4-FFF2-40B4-BE49-F238E27FC236}">
                  <a16:creationId xmlns:a16="http://schemas.microsoft.com/office/drawing/2014/main" id="{D83E9F2D-E635-42F9-AB67-858BB41BADA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216327" cy="6858000"/>
              <a:chOff x="0" y="0"/>
              <a:chExt cx="2216327" cy="6858000"/>
            </a:xfrm>
          </p:grpSpPr>
          <p:sp>
            <p:nvSpPr>
              <p:cNvPr id="68" name="矩形 70">
                <a:extLst>
                  <a:ext uri="{FF2B5EF4-FFF2-40B4-BE49-F238E27FC236}">
                    <a16:creationId xmlns:a16="http://schemas.microsoft.com/office/drawing/2014/main" id="{A3E1B08F-50C7-41E0-8558-C37669CCD3A4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2216686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  <p:sp>
            <p:nvSpPr>
              <p:cNvPr id="69" name="矩形 72">
                <a:extLst>
                  <a:ext uri="{FF2B5EF4-FFF2-40B4-BE49-F238E27FC236}">
                    <a16:creationId xmlns:a16="http://schemas.microsoft.com/office/drawing/2014/main" id="{26321405-4B56-41A5-B648-56295FD20255}"/>
                  </a:ext>
                </a:extLst>
              </p:cNvPr>
              <p:cNvSpPr/>
              <p:nvPr userDrawn="1"/>
            </p:nvSpPr>
            <p:spPr>
              <a:xfrm>
                <a:off x="0" y="6270625"/>
                <a:ext cx="1443387" cy="95250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63" name="矩形 68">
              <a:extLst>
                <a:ext uri="{FF2B5EF4-FFF2-40B4-BE49-F238E27FC236}">
                  <a16:creationId xmlns:a16="http://schemas.microsoft.com/office/drawing/2014/main" id="{7531ACE3-825C-40FC-9646-1616C9F97861}"/>
                </a:ext>
              </a:extLst>
            </p:cNvPr>
            <p:cNvSpPr/>
            <p:nvPr userDrawn="1"/>
          </p:nvSpPr>
          <p:spPr bwMode="auto">
            <a:xfrm>
              <a:off x="1807012" y="555625"/>
              <a:ext cx="692318" cy="696913"/>
            </a:xfrm>
            <a:prstGeom prst="rect">
              <a:avLst/>
            </a:prstGeom>
            <a:noFill/>
            <a:ln>
              <a:solidFill>
                <a:schemeClr val="accent4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>
                <a:ea typeface="Malgun Gothic" panose="020B0503020000020004" pitchFamily="34" charset="-127"/>
              </a:endParaRPr>
            </a:p>
          </p:txBody>
        </p:sp>
      </p:grpSp>
      <p:pic>
        <p:nvPicPr>
          <p:cNvPr id="70" name="圖片 32">
            <a:extLst>
              <a:ext uri="{FF2B5EF4-FFF2-40B4-BE49-F238E27FC236}">
                <a16:creationId xmlns:a16="http://schemas.microsoft.com/office/drawing/2014/main" id="{877A0588-E864-4AE8-880F-500FBC44DD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0" y="6137275"/>
            <a:ext cx="865188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文本框 30">
            <a:extLst>
              <a:ext uri="{FF2B5EF4-FFF2-40B4-BE49-F238E27FC236}">
                <a16:creationId xmlns:a16="http://schemas.microsoft.com/office/drawing/2014/main" id="{589238B9-AD4F-43D6-93B9-A8D9C41FD636}"/>
              </a:ext>
            </a:extLst>
          </p:cNvPr>
          <p:cNvSpPr txBox="1"/>
          <p:nvPr userDrawn="1"/>
        </p:nvSpPr>
        <p:spPr>
          <a:xfrm>
            <a:off x="5295074" y="251191"/>
            <a:ext cx="2418941" cy="5078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defRPr/>
            </a:pPr>
            <a:r>
              <a:rPr lang="en-US" altLang="zh-TW" sz="2700" dirty="0">
                <a:solidFill>
                  <a:srgbClr val="113F67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Agenda</a:t>
            </a:r>
            <a:endParaRPr lang="zh-TW" altLang="en-US" sz="2700" dirty="0">
              <a:solidFill>
                <a:srgbClr val="113F67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文字方塊 71">
            <a:extLst>
              <a:ext uri="{FF2B5EF4-FFF2-40B4-BE49-F238E27FC236}">
                <a16:creationId xmlns:a16="http://schemas.microsoft.com/office/drawing/2014/main" id="{40F2F480-9FDD-46FA-9542-695781890A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 rot="16200000">
            <a:off x="-1788319" y="2229644"/>
            <a:ext cx="4327525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defRPr/>
            </a:pPr>
            <a:r>
              <a:rPr lang="en-US" altLang="zh-TW" dirty="0">
                <a:solidFill>
                  <a:schemeClr val="accent3">
                    <a:lumMod val="7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ELAN MICROELECTRONICS CORP.</a:t>
            </a:r>
            <a:endParaRPr lang="zh-TW" altLang="en-US" dirty="0">
              <a:solidFill>
                <a:schemeClr val="accent3">
                  <a:lumMod val="7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565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6" name="圖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sp>
        <p:nvSpPr>
          <p:cNvPr id="7" name="文字版面配置區 12"/>
          <p:cNvSpPr>
            <a:spLocks noGrp="1"/>
          </p:cNvSpPr>
          <p:nvPr>
            <p:ph type="body" sz="quarter" idx="10" hasCustomPrompt="1"/>
          </p:nvPr>
        </p:nvSpPr>
        <p:spPr>
          <a:xfrm>
            <a:off x="4088880" y="2991516"/>
            <a:ext cx="7697848" cy="61862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Chapter </a:t>
            </a:r>
            <a:r>
              <a:rPr lang="en-US" altLang="zh-TW" dirty="0" err="1"/>
              <a:t>Toptic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sp>
        <p:nvSpPr>
          <p:cNvPr id="10" name="文字版面配置區 9"/>
          <p:cNvSpPr>
            <a:spLocks noGrp="1"/>
          </p:cNvSpPr>
          <p:nvPr>
            <p:ph type="body" sz="quarter" idx="11" hasCustomPrompt="1"/>
          </p:nvPr>
        </p:nvSpPr>
        <p:spPr>
          <a:xfrm>
            <a:off x="4089400" y="3610139"/>
            <a:ext cx="6121400" cy="368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grpSp>
        <p:nvGrpSpPr>
          <p:cNvPr id="9" name="群組 2">
            <a:extLst>
              <a:ext uri="{FF2B5EF4-FFF2-40B4-BE49-F238E27FC236}">
                <a16:creationId xmlns:a16="http://schemas.microsoft.com/office/drawing/2014/main" id="{93563CB3-5555-4BCC-81ED-21D6E784C8D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2975"/>
            <a:chExt cx="12192000" cy="6858000"/>
          </a:xfrm>
        </p:grpSpPr>
        <p:sp>
          <p:nvSpPr>
            <p:cNvPr id="11" name="矩形 3">
              <a:extLst>
                <a:ext uri="{FF2B5EF4-FFF2-40B4-BE49-F238E27FC236}">
                  <a16:creationId xmlns:a16="http://schemas.microsoft.com/office/drawing/2014/main" id="{3D107B56-828B-4885-BF0C-486D22E03BFD}"/>
                </a:ext>
              </a:extLst>
            </p:cNvPr>
            <p:cNvSpPr/>
            <p:nvPr/>
          </p:nvSpPr>
          <p:spPr>
            <a:xfrm>
              <a:off x="0" y="-22975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4">
              <a:extLst>
                <a:ext uri="{FF2B5EF4-FFF2-40B4-BE49-F238E27FC236}">
                  <a16:creationId xmlns:a16="http://schemas.microsoft.com/office/drawing/2014/main" id="{8F03C84B-4AF3-460A-8C5F-C834A49876E9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3" name="圖片 5">
            <a:extLst>
              <a:ext uri="{FF2B5EF4-FFF2-40B4-BE49-F238E27FC236}">
                <a16:creationId xmlns:a16="http://schemas.microsoft.com/office/drawing/2014/main" id="{DBCD2F48-9B4C-4B81-A550-C051D07994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14" name="圖片 7">
            <a:extLst>
              <a:ext uri="{FF2B5EF4-FFF2-40B4-BE49-F238E27FC236}">
                <a16:creationId xmlns:a16="http://schemas.microsoft.com/office/drawing/2014/main" id="{9FA5B9DC-C270-4941-A3F3-EF634A4C76F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grpSp>
        <p:nvGrpSpPr>
          <p:cNvPr id="15" name="群組 2">
            <a:extLst>
              <a:ext uri="{FF2B5EF4-FFF2-40B4-BE49-F238E27FC236}">
                <a16:creationId xmlns:a16="http://schemas.microsoft.com/office/drawing/2014/main" id="{24A750D7-D95F-4B6D-9C1D-081C4C99EBE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548BA441-060D-473F-8E10-C381A4E5938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 4">
              <a:extLst>
                <a:ext uri="{FF2B5EF4-FFF2-40B4-BE49-F238E27FC236}">
                  <a16:creationId xmlns:a16="http://schemas.microsoft.com/office/drawing/2014/main" id="{BABCA299-5BF4-4C42-BCFA-5380E4F3B71E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8" name="圖片 5">
            <a:extLst>
              <a:ext uri="{FF2B5EF4-FFF2-40B4-BE49-F238E27FC236}">
                <a16:creationId xmlns:a16="http://schemas.microsoft.com/office/drawing/2014/main" id="{D629E750-D973-4BF2-8BFF-19F6479FAC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19" name="圖片 7">
            <a:extLst>
              <a:ext uri="{FF2B5EF4-FFF2-40B4-BE49-F238E27FC236}">
                <a16:creationId xmlns:a16="http://schemas.microsoft.com/office/drawing/2014/main" id="{E0005624-75A0-4ADD-AAA8-3F19AB9A64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grpSp>
        <p:nvGrpSpPr>
          <p:cNvPr id="20" name="群組 2">
            <a:extLst>
              <a:ext uri="{FF2B5EF4-FFF2-40B4-BE49-F238E27FC236}">
                <a16:creationId xmlns:a16="http://schemas.microsoft.com/office/drawing/2014/main" id="{D9185118-9675-49DC-8BFD-0BBECA2CAAA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1" name="矩形 3">
              <a:extLst>
                <a:ext uri="{FF2B5EF4-FFF2-40B4-BE49-F238E27FC236}">
                  <a16:creationId xmlns:a16="http://schemas.microsoft.com/office/drawing/2014/main" id="{E55D6C21-139F-4461-AE61-2AA2519A1471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 4">
              <a:extLst>
                <a:ext uri="{FF2B5EF4-FFF2-40B4-BE49-F238E27FC236}">
                  <a16:creationId xmlns:a16="http://schemas.microsoft.com/office/drawing/2014/main" id="{068BA3FE-B51E-4E91-BAA9-C9572E66F2A2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3" name="圖片 5">
            <a:extLst>
              <a:ext uri="{FF2B5EF4-FFF2-40B4-BE49-F238E27FC236}">
                <a16:creationId xmlns:a16="http://schemas.microsoft.com/office/drawing/2014/main" id="{454A5DC7-CA3F-4495-8A8F-A9439776D9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24" name="圖片 7">
            <a:extLst>
              <a:ext uri="{FF2B5EF4-FFF2-40B4-BE49-F238E27FC236}">
                <a16:creationId xmlns:a16="http://schemas.microsoft.com/office/drawing/2014/main" id="{D7EEDBBB-44DF-405E-B5D4-359472E14E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grpSp>
        <p:nvGrpSpPr>
          <p:cNvPr id="25" name="群組 2">
            <a:extLst>
              <a:ext uri="{FF2B5EF4-FFF2-40B4-BE49-F238E27FC236}">
                <a16:creationId xmlns:a16="http://schemas.microsoft.com/office/drawing/2014/main" id="{08F7A088-1922-4A0B-81D2-F0871637313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-22975"/>
            <a:chExt cx="12192000" cy="6858000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B553C9EF-88FB-4955-BD90-4AB134309F4A}"/>
                </a:ext>
              </a:extLst>
            </p:cNvPr>
            <p:cNvSpPr/>
            <p:nvPr/>
          </p:nvSpPr>
          <p:spPr>
            <a:xfrm>
              <a:off x="0" y="-22975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4">
              <a:extLst>
                <a:ext uri="{FF2B5EF4-FFF2-40B4-BE49-F238E27FC236}">
                  <a16:creationId xmlns:a16="http://schemas.microsoft.com/office/drawing/2014/main" id="{1BC9A7B6-971A-4833-98E6-221F66E890F6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8" name="圖片 5">
            <a:extLst>
              <a:ext uri="{FF2B5EF4-FFF2-40B4-BE49-F238E27FC236}">
                <a16:creationId xmlns:a16="http://schemas.microsoft.com/office/drawing/2014/main" id="{C58B49A6-DB00-4EB4-BE20-841CF3AA3C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29" name="圖片 7">
            <a:extLst>
              <a:ext uri="{FF2B5EF4-FFF2-40B4-BE49-F238E27FC236}">
                <a16:creationId xmlns:a16="http://schemas.microsoft.com/office/drawing/2014/main" id="{1F6C1FFE-6E45-46C5-B3E6-16883202EE3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grpSp>
        <p:nvGrpSpPr>
          <p:cNvPr id="30" name="群組 2">
            <a:extLst>
              <a:ext uri="{FF2B5EF4-FFF2-40B4-BE49-F238E27FC236}">
                <a16:creationId xmlns:a16="http://schemas.microsoft.com/office/drawing/2014/main" id="{4FAA17C3-AE41-4646-9F9B-3BD1D4A9383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1" name="矩形 3">
              <a:extLst>
                <a:ext uri="{FF2B5EF4-FFF2-40B4-BE49-F238E27FC236}">
                  <a16:creationId xmlns:a16="http://schemas.microsoft.com/office/drawing/2014/main" id="{A1B52C60-4F5D-4C68-A96C-27028882A4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4">
              <a:extLst>
                <a:ext uri="{FF2B5EF4-FFF2-40B4-BE49-F238E27FC236}">
                  <a16:creationId xmlns:a16="http://schemas.microsoft.com/office/drawing/2014/main" id="{DBA07493-769D-4B1F-8C73-A3A3B4984674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3" name="圖片 5">
            <a:extLst>
              <a:ext uri="{FF2B5EF4-FFF2-40B4-BE49-F238E27FC236}">
                <a16:creationId xmlns:a16="http://schemas.microsoft.com/office/drawing/2014/main" id="{5B19BF8A-EAF4-4C61-BB06-2D5496EDD1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34" name="圖片 7">
            <a:extLst>
              <a:ext uri="{FF2B5EF4-FFF2-40B4-BE49-F238E27FC236}">
                <a16:creationId xmlns:a16="http://schemas.microsoft.com/office/drawing/2014/main" id="{5DA37D83-E72B-4E53-A45A-E7BD7B7A2CF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  <p:grpSp>
        <p:nvGrpSpPr>
          <p:cNvPr id="35" name="群組 2">
            <a:extLst>
              <a:ext uri="{FF2B5EF4-FFF2-40B4-BE49-F238E27FC236}">
                <a16:creationId xmlns:a16="http://schemas.microsoft.com/office/drawing/2014/main" id="{C60F2B81-2A11-41CC-AE99-63AA14685E61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5446247C-DCB1-4408-A4D7-F69F47EFABF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 4">
              <a:extLst>
                <a:ext uri="{FF2B5EF4-FFF2-40B4-BE49-F238E27FC236}">
                  <a16:creationId xmlns:a16="http://schemas.microsoft.com/office/drawing/2014/main" id="{DF04FFCE-A7F8-4D8D-BA50-91247D33C89E}"/>
                </a:ext>
              </a:extLst>
            </p:cNvPr>
            <p:cNvSpPr/>
            <p:nvPr/>
          </p:nvSpPr>
          <p:spPr>
            <a:xfrm>
              <a:off x="519573" y="426482"/>
              <a:ext cx="11152855" cy="60050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38" name="圖片 5">
            <a:extLst>
              <a:ext uri="{FF2B5EF4-FFF2-40B4-BE49-F238E27FC236}">
                <a16:creationId xmlns:a16="http://schemas.microsoft.com/office/drawing/2014/main" id="{CD27FFA1-000A-4297-86C7-7147DE4B21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16" y="2358953"/>
            <a:ext cx="3109764" cy="2113306"/>
          </a:xfrm>
          <a:prstGeom prst="rect">
            <a:avLst/>
          </a:prstGeom>
        </p:spPr>
      </p:pic>
      <p:pic>
        <p:nvPicPr>
          <p:cNvPr id="39" name="圖片 7">
            <a:extLst>
              <a:ext uri="{FF2B5EF4-FFF2-40B4-BE49-F238E27FC236}">
                <a16:creationId xmlns:a16="http://schemas.microsoft.com/office/drawing/2014/main" id="{D44DA5CF-4D2E-422B-8259-69F92BC281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-406" r="3038" b="50136"/>
          <a:stretch/>
        </p:blipFill>
        <p:spPr>
          <a:xfrm>
            <a:off x="-138895" y="6175173"/>
            <a:ext cx="12404202" cy="78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024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L - Chapter 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版面配置區 71"/>
          <p:cNvSpPr>
            <a:spLocks noGrp="1"/>
          </p:cNvSpPr>
          <p:nvPr>
            <p:ph type="body" sz="quarter" idx="10" hasCustomPrompt="1"/>
          </p:nvPr>
        </p:nvSpPr>
        <p:spPr>
          <a:xfrm>
            <a:off x="3808577" y="3241171"/>
            <a:ext cx="6597650" cy="53749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3600" baseline="0">
                <a:solidFill>
                  <a:srgbClr val="3E8494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ELAN Haptic Pad Solution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7" name="图文框 1"/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9" name="文字版面配置區 18"/>
          <p:cNvSpPr>
            <a:spLocks noGrp="1"/>
          </p:cNvSpPr>
          <p:nvPr>
            <p:ph type="body" sz="quarter" idx="11" hasCustomPrompt="1"/>
          </p:nvPr>
        </p:nvSpPr>
        <p:spPr>
          <a:xfrm>
            <a:off x="3808577" y="3778666"/>
            <a:ext cx="4467061" cy="3200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5AA8BA"/>
                </a:solidFill>
                <a:latin typeface="+mj-lt"/>
              </a:defRPr>
            </a:lvl1pPr>
          </a:lstStyle>
          <a:p>
            <a:pPr lvl="0"/>
            <a:r>
              <a:rPr lang="en-US" altLang="zh-TW" dirty="0"/>
              <a:t>Subtitle</a:t>
            </a:r>
            <a:endParaRPr lang="zh-TW" altLang="en-US" dirty="0"/>
          </a:p>
        </p:txBody>
      </p:sp>
      <p:sp>
        <p:nvSpPr>
          <p:cNvPr id="18" name="手繪多邊形 17"/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手繪多邊形 19"/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" name="群組 20"/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2" name="手繪多邊形 21"/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手繪多邊形 22"/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2" name="群組 5">
            <a:extLst>
              <a:ext uri="{FF2B5EF4-FFF2-40B4-BE49-F238E27FC236}">
                <a16:creationId xmlns:a16="http://schemas.microsoft.com/office/drawing/2014/main" id="{AFB7647C-A1CD-4A7B-932B-8D25A8E07C05}"/>
              </a:ext>
            </a:extLst>
          </p:cNvPr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13" name="图文框 1">
              <a:extLst>
                <a:ext uri="{FF2B5EF4-FFF2-40B4-BE49-F238E27FC236}">
                  <a16:creationId xmlns:a16="http://schemas.microsoft.com/office/drawing/2014/main" id="{B0CDFDE8-C3CE-40ED-A3CD-C252ADEB02BB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14" name="圖片 7">
              <a:extLst>
                <a:ext uri="{FF2B5EF4-FFF2-40B4-BE49-F238E27FC236}">
                  <a16:creationId xmlns:a16="http://schemas.microsoft.com/office/drawing/2014/main" id="{AC4B4DCB-BC4F-4927-A003-C3F105D7D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15" name="手繪多邊形 65">
            <a:extLst>
              <a:ext uri="{FF2B5EF4-FFF2-40B4-BE49-F238E27FC236}">
                <a16:creationId xmlns:a16="http://schemas.microsoft.com/office/drawing/2014/main" id="{A09F0806-EBE4-4684-B73B-B0A819B1B46A}"/>
              </a:ext>
            </a:extLst>
          </p:cNvPr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手繪多邊形 68">
            <a:extLst>
              <a:ext uri="{FF2B5EF4-FFF2-40B4-BE49-F238E27FC236}">
                <a16:creationId xmlns:a16="http://schemas.microsoft.com/office/drawing/2014/main" id="{63036CAD-769C-4421-B0E0-8709F6A6B9C3}"/>
              </a:ext>
            </a:extLst>
          </p:cNvPr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71">
            <a:extLst>
              <a:ext uri="{FF2B5EF4-FFF2-40B4-BE49-F238E27FC236}">
                <a16:creationId xmlns:a16="http://schemas.microsoft.com/office/drawing/2014/main" id="{A9FA51C4-7175-4565-85F6-8A3628F9B8C5}"/>
              </a:ext>
            </a:extLst>
          </p:cNvPr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24" name="手繪多邊形 69">
              <a:extLst>
                <a:ext uri="{FF2B5EF4-FFF2-40B4-BE49-F238E27FC236}">
                  <a16:creationId xmlns:a16="http://schemas.microsoft.com/office/drawing/2014/main" id="{48532DF6-5FD5-4A71-ADF8-100B24ADDBB2}"/>
                </a:ext>
              </a:extLst>
            </p:cNvPr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手繪多邊形 70">
              <a:extLst>
                <a:ext uri="{FF2B5EF4-FFF2-40B4-BE49-F238E27FC236}">
                  <a16:creationId xmlns:a16="http://schemas.microsoft.com/office/drawing/2014/main" id="{D85F3FDF-B5C2-4A6C-B687-977EF845CAE2}"/>
                </a:ext>
              </a:extLst>
            </p:cNvPr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6" name="群組 5">
            <a:extLst>
              <a:ext uri="{FF2B5EF4-FFF2-40B4-BE49-F238E27FC236}">
                <a16:creationId xmlns:a16="http://schemas.microsoft.com/office/drawing/2014/main" id="{E583F0D1-D7E1-45E6-8A58-AFA89A6490F2}"/>
              </a:ext>
            </a:extLst>
          </p:cNvPr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27" name="图文框 1">
              <a:extLst>
                <a:ext uri="{FF2B5EF4-FFF2-40B4-BE49-F238E27FC236}">
                  <a16:creationId xmlns:a16="http://schemas.microsoft.com/office/drawing/2014/main" id="{1D9682D2-42B4-4E3D-B8AF-DEA192957657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28" name="圖片 7">
              <a:extLst>
                <a:ext uri="{FF2B5EF4-FFF2-40B4-BE49-F238E27FC236}">
                  <a16:creationId xmlns:a16="http://schemas.microsoft.com/office/drawing/2014/main" id="{51BBF57B-A231-4979-A6D0-DAF7A6BABA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29" name="手繪多邊形 17">
            <a:extLst>
              <a:ext uri="{FF2B5EF4-FFF2-40B4-BE49-F238E27FC236}">
                <a16:creationId xmlns:a16="http://schemas.microsoft.com/office/drawing/2014/main" id="{45B628E6-BBE1-49C2-B6A1-6AB1E8D45F0A}"/>
              </a:ext>
            </a:extLst>
          </p:cNvPr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0" name="群組 19">
            <a:extLst>
              <a:ext uri="{FF2B5EF4-FFF2-40B4-BE49-F238E27FC236}">
                <a16:creationId xmlns:a16="http://schemas.microsoft.com/office/drawing/2014/main" id="{FAAC5D5A-9BF6-489E-8C2F-3DAD2E0BC2D3}"/>
              </a:ext>
            </a:extLst>
          </p:cNvPr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31" name="手繪多邊形 20">
              <a:extLst>
                <a:ext uri="{FF2B5EF4-FFF2-40B4-BE49-F238E27FC236}">
                  <a16:creationId xmlns:a16="http://schemas.microsoft.com/office/drawing/2014/main" id="{5F2C2A71-E2B9-4AA7-9237-67A0780E6963}"/>
                </a:ext>
              </a:extLst>
            </p:cNvPr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手繪多邊形 21">
              <a:extLst>
                <a:ext uri="{FF2B5EF4-FFF2-40B4-BE49-F238E27FC236}">
                  <a16:creationId xmlns:a16="http://schemas.microsoft.com/office/drawing/2014/main" id="{5B15D390-AC64-415A-BF7A-F9B748EC0388}"/>
                </a:ext>
              </a:extLst>
            </p:cNvPr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33" name="手繪多邊形 22">
            <a:extLst>
              <a:ext uri="{FF2B5EF4-FFF2-40B4-BE49-F238E27FC236}">
                <a16:creationId xmlns:a16="http://schemas.microsoft.com/office/drawing/2014/main" id="{571AC209-CA17-4B01-8D16-57335728AA7E}"/>
              </a:ext>
            </a:extLst>
          </p:cNvPr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4" name="群組 5">
            <a:extLst>
              <a:ext uri="{FF2B5EF4-FFF2-40B4-BE49-F238E27FC236}">
                <a16:creationId xmlns:a16="http://schemas.microsoft.com/office/drawing/2014/main" id="{F8FB90D7-04E3-48FB-B972-3E1C395ED315}"/>
              </a:ext>
            </a:extLst>
          </p:cNvPr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35" name="图文框 1">
              <a:extLst>
                <a:ext uri="{FF2B5EF4-FFF2-40B4-BE49-F238E27FC236}">
                  <a16:creationId xmlns:a16="http://schemas.microsoft.com/office/drawing/2014/main" id="{1232BB0A-485D-46EF-A156-96840E406FF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5AA8BA"/>
            </a:solidFill>
            <a:ln>
              <a:solidFill>
                <a:srgbClr val="5AA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36" name="圖片 7">
              <a:extLst>
                <a:ext uri="{FF2B5EF4-FFF2-40B4-BE49-F238E27FC236}">
                  <a16:creationId xmlns:a16="http://schemas.microsoft.com/office/drawing/2014/main" id="{DA724D59-7714-4018-89CA-7B9F0991B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37" name="手繪多邊形 17">
            <a:extLst>
              <a:ext uri="{FF2B5EF4-FFF2-40B4-BE49-F238E27FC236}">
                <a16:creationId xmlns:a16="http://schemas.microsoft.com/office/drawing/2014/main" id="{68F997F7-D1DA-4FC2-8331-29FCDB6CFE21}"/>
              </a:ext>
            </a:extLst>
          </p:cNvPr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手繪多邊形 19">
            <a:extLst>
              <a:ext uri="{FF2B5EF4-FFF2-40B4-BE49-F238E27FC236}">
                <a16:creationId xmlns:a16="http://schemas.microsoft.com/office/drawing/2014/main" id="{26796050-9976-442A-9058-B9765767993B}"/>
              </a:ext>
            </a:extLst>
          </p:cNvPr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9" name="群組 20">
            <a:extLst>
              <a:ext uri="{FF2B5EF4-FFF2-40B4-BE49-F238E27FC236}">
                <a16:creationId xmlns:a16="http://schemas.microsoft.com/office/drawing/2014/main" id="{F1ED1687-F02B-4687-919D-4E818AE04760}"/>
              </a:ext>
            </a:extLst>
          </p:cNvPr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40" name="手繪多邊形 21">
              <a:extLst>
                <a:ext uri="{FF2B5EF4-FFF2-40B4-BE49-F238E27FC236}">
                  <a16:creationId xmlns:a16="http://schemas.microsoft.com/office/drawing/2014/main" id="{0D2618C3-9952-499D-958E-CB8FF04BFDA4}"/>
                </a:ext>
              </a:extLst>
            </p:cNvPr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 22">
              <a:extLst>
                <a:ext uri="{FF2B5EF4-FFF2-40B4-BE49-F238E27FC236}">
                  <a16:creationId xmlns:a16="http://schemas.microsoft.com/office/drawing/2014/main" id="{98BA99B0-9126-467C-B451-226B5F28DC42}"/>
                </a:ext>
              </a:extLst>
            </p:cNvPr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2" name="群組 5">
            <a:extLst>
              <a:ext uri="{FF2B5EF4-FFF2-40B4-BE49-F238E27FC236}">
                <a16:creationId xmlns:a16="http://schemas.microsoft.com/office/drawing/2014/main" id="{8768833A-FE8C-409B-A9F3-DEE68C5BD5C2}"/>
              </a:ext>
            </a:extLst>
          </p:cNvPr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43" name="图文框 1">
              <a:extLst>
                <a:ext uri="{FF2B5EF4-FFF2-40B4-BE49-F238E27FC236}">
                  <a16:creationId xmlns:a16="http://schemas.microsoft.com/office/drawing/2014/main" id="{828E9927-ED63-4D06-B5E2-946652A2F998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44" name="圖片 7">
              <a:extLst>
                <a:ext uri="{FF2B5EF4-FFF2-40B4-BE49-F238E27FC236}">
                  <a16:creationId xmlns:a16="http://schemas.microsoft.com/office/drawing/2014/main" id="{A98B8FB3-58EF-4D3A-BE20-0353979E1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45" name="手繪多邊形 65">
            <a:extLst>
              <a:ext uri="{FF2B5EF4-FFF2-40B4-BE49-F238E27FC236}">
                <a16:creationId xmlns:a16="http://schemas.microsoft.com/office/drawing/2014/main" id="{0AC8FA79-C91A-4D49-A248-8D88BA22A0F1}"/>
              </a:ext>
            </a:extLst>
          </p:cNvPr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手繪多邊形 68">
            <a:extLst>
              <a:ext uri="{FF2B5EF4-FFF2-40B4-BE49-F238E27FC236}">
                <a16:creationId xmlns:a16="http://schemas.microsoft.com/office/drawing/2014/main" id="{27B6C2BB-8FD5-4FA5-958F-DBFB464C8B27}"/>
              </a:ext>
            </a:extLst>
          </p:cNvPr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7" name="群組 71">
            <a:extLst>
              <a:ext uri="{FF2B5EF4-FFF2-40B4-BE49-F238E27FC236}">
                <a16:creationId xmlns:a16="http://schemas.microsoft.com/office/drawing/2014/main" id="{632D71DF-9B5F-4F4A-9036-742776F06B84}"/>
              </a:ext>
            </a:extLst>
          </p:cNvPr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48" name="手繪多邊形 69">
              <a:extLst>
                <a:ext uri="{FF2B5EF4-FFF2-40B4-BE49-F238E27FC236}">
                  <a16:creationId xmlns:a16="http://schemas.microsoft.com/office/drawing/2014/main" id="{96169935-B303-41AF-BF7F-421C1B55134A}"/>
                </a:ext>
              </a:extLst>
            </p:cNvPr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 70">
              <a:extLst>
                <a:ext uri="{FF2B5EF4-FFF2-40B4-BE49-F238E27FC236}">
                  <a16:creationId xmlns:a16="http://schemas.microsoft.com/office/drawing/2014/main" id="{1F6B20C2-FC9F-4460-B215-B943FD6F0205}"/>
                </a:ext>
              </a:extLst>
            </p:cNvPr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0" name="群組 5">
            <a:extLst>
              <a:ext uri="{FF2B5EF4-FFF2-40B4-BE49-F238E27FC236}">
                <a16:creationId xmlns:a16="http://schemas.microsoft.com/office/drawing/2014/main" id="{31A13626-F08F-42E5-8DA8-655EE0C5C6DD}"/>
              </a:ext>
            </a:extLst>
          </p:cNvPr>
          <p:cNvGrpSpPr/>
          <p:nvPr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51" name="图文框 1">
              <a:extLst>
                <a:ext uri="{FF2B5EF4-FFF2-40B4-BE49-F238E27FC236}">
                  <a16:creationId xmlns:a16="http://schemas.microsoft.com/office/drawing/2014/main" id="{4F6F0B22-BC63-4E7F-87C4-2FA09BCD212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5AA8BA"/>
            </a:solidFill>
            <a:ln>
              <a:solidFill>
                <a:srgbClr val="5AA8BA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52" name="圖片 7">
              <a:extLst>
                <a:ext uri="{FF2B5EF4-FFF2-40B4-BE49-F238E27FC236}">
                  <a16:creationId xmlns:a16="http://schemas.microsoft.com/office/drawing/2014/main" id="{AB7990F5-0C84-46BF-8327-DD76D625B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53" name="手繪多邊形 17">
            <a:extLst>
              <a:ext uri="{FF2B5EF4-FFF2-40B4-BE49-F238E27FC236}">
                <a16:creationId xmlns:a16="http://schemas.microsoft.com/office/drawing/2014/main" id="{B4945CEC-B12E-4610-B1B4-3BB1FCBE837A}"/>
              </a:ext>
            </a:extLst>
          </p:cNvPr>
          <p:cNvSpPr/>
          <p:nvPr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手繪多邊形 19">
            <a:extLst>
              <a:ext uri="{FF2B5EF4-FFF2-40B4-BE49-F238E27FC236}">
                <a16:creationId xmlns:a16="http://schemas.microsoft.com/office/drawing/2014/main" id="{964EE40C-8410-4FA0-BBA7-C885B32E78F3}"/>
              </a:ext>
            </a:extLst>
          </p:cNvPr>
          <p:cNvSpPr/>
          <p:nvPr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55" name="群組 20">
            <a:extLst>
              <a:ext uri="{FF2B5EF4-FFF2-40B4-BE49-F238E27FC236}">
                <a16:creationId xmlns:a16="http://schemas.microsoft.com/office/drawing/2014/main" id="{4B2849AB-CAE3-4BF5-93B3-1BA582F28C88}"/>
              </a:ext>
            </a:extLst>
          </p:cNvPr>
          <p:cNvGrpSpPr/>
          <p:nvPr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56" name="手繪多邊形 21">
              <a:extLst>
                <a:ext uri="{FF2B5EF4-FFF2-40B4-BE49-F238E27FC236}">
                  <a16:creationId xmlns:a16="http://schemas.microsoft.com/office/drawing/2014/main" id="{70DEF3D4-66B9-459B-A4A9-5ECD70D42909}"/>
                </a:ext>
              </a:extLst>
            </p:cNvPr>
            <p:cNvSpPr/>
            <p:nvPr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 22">
              <a:extLst>
                <a:ext uri="{FF2B5EF4-FFF2-40B4-BE49-F238E27FC236}">
                  <a16:creationId xmlns:a16="http://schemas.microsoft.com/office/drawing/2014/main" id="{0BC99966-D41F-417B-9679-3F3503D39E30}"/>
                </a:ext>
              </a:extLst>
            </p:cNvPr>
            <p:cNvSpPr/>
            <p:nvPr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">
            <a:extLst>
              <a:ext uri="{FF2B5EF4-FFF2-40B4-BE49-F238E27FC236}">
                <a16:creationId xmlns:a16="http://schemas.microsoft.com/office/drawing/2014/main" id="{DA2A7CE4-3DF1-4E9B-A393-E9E04CF2D30D}"/>
              </a:ext>
            </a:extLst>
          </p:cNvPr>
          <p:cNvGrpSpPr/>
          <p:nvPr userDrawn="1"/>
        </p:nvGrpSpPr>
        <p:grpSpPr>
          <a:xfrm>
            <a:off x="1672790" y="2916821"/>
            <a:ext cx="1779503" cy="1186194"/>
            <a:chOff x="1906244" y="3165569"/>
            <a:chExt cx="1406335" cy="937445"/>
          </a:xfrm>
        </p:grpSpPr>
        <p:sp>
          <p:nvSpPr>
            <p:cNvPr id="59" name="图文框 1">
              <a:extLst>
                <a:ext uri="{FF2B5EF4-FFF2-40B4-BE49-F238E27FC236}">
                  <a16:creationId xmlns:a16="http://schemas.microsoft.com/office/drawing/2014/main" id="{6594ECD1-89E7-4E1D-B24F-9A2229D04941}"/>
                </a:ext>
              </a:extLst>
            </p:cNvPr>
            <p:cNvSpPr>
              <a:spLocks noChangeAspect="1"/>
            </p:cNvSpPr>
            <p:nvPr userDrawn="1"/>
          </p:nvSpPr>
          <p:spPr>
            <a:xfrm rot="10800000" flipH="1" flipV="1">
              <a:off x="2468880" y="3165569"/>
              <a:ext cx="843699" cy="937445"/>
            </a:xfrm>
            <a:custGeom>
              <a:avLst/>
              <a:gdLst/>
              <a:ahLst/>
              <a:cxnLst/>
              <a:rect l="l" t="t" r="r" b="b"/>
              <a:pathLst>
                <a:path w="3600000" h="3960440">
                  <a:moveTo>
                    <a:pt x="0" y="0"/>
                  </a:moveTo>
                  <a:lnTo>
                    <a:pt x="3600000" y="0"/>
                  </a:lnTo>
                  <a:lnTo>
                    <a:pt x="3600000" y="3960440"/>
                  </a:lnTo>
                  <a:lnTo>
                    <a:pt x="0" y="3960440"/>
                  </a:lnTo>
                  <a:lnTo>
                    <a:pt x="0" y="2988332"/>
                  </a:lnTo>
                  <a:lnTo>
                    <a:pt x="91440" y="2988332"/>
                  </a:lnTo>
                  <a:lnTo>
                    <a:pt x="91440" y="3869000"/>
                  </a:lnTo>
                  <a:lnTo>
                    <a:pt x="3508560" y="3869000"/>
                  </a:lnTo>
                  <a:lnTo>
                    <a:pt x="3508560" y="91440"/>
                  </a:lnTo>
                  <a:lnTo>
                    <a:pt x="91440" y="91440"/>
                  </a:lnTo>
                  <a:lnTo>
                    <a:pt x="91440" y="972108"/>
                  </a:lnTo>
                  <a:lnTo>
                    <a:pt x="0" y="972108"/>
                  </a:lnTo>
                  <a:close/>
                </a:path>
              </a:pathLst>
            </a:custGeom>
            <a:solidFill>
              <a:srgbClr val="3E8494"/>
            </a:solidFill>
            <a:ln>
              <a:solidFill>
                <a:srgbClr val="3E8494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598">
                <a:solidFill>
                  <a:srgbClr val="226597"/>
                </a:solidFill>
              </a:endParaRPr>
            </a:p>
          </p:txBody>
        </p:sp>
        <p:pic>
          <p:nvPicPr>
            <p:cNvPr id="60" name="圖片 7">
              <a:extLst>
                <a:ext uri="{FF2B5EF4-FFF2-40B4-BE49-F238E27FC236}">
                  <a16:creationId xmlns:a16="http://schemas.microsoft.com/office/drawing/2014/main" id="{F9DD9C5D-F616-4B38-BFFE-3250038EDE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6244" y="3251942"/>
              <a:ext cx="1125270" cy="764701"/>
            </a:xfrm>
            <a:prstGeom prst="rect">
              <a:avLst/>
            </a:prstGeom>
          </p:spPr>
        </p:pic>
      </p:grpSp>
      <p:sp>
        <p:nvSpPr>
          <p:cNvPr id="61" name="手繪多邊形 17">
            <a:extLst>
              <a:ext uri="{FF2B5EF4-FFF2-40B4-BE49-F238E27FC236}">
                <a16:creationId xmlns:a16="http://schemas.microsoft.com/office/drawing/2014/main" id="{FA8E7023-495F-401B-AB63-A584D1533E1B}"/>
              </a:ext>
            </a:extLst>
          </p:cNvPr>
          <p:cNvSpPr/>
          <p:nvPr userDrawn="1"/>
        </p:nvSpPr>
        <p:spPr>
          <a:xfrm>
            <a:off x="54577" y="0"/>
            <a:ext cx="1273417" cy="446395"/>
          </a:xfrm>
          <a:custGeom>
            <a:avLst/>
            <a:gdLst>
              <a:gd name="connsiteX0" fmla="*/ 1057517 w 1273417"/>
              <a:gd name="connsiteY0" fmla="*/ 0 h 446395"/>
              <a:gd name="connsiteX1" fmla="*/ 1273417 w 1273417"/>
              <a:gd name="connsiteY1" fmla="*/ 0 h 446395"/>
              <a:gd name="connsiteX2" fmla="*/ 215900 w 1273417"/>
              <a:gd name="connsiteY2" fmla="*/ 446395 h 446395"/>
              <a:gd name="connsiteX3" fmla="*/ 0 w 1273417"/>
              <a:gd name="connsiteY3" fmla="*/ 446395 h 446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3417" h="446395">
                <a:moveTo>
                  <a:pt x="1057517" y="0"/>
                </a:moveTo>
                <a:lnTo>
                  <a:pt x="1273417" y="0"/>
                </a:lnTo>
                <a:lnTo>
                  <a:pt x="215900" y="446395"/>
                </a:lnTo>
                <a:lnTo>
                  <a:pt x="0" y="446395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手繪多邊形 19">
            <a:extLst>
              <a:ext uri="{FF2B5EF4-FFF2-40B4-BE49-F238E27FC236}">
                <a16:creationId xmlns:a16="http://schemas.microsoft.com/office/drawing/2014/main" id="{D1CCE239-7825-4D88-BBB0-8F8779FCF97E}"/>
              </a:ext>
            </a:extLst>
          </p:cNvPr>
          <p:cNvSpPr/>
          <p:nvPr userDrawn="1"/>
        </p:nvSpPr>
        <p:spPr>
          <a:xfrm>
            <a:off x="94610" y="0"/>
            <a:ext cx="598512" cy="161507"/>
          </a:xfrm>
          <a:custGeom>
            <a:avLst/>
            <a:gdLst>
              <a:gd name="connsiteX0" fmla="*/ 382613 w 598512"/>
              <a:gd name="connsiteY0" fmla="*/ 0 h 161507"/>
              <a:gd name="connsiteX1" fmla="*/ 598512 w 598512"/>
              <a:gd name="connsiteY1" fmla="*/ 0 h 161507"/>
              <a:gd name="connsiteX2" fmla="*/ 215899 w 598512"/>
              <a:gd name="connsiteY2" fmla="*/ 161507 h 161507"/>
              <a:gd name="connsiteX3" fmla="*/ 0 w 598512"/>
              <a:gd name="connsiteY3" fmla="*/ 161507 h 1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8512" h="161507">
                <a:moveTo>
                  <a:pt x="382613" y="0"/>
                </a:moveTo>
                <a:lnTo>
                  <a:pt x="598512" y="0"/>
                </a:lnTo>
                <a:lnTo>
                  <a:pt x="215899" y="161507"/>
                </a:lnTo>
                <a:lnTo>
                  <a:pt x="0" y="161507"/>
                </a:lnTo>
                <a:close/>
              </a:path>
            </a:pathLst>
          </a:custGeom>
          <a:solidFill>
            <a:srgbClr val="E9F8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3" name="群組 20">
            <a:extLst>
              <a:ext uri="{FF2B5EF4-FFF2-40B4-BE49-F238E27FC236}">
                <a16:creationId xmlns:a16="http://schemas.microsoft.com/office/drawing/2014/main" id="{A9E2A181-8585-47EA-891B-5BFF4E88E793}"/>
              </a:ext>
            </a:extLst>
          </p:cNvPr>
          <p:cNvGrpSpPr/>
          <p:nvPr userDrawn="1"/>
        </p:nvGrpSpPr>
        <p:grpSpPr>
          <a:xfrm flipH="1" flipV="1">
            <a:off x="10918583" y="6411605"/>
            <a:ext cx="1273417" cy="446395"/>
            <a:chOff x="11037333" y="5969638"/>
            <a:chExt cx="1273417" cy="446395"/>
          </a:xfrm>
        </p:grpSpPr>
        <p:sp>
          <p:nvSpPr>
            <p:cNvPr id="64" name="手繪多邊形 21">
              <a:extLst>
                <a:ext uri="{FF2B5EF4-FFF2-40B4-BE49-F238E27FC236}">
                  <a16:creationId xmlns:a16="http://schemas.microsoft.com/office/drawing/2014/main" id="{A82221C2-86FE-4738-AAF4-315534F53946}"/>
                </a:ext>
              </a:extLst>
            </p:cNvPr>
            <p:cNvSpPr/>
            <p:nvPr userDrawn="1"/>
          </p:nvSpPr>
          <p:spPr>
            <a:xfrm>
              <a:off x="11037333" y="5969638"/>
              <a:ext cx="1273417" cy="446395"/>
            </a:xfrm>
            <a:custGeom>
              <a:avLst/>
              <a:gdLst>
                <a:gd name="connsiteX0" fmla="*/ 1057517 w 1273417"/>
                <a:gd name="connsiteY0" fmla="*/ 0 h 446395"/>
                <a:gd name="connsiteX1" fmla="*/ 1273417 w 1273417"/>
                <a:gd name="connsiteY1" fmla="*/ 0 h 446395"/>
                <a:gd name="connsiteX2" fmla="*/ 215900 w 1273417"/>
                <a:gd name="connsiteY2" fmla="*/ 446395 h 446395"/>
                <a:gd name="connsiteX3" fmla="*/ 0 w 1273417"/>
                <a:gd name="connsiteY3" fmla="*/ 446395 h 446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3417" h="446395">
                  <a:moveTo>
                    <a:pt x="1057517" y="0"/>
                  </a:moveTo>
                  <a:lnTo>
                    <a:pt x="1273417" y="0"/>
                  </a:lnTo>
                  <a:lnTo>
                    <a:pt x="215900" y="446395"/>
                  </a:lnTo>
                  <a:lnTo>
                    <a:pt x="0" y="446395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手繪多邊形 22">
              <a:extLst>
                <a:ext uri="{FF2B5EF4-FFF2-40B4-BE49-F238E27FC236}">
                  <a16:creationId xmlns:a16="http://schemas.microsoft.com/office/drawing/2014/main" id="{EE27427E-2B76-4F16-9C9F-89746E5CD91B}"/>
                </a:ext>
              </a:extLst>
            </p:cNvPr>
            <p:cNvSpPr/>
            <p:nvPr userDrawn="1"/>
          </p:nvSpPr>
          <p:spPr>
            <a:xfrm>
              <a:off x="11077366" y="5969638"/>
              <a:ext cx="598512" cy="161507"/>
            </a:xfrm>
            <a:custGeom>
              <a:avLst/>
              <a:gdLst>
                <a:gd name="connsiteX0" fmla="*/ 382613 w 598512"/>
                <a:gd name="connsiteY0" fmla="*/ 0 h 161507"/>
                <a:gd name="connsiteX1" fmla="*/ 598512 w 598512"/>
                <a:gd name="connsiteY1" fmla="*/ 0 h 161507"/>
                <a:gd name="connsiteX2" fmla="*/ 215899 w 598512"/>
                <a:gd name="connsiteY2" fmla="*/ 161507 h 161507"/>
                <a:gd name="connsiteX3" fmla="*/ 0 w 598512"/>
                <a:gd name="connsiteY3" fmla="*/ 161507 h 161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8512" h="161507">
                  <a:moveTo>
                    <a:pt x="382613" y="0"/>
                  </a:moveTo>
                  <a:lnTo>
                    <a:pt x="598512" y="0"/>
                  </a:lnTo>
                  <a:lnTo>
                    <a:pt x="215899" y="161507"/>
                  </a:lnTo>
                  <a:lnTo>
                    <a:pt x="0" y="161507"/>
                  </a:lnTo>
                  <a:close/>
                </a:path>
              </a:pathLst>
            </a:custGeom>
            <a:solidFill>
              <a:srgbClr val="E9F8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1086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sp>
        <p:nvSpPr>
          <p:cNvPr id="12" name="文字版面配置區 7"/>
          <p:cNvSpPr>
            <a:spLocks noGrp="1"/>
          </p:cNvSpPr>
          <p:nvPr>
            <p:ph type="body" sz="quarter" idx="10" hasCustomPrompt="1"/>
          </p:nvPr>
        </p:nvSpPr>
        <p:spPr>
          <a:xfrm>
            <a:off x="1018090" y="327161"/>
            <a:ext cx="11029197" cy="4667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lvl="0"/>
            <a:r>
              <a:rPr lang="en-US" altLang="zh-TW" dirty="0"/>
              <a:t>Topic</a:t>
            </a:r>
            <a:endParaRPr lang="zh-TW" altLang="en-US" dirty="0"/>
          </a:p>
        </p:txBody>
      </p:sp>
      <p:pic>
        <p:nvPicPr>
          <p:cNvPr id="8" name="圖片 6">
            <a:extLst>
              <a:ext uri="{FF2B5EF4-FFF2-40B4-BE49-F238E27FC236}">
                <a16:creationId xmlns:a16="http://schemas.microsoft.com/office/drawing/2014/main" id="{73A98EEA-2DD5-45B9-B055-D5FD622446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9" name="群組 8">
            <a:extLst>
              <a:ext uri="{FF2B5EF4-FFF2-40B4-BE49-F238E27FC236}">
                <a16:creationId xmlns:a16="http://schemas.microsoft.com/office/drawing/2014/main" id="{ED670DD7-6741-4DDA-B150-C1B47F48B56E}"/>
              </a:ext>
            </a:extLst>
          </p:cNvPr>
          <p:cNvGrpSpPr/>
          <p:nvPr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20" name="矩形 9">
              <a:extLst>
                <a:ext uri="{FF2B5EF4-FFF2-40B4-BE49-F238E27FC236}">
                  <a16:creationId xmlns:a16="http://schemas.microsoft.com/office/drawing/2014/main" id="{C0492ABF-B8AA-4BBA-AABD-6F345C659B94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21" name="矩形 10">
              <a:extLst>
                <a:ext uri="{FF2B5EF4-FFF2-40B4-BE49-F238E27FC236}">
                  <a16:creationId xmlns:a16="http://schemas.microsoft.com/office/drawing/2014/main" id="{1C156084-0E64-46AD-B010-73F0E1AA659E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  <p:pic>
        <p:nvPicPr>
          <p:cNvPr id="9" name="圖片 6">
            <a:extLst>
              <a:ext uri="{FF2B5EF4-FFF2-40B4-BE49-F238E27FC236}">
                <a16:creationId xmlns:a16="http://schemas.microsoft.com/office/drawing/2014/main" id="{ABAAC3EB-D313-495F-BBBD-75AF883616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0" name="圖片 6">
            <a:extLst>
              <a:ext uri="{FF2B5EF4-FFF2-40B4-BE49-F238E27FC236}">
                <a16:creationId xmlns:a16="http://schemas.microsoft.com/office/drawing/2014/main" id="{9ADA87DF-73A0-4A51-A4A2-797E591BC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1" name="圖片 6">
            <a:extLst>
              <a:ext uri="{FF2B5EF4-FFF2-40B4-BE49-F238E27FC236}">
                <a16:creationId xmlns:a16="http://schemas.microsoft.com/office/drawing/2014/main" id="{0ED2C268-8696-492E-A952-D2BCE46DA9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3" name="圖片 6">
            <a:extLst>
              <a:ext uri="{FF2B5EF4-FFF2-40B4-BE49-F238E27FC236}">
                <a16:creationId xmlns:a16="http://schemas.microsoft.com/office/drawing/2014/main" id="{23C41936-896A-44EE-B71E-652538C994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pic>
        <p:nvPicPr>
          <p:cNvPr id="14" name="圖片 6">
            <a:extLst>
              <a:ext uri="{FF2B5EF4-FFF2-40B4-BE49-F238E27FC236}">
                <a16:creationId xmlns:a16="http://schemas.microsoft.com/office/drawing/2014/main" id="{7FC32F81-CA71-48C0-A6D7-DCD1AFC32F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0582" y="6137932"/>
            <a:ext cx="866155" cy="866155"/>
          </a:xfrm>
          <a:prstGeom prst="rect">
            <a:avLst/>
          </a:prstGeom>
        </p:spPr>
      </p:pic>
      <p:grpSp>
        <p:nvGrpSpPr>
          <p:cNvPr id="15" name="群組 8">
            <a:extLst>
              <a:ext uri="{FF2B5EF4-FFF2-40B4-BE49-F238E27FC236}">
                <a16:creationId xmlns:a16="http://schemas.microsoft.com/office/drawing/2014/main" id="{B8A2F112-5C1D-40A7-BE7F-4A263C08F472}"/>
              </a:ext>
            </a:extLst>
          </p:cNvPr>
          <p:cNvGrpSpPr/>
          <p:nvPr userDrawn="1"/>
        </p:nvGrpSpPr>
        <p:grpSpPr>
          <a:xfrm>
            <a:off x="494214" y="0"/>
            <a:ext cx="391111" cy="861956"/>
            <a:chOff x="488950" y="-4247"/>
            <a:chExt cx="391111" cy="861956"/>
          </a:xfrm>
        </p:grpSpPr>
        <p:sp>
          <p:nvSpPr>
            <p:cNvPr id="16" name="矩形 9">
              <a:extLst>
                <a:ext uri="{FF2B5EF4-FFF2-40B4-BE49-F238E27FC236}">
                  <a16:creationId xmlns:a16="http://schemas.microsoft.com/office/drawing/2014/main" id="{A536F580-5665-4D32-A528-5AFCF68DC599}"/>
                </a:ext>
              </a:extLst>
            </p:cNvPr>
            <p:cNvSpPr/>
            <p:nvPr/>
          </p:nvSpPr>
          <p:spPr>
            <a:xfrm>
              <a:off x="753421" y="210009"/>
              <a:ext cx="126640" cy="64770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C8C93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  <p:sp>
          <p:nvSpPr>
            <p:cNvPr id="17" name="矩形 10">
              <a:extLst>
                <a:ext uri="{FF2B5EF4-FFF2-40B4-BE49-F238E27FC236}">
                  <a16:creationId xmlns:a16="http://schemas.microsoft.com/office/drawing/2014/main" id="{1B121BE7-EDBB-43D9-8616-0EC799ADB9C1}"/>
                </a:ext>
              </a:extLst>
            </p:cNvPr>
            <p:cNvSpPr/>
            <p:nvPr/>
          </p:nvSpPr>
          <p:spPr>
            <a:xfrm>
              <a:off x="488950" y="-4247"/>
              <a:ext cx="177800" cy="740847"/>
            </a:xfrm>
            <a:prstGeom prst="rect">
              <a:avLst/>
            </a:prstGeom>
            <a:solidFill>
              <a:schemeClr val="accent4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52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4" r:id="rId1"/>
    <p:sldLayoutId id="2147484285" r:id="rId2"/>
    <p:sldLayoutId id="2147484286" r:id="rId3"/>
    <p:sldLayoutId id="2147484287" r:id="rId4"/>
    <p:sldLayoutId id="2147484288" r:id="rId5"/>
    <p:sldLayoutId id="2147484289" r:id="rId6"/>
    <p:sldLayoutId id="2147484290" r:id="rId7"/>
    <p:sldLayoutId id="2147484291" r:id="rId8"/>
    <p:sldLayoutId id="2147484292" r:id="rId9"/>
    <p:sldLayoutId id="2147484293" r:id="rId10"/>
    <p:sldLayoutId id="2147484295" r:id="rId11"/>
    <p:sldLayoutId id="2147484296" r:id="rId12"/>
    <p:sldLayoutId id="2147484297" r:id="rId13"/>
    <p:sldLayoutId id="2147484298" r:id="rId14"/>
    <p:sldLayoutId id="2147484299" r:id="rId15"/>
    <p:sldLayoutId id="2147484300" r:id="rId16"/>
    <p:sldLayoutId id="2147484301" r:id="rId17"/>
    <p:sldLayoutId id="2147484303" r:id="rId18"/>
    <p:sldLayoutId id="2147484304" r:id="rId19"/>
    <p:sldLayoutId id="2147484305" r:id="rId20"/>
    <p:sldLayoutId id="2147484306" r:id="rId21"/>
    <p:sldLayoutId id="2147484307" r:id="rId22"/>
    <p:sldLayoutId id="2147484260" r:id="rId23"/>
    <p:sldLayoutId id="2147484308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835EB2-3338-4D7A-9C9C-E6C6D17883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Aibox</a:t>
            </a:r>
            <a:r>
              <a:rPr lang="en-US" dirty="0"/>
              <a:t> </a:t>
            </a:r>
            <a:r>
              <a:rPr lang="en-US" dirty="0" err="1"/>
              <a:t>mcu</a:t>
            </a:r>
            <a:r>
              <a:rPr lang="zh-TW" altLang="en-US" dirty="0"/>
              <a:t>燒錄教學</a:t>
            </a: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327C6C1-AE60-4A4B-B54D-D37539536251}"/>
              </a:ext>
            </a:extLst>
          </p:cNvPr>
          <p:cNvSpPr txBox="1"/>
          <p:nvPr/>
        </p:nvSpPr>
        <p:spPr>
          <a:xfrm>
            <a:off x="5271052" y="3863457"/>
            <a:ext cx="164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2022.7.25</a:t>
            </a:r>
          </a:p>
        </p:txBody>
      </p:sp>
    </p:spTree>
    <p:extLst>
      <p:ext uri="{BB962C8B-B14F-4D97-AF65-F5344CB8AC3E}">
        <p14:creationId xmlns:p14="http://schemas.microsoft.com/office/powerpoint/2010/main" val="48662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軟體安裝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0985156" y="6540836"/>
            <a:ext cx="120684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66333D1-88AA-8D16-6974-C8749D038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91" y="3679642"/>
            <a:ext cx="6820251" cy="425472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9837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Jlink_Windows_V644.exe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27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J-Flash</a:t>
            </a:r>
            <a:r>
              <a:rPr lang="zh-TW" altLang="en-US" dirty="0">
                <a:latin typeface="+mn-ea"/>
              </a:rPr>
              <a:t>開啟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59296" y="6540836"/>
            <a:ext cx="1132703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3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9837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安裝完後選擇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J-Flash Lite V6.44g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開啟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47A0F04-7E3A-8B9B-28B8-3A5931F1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52" y="2599162"/>
            <a:ext cx="3448227" cy="251472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95BFCD05-FD5A-CAFB-D28D-FFB6597CA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304" y="3429000"/>
            <a:ext cx="4534133" cy="1022403"/>
          </a:xfrm>
          <a:prstGeom prst="rect">
            <a:avLst/>
          </a:prstGeom>
        </p:spPr>
      </p:pic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8E410314-F807-4D39-C86B-52F4D3A65D5B}"/>
              </a:ext>
            </a:extLst>
          </p:cNvPr>
          <p:cNvSpPr/>
          <p:nvPr/>
        </p:nvSpPr>
        <p:spPr>
          <a:xfrm>
            <a:off x="4497858" y="3677620"/>
            <a:ext cx="1507525" cy="525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29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</a:rPr>
              <a:t>J-Flash</a:t>
            </a:r>
            <a:r>
              <a:rPr lang="zh-TW" altLang="en-US" dirty="0">
                <a:latin typeface="+mn-ea"/>
              </a:rPr>
              <a:t>設定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71654" y="6540836"/>
            <a:ext cx="1120346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9837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Device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選項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S32K144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Device</a:t>
            </a: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45FDA7-58F0-7C4C-634C-3D418CD8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418" y="2707856"/>
            <a:ext cx="4551651" cy="2819681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944A13C-6F57-A5E2-0545-D8A949313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48" y="3424311"/>
            <a:ext cx="4527783" cy="889046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CFECF26F-9123-2E80-A996-E00C1A4091E2}"/>
              </a:ext>
            </a:extLst>
          </p:cNvPr>
          <p:cNvGrpSpPr/>
          <p:nvPr/>
        </p:nvGrpSpPr>
        <p:grpSpPr>
          <a:xfrm>
            <a:off x="1340708" y="3572473"/>
            <a:ext cx="1025611" cy="647359"/>
            <a:chOff x="1340708" y="3572473"/>
            <a:chExt cx="1025611" cy="64735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436FC18-EDE3-0101-DE84-9CBC230347C6}"/>
                </a:ext>
              </a:extLst>
            </p:cNvPr>
            <p:cNvSpPr/>
            <p:nvPr/>
          </p:nvSpPr>
          <p:spPr>
            <a:xfrm>
              <a:off x="1513703" y="3941805"/>
              <a:ext cx="852616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96747EA-7948-7FFB-0328-4534F9096186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7678D6-E29E-8D30-7661-352E4CEEC86B}"/>
              </a:ext>
            </a:extLst>
          </p:cNvPr>
          <p:cNvGrpSpPr/>
          <p:nvPr/>
        </p:nvGrpSpPr>
        <p:grpSpPr>
          <a:xfrm>
            <a:off x="6190735" y="3020001"/>
            <a:ext cx="4700777" cy="647359"/>
            <a:chOff x="1340708" y="3572473"/>
            <a:chExt cx="4700777" cy="647359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253D92A-6178-1E56-3A11-D6759207F906}"/>
                </a:ext>
              </a:extLst>
            </p:cNvPr>
            <p:cNvSpPr/>
            <p:nvPr/>
          </p:nvSpPr>
          <p:spPr>
            <a:xfrm>
              <a:off x="1513702" y="3941805"/>
              <a:ext cx="4527783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ABB767A-6E84-2E24-24DA-695A4B49D4E1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D1C561AC-EF82-8D61-3DDB-7BE500B48002}"/>
              </a:ext>
            </a:extLst>
          </p:cNvPr>
          <p:cNvGrpSpPr/>
          <p:nvPr/>
        </p:nvGrpSpPr>
        <p:grpSpPr>
          <a:xfrm>
            <a:off x="9662984" y="4923427"/>
            <a:ext cx="754381" cy="647359"/>
            <a:chOff x="1340708" y="3572473"/>
            <a:chExt cx="754381" cy="647359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C09A94A9-3B41-5E27-4E3D-D8D90D087B3A}"/>
                </a:ext>
              </a:extLst>
            </p:cNvPr>
            <p:cNvSpPr/>
            <p:nvPr/>
          </p:nvSpPr>
          <p:spPr>
            <a:xfrm>
              <a:off x="1513703" y="3941805"/>
              <a:ext cx="581386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E330001B-07A1-F119-578B-73465AF62CAA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3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240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BBB224D6-CBE1-CAE1-093A-484422A3A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168" y="2497888"/>
            <a:ext cx="4038808" cy="337837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183D8C6-DE54-7B96-20B6-E2EFE40A6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70" y="3389333"/>
            <a:ext cx="4515082" cy="977950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進入燒錄介面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71654" y="6540836"/>
            <a:ext cx="1120346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98377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OK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進入燒錄介面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…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選擇燒錄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bin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FECF26F-9123-2E80-A996-E00C1A4091E2}"/>
              </a:ext>
            </a:extLst>
          </p:cNvPr>
          <p:cNvGrpSpPr/>
          <p:nvPr/>
        </p:nvGrpSpPr>
        <p:grpSpPr>
          <a:xfrm>
            <a:off x="3781541" y="3528346"/>
            <a:ext cx="1025611" cy="647359"/>
            <a:chOff x="1340708" y="3572473"/>
            <a:chExt cx="1025611" cy="64735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436FC18-EDE3-0101-DE84-9CBC230347C6}"/>
                </a:ext>
              </a:extLst>
            </p:cNvPr>
            <p:cNvSpPr/>
            <p:nvPr/>
          </p:nvSpPr>
          <p:spPr>
            <a:xfrm>
              <a:off x="1513703" y="3941805"/>
              <a:ext cx="852616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96747EA-7948-7FFB-0328-4534F9096186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7678D6-E29E-8D30-7661-352E4CEEC86B}"/>
              </a:ext>
            </a:extLst>
          </p:cNvPr>
          <p:cNvGrpSpPr/>
          <p:nvPr/>
        </p:nvGrpSpPr>
        <p:grpSpPr>
          <a:xfrm>
            <a:off x="7292636" y="3317296"/>
            <a:ext cx="994719" cy="647359"/>
            <a:chOff x="1340708" y="3572473"/>
            <a:chExt cx="994719" cy="647359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253D92A-6178-1E56-3A11-D6759207F906}"/>
                </a:ext>
              </a:extLst>
            </p:cNvPr>
            <p:cNvSpPr/>
            <p:nvPr/>
          </p:nvSpPr>
          <p:spPr>
            <a:xfrm>
              <a:off x="1513702" y="3941805"/>
              <a:ext cx="821725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ABB767A-6E84-2E24-24DA-695A4B49D4E1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31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70DFF-9403-986C-CE57-0EEEA267F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483" y="2316892"/>
            <a:ext cx="7288113" cy="4029625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進入燒錄介面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46940" y="6540836"/>
            <a:ext cx="1145059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1140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選擇燒錄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.bin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檔案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點擊開啟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FECF26F-9123-2E80-A996-E00C1A4091E2}"/>
              </a:ext>
            </a:extLst>
          </p:cNvPr>
          <p:cNvGrpSpPr/>
          <p:nvPr/>
        </p:nvGrpSpPr>
        <p:grpSpPr>
          <a:xfrm>
            <a:off x="3299628" y="4510709"/>
            <a:ext cx="1420653" cy="647359"/>
            <a:chOff x="1340708" y="3572473"/>
            <a:chExt cx="1420653" cy="647359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0436FC18-EDE3-0101-DE84-9CBC230347C6}"/>
                </a:ext>
              </a:extLst>
            </p:cNvPr>
            <p:cNvSpPr/>
            <p:nvPr/>
          </p:nvSpPr>
          <p:spPr>
            <a:xfrm>
              <a:off x="1513703" y="3941805"/>
              <a:ext cx="1247658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96747EA-7948-7FFB-0328-4534F9096186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97678D6-E29E-8D30-7661-352E4CEEC86B}"/>
              </a:ext>
            </a:extLst>
          </p:cNvPr>
          <p:cNvGrpSpPr/>
          <p:nvPr/>
        </p:nvGrpSpPr>
        <p:grpSpPr>
          <a:xfrm>
            <a:off x="7323528" y="5624751"/>
            <a:ext cx="994719" cy="647359"/>
            <a:chOff x="1340708" y="3572473"/>
            <a:chExt cx="994719" cy="647359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253D92A-6178-1E56-3A11-D6759207F906}"/>
                </a:ext>
              </a:extLst>
            </p:cNvPr>
            <p:cNvSpPr/>
            <p:nvPr/>
          </p:nvSpPr>
          <p:spPr>
            <a:xfrm>
              <a:off x="1513702" y="3941805"/>
              <a:ext cx="821725" cy="27802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ABB767A-6E84-2E24-24DA-695A4B49D4E1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9298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</a:rPr>
              <a:t>確認接線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28404" y="6540836"/>
            <a:ext cx="1163595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7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114042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確認燒錄工具紅色線對準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J5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旁孔洞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把燒錄工具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USB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接上電腦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6C73894-5D47-683A-59A8-1C757E1AE572}"/>
              </a:ext>
            </a:extLst>
          </p:cNvPr>
          <p:cNvGrpSpPr/>
          <p:nvPr/>
        </p:nvGrpSpPr>
        <p:grpSpPr>
          <a:xfrm>
            <a:off x="7102998" y="793886"/>
            <a:ext cx="3859132" cy="5393724"/>
            <a:chOff x="4384512" y="1137115"/>
            <a:chExt cx="3859132" cy="5393724"/>
          </a:xfrm>
        </p:grpSpPr>
        <p:pic>
          <p:nvPicPr>
            <p:cNvPr id="6" name="圖片 5" descr="一張含有 電子用品, 電路, 配接器 的圖片&#10;&#10;自動產生的描述">
              <a:extLst>
                <a:ext uri="{FF2B5EF4-FFF2-40B4-BE49-F238E27FC236}">
                  <a16:creationId xmlns:a16="http://schemas.microsoft.com/office/drawing/2014/main" id="{5A019F94-170E-B289-8AE1-AB54E22901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84512" y="1137115"/>
              <a:ext cx="3859132" cy="5393724"/>
            </a:xfrm>
            <a:prstGeom prst="rect">
              <a:avLst/>
            </a:prstGeom>
          </p:spPr>
        </p:pic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CFECF26F-9123-2E80-A996-E00C1A4091E2}"/>
                </a:ext>
              </a:extLst>
            </p:cNvPr>
            <p:cNvGrpSpPr/>
            <p:nvPr/>
          </p:nvGrpSpPr>
          <p:grpSpPr>
            <a:xfrm>
              <a:off x="6627519" y="4440678"/>
              <a:ext cx="871153" cy="983601"/>
              <a:chOff x="1779596" y="3585525"/>
              <a:chExt cx="871153" cy="983601"/>
            </a:xfrm>
          </p:grpSpPr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0436FC18-EDE3-0101-DE84-9CBC230347C6}"/>
                  </a:ext>
                </a:extLst>
              </p:cNvPr>
              <p:cNvSpPr/>
              <p:nvPr/>
            </p:nvSpPr>
            <p:spPr>
              <a:xfrm>
                <a:off x="1822847" y="3941805"/>
                <a:ext cx="827902" cy="627321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A96747EA-7948-7FFB-0328-4534F9096186}"/>
                  </a:ext>
                </a:extLst>
              </p:cNvPr>
              <p:cNvSpPr txBox="1"/>
              <p:nvPr/>
            </p:nvSpPr>
            <p:spPr>
              <a:xfrm>
                <a:off x="1779596" y="3585525"/>
                <a:ext cx="345989" cy="36933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1</a:t>
                </a:r>
                <a:endParaRPr lang="zh-TW" altLang="en-US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7467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A7519337-2E7F-4B76-464C-A22E007DD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110" y="3172526"/>
            <a:ext cx="4089610" cy="3340272"/>
          </a:xfrm>
          <a:prstGeom prst="rect">
            <a:avLst/>
          </a:prstGeom>
        </p:spPr>
      </p:pic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E63A65A4-691C-4682-8DC2-9567A8443B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TW" altLang="en-US" dirty="0"/>
              <a:t>進行燒錄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70C23F-E4C5-47C1-B7ED-D55C6B677950}"/>
              </a:ext>
            </a:extLst>
          </p:cNvPr>
          <p:cNvSpPr txBox="1">
            <a:spLocks/>
          </p:cNvSpPr>
          <p:nvPr/>
        </p:nvSpPr>
        <p:spPr>
          <a:xfrm>
            <a:off x="11065476" y="6540836"/>
            <a:ext cx="1126524" cy="365125"/>
          </a:xfrm>
          <a:prstGeom prst="rect">
            <a:avLst/>
          </a:prstGeom>
        </p:spPr>
        <p:txBody>
          <a:bodyPr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D9349E-2026-4701-B1FA-BE21BD6D0290}" type="slidenum">
              <a:rPr lang="zh-TW" altLang="en-US" smtClean="0"/>
              <a:pPr/>
              <a:t>8</a:t>
            </a:fld>
            <a:endParaRPr lang="zh-TW" altLang="en-US" dirty="0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9ABEF53F-056A-A91C-EBA3-4B18743948A1}"/>
              </a:ext>
            </a:extLst>
          </p:cNvPr>
          <p:cNvSpPr txBox="1">
            <a:spLocks/>
          </p:cNvSpPr>
          <p:nvPr/>
        </p:nvSpPr>
        <p:spPr>
          <a:xfrm>
            <a:off x="535952" y="1233249"/>
            <a:ext cx="11029197" cy="162734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rgbClr val="17375E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移除</a:t>
            </a:r>
            <a:r>
              <a:rPr lang="en-US" altLang="zh-TW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Aibox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電源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點擊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Program Device</a:t>
            </a:r>
          </a:p>
          <a:p>
            <a:pPr marL="514350" indent="-514350">
              <a:buAutoNum type="arabicPeriod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確認燒錄完成後移除燒錄工具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102DAE-3A9A-0893-B6AE-49BF50209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66" y="3084534"/>
            <a:ext cx="4057859" cy="3346622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C30F31-EEAB-7965-3E02-71F76B6B6AE1}"/>
              </a:ext>
            </a:extLst>
          </p:cNvPr>
          <p:cNvGrpSpPr/>
          <p:nvPr/>
        </p:nvGrpSpPr>
        <p:grpSpPr>
          <a:xfrm>
            <a:off x="673818" y="4110486"/>
            <a:ext cx="4266207" cy="738664"/>
            <a:chOff x="1340708" y="3572473"/>
            <a:chExt cx="4266207" cy="738664"/>
          </a:xfrm>
        </p:grpSpPr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3E2706CB-0603-A917-A1EC-679E13F6E745}"/>
                </a:ext>
              </a:extLst>
            </p:cNvPr>
            <p:cNvSpPr/>
            <p:nvPr/>
          </p:nvSpPr>
          <p:spPr>
            <a:xfrm>
              <a:off x="1513702" y="3941805"/>
              <a:ext cx="4093213" cy="369332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A081D895-7021-9F1A-4007-EB93751C94D1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1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30658854-BD16-7566-A30A-1B61E2869234}"/>
              </a:ext>
            </a:extLst>
          </p:cNvPr>
          <p:cNvGrpSpPr/>
          <p:nvPr/>
        </p:nvGrpSpPr>
        <p:grpSpPr>
          <a:xfrm>
            <a:off x="6532688" y="4685075"/>
            <a:ext cx="4266207" cy="1283238"/>
            <a:chOff x="1340708" y="3572473"/>
            <a:chExt cx="4266207" cy="1283238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76AD0FC7-7124-613F-659E-9C98840267AE}"/>
                </a:ext>
              </a:extLst>
            </p:cNvPr>
            <p:cNvSpPr/>
            <p:nvPr/>
          </p:nvSpPr>
          <p:spPr>
            <a:xfrm>
              <a:off x="1513702" y="3941804"/>
              <a:ext cx="4093213" cy="913907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1B884279-94EC-260D-D345-414CCC1E1A81}"/>
                </a:ext>
              </a:extLst>
            </p:cNvPr>
            <p:cNvSpPr txBox="1"/>
            <p:nvPr/>
          </p:nvSpPr>
          <p:spPr>
            <a:xfrm>
              <a:off x="1340708" y="3572473"/>
              <a:ext cx="345989" cy="36933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chemeClr val="bg1"/>
                  </a:solidFill>
                </a:rPr>
                <a:t>2</a:t>
              </a:r>
              <a:endParaRPr lang="zh-TW" altLang="en-US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51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278380"/>
      </p:ext>
    </p:extLst>
  </p:cSld>
  <p:clrMapOvr>
    <a:masterClrMapping/>
  </p:clrMapOvr>
</p:sld>
</file>

<file path=ppt/theme/theme1.xml><?xml version="1.0" encoding="utf-8"?>
<a:theme xmlns:a="http://schemas.openxmlformats.org/drawingml/2006/main" name="ELAN PPT Theme">
  <a:themeElements>
    <a:clrScheme name="ELAN 20201NOV">
      <a:dk1>
        <a:srgbClr val="494D55"/>
      </a:dk1>
      <a:lt1>
        <a:srgbClr val="FFFFFF"/>
      </a:lt1>
      <a:dk2>
        <a:srgbClr val="84D6C6"/>
      </a:dk2>
      <a:lt2>
        <a:srgbClr val="9FDCE2"/>
      </a:lt2>
      <a:accent1>
        <a:srgbClr val="66E0CF"/>
      </a:accent1>
      <a:accent2>
        <a:srgbClr val="84D6C6"/>
      </a:accent2>
      <a:accent3>
        <a:srgbClr val="5FC4CF"/>
      </a:accent3>
      <a:accent4>
        <a:srgbClr val="D4EFF2"/>
      </a:accent4>
      <a:accent5>
        <a:srgbClr val="FFCD3F"/>
      </a:accent5>
      <a:accent6>
        <a:srgbClr val="FF7058"/>
      </a:accent6>
      <a:hlink>
        <a:srgbClr val="5AA8BA"/>
      </a:hlink>
      <a:folHlink>
        <a:srgbClr val="174567"/>
      </a:folHlink>
    </a:clrScheme>
    <a:fontScheme name="ELAN">
      <a:majorFont>
        <a:latin typeface="Malgun Gothic"/>
        <a:ea typeface="微軟正黑體"/>
        <a:cs typeface=""/>
      </a:majorFont>
      <a:minorFont>
        <a:latin typeface="Malgun Gothic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AN PPT Theme" id="{BA5276BB-CF5C-4324-B626-4D87F25430F1}" vid="{F25CA00B-DD28-423A-B758-222531C5C73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ELAN PPT Theme</Template>
  <TotalTime>7211</TotalTime>
  <Words>124</Words>
  <Application>Microsoft Office PowerPoint</Application>
  <PresentationFormat>寬螢幕</PresentationFormat>
  <Paragraphs>40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9" baseType="lpstr">
      <vt:lpstr>Malgun Gothic</vt:lpstr>
      <vt:lpstr>Malgun Gothic Semilight</vt:lpstr>
      <vt:lpstr>Microsoft JhengHei Light</vt:lpstr>
      <vt:lpstr>Microsoft YaHei UI Light</vt:lpstr>
      <vt:lpstr>微軟正黑體</vt:lpstr>
      <vt:lpstr>微軟正黑體</vt:lpstr>
      <vt:lpstr>標楷體</vt:lpstr>
      <vt:lpstr>Arial</vt:lpstr>
      <vt:lpstr>Calibri</vt:lpstr>
      <vt:lpstr>ELAN PPT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林昭宏</dc:creator>
  <cp:lastModifiedBy>Kian Chiu</cp:lastModifiedBy>
  <cp:revision>713</cp:revision>
  <cp:lastPrinted>2019-07-30T06:51:48Z</cp:lastPrinted>
  <dcterms:created xsi:type="dcterms:W3CDTF">2019-07-29T08:03:13Z</dcterms:created>
  <dcterms:modified xsi:type="dcterms:W3CDTF">2022-07-25T06:56:07Z</dcterms:modified>
</cp:coreProperties>
</file>