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70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5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06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90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93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15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9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2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5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81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1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F522-40A9-42B4-8231-86933AA76357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035-746E-4FF2-97C1-D1AE096EE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71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02B23-AE78-4B12-AF0C-AF49C15AB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870560"/>
          </a:xfrm>
        </p:spPr>
        <p:txBody>
          <a:bodyPr/>
          <a:lstStyle/>
          <a:p>
            <a:r>
              <a:rPr lang="en-US" altLang="zh-TW" dirty="0"/>
              <a:t>Universe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C98B44-2607-4C48-A337-B4F776864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107590010 </a:t>
            </a:r>
            <a:r>
              <a:rPr lang="zh-TW" altLang="en-US" dirty="0"/>
              <a:t>洪平彥</a:t>
            </a:r>
          </a:p>
        </p:txBody>
      </p:sp>
    </p:spTree>
    <p:extLst>
      <p:ext uri="{BB962C8B-B14F-4D97-AF65-F5344CB8AC3E}">
        <p14:creationId xmlns:p14="http://schemas.microsoft.com/office/powerpoint/2010/main" val="155310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1EE71C-41CF-4423-B6F6-D87940C50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"/>
            <a:ext cx="5037221" cy="685360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0100D9-CA64-4175-80EB-82DD45A8C6D5}"/>
              </a:ext>
            </a:extLst>
          </p:cNvPr>
          <p:cNvSpPr/>
          <p:nvPr/>
        </p:nvSpPr>
        <p:spPr>
          <a:xfrm>
            <a:off x="5602916" y="623460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A3BC65-0832-4931-829F-70DC11392DC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929440" y="790108"/>
            <a:ext cx="673476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DB63068-761B-4C44-84CF-52116FB76C5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678365" y="4178935"/>
            <a:ext cx="2919200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30DD5E-DFF4-479D-839E-E1CAEFF6C1E5}"/>
              </a:ext>
            </a:extLst>
          </p:cNvPr>
          <p:cNvSpPr/>
          <p:nvPr/>
        </p:nvSpPr>
        <p:spPr>
          <a:xfrm>
            <a:off x="5597565" y="4012287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latin typeface="微軟正黑體"/>
                <a:ea typeface="微軟正黑體"/>
                <a:cs typeface="微軟正黑體"/>
                <a:sym typeface="微軟正黑體"/>
              </a:rPr>
              <a:t>主要內容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9C4FC3-D2E1-4950-9114-9B0AA69A145D}"/>
              </a:ext>
            </a:extLst>
          </p:cNvPr>
          <p:cNvSpPr/>
          <p:nvPr/>
        </p:nvSpPr>
        <p:spPr>
          <a:xfrm>
            <a:off x="5602916" y="2484521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latin typeface="微軟正黑體"/>
                <a:ea typeface="微軟正黑體"/>
                <a:cs typeface="微軟正黑體"/>
                <a:sym typeface="微軟正黑體"/>
              </a:rPr>
              <a:t>其他內容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A15D0B7-22AB-47A7-B87A-87D438EDC4A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598054" y="2651169"/>
            <a:ext cx="1004862" cy="16664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2AA41EA-5372-4F92-B02C-F506F4D215C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593732" y="2484521"/>
            <a:ext cx="1009184" cy="16664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2F44525-CD55-4842-B0AC-4EAA90F7BFA7}"/>
              </a:ext>
            </a:extLst>
          </p:cNvPr>
          <p:cNvSpPr/>
          <p:nvPr/>
        </p:nvSpPr>
        <p:spPr>
          <a:xfrm>
            <a:off x="8579743" y="623460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AF5D36D-1783-4BB2-880B-5B500F5418A9}"/>
              </a:ext>
            </a:extLst>
          </p:cNvPr>
          <p:cNvGrpSpPr/>
          <p:nvPr/>
        </p:nvGrpSpPr>
        <p:grpSpPr>
          <a:xfrm>
            <a:off x="8324523" y="662498"/>
            <a:ext cx="255220" cy="255220"/>
            <a:chOff x="5401577" y="2754198"/>
            <a:chExt cx="255220" cy="25522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B11E2E00-B25A-4D69-8C5A-C0E455405F57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E00457-D2A0-4338-BA4A-3B0395933F6D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283144F-1215-40F9-A6F3-E8E9825A4A48}"/>
              </a:ext>
            </a:extLst>
          </p:cNvPr>
          <p:cNvGrpSpPr/>
          <p:nvPr/>
        </p:nvGrpSpPr>
        <p:grpSpPr>
          <a:xfrm>
            <a:off x="4010355" y="1079209"/>
            <a:ext cx="255220" cy="255220"/>
            <a:chOff x="5401577" y="2754198"/>
            <a:chExt cx="255220" cy="255220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0024DEDD-1624-4CCF-8B53-2A01E39E3A71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4F6F8D-1D31-42B3-9966-A8F5273BA7EE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9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3820B5-89F5-449B-A184-55701E8E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684269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013E9B-4040-46A3-89BD-F8CE77C104DE}"/>
              </a:ext>
            </a:extLst>
          </p:cNvPr>
          <p:cNvSpPr txBox="1"/>
          <p:nvPr/>
        </p:nvSpPr>
        <p:spPr>
          <a:xfrm>
            <a:off x="5448302" y="2498015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暗色系背景呼應外太空的顏色，在背景加上星空圖片凸顯外太空的主題。</a:t>
            </a:r>
          </a:p>
        </p:txBody>
      </p:sp>
    </p:spTree>
    <p:extLst>
      <p:ext uri="{BB962C8B-B14F-4D97-AF65-F5344CB8AC3E}">
        <p14:creationId xmlns:p14="http://schemas.microsoft.com/office/powerpoint/2010/main" val="66706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14</TotalTime>
  <Words>34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Bookman Old Style</vt:lpstr>
      <vt:lpstr>Rockwell</vt:lpstr>
      <vt:lpstr>Damask</vt:lpstr>
      <vt:lpstr>Universe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Universe</dc:title>
  <dc:creator>User</dc:creator>
  <cp:lastModifiedBy>User</cp:lastModifiedBy>
  <cp:revision>2</cp:revision>
  <dcterms:created xsi:type="dcterms:W3CDTF">2020-04-25T13:18:45Z</dcterms:created>
  <dcterms:modified xsi:type="dcterms:W3CDTF">2020-04-25T13:32:54Z</dcterms:modified>
</cp:coreProperties>
</file>