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中国：文明传承与现代崛起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文明古国的现代蜕变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历史延续性：- 唯一未中断的古代文明 - 甲骨文到简体字的文字传承</a:t>
            </a:r>
          </a:p>
          <a:p>
            <a:r>
              <a:t>经济转型：- 40年GDP增长100倍 - 数字经济占比达41.5%</a:t>
            </a:r>
          </a:p>
          <a:p>
            <a:r>
              <a:t>全球影响：- 140+国家最大贸易伙伴 - 一带一路覆盖65%人口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经济奇迹背后的逻辑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改革开放政策：- 特区试验田模式 - 负面清单管理制度</a:t>
            </a:r>
          </a:p>
          <a:p>
            <a:r>
              <a:t>制造业升级：- 全球500种主要工业品中四成产量第一 - 从代工到C919大飞机自主制造</a:t>
            </a:r>
          </a:p>
          <a:p>
            <a:r>
              <a:t>消费市场潜力：- 4亿中产群体 - 县域市场增速超一线城市20%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创新驱动：科技强国之路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研发投入强度：- 2.55%GDP占比 - 年投入相当于德法英总和</a:t>
            </a:r>
          </a:p>
          <a:p>
            <a:r>
              <a:t>数字经济突破：- 5G基站占全球60% - 量子计算原型机'九章'</a:t>
            </a:r>
          </a:p>
          <a:p>
            <a:r>
              <a:t>航天工程：- 嫦娥探月取土返回 - 天宫空间站常态化运营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文化自信：从传统到流行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非遗保护：- 42项世界遗产 - 中医针灸列入人类非遗</a:t>
            </a:r>
          </a:p>
          <a:p>
            <a:r>
              <a:t>文化IP创新：- 故宫文创年收15亿 - 唐宫夜宴破圈传播</a:t>
            </a:r>
          </a:p>
          <a:p>
            <a:r>
              <a:t>国际传播：- TikTok全球月活20亿 - 网络文学出海1.5万部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绿色转型：生态治理实践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污染防治攻坚战：- 京津冀PM2.5下降45% - 长江十年禁渔</a:t>
            </a:r>
          </a:p>
          <a:p>
            <a:r>
              <a:t>新能源布局：- 风电光伏装机全球第一 - 新能源汽车产量占全球60%</a:t>
            </a:r>
          </a:p>
          <a:p>
            <a:r>
              <a:t>生态修复：- 塞罕坝造林112万亩 - 25个山水工程获批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未来中国：机遇与挑战并存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人口质量红利：- 高等教育毛入学率59.6% - 技能人才超2亿</a:t>
            </a:r>
          </a:p>
          <a:p>
            <a:r>
              <a:t>科技自主可控：- 半导体国产化率36% - 工业软件突破期</a:t>
            </a:r>
          </a:p>
          <a:p>
            <a:r>
              <a:t>全球治理：- 碳中和承诺 - 全球发展倡议覆盖国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