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92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3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0ADF-0C93-462B-B9E1-58BFA07DE6EE}" type="datetimeFigureOut">
              <a:rPr lang="en-US" smtClean="0"/>
              <a:t>02/25/2017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.NET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900" y="2400300"/>
            <a:ext cx="742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phần mềm thi trắc nghiệm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Phương Văn Cảnh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Vân Giang</a:t>
            </a:r>
          </a:p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Hiếu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24003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ra chức năng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– nâng cấp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905000"/>
            <a:ext cx="7226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áp dụng CTTT vào môi trường giáo dục mang lại hiệu quả cao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thi trắc nghiệm thực sự hữu ích cho việc thi cử ở các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 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1100" y="2298700"/>
            <a:ext cx="722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phần mềm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 trắc ngiệm có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 đáp ứng yêu cầu thực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kiến thức, kỹ năng lập trình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người liên quan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thi(sinh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viên), người giám sát (giám thị), người ra đề (giáo viên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có thể thi thì cần có: đề thi, câu hỏi, đáp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hỏi, đáp án phải bị hoán vị.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tùy chọn xây dựng đề thi.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 bài khi hết thời gian.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giám sát thì có thể nhắc nhở thí sinh, đánh dấu bài, cưỡng chế thí sinh nộp bài trước thời gian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 xong thì cần chấm điểm, lưu lại điểm.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700" y="1905000"/>
            <a:ext cx="637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ngân hàng câu hỏi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tự động tạo đề thi theo yêu cầu của người ra đề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trộn đề, câu hỏi, đáp án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tính thời gian, nộp bài, tính điểm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thi cần lưu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Cưỡng chế thu bài, đánh dấu bài.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0700" y="624110"/>
            <a:ext cx="6743700" cy="1280890"/>
          </a:xfrm>
        </p:spPr>
        <p:txBody>
          <a:bodyPr>
            <a:normAutofit fontScale="90000"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rã chức năng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22567"/>
              </p:ext>
            </p:extLst>
          </p:nvPr>
        </p:nvGraphicFramePr>
        <p:xfrm>
          <a:off x="1613799" y="1378885"/>
          <a:ext cx="6614901" cy="547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3" imgW="5991181" imgH="4962586" progId="Visio.Drawing.15">
                  <p:embed/>
                </p:oleObj>
              </mc:Choice>
              <mc:Fallback>
                <p:oleObj name="Visio" r:id="rId3" imgW="5991181" imgH="496258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3799" y="1378885"/>
                        <a:ext cx="6614901" cy="547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4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0700" y="624110"/>
            <a:ext cx="6743700" cy="1280890"/>
          </a:xfrm>
        </p:spPr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&amp; nâng cấp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00" y="2006600"/>
            <a:ext cx="698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trên nền website.</a:t>
            </a: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tiến trình làm bài của sinh viên và phục hồi bài làm khi có sự cố.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344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Visio</vt:lpstr>
      <vt:lpstr>Đồ án lập trình .NET</vt:lpstr>
      <vt:lpstr>Nội dung trình bày</vt:lpstr>
      <vt:lpstr>Lý do chọn đề tài</vt:lpstr>
      <vt:lpstr>Mục đích của đề tài </vt:lpstr>
      <vt:lpstr>Khảo sát</vt:lpstr>
      <vt:lpstr>Xác định yêu cầu</vt:lpstr>
      <vt:lpstr>Biểu đồ phân rã chức năng</vt:lpstr>
      <vt:lpstr>Cơ sở dữ liệu</vt:lpstr>
      <vt:lpstr>Phát triển &amp; nâng cấp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Vân Giang</dc:creator>
  <cp:lastModifiedBy>Nguyễn Văn Hiếu</cp:lastModifiedBy>
  <cp:revision>21</cp:revision>
  <dcterms:created xsi:type="dcterms:W3CDTF">2017-02-24T13:09:35Z</dcterms:created>
  <dcterms:modified xsi:type="dcterms:W3CDTF">2017-02-25T00:43:29Z</dcterms:modified>
</cp:coreProperties>
</file>