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9"/>
  </p:notesMasterIdLst>
  <p:sldIdLst>
    <p:sldId id="256" r:id="rId2"/>
    <p:sldId id="257" r:id="rId3"/>
    <p:sldId id="310" r:id="rId4"/>
    <p:sldId id="258" r:id="rId5"/>
    <p:sldId id="283" r:id="rId6"/>
    <p:sldId id="311" r:id="rId7"/>
    <p:sldId id="264" r:id="rId8"/>
  </p:sldIdLst>
  <p:sldSz cx="9144000" cy="5143500" type="screen16x9"/>
  <p:notesSz cx="6858000" cy="9144000"/>
  <p:embeddedFontLst>
    <p:embeddedFont>
      <p:font typeface="Fira Sans Extra Condensed Medium" panose="020B060402020202020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
      <p:font typeface="Overpass Black" panose="020B060402020202020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9DB14B-6078-4070-BDB7-2F3857CBE6FA}">
  <a:tblStyle styleId="{479DB14B-6078-4070-BDB7-2F3857CBE6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002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a7274a18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a7274a18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ac2793e5b2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ac2793e5b2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a7274a1822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a7274a1822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7"/>
        <p:cNvGrpSpPr/>
        <p:nvPr/>
      </p:nvGrpSpPr>
      <p:grpSpPr>
        <a:xfrm>
          <a:off x="0" y="0"/>
          <a:ext cx="0" cy="0"/>
          <a:chOff x="0" y="0"/>
          <a:chExt cx="0" cy="0"/>
        </a:xfrm>
      </p:grpSpPr>
      <p:sp>
        <p:nvSpPr>
          <p:cNvPr id="378" name="Google Shape;378;p7"/>
          <p:cNvSpPr txBox="1">
            <a:spLocks noGrp="1"/>
          </p:cNvSpPr>
          <p:nvPr>
            <p:ph type="subTitle" idx="1"/>
          </p:nvPr>
        </p:nvSpPr>
        <p:spPr>
          <a:xfrm>
            <a:off x="720000" y="1475700"/>
            <a:ext cx="7704000" cy="265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379" name="Google Shape;379;p7"/>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pic>
        <p:nvPicPr>
          <p:cNvPr id="380" name="Google Shape;380;p7"/>
          <p:cNvPicPr preferRelativeResize="0"/>
          <p:nvPr/>
        </p:nvPicPr>
        <p:blipFill>
          <a:blip r:embed="rId2">
            <a:alphaModFix amt="47000"/>
          </a:blip>
          <a:stretch>
            <a:fillRect/>
          </a:stretch>
        </p:blipFill>
        <p:spPr>
          <a:xfrm rot="4139108">
            <a:off x="-1716814" y="3950736"/>
            <a:ext cx="2989903" cy="2468227"/>
          </a:xfrm>
          <a:prstGeom prst="rect">
            <a:avLst/>
          </a:prstGeom>
          <a:noFill/>
          <a:ln>
            <a:noFill/>
          </a:ln>
        </p:spPr>
      </p:pic>
      <p:grpSp>
        <p:nvGrpSpPr>
          <p:cNvPr id="381" name="Google Shape;381;p7"/>
          <p:cNvGrpSpPr/>
          <p:nvPr/>
        </p:nvGrpSpPr>
        <p:grpSpPr>
          <a:xfrm rot="-987768">
            <a:off x="-414533" y="3230134"/>
            <a:ext cx="1344359" cy="1995308"/>
            <a:chOff x="272875" y="1527563"/>
            <a:chExt cx="255950" cy="455000"/>
          </a:xfrm>
        </p:grpSpPr>
        <p:sp>
          <p:nvSpPr>
            <p:cNvPr id="382" name="Google Shape;382;p7"/>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7" name="Google Shape;417;p7"/>
          <p:cNvPicPr preferRelativeResize="0"/>
          <p:nvPr/>
        </p:nvPicPr>
        <p:blipFill>
          <a:blip r:embed="rId3">
            <a:alphaModFix amt="74000"/>
          </a:blip>
          <a:stretch>
            <a:fillRect/>
          </a:stretch>
        </p:blipFill>
        <p:spPr>
          <a:xfrm rot="-1197527" flipH="1">
            <a:off x="8254668" y="3888189"/>
            <a:ext cx="2894871" cy="2593322"/>
          </a:xfrm>
          <a:prstGeom prst="rect">
            <a:avLst/>
          </a:prstGeom>
          <a:noFill/>
          <a:ln>
            <a:noFill/>
          </a:ln>
        </p:spPr>
      </p:pic>
      <p:pic>
        <p:nvPicPr>
          <p:cNvPr id="418" name="Google Shape;418;p7"/>
          <p:cNvPicPr preferRelativeResize="0"/>
          <p:nvPr/>
        </p:nvPicPr>
        <p:blipFill>
          <a:blip r:embed="rId4">
            <a:alphaModFix amt="58000"/>
          </a:blip>
          <a:stretch>
            <a:fillRect/>
          </a:stretch>
        </p:blipFill>
        <p:spPr>
          <a:xfrm rot="-9314708">
            <a:off x="-1515506" y="-1274402"/>
            <a:ext cx="1787180" cy="4287365"/>
          </a:xfrm>
          <a:prstGeom prst="rect">
            <a:avLst/>
          </a:prstGeom>
          <a:noFill/>
          <a:ln>
            <a:noFill/>
          </a:ln>
        </p:spPr>
      </p:pic>
      <p:pic>
        <p:nvPicPr>
          <p:cNvPr id="419" name="Google Shape;419;p7"/>
          <p:cNvPicPr preferRelativeResize="0"/>
          <p:nvPr/>
        </p:nvPicPr>
        <p:blipFill>
          <a:blip r:embed="rId5">
            <a:alphaModFix amt="76000"/>
          </a:blip>
          <a:stretch>
            <a:fillRect/>
          </a:stretch>
        </p:blipFill>
        <p:spPr>
          <a:xfrm rot="394092">
            <a:off x="2157624" y="-1359156"/>
            <a:ext cx="5296602" cy="1972438"/>
          </a:xfrm>
          <a:prstGeom prst="rect">
            <a:avLst/>
          </a:prstGeom>
          <a:noFill/>
          <a:ln>
            <a:noFill/>
          </a:ln>
        </p:spPr>
      </p:pic>
      <p:pic>
        <p:nvPicPr>
          <p:cNvPr id="420" name="Google Shape;420;p7"/>
          <p:cNvPicPr preferRelativeResize="0"/>
          <p:nvPr/>
        </p:nvPicPr>
        <p:blipFill>
          <a:blip r:embed="rId6">
            <a:alphaModFix amt="62000"/>
          </a:blip>
          <a:stretch>
            <a:fillRect/>
          </a:stretch>
        </p:blipFill>
        <p:spPr>
          <a:xfrm rot="6551349" flipH="1">
            <a:off x="7493893" y="-756657"/>
            <a:ext cx="2894870" cy="2593321"/>
          </a:xfrm>
          <a:prstGeom prst="rect">
            <a:avLst/>
          </a:prstGeom>
          <a:noFill/>
          <a:ln>
            <a:noFill/>
          </a:ln>
        </p:spPr>
      </p:pic>
      <p:grpSp>
        <p:nvGrpSpPr>
          <p:cNvPr id="421" name="Google Shape;421;p7"/>
          <p:cNvGrpSpPr/>
          <p:nvPr/>
        </p:nvGrpSpPr>
        <p:grpSpPr>
          <a:xfrm rot="8100046">
            <a:off x="8172668" y="-457651"/>
            <a:ext cx="1344367" cy="1995327"/>
            <a:chOff x="272875" y="1527563"/>
            <a:chExt cx="255950" cy="455000"/>
          </a:xfrm>
        </p:grpSpPr>
        <p:sp>
          <p:nvSpPr>
            <p:cNvPr id="422" name="Google Shape;422;p7"/>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7"/>
          <p:cNvSpPr/>
          <p:nvPr/>
        </p:nvSpPr>
        <p:spPr>
          <a:xfrm rot="-6477098" flipH="1">
            <a:off x="-3963735" y="-3524095"/>
            <a:ext cx="4623929" cy="7256942"/>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rot="-7689947">
            <a:off x="8072325" y="4598041"/>
            <a:ext cx="2264989" cy="2165745"/>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67"/>
        <p:cNvGrpSpPr/>
        <p:nvPr/>
      </p:nvGrpSpPr>
      <p:grpSpPr>
        <a:xfrm>
          <a:off x="0" y="0"/>
          <a:ext cx="0" cy="0"/>
          <a:chOff x="0" y="0"/>
          <a:chExt cx="0" cy="0"/>
        </a:xfrm>
      </p:grpSpPr>
      <p:pic>
        <p:nvPicPr>
          <p:cNvPr id="668" name="Google Shape;668;p13"/>
          <p:cNvPicPr preferRelativeResize="0"/>
          <p:nvPr/>
        </p:nvPicPr>
        <p:blipFill>
          <a:blip r:embed="rId2">
            <a:alphaModFix amt="66000"/>
          </a:blip>
          <a:stretch>
            <a:fillRect/>
          </a:stretch>
        </p:blipFill>
        <p:spPr>
          <a:xfrm rot="-1538275" flipH="1">
            <a:off x="-1241959" y="-985041"/>
            <a:ext cx="3297390" cy="2276635"/>
          </a:xfrm>
          <a:prstGeom prst="rect">
            <a:avLst/>
          </a:prstGeom>
          <a:noFill/>
          <a:ln>
            <a:noFill/>
          </a:ln>
        </p:spPr>
      </p:pic>
      <p:sp>
        <p:nvSpPr>
          <p:cNvPr id="669" name="Google Shape;669;p13"/>
          <p:cNvSpPr/>
          <p:nvPr/>
        </p:nvSpPr>
        <p:spPr>
          <a:xfrm rot="3011561">
            <a:off x="8474812" y="4330185"/>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13"/>
          <p:cNvGrpSpPr/>
          <p:nvPr/>
        </p:nvGrpSpPr>
        <p:grpSpPr>
          <a:xfrm rot="3559955">
            <a:off x="-42012" y="-631342"/>
            <a:ext cx="1344348" cy="1995332"/>
            <a:chOff x="272875" y="1527563"/>
            <a:chExt cx="255950" cy="455000"/>
          </a:xfrm>
        </p:grpSpPr>
        <p:sp>
          <p:nvSpPr>
            <p:cNvPr id="671" name="Google Shape;671;p1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6" name="Google Shape;706;p13"/>
          <p:cNvPicPr preferRelativeResize="0"/>
          <p:nvPr/>
        </p:nvPicPr>
        <p:blipFill>
          <a:blip r:embed="rId3">
            <a:alphaModFix amt="74000"/>
          </a:blip>
          <a:stretch>
            <a:fillRect/>
          </a:stretch>
        </p:blipFill>
        <p:spPr>
          <a:xfrm rot="-10024386">
            <a:off x="7156213" y="-1143378"/>
            <a:ext cx="2894879" cy="2593329"/>
          </a:xfrm>
          <a:prstGeom prst="rect">
            <a:avLst/>
          </a:prstGeom>
          <a:noFill/>
          <a:ln>
            <a:noFill/>
          </a:ln>
        </p:spPr>
      </p:pic>
      <p:pic>
        <p:nvPicPr>
          <p:cNvPr id="707" name="Google Shape;707;p13"/>
          <p:cNvPicPr preferRelativeResize="0"/>
          <p:nvPr/>
        </p:nvPicPr>
        <p:blipFill>
          <a:blip r:embed="rId4">
            <a:alphaModFix amt="74000"/>
          </a:blip>
          <a:stretch>
            <a:fillRect/>
          </a:stretch>
        </p:blipFill>
        <p:spPr>
          <a:xfrm rot="-7120613" flipH="1">
            <a:off x="5305666" y="-1758350"/>
            <a:ext cx="2894876" cy="2593327"/>
          </a:xfrm>
          <a:prstGeom prst="rect">
            <a:avLst/>
          </a:prstGeom>
          <a:noFill/>
          <a:ln>
            <a:noFill/>
          </a:ln>
        </p:spPr>
      </p:pic>
      <p:sp>
        <p:nvSpPr>
          <p:cNvPr id="708" name="Google Shape;708;p13"/>
          <p:cNvSpPr txBox="1">
            <a:spLocks noGrp="1"/>
          </p:cNvSpPr>
          <p:nvPr>
            <p:ph type="title" hasCustomPrompt="1"/>
          </p:nvPr>
        </p:nvSpPr>
        <p:spPr>
          <a:xfrm>
            <a:off x="3170031"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9" name="Google Shape;709;p13"/>
          <p:cNvSpPr txBox="1">
            <a:spLocks noGrp="1"/>
          </p:cNvSpPr>
          <p:nvPr>
            <p:ph type="title" idx="2" hasCustomPrompt="1"/>
          </p:nvPr>
        </p:nvSpPr>
        <p:spPr>
          <a:xfrm>
            <a:off x="5686543"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0" name="Google Shape;710;p13"/>
          <p:cNvSpPr txBox="1">
            <a:spLocks noGrp="1"/>
          </p:cNvSpPr>
          <p:nvPr>
            <p:ph type="title" idx="3" hasCustomPrompt="1"/>
          </p:nvPr>
        </p:nvSpPr>
        <p:spPr>
          <a:xfrm>
            <a:off x="5697526"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1" name="Google Shape;711;p13"/>
          <p:cNvSpPr txBox="1">
            <a:spLocks noGrp="1"/>
          </p:cNvSpPr>
          <p:nvPr>
            <p:ph type="title" idx="4" hasCustomPrompt="1"/>
          </p:nvPr>
        </p:nvSpPr>
        <p:spPr>
          <a:xfrm>
            <a:off x="637282" y="34442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2" name="Google Shape;712;p13"/>
          <p:cNvSpPr txBox="1">
            <a:spLocks noGrp="1"/>
          </p:cNvSpPr>
          <p:nvPr>
            <p:ph type="title" idx="5" hasCustomPrompt="1"/>
          </p:nvPr>
        </p:nvSpPr>
        <p:spPr>
          <a:xfrm>
            <a:off x="637282"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3" name="Google Shape;713;p13"/>
          <p:cNvSpPr txBox="1">
            <a:spLocks noGrp="1"/>
          </p:cNvSpPr>
          <p:nvPr>
            <p:ph type="title" idx="6" hasCustomPrompt="1"/>
          </p:nvPr>
        </p:nvSpPr>
        <p:spPr>
          <a:xfrm>
            <a:off x="3170031"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4" name="Google Shape;714;p13"/>
          <p:cNvSpPr txBox="1">
            <a:spLocks noGrp="1"/>
          </p:cNvSpPr>
          <p:nvPr>
            <p:ph type="ctrTitle" idx="7"/>
          </p:nvPr>
        </p:nvSpPr>
        <p:spPr>
          <a:xfrm>
            <a:off x="416024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5" name="Google Shape;715;p13"/>
          <p:cNvSpPr txBox="1">
            <a:spLocks noGrp="1"/>
          </p:cNvSpPr>
          <p:nvPr>
            <p:ph type="subTitle" idx="1"/>
          </p:nvPr>
        </p:nvSpPr>
        <p:spPr>
          <a:xfrm>
            <a:off x="4160247"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ctrTitle" idx="8"/>
          </p:nvPr>
        </p:nvSpPr>
        <p:spPr>
          <a:xfrm>
            <a:off x="6688381"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7" name="Google Shape;717;p13"/>
          <p:cNvSpPr txBox="1">
            <a:spLocks noGrp="1"/>
          </p:cNvSpPr>
          <p:nvPr>
            <p:ph type="subTitle" idx="9"/>
          </p:nvPr>
        </p:nvSpPr>
        <p:spPr>
          <a:xfrm>
            <a:off x="6688378"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8" name="Google Shape;71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9" name="Google Shape;719;p13"/>
          <p:cNvSpPr txBox="1">
            <a:spLocks noGrp="1"/>
          </p:cNvSpPr>
          <p:nvPr>
            <p:ph type="ctrTitle" idx="13"/>
          </p:nvPr>
        </p:nvSpPr>
        <p:spPr>
          <a:xfrm>
            <a:off x="6688650"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0" name="Google Shape;720;p13"/>
          <p:cNvSpPr txBox="1">
            <a:spLocks noGrp="1"/>
          </p:cNvSpPr>
          <p:nvPr>
            <p:ph type="subTitle" idx="14"/>
          </p:nvPr>
        </p:nvSpPr>
        <p:spPr>
          <a:xfrm>
            <a:off x="6688665"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1" name="Google Shape;721;p13"/>
          <p:cNvSpPr txBox="1">
            <a:spLocks noGrp="1"/>
          </p:cNvSpPr>
          <p:nvPr>
            <p:ph type="ctrTitle" idx="15"/>
          </p:nvPr>
        </p:nvSpPr>
        <p:spPr>
          <a:xfrm>
            <a:off x="162266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2" name="Google Shape;722;p13"/>
          <p:cNvSpPr txBox="1">
            <a:spLocks noGrp="1"/>
          </p:cNvSpPr>
          <p:nvPr>
            <p:ph type="subTitle" idx="16"/>
          </p:nvPr>
        </p:nvSpPr>
        <p:spPr>
          <a:xfrm>
            <a:off x="1622669"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3" name="Google Shape;723;p13"/>
          <p:cNvSpPr txBox="1">
            <a:spLocks noGrp="1"/>
          </p:cNvSpPr>
          <p:nvPr>
            <p:ph type="ctrTitle" idx="17"/>
          </p:nvPr>
        </p:nvSpPr>
        <p:spPr>
          <a:xfrm>
            <a:off x="1622668"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4" name="Google Shape;724;p13"/>
          <p:cNvSpPr txBox="1">
            <a:spLocks noGrp="1"/>
          </p:cNvSpPr>
          <p:nvPr>
            <p:ph type="subTitle" idx="18"/>
          </p:nvPr>
        </p:nvSpPr>
        <p:spPr>
          <a:xfrm>
            <a:off x="1622669"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5" name="Google Shape;725;p13"/>
          <p:cNvSpPr txBox="1">
            <a:spLocks noGrp="1"/>
          </p:cNvSpPr>
          <p:nvPr>
            <p:ph type="ctrTitle" idx="19"/>
          </p:nvPr>
        </p:nvSpPr>
        <p:spPr>
          <a:xfrm>
            <a:off x="4160243"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6" name="Google Shape;726;p13"/>
          <p:cNvSpPr txBox="1">
            <a:spLocks noGrp="1"/>
          </p:cNvSpPr>
          <p:nvPr>
            <p:ph type="subTitle" idx="20"/>
          </p:nvPr>
        </p:nvSpPr>
        <p:spPr>
          <a:xfrm>
            <a:off x="4160258"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7" name="Google Shape;727;p13"/>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6"/>
        <p:cNvGrpSpPr/>
        <p:nvPr/>
      </p:nvGrpSpPr>
      <p:grpSpPr>
        <a:xfrm>
          <a:off x="0" y="0"/>
          <a:ext cx="0" cy="0"/>
          <a:chOff x="0" y="0"/>
          <a:chExt cx="0" cy="0"/>
        </a:xfrm>
      </p:grpSpPr>
      <p:grpSp>
        <p:nvGrpSpPr>
          <p:cNvPr id="967" name="Google Shape;967;p18"/>
          <p:cNvGrpSpPr/>
          <p:nvPr/>
        </p:nvGrpSpPr>
        <p:grpSpPr>
          <a:xfrm>
            <a:off x="-1680776" y="-4224695"/>
            <a:ext cx="16179801" cy="13950337"/>
            <a:chOff x="-1680776" y="-4224695"/>
            <a:chExt cx="16179801" cy="13950337"/>
          </a:xfrm>
        </p:grpSpPr>
        <p:pic>
          <p:nvPicPr>
            <p:cNvPr id="968" name="Google Shape;968;p18"/>
            <p:cNvPicPr preferRelativeResize="0"/>
            <p:nvPr/>
          </p:nvPicPr>
          <p:blipFill>
            <a:blip r:embed="rId2">
              <a:alphaModFix/>
            </a:blip>
            <a:stretch>
              <a:fillRect/>
            </a:stretch>
          </p:blipFill>
          <p:spPr>
            <a:xfrm rot="-3224823">
              <a:off x="-140037" y="3490385"/>
              <a:ext cx="5882028" cy="4855725"/>
            </a:xfrm>
            <a:prstGeom prst="rect">
              <a:avLst/>
            </a:prstGeom>
            <a:noFill/>
            <a:ln>
              <a:noFill/>
            </a:ln>
          </p:spPr>
        </p:pic>
        <p:pic>
          <p:nvPicPr>
            <p:cNvPr id="969" name="Google Shape;969;p18"/>
            <p:cNvPicPr preferRelativeResize="0"/>
            <p:nvPr/>
          </p:nvPicPr>
          <p:blipFill>
            <a:blip r:embed="rId3">
              <a:alphaModFix amt="56000"/>
            </a:blip>
            <a:stretch>
              <a:fillRect/>
            </a:stretch>
          </p:blipFill>
          <p:spPr>
            <a:xfrm rot="10800000" flipH="1">
              <a:off x="7048980" y="-1210521"/>
              <a:ext cx="6114874" cy="5143500"/>
            </a:xfrm>
            <a:prstGeom prst="rect">
              <a:avLst/>
            </a:prstGeom>
            <a:noFill/>
            <a:ln>
              <a:noFill/>
            </a:ln>
          </p:spPr>
        </p:pic>
        <p:pic>
          <p:nvPicPr>
            <p:cNvPr id="970" name="Google Shape;970;p18"/>
            <p:cNvPicPr preferRelativeResize="0"/>
            <p:nvPr/>
          </p:nvPicPr>
          <p:blipFill>
            <a:blip r:embed="rId4">
              <a:alphaModFix amt="52000"/>
            </a:blip>
            <a:stretch>
              <a:fillRect/>
            </a:stretch>
          </p:blipFill>
          <p:spPr>
            <a:xfrm rot="5400000">
              <a:off x="5834261" y="-3262046"/>
              <a:ext cx="4474637" cy="5143502"/>
            </a:xfrm>
            <a:prstGeom prst="rect">
              <a:avLst/>
            </a:prstGeom>
            <a:noFill/>
            <a:ln>
              <a:noFill/>
            </a:ln>
          </p:spPr>
        </p:pic>
        <p:pic>
          <p:nvPicPr>
            <p:cNvPr id="971" name="Google Shape;971;p18"/>
            <p:cNvPicPr preferRelativeResize="0"/>
            <p:nvPr/>
          </p:nvPicPr>
          <p:blipFill>
            <a:blip r:embed="rId5">
              <a:alphaModFix amt="47000"/>
            </a:blip>
            <a:stretch>
              <a:fillRect/>
            </a:stretch>
          </p:blipFill>
          <p:spPr>
            <a:xfrm rot="-1342742">
              <a:off x="-977911" y="-3287812"/>
              <a:ext cx="5882021" cy="4855724"/>
            </a:xfrm>
            <a:prstGeom prst="rect">
              <a:avLst/>
            </a:prstGeom>
            <a:noFill/>
            <a:ln>
              <a:noFill/>
            </a:ln>
          </p:spPr>
        </p:pic>
        <p:pic>
          <p:nvPicPr>
            <p:cNvPr id="972" name="Google Shape;972;p18"/>
            <p:cNvPicPr preferRelativeResize="0"/>
            <p:nvPr/>
          </p:nvPicPr>
          <p:blipFill>
            <a:blip r:embed="rId6">
              <a:alphaModFix amt="58000"/>
            </a:blip>
            <a:stretch>
              <a:fillRect/>
            </a:stretch>
          </p:blipFill>
          <p:spPr>
            <a:xfrm rot="10599510">
              <a:off x="-546556" y="1325195"/>
              <a:ext cx="1787179" cy="4287368"/>
            </a:xfrm>
            <a:prstGeom prst="rect">
              <a:avLst/>
            </a:prstGeom>
            <a:noFill/>
            <a:ln>
              <a:noFill/>
            </a:ln>
          </p:spPr>
        </p:pic>
        <p:pic>
          <p:nvPicPr>
            <p:cNvPr id="973" name="Google Shape;973;p18"/>
            <p:cNvPicPr preferRelativeResize="0"/>
            <p:nvPr/>
          </p:nvPicPr>
          <p:blipFill>
            <a:blip r:embed="rId7">
              <a:alphaModFix amt="45000"/>
            </a:blip>
            <a:stretch>
              <a:fillRect/>
            </a:stretch>
          </p:blipFill>
          <p:spPr>
            <a:xfrm rot="380280">
              <a:off x="6197600" y="3797979"/>
              <a:ext cx="8158655" cy="3038274"/>
            </a:xfrm>
            <a:prstGeom prst="rect">
              <a:avLst/>
            </a:prstGeom>
            <a:noFill/>
            <a:ln>
              <a:noFill/>
            </a:ln>
          </p:spPr>
        </p:pic>
      </p:grpSp>
      <p:sp>
        <p:nvSpPr>
          <p:cNvPr id="974" name="Google Shape;974;p18"/>
          <p:cNvSpPr txBox="1">
            <a:spLocks noGrp="1"/>
          </p:cNvSpPr>
          <p:nvPr>
            <p:ph type="title"/>
          </p:nvPr>
        </p:nvSpPr>
        <p:spPr>
          <a:xfrm>
            <a:off x="2290050" y="307608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5" name="Google Shape;975;p18"/>
          <p:cNvSpPr txBox="1">
            <a:spLocks noGrp="1"/>
          </p:cNvSpPr>
          <p:nvPr>
            <p:ph type="subTitle" idx="1"/>
          </p:nvPr>
        </p:nvSpPr>
        <p:spPr>
          <a:xfrm>
            <a:off x="1605150" y="1547033"/>
            <a:ext cx="5933700" cy="18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76" name="Google Shape;976;p18"/>
          <p:cNvGrpSpPr/>
          <p:nvPr/>
        </p:nvGrpSpPr>
        <p:grpSpPr>
          <a:xfrm rot="5400065">
            <a:off x="8667137" y="-1129839"/>
            <a:ext cx="1344377" cy="1995312"/>
            <a:chOff x="272875" y="1527563"/>
            <a:chExt cx="255950" cy="455000"/>
          </a:xfrm>
        </p:grpSpPr>
        <p:sp>
          <p:nvSpPr>
            <p:cNvPr id="977" name="Google Shape;977;p18"/>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8"/>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8"/>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8"/>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8"/>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8"/>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8"/>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8"/>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8"/>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2" name="Google Shape;1012;p18"/>
          <p:cNvSpPr/>
          <p:nvPr/>
        </p:nvSpPr>
        <p:spPr>
          <a:xfrm rot="-7373435">
            <a:off x="-1518218" y="3027895"/>
            <a:ext cx="2265005" cy="216576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013"/>
        <p:cNvGrpSpPr/>
        <p:nvPr/>
      </p:nvGrpSpPr>
      <p:grpSpPr>
        <a:xfrm>
          <a:off x="0" y="0"/>
          <a:ext cx="0" cy="0"/>
          <a:chOff x="0" y="0"/>
          <a:chExt cx="0" cy="0"/>
        </a:xfrm>
      </p:grpSpPr>
      <p:pic>
        <p:nvPicPr>
          <p:cNvPr id="1014" name="Google Shape;1014;p19"/>
          <p:cNvPicPr preferRelativeResize="0"/>
          <p:nvPr/>
        </p:nvPicPr>
        <p:blipFill>
          <a:blip r:embed="rId2">
            <a:alphaModFix amt="66000"/>
          </a:blip>
          <a:stretch>
            <a:fillRect/>
          </a:stretch>
        </p:blipFill>
        <p:spPr>
          <a:xfrm rot="-2343514" flipH="1">
            <a:off x="-1156226" y="-1467160"/>
            <a:ext cx="3297389" cy="2276638"/>
          </a:xfrm>
          <a:prstGeom prst="rect">
            <a:avLst/>
          </a:prstGeom>
          <a:noFill/>
          <a:ln>
            <a:noFill/>
          </a:ln>
        </p:spPr>
      </p:pic>
      <p:pic>
        <p:nvPicPr>
          <p:cNvPr id="1015" name="Google Shape;1015;p19"/>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grpSp>
        <p:nvGrpSpPr>
          <p:cNvPr id="1016" name="Google Shape;1016;p19"/>
          <p:cNvGrpSpPr/>
          <p:nvPr/>
        </p:nvGrpSpPr>
        <p:grpSpPr>
          <a:xfrm rot="-8099954">
            <a:off x="25750" y="-768875"/>
            <a:ext cx="1344367" cy="1995327"/>
            <a:chOff x="272875" y="1527563"/>
            <a:chExt cx="255950" cy="455000"/>
          </a:xfrm>
        </p:grpSpPr>
        <p:sp>
          <p:nvSpPr>
            <p:cNvPr id="1017" name="Google Shape;1017;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9"/>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9"/>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9"/>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2" name="Google Shape;1052;p19"/>
          <p:cNvPicPr preferRelativeResize="0"/>
          <p:nvPr/>
        </p:nvPicPr>
        <p:blipFill>
          <a:blip r:embed="rId3">
            <a:alphaModFix amt="74000"/>
          </a:blip>
          <a:stretch>
            <a:fillRect/>
          </a:stretch>
        </p:blipFill>
        <p:spPr>
          <a:xfrm rot="-6814727" flipH="1">
            <a:off x="7454267" y="-1182806"/>
            <a:ext cx="2894871" cy="2593322"/>
          </a:xfrm>
          <a:prstGeom prst="rect">
            <a:avLst/>
          </a:prstGeom>
          <a:noFill/>
          <a:ln>
            <a:noFill/>
          </a:ln>
        </p:spPr>
      </p:pic>
      <p:pic>
        <p:nvPicPr>
          <p:cNvPr id="1053" name="Google Shape;1053;p19"/>
          <p:cNvPicPr preferRelativeResize="0"/>
          <p:nvPr/>
        </p:nvPicPr>
        <p:blipFill>
          <a:blip r:embed="rId4">
            <a:alphaModFix amt="76000"/>
          </a:blip>
          <a:stretch>
            <a:fillRect/>
          </a:stretch>
        </p:blipFill>
        <p:spPr>
          <a:xfrm rot="-1136126">
            <a:off x="4365128" y="4231553"/>
            <a:ext cx="7605805" cy="2832382"/>
          </a:xfrm>
          <a:prstGeom prst="rect">
            <a:avLst/>
          </a:prstGeom>
          <a:noFill/>
          <a:ln>
            <a:noFill/>
          </a:ln>
        </p:spPr>
      </p:pic>
      <p:grpSp>
        <p:nvGrpSpPr>
          <p:cNvPr id="1054" name="Google Shape;1054;p19"/>
          <p:cNvGrpSpPr/>
          <p:nvPr/>
        </p:nvGrpSpPr>
        <p:grpSpPr>
          <a:xfrm rot="3618644">
            <a:off x="7686877" y="3841497"/>
            <a:ext cx="1344356" cy="2469645"/>
            <a:chOff x="272875" y="1419395"/>
            <a:chExt cx="255950" cy="563168"/>
          </a:xfrm>
        </p:grpSpPr>
        <p:sp>
          <p:nvSpPr>
            <p:cNvPr id="1055" name="Google Shape;1055;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19"/>
          <p:cNvSpPr txBox="1">
            <a:spLocks noGrp="1"/>
          </p:cNvSpPr>
          <p:nvPr>
            <p:ph type="title"/>
          </p:nvPr>
        </p:nvSpPr>
        <p:spPr>
          <a:xfrm>
            <a:off x="7200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1" name="Google Shape;1091;p19"/>
          <p:cNvSpPr txBox="1">
            <a:spLocks noGrp="1"/>
          </p:cNvSpPr>
          <p:nvPr>
            <p:ph type="subTitle" idx="1"/>
          </p:nvPr>
        </p:nvSpPr>
        <p:spPr>
          <a:xfrm>
            <a:off x="7200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2" name="Google Shape;1092;p19"/>
          <p:cNvSpPr txBox="1">
            <a:spLocks noGrp="1"/>
          </p:cNvSpPr>
          <p:nvPr>
            <p:ph type="title" idx="2"/>
          </p:nvPr>
        </p:nvSpPr>
        <p:spPr>
          <a:xfrm>
            <a:off x="34038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3" name="Google Shape;1093;p19"/>
          <p:cNvSpPr txBox="1">
            <a:spLocks noGrp="1"/>
          </p:cNvSpPr>
          <p:nvPr>
            <p:ph type="subTitle" idx="3"/>
          </p:nvPr>
        </p:nvSpPr>
        <p:spPr>
          <a:xfrm>
            <a:off x="34038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4" name="Google Shape;1094;p19"/>
          <p:cNvSpPr txBox="1">
            <a:spLocks noGrp="1"/>
          </p:cNvSpPr>
          <p:nvPr>
            <p:ph type="title" idx="4"/>
          </p:nvPr>
        </p:nvSpPr>
        <p:spPr>
          <a:xfrm>
            <a:off x="6100400" y="2586209"/>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5" name="Google Shape;1095;p19"/>
          <p:cNvSpPr txBox="1">
            <a:spLocks noGrp="1"/>
          </p:cNvSpPr>
          <p:nvPr>
            <p:ph type="subTitle" idx="5"/>
          </p:nvPr>
        </p:nvSpPr>
        <p:spPr>
          <a:xfrm>
            <a:off x="61004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6" name="Google Shape;1096;p19"/>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4" r:id="rId6"/>
    <p:sldLayoutId id="2147483665" r:id="rId7"/>
    <p:sldLayoutId id="2147483677" r:id="rId8"/>
    <p:sldLayoutId id="2147483678" r:id="rId9"/>
    <p:sldLayoutId id="2147483679"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0" y="216972"/>
            <a:ext cx="5527099" cy="4562724"/>
          </a:xfrm>
          <a:prstGeom prst="rect">
            <a:avLst/>
          </a:prstGeom>
          <a:noFill/>
          <a:ln>
            <a:noFill/>
          </a:ln>
        </p:spPr>
      </p:pic>
      <p:sp>
        <p:nvSpPr>
          <p:cNvPr id="2128" name="Google Shape;2128;p38"/>
          <p:cNvSpPr txBox="1">
            <a:spLocks noGrp="1"/>
          </p:cNvSpPr>
          <p:nvPr>
            <p:ph type="ctrTitle"/>
          </p:nvPr>
        </p:nvSpPr>
        <p:spPr>
          <a:xfrm>
            <a:off x="-661015" y="1928080"/>
            <a:ext cx="10466025" cy="13841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a:latin typeface="Times New Roman" panose="02020603050405020304" pitchFamily="18" charset="0"/>
                <a:cs typeface="Times New Roman" panose="02020603050405020304" pitchFamily="18" charset="0"/>
              </a:rPr>
              <a:t>PHẦN MỀM </a:t>
            </a:r>
            <a:br>
              <a:rPr lang="en" sz="6400" b="1">
                <a:latin typeface="Times New Roman" panose="02020603050405020304" pitchFamily="18" charset="0"/>
                <a:cs typeface="Times New Roman" panose="02020603050405020304" pitchFamily="18" charset="0"/>
              </a:rPr>
            </a:br>
            <a:r>
              <a:rPr lang="en" sz="6400" b="1">
                <a:latin typeface="Times New Roman" panose="02020603050405020304" pitchFamily="18" charset="0"/>
                <a:cs typeface="Times New Roman" panose="02020603050405020304" pitchFamily="18" charset="0"/>
              </a:rPr>
              <a:t>QUẢN LÝ CÂU LẠC BỘ</a:t>
            </a:r>
            <a:endParaRPr sz="6400" b="1">
              <a:latin typeface="Times New Roman" panose="02020603050405020304" pitchFamily="18" charset="0"/>
              <a:cs typeface="Times New Roman" panose="02020603050405020304" pitchFamily="18" charset="0"/>
            </a:endParaRPr>
          </a:p>
        </p:txBody>
      </p:sp>
      <p:sp>
        <p:nvSpPr>
          <p:cNvPr id="2129" name="Google Shape;2129;p38"/>
          <p:cNvSpPr txBox="1">
            <a:spLocks noGrp="1"/>
          </p:cNvSpPr>
          <p:nvPr>
            <p:ph type="subTitle" idx="1"/>
          </p:nvPr>
        </p:nvSpPr>
        <p:spPr>
          <a:xfrm>
            <a:off x="719998" y="3319782"/>
            <a:ext cx="7704000" cy="480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PHÁT TRIỂN ỨNG DỤNG JAVA</a:t>
            </a:r>
            <a:endParaRPr b="1">
              <a:latin typeface="Times New Roman" panose="02020603050405020304" pitchFamily="18" charset="0"/>
              <a:cs typeface="Times New Roman" panose="02020603050405020304" pitchFamily="18" charset="0"/>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pic>
        <p:nvPicPr>
          <p:cNvPr id="7" name="Picture 6">
            <a:extLst>
              <a:ext uri="{FF2B5EF4-FFF2-40B4-BE49-F238E27FC236}">
                <a16:creationId xmlns:a16="http://schemas.microsoft.com/office/drawing/2014/main" id="{A9C76DBE-B0EE-4EDE-86EB-678603B2766C}"/>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44" name="Google Shape;2141;p40">
            <a:extLst>
              <a:ext uri="{FF2B5EF4-FFF2-40B4-BE49-F238E27FC236}">
                <a16:creationId xmlns:a16="http://schemas.microsoft.com/office/drawing/2014/main" id="{A6CAB5EF-742C-4F6D-BB73-1EC5887112D3}"/>
              </a:ext>
            </a:extLst>
          </p:cNvPr>
          <p:cNvSpPr txBox="1">
            <a:spLocks/>
          </p:cNvSpPr>
          <p:nvPr/>
        </p:nvSpPr>
        <p:spPr>
          <a:xfrm>
            <a:off x="720000" y="441676"/>
            <a:ext cx="7704000" cy="57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a:latin typeface="Times New Roman" panose="02020603050405020304" pitchFamily="18" charset="0"/>
                <a:cs typeface="Times New Roman" panose="02020603050405020304" pitchFamily="18" charset="0"/>
              </a:rPr>
              <a:t>CÁC CHỨC NĂNG CỦA  PHẦM MỀM</a:t>
            </a:r>
            <a:endParaRPr lang="vi-VN" sz="2400" b="1">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EC9024F-721C-473E-89C2-27300845FE76}"/>
              </a:ext>
            </a:extLst>
          </p:cNvPr>
          <p:cNvSpPr txBox="1"/>
          <p:nvPr/>
        </p:nvSpPr>
        <p:spPr>
          <a:xfrm>
            <a:off x="242371" y="1261847"/>
            <a:ext cx="8284684" cy="3268652"/>
          </a:xfrm>
          <a:prstGeom prst="rect">
            <a:avLst/>
          </a:prstGeom>
          <a:noFill/>
        </p:spPr>
        <p:txBody>
          <a:bodyPr wrap="square" numCol="1" rtlCol="0">
            <a:spAutoFit/>
          </a:bodyPr>
          <a:lstStyle/>
          <a:p>
            <a:pPr marL="285750" indent="-285750" algn="just">
              <a:lnSpc>
                <a:spcPct val="150000"/>
              </a:lnSpc>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Câu lạc bộ: với các chức năng thêm, sửa, xoá các thông tin liên quan đến câu lạc bộ </a:t>
            </a:r>
          </a:p>
          <a:p>
            <a:pPr marL="285750" indent="-285750" algn="just">
              <a:lnSpc>
                <a:spcPct val="150000"/>
              </a:lnSpc>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Thành viên: có các chức năng them, sửa, xoá các thông tin liên quan thuộc bản thành viên</a:t>
            </a:r>
          </a:p>
          <a:p>
            <a:pPr marL="285750" indent="-285750" algn="just">
              <a:lnSpc>
                <a:spcPct val="150000"/>
              </a:lnSpc>
              <a:buFont typeface="Wingdings" panose="05000000000000000000" pitchFamily="2" charset="2"/>
              <a:buChar char="v"/>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Hoạt động: thực hiện chức năng thêm, sửa, xoá các thông tin bảng hoạt động</a:t>
            </a:r>
          </a:p>
          <a:p>
            <a:pPr marL="285750" indent="-285750" algn="just">
              <a:lnSpc>
                <a:spcPct val="150000"/>
              </a:lnSpc>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Sự kiện: với các chức năng được thực hiện như thêm, sửa, xoá những thông tin liên quan đến bảng sự kiện</a:t>
            </a:r>
          </a:p>
        </p:txBody>
      </p:sp>
    </p:spTree>
    <p:extLst>
      <p:ext uri="{BB962C8B-B14F-4D97-AF65-F5344CB8AC3E}">
        <p14:creationId xmlns:p14="http://schemas.microsoft.com/office/powerpoint/2010/main" val="316578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65" name="Google Shape;2141;p40">
            <a:extLst>
              <a:ext uri="{FF2B5EF4-FFF2-40B4-BE49-F238E27FC236}">
                <a16:creationId xmlns:a16="http://schemas.microsoft.com/office/drawing/2014/main" id="{03738408-9370-43E3-B316-95B458FBDA8C}"/>
              </a:ext>
            </a:extLst>
          </p:cNvPr>
          <p:cNvSpPr txBox="1">
            <a:spLocks/>
          </p:cNvSpPr>
          <p:nvPr/>
        </p:nvSpPr>
        <p:spPr>
          <a:xfrm>
            <a:off x="495209" y="355471"/>
            <a:ext cx="7704000" cy="57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a:latin typeface="Times New Roman" panose="02020603050405020304" pitchFamily="18" charset="0"/>
                <a:cs typeface="Times New Roman" panose="02020603050405020304" pitchFamily="18" charset="0"/>
              </a:rPr>
              <a:t>CÔNG CỤ VÀ CÔNG NGHỆ </a:t>
            </a:r>
            <a:endParaRPr lang="vi-VN" sz="2400" b="1">
              <a:latin typeface="Times New Roman" panose="02020603050405020304" pitchFamily="18" charset="0"/>
              <a:cs typeface="Times New Roman" panose="02020603050405020304" pitchFamily="18" charset="0"/>
            </a:endParaRPr>
          </a:p>
        </p:txBody>
      </p:sp>
      <p:pic>
        <p:nvPicPr>
          <p:cNvPr id="66" name="Picture 2">
            <a:extLst>
              <a:ext uri="{FF2B5EF4-FFF2-40B4-BE49-F238E27FC236}">
                <a16:creationId xmlns:a16="http://schemas.microsoft.com/office/drawing/2014/main" id="{2BF9B9A2-27F5-4ECB-84CE-92DAE275E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405" y="1502081"/>
            <a:ext cx="1367609" cy="136760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a:extLst>
              <a:ext uri="{FF2B5EF4-FFF2-40B4-BE49-F238E27FC236}">
                <a16:creationId xmlns:a16="http://schemas.microsoft.com/office/drawing/2014/main" id="{128821EE-C8D3-403A-9D5A-E562726C5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96" y="1502081"/>
            <a:ext cx="2051413" cy="136760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a:extLst>
              <a:ext uri="{FF2B5EF4-FFF2-40B4-BE49-F238E27FC236}">
                <a16:creationId xmlns:a16="http://schemas.microsoft.com/office/drawing/2014/main" id="{A8755FA6-614B-4376-A54A-2BF51BA848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640" y="1502081"/>
            <a:ext cx="1367609" cy="136760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8">
            <a:extLst>
              <a:ext uri="{FF2B5EF4-FFF2-40B4-BE49-F238E27FC236}">
                <a16:creationId xmlns:a16="http://schemas.microsoft.com/office/drawing/2014/main" id="{FA96D747-ED74-4765-A1E0-2C5DD80047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092" y="3131520"/>
            <a:ext cx="3191087" cy="136760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BA5B035-04CB-4A19-AC93-DF4980851A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8663" y="2869690"/>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9" name="TextBox 8">
            <a:extLst>
              <a:ext uri="{FF2B5EF4-FFF2-40B4-BE49-F238E27FC236}">
                <a16:creationId xmlns:a16="http://schemas.microsoft.com/office/drawing/2014/main" id="{AEE7546B-647B-4273-ACDB-C3C17DF831E5}"/>
              </a:ext>
            </a:extLst>
          </p:cNvPr>
          <p:cNvSpPr txBox="1"/>
          <p:nvPr/>
        </p:nvSpPr>
        <p:spPr>
          <a:xfrm>
            <a:off x="543730" y="457616"/>
            <a:ext cx="7704000" cy="4457952"/>
          </a:xfrm>
          <a:prstGeom prst="rect">
            <a:avLst/>
          </a:prstGeom>
          <a:noFill/>
        </p:spPr>
        <p:txBody>
          <a:bodyPr wrap="square" numCol="1" rtlCol="0">
            <a:spAutoFit/>
          </a:bodyPr>
          <a:lstStyle/>
          <a:p>
            <a:pPr marL="285750" indent="-285750" algn="just">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Mục tiêu: </a:t>
            </a:r>
            <a:r>
              <a:rPr lang="en-US" sz="2400">
                <a:latin typeface="Times New Roman" panose="02020603050405020304" pitchFamily="18" charset="0"/>
                <a:cs typeface="Times New Roman" panose="02020603050405020304" pitchFamily="18" charset="0"/>
              </a:rPr>
              <a:t>xây dựng phần mềm quản lý câu lạc bộ, góp phần giúp cho việc quản lý diễn ra nhanh hơn, tiết kiệm được thời gian, thuận tiện hơn, chính xác hơn.</a:t>
            </a:r>
          </a:p>
          <a:p>
            <a:pPr marL="285750" indent="-285750" algn="just">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Kết quả đạt được: </a:t>
            </a:r>
            <a:r>
              <a:rPr lang="en-US" sz="2400">
                <a:latin typeface="Times New Roman" panose="02020603050405020304" pitchFamily="18" charset="0"/>
                <a:cs typeface="Times New Roman" panose="02020603050405020304" pitchFamily="18" charset="0"/>
              </a:rPr>
              <a:t>tạo ra phần mềm thực hiện được các chức năng them, sửa, xoá các thông tin liên quan về quản lý câu lạc bộ.</a:t>
            </a:r>
          </a:p>
          <a:p>
            <a:pPr marL="285750" indent="-285750" algn="just">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Hạn chế: </a:t>
            </a:r>
            <a:r>
              <a:rPr lang="en-US" sz="2400">
                <a:latin typeface="Times New Roman" panose="02020603050405020304" pitchFamily="18" charset="0"/>
                <a:cs typeface="Times New Roman" panose="02020603050405020304" pitchFamily="18" charset="0"/>
              </a:rPr>
              <a:t>giao diện chưa được đẹp mắt, phần mềm còn đơn giản.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5364FF-35F6-4560-B15E-D8CBDB862CB5}"/>
              </a:ext>
            </a:extLst>
          </p:cNvPr>
          <p:cNvSpPr txBox="1"/>
          <p:nvPr/>
        </p:nvSpPr>
        <p:spPr>
          <a:xfrm>
            <a:off x="1072540" y="1449134"/>
            <a:ext cx="7704000" cy="1687963"/>
          </a:xfrm>
          <a:prstGeom prst="rect">
            <a:avLst/>
          </a:prstGeom>
          <a:noFill/>
        </p:spPr>
        <p:txBody>
          <a:bodyPr wrap="square" numCol="1" rtlCol="0">
            <a:spAutoFit/>
          </a:bodyPr>
          <a:lstStyle/>
          <a:p>
            <a:pPr marL="285750" indent="-285750" algn="just">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Hướng phát triển: </a:t>
            </a:r>
          </a:p>
          <a:p>
            <a:pPr algn="just">
              <a:lnSpc>
                <a:spcPct val="150000"/>
              </a:lnSpc>
            </a:pPr>
            <a:r>
              <a:rPr lang="en-US" sz="2400" b="1">
                <a:latin typeface="Times New Roman" panose="02020603050405020304" pitchFamily="18" charset="0"/>
                <a:cs typeface="Times New Roman" panose="02020603050405020304" pitchFamily="18" charset="0"/>
              </a:rPr>
              <a:t>    - </a:t>
            </a:r>
            <a:r>
              <a:rPr lang="en-US" sz="2400">
                <a:latin typeface="Times New Roman" panose="02020603050405020304" pitchFamily="18" charset="0"/>
                <a:cs typeface="Times New Roman" panose="02020603050405020304" pitchFamily="18" charset="0"/>
              </a:rPr>
              <a:t>Cải thiện giao diện trở nên đẹp, thu hút người dùng.</a:t>
            </a:r>
          </a:p>
          <a:p>
            <a:pPr algn="just">
              <a:lnSpc>
                <a:spcPct val="150000"/>
              </a:lnSpc>
            </a:pPr>
            <a:r>
              <a:rPr lang="en-US" sz="2400">
                <a:latin typeface="Times New Roman" panose="02020603050405020304" pitchFamily="18" charset="0"/>
                <a:cs typeface="Times New Roman" panose="02020603050405020304" pitchFamily="18" charset="0"/>
              </a:rPr>
              <a:t>    - Thêm nhiều chức năng mới cho phần mềm. </a:t>
            </a:r>
          </a:p>
        </p:txBody>
      </p:sp>
    </p:spTree>
    <p:extLst>
      <p:ext uri="{BB962C8B-B14F-4D97-AF65-F5344CB8AC3E}">
        <p14:creationId xmlns:p14="http://schemas.microsoft.com/office/powerpoint/2010/main" val="23370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8" name="Google Shape;2141;p40">
            <a:extLst>
              <a:ext uri="{FF2B5EF4-FFF2-40B4-BE49-F238E27FC236}">
                <a16:creationId xmlns:a16="http://schemas.microsoft.com/office/drawing/2014/main" id="{9003A492-4B86-4F8C-952F-A2E2A6F5CF94}"/>
              </a:ext>
            </a:extLst>
          </p:cNvPr>
          <p:cNvSpPr txBox="1">
            <a:spLocks/>
          </p:cNvSpPr>
          <p:nvPr/>
        </p:nvSpPr>
        <p:spPr>
          <a:xfrm>
            <a:off x="455594" y="1883781"/>
            <a:ext cx="7704000" cy="57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600" b="1">
                <a:latin typeface="Times New Roman" panose="02020603050405020304" pitchFamily="18" charset="0"/>
                <a:cs typeface="Times New Roman" panose="02020603050405020304" pitchFamily="18" charset="0"/>
              </a:rPr>
              <a:t>DEMO</a:t>
            </a:r>
            <a:endParaRPr lang="vi-VN" sz="6600" b="1">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228</Words>
  <Application>Microsoft Office PowerPoint</Application>
  <PresentationFormat>On-screen Show (16:9)</PresentationFormat>
  <Paragraphs>15</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Wingdings</vt:lpstr>
      <vt:lpstr>Arial</vt:lpstr>
      <vt:lpstr>Fira Sans Extra Condensed Medium</vt:lpstr>
      <vt:lpstr>Times New Roman</vt:lpstr>
      <vt:lpstr>Open Sans</vt:lpstr>
      <vt:lpstr>Overpass Black</vt:lpstr>
      <vt:lpstr>Aqua Marketing Plan by Slidego</vt:lpstr>
      <vt:lpstr>PHẦN MỀM  QUẢN LÝ CÂU LẠC BỘ</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QUẢN LÝ CÂU LẠC BỘ</dc:title>
  <dc:creator>YEN KHUONG</dc:creator>
  <cp:lastModifiedBy>Windows 10</cp:lastModifiedBy>
  <cp:revision>20</cp:revision>
  <dcterms:modified xsi:type="dcterms:W3CDTF">2024-10-18T13:42:18Z</dcterms:modified>
</cp:coreProperties>
</file>