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68" r:id="rId15"/>
    <p:sldId id="281" r:id="rId16"/>
    <p:sldId id="267" r:id="rId17"/>
    <p:sldId id="269" r:id="rId18"/>
    <p:sldId id="270" r:id="rId19"/>
    <p:sldId id="271" r:id="rId20"/>
    <p:sldId id="283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F167-AC62-401F-D4AC-6AE2C28E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D02E7-4260-DAF0-738F-21D6C5BD7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3BFE-7B5E-40BA-3AF8-63257B05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3C2A-CF10-5E0D-C6FC-FDD61C17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03AF-CA3B-EAE2-73E0-EA0A21B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8D23-073B-104A-6226-05A290DC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995E-B54D-13FF-1C27-AAE874B34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80393-F7FB-1E90-6B23-7EFDA5D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D8D9-F9BA-4C0B-56D9-F3073C2E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ADC-DEF1-38FA-DC4F-A2E385C9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3FD34-8F86-1736-CF10-F4CECD87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30F31-BA7D-7464-5727-1CB5EDE2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7D31-9AAE-8E68-B61D-4E40D96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70A7-56CC-B8E6-49F8-B6DC90AB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EC99-7B2B-ABD0-18F7-921E2AAB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C238-6D64-4FBC-7B0C-0B52C328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9CE7-7548-2E63-9011-2C9F85B6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D9C1-9EA2-F17A-529C-59F5BED9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B545-5F2D-9BB1-0706-927989E8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2FEE-67E0-F38D-A99A-73A127F8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1DDA-EB71-6EA2-97B7-80D9EE45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EE0C-C189-325C-B219-98637ECC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078D-CF1C-FDCA-1665-E8A70417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A480-7AD5-00F5-2ABD-E55FCC7B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4C35-6AFC-9F83-ACBE-74AD7A7B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C431-1BE1-86C4-B186-3DA4B37D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139A-0848-138F-9D45-1DE968769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07361-3090-FE35-64B7-4DB0251D0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7DC88-97BE-7B50-01FD-E30CF0F6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08431-0CBA-0571-3C37-A47D584F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46A29-3F56-83BC-225A-DDB8FFAA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621-F2D7-4F57-2269-5A57B66A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FB70-7425-3E68-F324-BA4E7808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687CC-B641-DC5C-5877-1D3E2C1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C0F50-CF09-68FA-57F3-8044CA29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880FC-E807-24D4-5296-BD2B5F9AC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B05AB-9A5D-6A26-1FE4-9A145812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4838-BBB2-A25D-B2DF-8EE953E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AEC16-3EF2-24AA-56B5-9F30C30A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3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F89-457A-E6F3-620C-E09FD92F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C9838-705A-FD83-4695-FB678DDE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3C91A-7CFD-BCDD-EC19-1DD11656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BEA0-0F36-1C66-711C-8671B1FB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BAB0E-01CE-33CC-E5F7-D6BAB119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3E6AB-FC05-12B2-D5E0-55882908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CE289-1FA9-9AB3-7B95-B753E5B9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C63E-1380-4228-0FE8-8214C41A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5D62-2538-8737-B364-67CBFC73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9667-EAA1-21FA-C43B-99F8CFEA1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EB94-61BC-B299-AF90-BF0F2CC4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6D5CB-7D0B-E0B7-EE22-8BF28D83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EADCF-FEAF-B25A-24A5-30EE6498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C13F-88B7-0EE3-7243-8A18DE9A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4B391-BDE6-8B09-76BB-253210F5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26EF-C564-EA9F-F109-CFFD0F44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0184F-BD42-42E9-0191-07F1FEF7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9B5C-58B6-81B3-CB08-62F1747B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E514-054A-1138-1683-E51E20FF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C6268-1ECF-9BC3-8117-F3B440AD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B4E6-BC34-EFF6-D675-4DF28FB6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065A-457A-E07D-0FA8-86175CAFE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13997-1047-4595-A83D-6200494103E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A8DB-822F-1433-CA54-C5291328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02ED-D2DD-C908-3896-D285DC3DB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EA42-A754-405E-8FBB-9AB4E71F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6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drive/folders/1mfG4K2USUsIdm-vJfHSe38VwYL5iR7yH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lorado.edu/~main/bgi/dev-c++/libbgi.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42DC-9BA1-578B-1241-14092F8F8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Started with </a:t>
            </a:r>
            <a:r>
              <a:rPr lang="en-US" dirty="0" err="1">
                <a:solidFill>
                  <a:srgbClr val="0070C0"/>
                </a:solidFill>
              </a:rPr>
              <a:t>iGraphics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7C90-3FDE-7221-A895-73A799DEB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4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7A78-7DC6-AFEB-0D04-51DB7569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4BA3-0B4B-65DD-D723-64825F76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345A7-C165-D9F7-601D-EF8AF245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095375"/>
            <a:ext cx="8658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8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9FA9-8552-553D-EF20-F98860DD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9BE8-6D0B-ADB8-D7B2-BE7F13DC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6CF5F-228E-3E06-4508-873B6000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081087"/>
            <a:ext cx="86963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0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E12A-69DF-27CD-51A0-8BDC43E6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1611-F180-C954-D187-31A3C60A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any case, a project should contain only one file containing main function.</a:t>
            </a:r>
          </a:p>
          <a:p>
            <a:r>
              <a:rPr lang="en-US" dirty="0" err="1"/>
              <a:t>Codeblocks</a:t>
            </a:r>
            <a:r>
              <a:rPr lang="en-US" dirty="0"/>
              <a:t> automatically creates a </a:t>
            </a:r>
            <a:r>
              <a:rPr lang="en-US" dirty="0" err="1"/>
              <a:t>main.c</a:t>
            </a:r>
            <a:r>
              <a:rPr lang="en-US" dirty="0"/>
              <a:t> file after you have created a new project.</a:t>
            </a:r>
            <a:endParaRPr lang="en-US" sz="2400" dirty="0"/>
          </a:p>
          <a:p>
            <a:r>
              <a:rPr lang="en-US" dirty="0"/>
              <a:t>Remove the file </a:t>
            </a:r>
            <a:r>
              <a:rPr lang="en-US" dirty="0" err="1"/>
              <a:t>main.c</a:t>
            </a:r>
            <a:r>
              <a:rPr lang="en-US" dirty="0"/>
              <a:t> from the project.</a:t>
            </a:r>
          </a:p>
        </p:txBody>
      </p:sp>
    </p:spTree>
    <p:extLst>
      <p:ext uri="{BB962C8B-B14F-4D97-AF65-F5344CB8AC3E}">
        <p14:creationId xmlns:p14="http://schemas.microsoft.com/office/powerpoint/2010/main" val="13478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242B-3EC3-FB5C-6501-25D9B94E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439D-AF4A-C315-2747-9E3F266E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2BC50-F653-553F-A768-CD2280466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947737"/>
            <a:ext cx="61150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D477-C66A-34A3-3264-1021CDC0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5CC1-83A3-8935-CA66-9B9B1EA1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Copy </a:t>
            </a:r>
            <a:r>
              <a:rPr lang="en-US" sz="2400" i="1" dirty="0" err="1"/>
              <a:t>iGraphics.h</a:t>
            </a:r>
            <a:r>
              <a:rPr lang="en-US" sz="2400" dirty="0"/>
              <a:t>, </a:t>
            </a:r>
            <a:r>
              <a:rPr lang="en-US" sz="2400" i="1" dirty="0" err="1"/>
              <a:t>stb_image.h</a:t>
            </a:r>
            <a:r>
              <a:rPr lang="en-US" sz="2400" dirty="0"/>
              <a:t>, </a:t>
            </a:r>
            <a:r>
              <a:rPr lang="en-US" sz="2400" i="1" dirty="0"/>
              <a:t>iMain.cpp </a:t>
            </a:r>
            <a:r>
              <a:rPr lang="en-US" sz="2400" dirty="0"/>
              <a:t>and</a:t>
            </a:r>
            <a:r>
              <a:rPr lang="en-US" sz="2400" i="1" dirty="0"/>
              <a:t> </a:t>
            </a:r>
            <a:r>
              <a:rPr lang="en-US" sz="2400" i="1" dirty="0" err="1"/>
              <a:t>glut.h</a:t>
            </a:r>
            <a:r>
              <a:rPr lang="en-US" sz="2400" dirty="0"/>
              <a:t> to the project folder.</a:t>
            </a:r>
          </a:p>
          <a:p>
            <a:pPr lvl="1"/>
            <a:r>
              <a:rPr lang="en-US" sz="2000" dirty="0" err="1"/>
              <a:t>iGraphics.h</a:t>
            </a:r>
            <a:r>
              <a:rPr lang="en-US" sz="2000" dirty="0"/>
              <a:t> is the graphics library.</a:t>
            </a:r>
          </a:p>
          <a:p>
            <a:pPr lvl="1"/>
            <a:r>
              <a:rPr lang="en-US" sz="2000" dirty="0" err="1"/>
              <a:t>stb_image.h</a:t>
            </a:r>
            <a:r>
              <a:rPr lang="en-US" sz="2000" dirty="0"/>
              <a:t> contains functions for tasks related to images.</a:t>
            </a:r>
          </a:p>
          <a:p>
            <a:pPr lvl="1"/>
            <a:r>
              <a:rPr lang="en-US" sz="2000" dirty="0"/>
              <a:t>iMain.cpp contains the main function and calls other functions. (it is a barebone file)</a:t>
            </a:r>
          </a:p>
          <a:p>
            <a:r>
              <a:rPr lang="en-US" sz="2400" dirty="0"/>
              <a:t>You may need to edit iMain.cpp file later, or you can create another </a:t>
            </a:r>
            <a:r>
              <a:rPr lang="en-US" sz="2400" dirty="0" err="1"/>
              <a:t>cpp</a:t>
            </a:r>
            <a:r>
              <a:rPr lang="en-US" sz="2400" dirty="0"/>
              <a:t> file containing a main function.</a:t>
            </a:r>
          </a:p>
          <a:p>
            <a:r>
              <a:rPr lang="en-US" sz="2400" dirty="0"/>
              <a:t>Instead of iMain.cpp, you can add any one of the following:</a:t>
            </a:r>
          </a:p>
          <a:p>
            <a:pPr lvl="1"/>
            <a:r>
              <a:rPr lang="en-US" sz="2000" dirty="0"/>
              <a:t>MouseDemo.cpp</a:t>
            </a:r>
          </a:p>
          <a:p>
            <a:pPr lvl="1"/>
            <a:r>
              <a:rPr lang="en-US" sz="2000" dirty="0"/>
              <a:t>TextInputDemo.cpp</a:t>
            </a:r>
          </a:p>
          <a:p>
            <a:pPr lvl="1"/>
            <a:r>
              <a:rPr lang="en-US" sz="2000" dirty="0"/>
              <a:t>SolarSystem.cpp</a:t>
            </a:r>
          </a:p>
          <a:p>
            <a:pPr lvl="1"/>
            <a:r>
              <a:rPr lang="en-US" sz="2000" dirty="0"/>
              <a:t>watch.cpp</a:t>
            </a:r>
          </a:p>
          <a:p>
            <a:pPr lvl="1"/>
            <a:r>
              <a:rPr lang="en-US" sz="2000" dirty="0"/>
              <a:t>BallDemo.cpp</a:t>
            </a:r>
          </a:p>
        </p:txBody>
      </p:sp>
    </p:spTree>
    <p:extLst>
      <p:ext uri="{BB962C8B-B14F-4D97-AF65-F5344CB8AC3E}">
        <p14:creationId xmlns:p14="http://schemas.microsoft.com/office/powerpoint/2010/main" val="376454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3410-7F5F-1A5F-CD8E-59FA715A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81F6-8304-D4C9-677B-2EEE61BF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copying files to the project folder doesn’t add the files to the </a:t>
            </a:r>
            <a:r>
              <a:rPr lang="en-US" dirty="0" err="1"/>
              <a:t>Codeblocks</a:t>
            </a:r>
            <a:r>
              <a:rPr lang="en-US" dirty="0"/>
              <a:t> project.</a:t>
            </a:r>
          </a:p>
          <a:p>
            <a:r>
              <a:rPr lang="en-US" dirty="0"/>
              <a:t>You have to add those files to the </a:t>
            </a:r>
            <a:r>
              <a:rPr lang="en-US" dirty="0" err="1"/>
              <a:t>Codeblocks</a:t>
            </a:r>
            <a:r>
              <a:rPr lang="en-US" dirty="0"/>
              <a:t> project too.</a:t>
            </a:r>
          </a:p>
        </p:txBody>
      </p:sp>
    </p:spTree>
    <p:extLst>
      <p:ext uri="{BB962C8B-B14F-4D97-AF65-F5344CB8AC3E}">
        <p14:creationId xmlns:p14="http://schemas.microsoft.com/office/powerpoint/2010/main" val="130580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F3AC-AEAA-FEEC-BDFA-3555074B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6A57-276B-2E27-978E-7EB6332D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7A11D-6019-933F-63EF-431F91E3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104900"/>
            <a:ext cx="8648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5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F13A-24C5-CB6E-0158-57D786AF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2F9C-E6B0-3C26-689A-9011766D7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02992B-3939-2505-7FD8-A219883B3120}"/>
              </a:ext>
            </a:extLst>
          </p:cNvPr>
          <p:cNvGrpSpPr/>
          <p:nvPr/>
        </p:nvGrpSpPr>
        <p:grpSpPr>
          <a:xfrm>
            <a:off x="1785937" y="1114425"/>
            <a:ext cx="8620125" cy="4629150"/>
            <a:chOff x="1785937" y="1114425"/>
            <a:chExt cx="8620125" cy="46291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B482A1-3A9D-78CE-8F8B-D68D31C6F495}"/>
                </a:ext>
              </a:extLst>
            </p:cNvPr>
            <p:cNvGrpSpPr/>
            <p:nvPr/>
          </p:nvGrpSpPr>
          <p:grpSpPr>
            <a:xfrm>
              <a:off x="1785937" y="1114425"/>
              <a:ext cx="8620125" cy="4629150"/>
              <a:chOff x="1785937" y="1114425"/>
              <a:chExt cx="8620125" cy="46291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60EEEA1-46EA-E003-8370-5461C4B95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85937" y="1114425"/>
                <a:ext cx="8620125" cy="46291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3F585A2-CF14-F7EC-BB9C-7B42851F9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9264" y="2262144"/>
                <a:ext cx="3375345" cy="571017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16FDB7-335D-C6C4-AEDD-7929F2022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4031" y="2330152"/>
              <a:ext cx="3825126" cy="571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86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5F77-DCBF-4C82-FA51-65E1AF91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8015-6919-BC8D-C614-E6F37C6D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B0F00-7886-FC3B-4061-141EC799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090612"/>
            <a:ext cx="8667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9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BF33-ADDC-BC55-6F05-DB72C468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9ADF-2780-D04A-2CD8-47F9AD26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BC6EBD-747F-59FB-9136-77541DC65037}"/>
              </a:ext>
            </a:extLst>
          </p:cNvPr>
          <p:cNvGrpSpPr/>
          <p:nvPr/>
        </p:nvGrpSpPr>
        <p:grpSpPr>
          <a:xfrm>
            <a:off x="1785937" y="1104900"/>
            <a:ext cx="8620125" cy="4648200"/>
            <a:chOff x="1785937" y="1104900"/>
            <a:chExt cx="8620125" cy="46482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D10A31-CF3E-292E-8BC3-5D73162E6956}"/>
                </a:ext>
              </a:extLst>
            </p:cNvPr>
            <p:cNvGrpSpPr/>
            <p:nvPr/>
          </p:nvGrpSpPr>
          <p:grpSpPr>
            <a:xfrm>
              <a:off x="1785937" y="1104900"/>
              <a:ext cx="8620125" cy="4648200"/>
              <a:chOff x="1785937" y="1104900"/>
              <a:chExt cx="8620125" cy="4648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7597EEA-89EC-72BB-90C3-C2DBC6274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85937" y="1104900"/>
                <a:ext cx="8620125" cy="46482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48CA523-982D-B238-A3EA-E6954CA23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7081" y="2413685"/>
                <a:ext cx="1084234" cy="795625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34027F-81DB-5E4C-FD92-B3E7392C8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1914" y="2176812"/>
              <a:ext cx="1108239" cy="1136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54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1243-DD42-2926-22C1-EC1F9A4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Custom </a:t>
            </a:r>
            <a:r>
              <a:rPr lang="en-US" b="1" dirty="0" err="1">
                <a:solidFill>
                  <a:srgbClr val="0070C0"/>
                </a:solidFill>
              </a:rPr>
              <a:t>MingW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4F57D-3313-6DCF-3242-32F9D088A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download the following zip file from Google drive (it is around 250MB, a separate compiler for C, C++)</a:t>
            </a:r>
          </a:p>
          <a:p>
            <a:pPr lvl="1"/>
            <a:r>
              <a:rPr lang="en-US" dirty="0">
                <a:hlinkClick r:id="rId2"/>
              </a:rPr>
              <a:t>https://drive.google.com/drive/folders/1mfG4K2USUsIdm-vJfHSe38VwYL5iR7yH?usp=sharing</a:t>
            </a:r>
            <a:r>
              <a:rPr lang="en-US" dirty="0"/>
              <a:t> </a:t>
            </a:r>
          </a:p>
          <a:p>
            <a:r>
              <a:rPr lang="en-US" sz="2400" dirty="0"/>
              <a:t>Now move this file in C directory and extract the file in C directory (may require administrative privileges). You should see the following folders in extracted folder (C:/MinGW).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F7C70-CE92-CE95-FD11-F536ACBA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50" y="4570557"/>
            <a:ext cx="5503819" cy="22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8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4112-7717-BA17-5543-12EFAA95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1B8E-29B1-A821-8D50-AE902B68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see any problem, you can remove the </a:t>
            </a:r>
            <a:r>
              <a:rPr lang="en-US" dirty="0" err="1"/>
              <a:t>glut.h</a:t>
            </a:r>
            <a:r>
              <a:rPr lang="en-US" dirty="0"/>
              <a:t> file from the project.</a:t>
            </a:r>
          </a:p>
        </p:txBody>
      </p:sp>
    </p:spTree>
    <p:extLst>
      <p:ext uri="{BB962C8B-B14F-4D97-AF65-F5344CB8AC3E}">
        <p14:creationId xmlns:p14="http://schemas.microsoft.com/office/powerpoint/2010/main" val="204765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8AE-6D13-EDA7-FF9D-34E07829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5371-F23E-D646-A679-EECBA0AE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51541-781B-E8BC-4C6D-65363C76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095375"/>
            <a:ext cx="8667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6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4654-22FB-0E05-631D-AA9CC6F7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AB32-508D-B961-0C73-44F246DE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DB592-18D8-CB55-C00C-C46B002DE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95375"/>
            <a:ext cx="86868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2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CF4A-AA1B-94BC-B996-3AFEA8B6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23A1-3E7B-86FD-735C-8B2234F7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E4EF4-8ABF-C51C-A388-5D3A6ADF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104900"/>
            <a:ext cx="86582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C68D-4943-BAE2-B0B7-23BBF5A2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01A6-6A7A-A30C-97AA-EA05A63E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following 4 in Link Libraries similar way:</a:t>
            </a:r>
          </a:p>
          <a:p>
            <a:r>
              <a:rPr lang="en-US" dirty="0"/>
              <a:t>opengl32</a:t>
            </a:r>
          </a:p>
          <a:p>
            <a:r>
              <a:rPr lang="en-US" dirty="0"/>
              <a:t>glu32</a:t>
            </a:r>
          </a:p>
          <a:p>
            <a:r>
              <a:rPr lang="en-US" dirty="0"/>
              <a:t>glut32</a:t>
            </a:r>
          </a:p>
          <a:p>
            <a:r>
              <a:rPr lang="en-US" dirty="0" err="1"/>
              <a:t>glaux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DC85-9B4A-4650-829D-21218F6A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391-5A5F-F4C3-D9E0-A04BB163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468B7-A404-8D00-4A16-30A8CB73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090612"/>
            <a:ext cx="86582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9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F760-069B-189E-C4B5-A14F614C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563D-BF0F-9403-FDDB-B1B916E1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EFD92-F3DC-134A-EE88-153951BC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100137"/>
            <a:ext cx="8667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5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F0C5-193E-5A87-2DFE-3FF5BEFD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ACCB-6883-9952-E261-90AF4B62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41C1C-EA63-0036-F147-E93FDD3B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0137"/>
            <a:ext cx="8686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05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565A-CBE8-EAA9-2A69-9BF26A88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C4CC-7E45-3DEB-939E-42C452A2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see any error at this stage related to a </a:t>
            </a:r>
            <a:r>
              <a:rPr lang="en-US" dirty="0" err="1"/>
              <a:t>dll</a:t>
            </a:r>
            <a:r>
              <a:rPr lang="en-US" dirty="0"/>
              <a:t> file missing, </a:t>
            </a:r>
            <a:r>
              <a:rPr lang="en-US" sz="2800" dirty="0"/>
              <a:t>copy glu32.dll, opengl32.dll, glaux.dll and glut32.dll to the “bin/Debug” folder of your project.</a:t>
            </a:r>
          </a:p>
          <a:p>
            <a:r>
              <a:rPr lang="en-US" dirty="0"/>
              <a:t>If you see errors like “-</a:t>
            </a:r>
            <a:r>
              <a:rPr lang="en-US" dirty="0" err="1"/>
              <a:t>lbgi</a:t>
            </a:r>
            <a:r>
              <a:rPr lang="en-US" dirty="0"/>
              <a:t> not found”, download </a:t>
            </a:r>
            <a:r>
              <a:rPr lang="en-US" dirty="0" err="1"/>
              <a:t>libbgi.a</a:t>
            </a:r>
            <a:r>
              <a:rPr lang="en-US" dirty="0"/>
              <a:t> from the link </a:t>
            </a:r>
            <a:r>
              <a:rPr lang="en-US" b="0" i="0" dirty="0">
                <a:solidFill>
                  <a:srgbClr val="202124"/>
                </a:solidFill>
                <a:effectLst/>
                <a:hlinkClick r:id="rId2"/>
              </a:rPr>
              <a:t>http://www.cs.colorado.edu/~main/bgi/dev-c++/libbgi.a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and then add it to C:\MinGW\lib (or C:\MinGW\MinGW\lib)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622D-D06C-262B-ACA7-2EBF1101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BD38-E5AB-4E02-990E-A8BE5FE8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677"/>
            <a:ext cx="10515600" cy="5321286"/>
          </a:xfrm>
        </p:spPr>
        <p:txBody>
          <a:bodyPr>
            <a:norm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Codeblocks</a:t>
            </a:r>
            <a:r>
              <a:rPr lang="en-US" sz="2400" dirty="0"/>
              <a:t>. Click Settings &gt; Compiler and Click “Toolchain executables” tab as follows.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DBA8B-04E9-F035-5B14-AD67D172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59" y="2035424"/>
            <a:ext cx="7019995" cy="4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535C-6CF0-52CA-CF98-260477A7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8C36-292F-8F4E-DBC6-B0BA805D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675"/>
            <a:ext cx="10515600" cy="5472288"/>
          </a:xfrm>
        </p:spPr>
        <p:txBody>
          <a:bodyPr>
            <a:normAutofit/>
          </a:bodyPr>
          <a:lstStyle/>
          <a:p>
            <a:r>
              <a:rPr lang="en-US" sz="2400" dirty="0"/>
              <a:t>Write C:\MinGW in the Compiler’s installation directory. Leave other options as it is. Click OK.</a:t>
            </a:r>
          </a:p>
          <a:p>
            <a:pPr lvl="1"/>
            <a:r>
              <a:rPr lang="en-US" sz="2200" dirty="0"/>
              <a:t>If inside your extracted MinGW folder, you see another MinGW folder, then the path should be C:\MinGW\MinGW.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604FF-C150-F7F9-A8F9-72C9E142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55" y="2239860"/>
            <a:ext cx="6712933" cy="442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1BE6-EDB2-32F9-D615-375205E4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077C-8725-76F5-53A4-F1DCF266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Copy	</a:t>
            </a:r>
            <a:r>
              <a:rPr lang="en-US" sz="2400" dirty="0" err="1"/>
              <a:t>glaux.h</a:t>
            </a:r>
            <a:r>
              <a:rPr lang="en-US" sz="2400" dirty="0"/>
              <a:t> and </a:t>
            </a:r>
            <a:r>
              <a:rPr lang="en-US" sz="2400" dirty="0" err="1"/>
              <a:t>glut.h</a:t>
            </a:r>
            <a:r>
              <a:rPr lang="en-US" sz="2400" dirty="0"/>
              <a:t> to  C:\MinGW\include\GL (or C:\MinGW\MinGW \include\GL)</a:t>
            </a:r>
          </a:p>
          <a:p>
            <a:r>
              <a:rPr lang="en-US" sz="2400" dirty="0"/>
              <a:t>Copy	libglut32.a and glaux.lib to  C:\MinGW\lib (or C:\MinGW\MinGW\lib)</a:t>
            </a:r>
          </a:p>
          <a:p>
            <a:r>
              <a:rPr lang="en-US" sz="2400" dirty="0"/>
              <a:t>Copy glu32.dll, opengl32.dll, glaux.dll and glut32.dll to  C:\Windows\System32</a:t>
            </a:r>
          </a:p>
          <a:p>
            <a:r>
              <a:rPr lang="en-US" sz="2400" dirty="0"/>
              <a:t>Create a new project in </a:t>
            </a:r>
            <a:r>
              <a:rPr lang="en-US" sz="2400" dirty="0" err="1"/>
              <a:t>CodeBlocks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81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4C50-4D51-76A0-FF89-E8ECDD2F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0B0D-DFFD-6EA7-D42B-5278174EE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4BCD0-E074-35F2-D630-DA06A9CC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085850"/>
            <a:ext cx="86772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3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3B7C-60FB-DE29-EDEB-97BB481A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2B9D-652C-8CC0-08EB-23CC0867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FC999-2825-F0F1-8ED6-3F34E59F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871537"/>
            <a:ext cx="86963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5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BC8F-B406-98AD-132E-0E1ABA17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2066D-BB84-7B79-57AA-E4243442F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52" y="1825625"/>
            <a:ext cx="8063295" cy="4351338"/>
          </a:xfrm>
        </p:spPr>
      </p:pic>
    </p:spTree>
    <p:extLst>
      <p:ext uri="{BB962C8B-B14F-4D97-AF65-F5344CB8AC3E}">
        <p14:creationId xmlns:p14="http://schemas.microsoft.com/office/powerpoint/2010/main" val="95595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AC0-077C-3549-0833-D1DD70D2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F2E0-494C-3CE3-379D-E4CDD3D6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FCF85-8AA2-CEFA-B863-CC33542F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085850"/>
            <a:ext cx="86391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540</Words>
  <Application>Microsoft Office PowerPoint</Application>
  <PresentationFormat>Widescreen</PresentationFormat>
  <Paragraphs>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Getting Started with iGraphics</vt:lpstr>
      <vt:lpstr>Custom MingW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Preetom Saha Arko</dc:creator>
  <cp:lastModifiedBy>Preetom Saha Arko</cp:lastModifiedBy>
  <cp:revision>25</cp:revision>
  <dcterms:created xsi:type="dcterms:W3CDTF">2023-01-27T09:30:03Z</dcterms:created>
  <dcterms:modified xsi:type="dcterms:W3CDTF">2023-02-13T06:59:57Z</dcterms:modified>
</cp:coreProperties>
</file>