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01403-1504-4AF5-B7C8-A7B881484D5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7D4643-528C-42D5-A296-1BFCD141B337}">
      <dgm:prSet/>
      <dgm:spPr/>
      <dgm:t>
        <a:bodyPr/>
        <a:lstStyle/>
        <a:p>
          <a:r>
            <a:rPr lang="en-US" dirty="0"/>
            <a:t>Darren Dixon – Responsible for create Admin Panel and As admin edit employee, add/delete/update product admin sign in view requests</a:t>
          </a:r>
        </a:p>
      </dgm:t>
    </dgm:pt>
    <dgm:pt modelId="{03C0778C-7F0B-432F-913A-81302A481BA6}" type="parTrans" cxnId="{87105BE4-4586-428B-AFC2-6C61A5A27B78}">
      <dgm:prSet/>
      <dgm:spPr/>
      <dgm:t>
        <a:bodyPr/>
        <a:lstStyle/>
        <a:p>
          <a:endParaRPr lang="en-US"/>
        </a:p>
      </dgm:t>
    </dgm:pt>
    <dgm:pt modelId="{CE27B77A-1C19-4535-8A3F-CCC46C51FAE3}" type="sibTrans" cxnId="{87105BE4-4586-428B-AFC2-6C61A5A27B78}">
      <dgm:prSet/>
      <dgm:spPr/>
      <dgm:t>
        <a:bodyPr/>
        <a:lstStyle/>
        <a:p>
          <a:endParaRPr lang="en-US"/>
        </a:p>
      </dgm:t>
    </dgm:pt>
    <dgm:pt modelId="{FB24AC95-4FE7-47C8-B3E1-01C7153405E3}">
      <dgm:prSet/>
      <dgm:spPr/>
      <dgm:t>
        <a:bodyPr/>
        <a:lstStyle/>
        <a:p>
          <a:r>
            <a:rPr lang="en-US"/>
            <a:t>Rachel Rajen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Worked on Add Item in Cart, Edit , Upadate order, checkout</a:t>
          </a:r>
        </a:p>
      </dgm:t>
    </dgm:pt>
    <dgm:pt modelId="{04411F8F-8E95-426A-9088-5AE2AF2932EB}" type="parTrans" cxnId="{EB54E94D-986F-4225-9852-46BD9E811C08}">
      <dgm:prSet/>
      <dgm:spPr/>
      <dgm:t>
        <a:bodyPr/>
        <a:lstStyle/>
        <a:p>
          <a:endParaRPr lang="en-US"/>
        </a:p>
      </dgm:t>
    </dgm:pt>
    <dgm:pt modelId="{2AE471B2-A8EF-46C3-8A71-FDEC2732FAD6}" type="sibTrans" cxnId="{EB54E94D-986F-4225-9852-46BD9E811C08}">
      <dgm:prSet/>
      <dgm:spPr/>
      <dgm:t>
        <a:bodyPr/>
        <a:lstStyle/>
        <a:p>
          <a:endParaRPr lang="en-US"/>
        </a:p>
      </dgm:t>
    </dgm:pt>
    <dgm:pt modelId="{D2191FFB-D957-4E01-95F4-1EF399EE9452}">
      <dgm:prSet/>
      <dgm:spPr/>
      <dgm:t>
        <a:bodyPr/>
        <a:lstStyle/>
        <a:p>
          <a:r>
            <a:rPr lang="en-US"/>
            <a:t>PruthviRaj Mandala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He is responsible for the  Create Employee Panel and Also worked on some user functionalities</a:t>
          </a:r>
        </a:p>
      </dgm:t>
    </dgm:pt>
    <dgm:pt modelId="{9CB9BCC3-3C45-421D-80AE-C8F5C84B6C7D}" type="parTrans" cxnId="{F7EAECA3-5B1E-4DFE-8699-B8437E043A54}">
      <dgm:prSet/>
      <dgm:spPr/>
      <dgm:t>
        <a:bodyPr/>
        <a:lstStyle/>
        <a:p>
          <a:endParaRPr lang="en-US"/>
        </a:p>
      </dgm:t>
    </dgm:pt>
    <dgm:pt modelId="{3E0B2459-BBAA-4943-BEAF-0FDFD0404F07}" type="sibTrans" cxnId="{F7EAECA3-5B1E-4DFE-8699-B8437E043A54}">
      <dgm:prSet/>
      <dgm:spPr/>
      <dgm:t>
        <a:bodyPr/>
        <a:lstStyle/>
        <a:p>
          <a:endParaRPr lang="en-US"/>
        </a:p>
      </dgm:t>
    </dgm:pt>
    <dgm:pt modelId="{0C3E70DB-24E0-49D0-A469-F505C32DB74C}">
      <dgm:prSet/>
      <dgm:spPr/>
      <dgm:t>
        <a:bodyPr/>
        <a:lstStyle/>
        <a:p>
          <a:r>
            <a:rPr lang="en-US"/>
            <a:t>Srushti Patel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She worked On Employee Functionality , Update Order status, She can send request to admin for update product, Edit Employee Profile. </a:t>
          </a:r>
        </a:p>
      </dgm:t>
    </dgm:pt>
    <dgm:pt modelId="{7FEA7695-2506-421A-AABB-DA6051E3AB66}" type="parTrans" cxnId="{529B642F-2749-4372-84E1-D3D52165B8BC}">
      <dgm:prSet/>
      <dgm:spPr/>
      <dgm:t>
        <a:bodyPr/>
        <a:lstStyle/>
        <a:p>
          <a:endParaRPr lang="en-US"/>
        </a:p>
      </dgm:t>
    </dgm:pt>
    <dgm:pt modelId="{9FC798DA-1A4F-4282-ACE8-81B96AC1F9D6}" type="sibTrans" cxnId="{529B642F-2749-4372-84E1-D3D52165B8BC}">
      <dgm:prSet/>
      <dgm:spPr/>
      <dgm:t>
        <a:bodyPr/>
        <a:lstStyle/>
        <a:p>
          <a:endParaRPr lang="en-US"/>
        </a:p>
      </dgm:t>
    </dgm:pt>
    <dgm:pt modelId="{D6A1AA36-0355-4874-A707-425C99651BEF}">
      <dgm:prSet/>
      <dgm:spPr/>
      <dgm:t>
        <a:bodyPr/>
        <a:lstStyle/>
        <a:p>
          <a:r>
            <a:rPr lang="en-US" dirty="0"/>
            <a:t>Nicholas Tamez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He implemented </a:t>
          </a:r>
          <a:r>
            <a:rPr lang="en-US"/>
            <a:t>User Panel </a:t>
          </a:r>
          <a:r>
            <a:rPr lang="en-US" dirty="0"/>
            <a:t>add/delete employee, report generator, user sign in/sign up, admin logout, and helping with all other pieces of code</a:t>
          </a:r>
        </a:p>
      </dgm:t>
    </dgm:pt>
    <dgm:pt modelId="{A42C1F63-9107-4476-ACF3-7C1AD41D6D16}" type="parTrans" cxnId="{8499783F-FB53-48D3-9AB9-936AA6593861}">
      <dgm:prSet/>
      <dgm:spPr/>
    </dgm:pt>
    <dgm:pt modelId="{DCF3AAE9-745A-46E6-A6F4-17364B90F46A}" type="sibTrans" cxnId="{8499783F-FB53-48D3-9AB9-936AA6593861}">
      <dgm:prSet/>
      <dgm:spPr/>
    </dgm:pt>
    <dgm:pt modelId="{B79390B1-A792-4045-9B68-F0485830199A}" type="pres">
      <dgm:prSet presAssocID="{F7501403-1504-4AF5-B7C8-A7B881484D58}" presName="diagram" presStyleCnt="0">
        <dgm:presLayoutVars>
          <dgm:dir/>
          <dgm:resizeHandles val="exact"/>
        </dgm:presLayoutVars>
      </dgm:prSet>
      <dgm:spPr/>
    </dgm:pt>
    <dgm:pt modelId="{9162743C-AFD3-424E-8853-327DF9EBC4F1}" type="pres">
      <dgm:prSet presAssocID="{527D4643-528C-42D5-A296-1BFCD141B337}" presName="node" presStyleLbl="node1" presStyleIdx="0" presStyleCnt="5">
        <dgm:presLayoutVars>
          <dgm:bulletEnabled val="1"/>
        </dgm:presLayoutVars>
      </dgm:prSet>
      <dgm:spPr/>
    </dgm:pt>
    <dgm:pt modelId="{BE3D8417-FCC2-8D46-A5C0-4A5F46F85C81}" type="pres">
      <dgm:prSet presAssocID="{CE27B77A-1C19-4535-8A3F-CCC46C51FAE3}" presName="sibTrans" presStyleCnt="0"/>
      <dgm:spPr/>
    </dgm:pt>
    <dgm:pt modelId="{3D2BBCE5-0A8B-4054-B2AE-9EC6491C8975}" type="pres">
      <dgm:prSet presAssocID="{D6A1AA36-0355-4874-A707-425C99651BEF}" presName="node" presStyleLbl="node1" presStyleIdx="1" presStyleCnt="5">
        <dgm:presLayoutVars>
          <dgm:bulletEnabled val="1"/>
        </dgm:presLayoutVars>
      </dgm:prSet>
      <dgm:spPr/>
    </dgm:pt>
    <dgm:pt modelId="{CC28B59C-E96D-4E7B-BD1B-62982ADF0B24}" type="pres">
      <dgm:prSet presAssocID="{DCF3AAE9-745A-46E6-A6F4-17364B90F46A}" presName="sibTrans" presStyleCnt="0"/>
      <dgm:spPr/>
    </dgm:pt>
    <dgm:pt modelId="{1CB17B82-1C24-8547-BBD0-140633825014}" type="pres">
      <dgm:prSet presAssocID="{FB24AC95-4FE7-47C8-B3E1-01C7153405E3}" presName="node" presStyleLbl="node1" presStyleIdx="2" presStyleCnt="5">
        <dgm:presLayoutVars>
          <dgm:bulletEnabled val="1"/>
        </dgm:presLayoutVars>
      </dgm:prSet>
      <dgm:spPr/>
    </dgm:pt>
    <dgm:pt modelId="{CA50457A-58AC-E64A-8EDE-154053B8EAA0}" type="pres">
      <dgm:prSet presAssocID="{2AE471B2-A8EF-46C3-8A71-FDEC2732FAD6}" presName="sibTrans" presStyleCnt="0"/>
      <dgm:spPr/>
    </dgm:pt>
    <dgm:pt modelId="{FC6C13CD-1400-844B-AE09-ECB635A8252F}" type="pres">
      <dgm:prSet presAssocID="{D2191FFB-D957-4E01-95F4-1EF399EE9452}" presName="node" presStyleLbl="node1" presStyleIdx="3" presStyleCnt="5">
        <dgm:presLayoutVars>
          <dgm:bulletEnabled val="1"/>
        </dgm:presLayoutVars>
      </dgm:prSet>
      <dgm:spPr/>
    </dgm:pt>
    <dgm:pt modelId="{5DB5E8F7-6A76-1046-99EB-AA6133BF4CFE}" type="pres">
      <dgm:prSet presAssocID="{3E0B2459-BBAA-4943-BEAF-0FDFD0404F07}" presName="sibTrans" presStyleCnt="0"/>
      <dgm:spPr/>
    </dgm:pt>
    <dgm:pt modelId="{B2669E07-DEA1-4E48-9B26-4CD85E9E282B}" type="pres">
      <dgm:prSet presAssocID="{0C3E70DB-24E0-49D0-A469-F505C32DB7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4C08608-D4D8-234A-AC51-4EEEBA376783}" type="presOf" srcId="{527D4643-528C-42D5-A296-1BFCD141B337}" destId="{9162743C-AFD3-424E-8853-327DF9EBC4F1}" srcOrd="0" destOrd="0" presId="urn:microsoft.com/office/officeart/2005/8/layout/default"/>
    <dgm:cxn modelId="{529B642F-2749-4372-84E1-D3D52165B8BC}" srcId="{F7501403-1504-4AF5-B7C8-A7B881484D58}" destId="{0C3E70DB-24E0-49D0-A469-F505C32DB74C}" srcOrd="4" destOrd="0" parTransId="{7FEA7695-2506-421A-AABB-DA6051E3AB66}" sibTransId="{9FC798DA-1A4F-4282-ACE8-81B96AC1F9D6}"/>
    <dgm:cxn modelId="{8499783F-FB53-48D3-9AB9-936AA6593861}" srcId="{F7501403-1504-4AF5-B7C8-A7B881484D58}" destId="{D6A1AA36-0355-4874-A707-425C99651BEF}" srcOrd="1" destOrd="0" parTransId="{A42C1F63-9107-4476-ACF3-7C1AD41D6D16}" sibTransId="{DCF3AAE9-745A-46E6-A6F4-17364B90F46A}"/>
    <dgm:cxn modelId="{102A255C-EA98-B841-9471-2A2EC8D1E339}" type="presOf" srcId="{FB24AC95-4FE7-47C8-B3E1-01C7153405E3}" destId="{1CB17B82-1C24-8547-BBD0-140633825014}" srcOrd="0" destOrd="0" presId="urn:microsoft.com/office/officeart/2005/8/layout/default"/>
    <dgm:cxn modelId="{EB54E94D-986F-4225-9852-46BD9E811C08}" srcId="{F7501403-1504-4AF5-B7C8-A7B881484D58}" destId="{FB24AC95-4FE7-47C8-B3E1-01C7153405E3}" srcOrd="2" destOrd="0" parTransId="{04411F8F-8E95-426A-9088-5AE2AF2932EB}" sibTransId="{2AE471B2-A8EF-46C3-8A71-FDEC2732FAD6}"/>
    <dgm:cxn modelId="{4826B152-0F30-0A42-A6F7-B49414F5B061}" type="presOf" srcId="{D2191FFB-D957-4E01-95F4-1EF399EE9452}" destId="{FC6C13CD-1400-844B-AE09-ECB635A8252F}" srcOrd="0" destOrd="0" presId="urn:microsoft.com/office/officeart/2005/8/layout/default"/>
    <dgm:cxn modelId="{87BFC755-0D7D-1444-B8A1-92EA9DE4176A}" type="presOf" srcId="{F7501403-1504-4AF5-B7C8-A7B881484D58}" destId="{B79390B1-A792-4045-9B68-F0485830199A}" srcOrd="0" destOrd="0" presId="urn:microsoft.com/office/officeart/2005/8/layout/default"/>
    <dgm:cxn modelId="{BF523690-340B-2341-9ED1-5DFEA6D45F90}" type="presOf" srcId="{0C3E70DB-24E0-49D0-A469-F505C32DB74C}" destId="{B2669E07-DEA1-4E48-9B26-4CD85E9E282B}" srcOrd="0" destOrd="0" presId="urn:microsoft.com/office/officeart/2005/8/layout/default"/>
    <dgm:cxn modelId="{F7EAECA3-5B1E-4DFE-8699-B8437E043A54}" srcId="{F7501403-1504-4AF5-B7C8-A7B881484D58}" destId="{D2191FFB-D957-4E01-95F4-1EF399EE9452}" srcOrd="3" destOrd="0" parTransId="{9CB9BCC3-3C45-421D-80AE-C8F5C84B6C7D}" sibTransId="{3E0B2459-BBAA-4943-BEAF-0FDFD0404F07}"/>
    <dgm:cxn modelId="{87105BE4-4586-428B-AFC2-6C61A5A27B78}" srcId="{F7501403-1504-4AF5-B7C8-A7B881484D58}" destId="{527D4643-528C-42D5-A296-1BFCD141B337}" srcOrd="0" destOrd="0" parTransId="{03C0778C-7F0B-432F-913A-81302A481BA6}" sibTransId="{CE27B77A-1C19-4535-8A3F-CCC46C51FAE3}"/>
    <dgm:cxn modelId="{45D7FBF5-4A7C-4399-B464-ADFCFF442548}" type="presOf" srcId="{D6A1AA36-0355-4874-A707-425C99651BEF}" destId="{3D2BBCE5-0A8B-4054-B2AE-9EC6491C8975}" srcOrd="0" destOrd="0" presId="urn:microsoft.com/office/officeart/2005/8/layout/default"/>
    <dgm:cxn modelId="{AD362A8C-B99C-0440-84AB-80AA87AA5378}" type="presParOf" srcId="{B79390B1-A792-4045-9B68-F0485830199A}" destId="{9162743C-AFD3-424E-8853-327DF9EBC4F1}" srcOrd="0" destOrd="0" presId="urn:microsoft.com/office/officeart/2005/8/layout/default"/>
    <dgm:cxn modelId="{1C6FB57F-B27A-2644-A35F-E06015F29D4D}" type="presParOf" srcId="{B79390B1-A792-4045-9B68-F0485830199A}" destId="{BE3D8417-FCC2-8D46-A5C0-4A5F46F85C81}" srcOrd="1" destOrd="0" presId="urn:microsoft.com/office/officeart/2005/8/layout/default"/>
    <dgm:cxn modelId="{B47B3129-A85C-4055-9798-36F8ABE7C173}" type="presParOf" srcId="{B79390B1-A792-4045-9B68-F0485830199A}" destId="{3D2BBCE5-0A8B-4054-B2AE-9EC6491C8975}" srcOrd="2" destOrd="0" presId="urn:microsoft.com/office/officeart/2005/8/layout/default"/>
    <dgm:cxn modelId="{11E8B747-2DCE-48BD-BAF9-4EA6546847BF}" type="presParOf" srcId="{B79390B1-A792-4045-9B68-F0485830199A}" destId="{CC28B59C-E96D-4E7B-BD1B-62982ADF0B24}" srcOrd="3" destOrd="0" presId="urn:microsoft.com/office/officeart/2005/8/layout/default"/>
    <dgm:cxn modelId="{15D9BEA2-4141-C74A-8BFE-FE94A2D06A2A}" type="presParOf" srcId="{B79390B1-A792-4045-9B68-F0485830199A}" destId="{1CB17B82-1C24-8547-BBD0-140633825014}" srcOrd="4" destOrd="0" presId="urn:microsoft.com/office/officeart/2005/8/layout/default"/>
    <dgm:cxn modelId="{92F3EB53-E366-834A-9A67-1EB4D1D26A3A}" type="presParOf" srcId="{B79390B1-A792-4045-9B68-F0485830199A}" destId="{CA50457A-58AC-E64A-8EDE-154053B8EAA0}" srcOrd="5" destOrd="0" presId="urn:microsoft.com/office/officeart/2005/8/layout/default"/>
    <dgm:cxn modelId="{55EE8CAD-4328-8042-A767-953FF00B5CD0}" type="presParOf" srcId="{B79390B1-A792-4045-9B68-F0485830199A}" destId="{FC6C13CD-1400-844B-AE09-ECB635A8252F}" srcOrd="6" destOrd="0" presId="urn:microsoft.com/office/officeart/2005/8/layout/default"/>
    <dgm:cxn modelId="{1585FAA7-1151-964C-853B-FFD1D5FE5746}" type="presParOf" srcId="{B79390B1-A792-4045-9B68-F0485830199A}" destId="{5DB5E8F7-6A76-1046-99EB-AA6133BF4CFE}" srcOrd="7" destOrd="0" presId="urn:microsoft.com/office/officeart/2005/8/layout/default"/>
    <dgm:cxn modelId="{44AB611B-1CCD-6C4A-89B6-ED2E860F7B71}" type="presParOf" srcId="{B79390B1-A792-4045-9B68-F0485830199A}" destId="{B2669E07-DEA1-4E48-9B26-4CD85E9E28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1E36F-CA17-43AB-A3B2-B2CB7C8AC2C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45D0F2-3C6A-424E-A294-BD907EC6A5BB}">
      <dgm:prSet/>
      <dgm:spPr/>
      <dgm:t>
        <a:bodyPr/>
        <a:lstStyle/>
        <a:p>
          <a:r>
            <a:rPr lang="en-US"/>
            <a:t>Employee Functionality</a:t>
          </a:r>
        </a:p>
      </dgm:t>
    </dgm:pt>
    <dgm:pt modelId="{3D52115B-1458-4D1D-9AC7-9776A58E9459}" type="parTrans" cxnId="{85002E7B-D475-48B1-9219-FED4C7A5B40C}">
      <dgm:prSet/>
      <dgm:spPr/>
      <dgm:t>
        <a:bodyPr/>
        <a:lstStyle/>
        <a:p>
          <a:endParaRPr lang="en-US"/>
        </a:p>
      </dgm:t>
    </dgm:pt>
    <dgm:pt modelId="{CDC34163-8796-4D4C-A16B-5CC76C327704}" type="sibTrans" cxnId="{85002E7B-D475-48B1-9219-FED4C7A5B40C}">
      <dgm:prSet/>
      <dgm:spPr/>
      <dgm:t>
        <a:bodyPr/>
        <a:lstStyle/>
        <a:p>
          <a:endParaRPr lang="en-US"/>
        </a:p>
      </dgm:t>
    </dgm:pt>
    <dgm:pt modelId="{E38CB72C-A552-46BF-ADCC-5A4DF6E32868}">
      <dgm:prSet/>
      <dgm:spPr/>
      <dgm:t>
        <a:bodyPr/>
        <a:lstStyle/>
        <a:p>
          <a:r>
            <a:rPr lang="en-US"/>
            <a:t>Send Request to user</a:t>
          </a:r>
        </a:p>
      </dgm:t>
    </dgm:pt>
    <dgm:pt modelId="{DADFED82-ECF9-47B6-AF85-402243C7AAAC}" type="parTrans" cxnId="{DC7362B7-E0B9-4AB2-B075-60F42AA44D15}">
      <dgm:prSet/>
      <dgm:spPr/>
      <dgm:t>
        <a:bodyPr/>
        <a:lstStyle/>
        <a:p>
          <a:endParaRPr lang="en-US"/>
        </a:p>
      </dgm:t>
    </dgm:pt>
    <dgm:pt modelId="{C664FEF7-4D8D-445A-A103-2F233019AB16}" type="sibTrans" cxnId="{DC7362B7-E0B9-4AB2-B075-60F42AA44D15}">
      <dgm:prSet/>
      <dgm:spPr/>
      <dgm:t>
        <a:bodyPr/>
        <a:lstStyle/>
        <a:p>
          <a:endParaRPr lang="en-US"/>
        </a:p>
      </dgm:t>
    </dgm:pt>
    <dgm:pt modelId="{C43CA874-A950-4478-99A2-3A214ECFE66B}">
      <dgm:prSet/>
      <dgm:spPr/>
      <dgm:t>
        <a:bodyPr/>
        <a:lstStyle/>
        <a:p>
          <a:r>
            <a:rPr lang="en-US"/>
            <a:t>Update Order Status, also if order status is cancle then give refund to user.</a:t>
          </a:r>
        </a:p>
      </dgm:t>
    </dgm:pt>
    <dgm:pt modelId="{DF6D5582-BAC5-41A4-BA00-DD61CB30D162}" type="parTrans" cxnId="{210D06A5-CDB2-4409-8BFF-3BAF83DC3692}">
      <dgm:prSet/>
      <dgm:spPr/>
      <dgm:t>
        <a:bodyPr/>
        <a:lstStyle/>
        <a:p>
          <a:endParaRPr lang="en-US"/>
        </a:p>
      </dgm:t>
    </dgm:pt>
    <dgm:pt modelId="{F0AEEF01-68F4-4DB5-81E5-23888A4F2875}" type="sibTrans" cxnId="{210D06A5-CDB2-4409-8BFF-3BAF83DC3692}">
      <dgm:prSet/>
      <dgm:spPr/>
      <dgm:t>
        <a:bodyPr/>
        <a:lstStyle/>
        <a:p>
          <a:endParaRPr lang="en-US"/>
        </a:p>
      </dgm:t>
    </dgm:pt>
    <dgm:pt modelId="{860AB5BE-6589-4EAE-AC0B-453E657EDB7D}">
      <dgm:prSet/>
      <dgm:spPr/>
      <dgm:t>
        <a:bodyPr/>
        <a:lstStyle/>
        <a:p>
          <a:r>
            <a:rPr lang="en-US"/>
            <a:t>Unlock user </a:t>
          </a:r>
        </a:p>
      </dgm:t>
    </dgm:pt>
    <dgm:pt modelId="{B2DC0336-4198-40A1-8D9A-5663ECEC5827}" type="parTrans" cxnId="{028F5337-4E82-4F2B-A15E-28BD4379DD21}">
      <dgm:prSet/>
      <dgm:spPr/>
      <dgm:t>
        <a:bodyPr/>
        <a:lstStyle/>
        <a:p>
          <a:endParaRPr lang="en-US"/>
        </a:p>
      </dgm:t>
    </dgm:pt>
    <dgm:pt modelId="{CF384528-4C77-48A9-8AA9-1DDD17FD2C0B}" type="sibTrans" cxnId="{028F5337-4E82-4F2B-A15E-28BD4379DD21}">
      <dgm:prSet/>
      <dgm:spPr/>
      <dgm:t>
        <a:bodyPr/>
        <a:lstStyle/>
        <a:p>
          <a:endParaRPr lang="en-US"/>
        </a:p>
      </dgm:t>
    </dgm:pt>
    <dgm:pt modelId="{5AADA8FF-00BD-4608-A6FB-A089CB113D48}">
      <dgm:prSet/>
      <dgm:spPr/>
      <dgm:t>
        <a:bodyPr/>
        <a:lstStyle/>
        <a:p>
          <a:r>
            <a:rPr lang="en-US"/>
            <a:t>Edit Employee Profile</a:t>
          </a:r>
        </a:p>
      </dgm:t>
    </dgm:pt>
    <dgm:pt modelId="{6633D520-3F98-4808-B18E-12DF80BEFCEA}" type="parTrans" cxnId="{4FCF48E0-FD77-4666-9BB4-E758B5414D20}">
      <dgm:prSet/>
      <dgm:spPr/>
      <dgm:t>
        <a:bodyPr/>
        <a:lstStyle/>
        <a:p>
          <a:endParaRPr lang="en-US"/>
        </a:p>
      </dgm:t>
    </dgm:pt>
    <dgm:pt modelId="{B339ECE8-A0CD-4F48-A2E4-FDE243755E09}" type="sibTrans" cxnId="{4FCF48E0-FD77-4666-9BB4-E758B5414D20}">
      <dgm:prSet/>
      <dgm:spPr/>
      <dgm:t>
        <a:bodyPr/>
        <a:lstStyle/>
        <a:p>
          <a:endParaRPr lang="en-US"/>
        </a:p>
      </dgm:t>
    </dgm:pt>
    <dgm:pt modelId="{398B3562-6916-4014-A7BD-22C0C71F8F89}">
      <dgm:prSet/>
      <dgm:spPr/>
      <dgm:t>
        <a:bodyPr/>
        <a:lstStyle/>
        <a:p>
          <a:r>
            <a:rPr lang="en-US"/>
            <a:t>Logout from Employee Panel</a:t>
          </a:r>
        </a:p>
      </dgm:t>
    </dgm:pt>
    <dgm:pt modelId="{FF55FDC8-75CD-475E-B551-C56553661199}" type="parTrans" cxnId="{62932F00-A514-424F-906C-A9874EF0C6A6}">
      <dgm:prSet/>
      <dgm:spPr/>
      <dgm:t>
        <a:bodyPr/>
        <a:lstStyle/>
        <a:p>
          <a:endParaRPr lang="en-US"/>
        </a:p>
      </dgm:t>
    </dgm:pt>
    <dgm:pt modelId="{317ABF15-9E25-4EB0-82AA-97586E49EBB2}" type="sibTrans" cxnId="{62932F00-A514-424F-906C-A9874EF0C6A6}">
      <dgm:prSet/>
      <dgm:spPr/>
      <dgm:t>
        <a:bodyPr/>
        <a:lstStyle/>
        <a:p>
          <a:endParaRPr lang="en-US"/>
        </a:p>
      </dgm:t>
    </dgm:pt>
    <dgm:pt modelId="{54743745-060E-9A40-B74F-860DC455022E}" type="pres">
      <dgm:prSet presAssocID="{5121E36F-CA17-43AB-A3B2-B2CB7C8AC2C2}" presName="diagram" presStyleCnt="0">
        <dgm:presLayoutVars>
          <dgm:dir/>
          <dgm:resizeHandles val="exact"/>
        </dgm:presLayoutVars>
      </dgm:prSet>
      <dgm:spPr/>
    </dgm:pt>
    <dgm:pt modelId="{E3120AFE-5A22-B441-9D8C-5DE113AEE8F9}" type="pres">
      <dgm:prSet presAssocID="{B445D0F2-3C6A-424E-A294-BD907EC6A5BB}" presName="node" presStyleLbl="node1" presStyleIdx="0" presStyleCnt="6">
        <dgm:presLayoutVars>
          <dgm:bulletEnabled val="1"/>
        </dgm:presLayoutVars>
      </dgm:prSet>
      <dgm:spPr/>
    </dgm:pt>
    <dgm:pt modelId="{29E291F7-0D90-B34C-B3D7-7ADE96A00318}" type="pres">
      <dgm:prSet presAssocID="{CDC34163-8796-4D4C-A16B-5CC76C327704}" presName="sibTrans" presStyleCnt="0"/>
      <dgm:spPr/>
    </dgm:pt>
    <dgm:pt modelId="{28E3DA88-99C2-3843-BF21-A35629668982}" type="pres">
      <dgm:prSet presAssocID="{E38CB72C-A552-46BF-ADCC-5A4DF6E32868}" presName="node" presStyleLbl="node1" presStyleIdx="1" presStyleCnt="6">
        <dgm:presLayoutVars>
          <dgm:bulletEnabled val="1"/>
        </dgm:presLayoutVars>
      </dgm:prSet>
      <dgm:spPr/>
    </dgm:pt>
    <dgm:pt modelId="{889E1C26-CFEE-5E42-9EED-C39FBD4F3A86}" type="pres">
      <dgm:prSet presAssocID="{C664FEF7-4D8D-445A-A103-2F233019AB16}" presName="sibTrans" presStyleCnt="0"/>
      <dgm:spPr/>
    </dgm:pt>
    <dgm:pt modelId="{5890C067-8B46-F44E-A670-361D19BD60C6}" type="pres">
      <dgm:prSet presAssocID="{C43CA874-A950-4478-99A2-3A214ECFE66B}" presName="node" presStyleLbl="node1" presStyleIdx="2" presStyleCnt="6">
        <dgm:presLayoutVars>
          <dgm:bulletEnabled val="1"/>
        </dgm:presLayoutVars>
      </dgm:prSet>
      <dgm:spPr/>
    </dgm:pt>
    <dgm:pt modelId="{92215A22-E7FA-2948-BA7A-4AE6B1D5FAA5}" type="pres">
      <dgm:prSet presAssocID="{F0AEEF01-68F4-4DB5-81E5-23888A4F2875}" presName="sibTrans" presStyleCnt="0"/>
      <dgm:spPr/>
    </dgm:pt>
    <dgm:pt modelId="{235DC7D1-8AE8-B94C-8D88-E2E0959A22A8}" type="pres">
      <dgm:prSet presAssocID="{860AB5BE-6589-4EAE-AC0B-453E657EDB7D}" presName="node" presStyleLbl="node1" presStyleIdx="3" presStyleCnt="6">
        <dgm:presLayoutVars>
          <dgm:bulletEnabled val="1"/>
        </dgm:presLayoutVars>
      </dgm:prSet>
      <dgm:spPr/>
    </dgm:pt>
    <dgm:pt modelId="{C941F37E-C639-6749-96DE-65DC8E474D4B}" type="pres">
      <dgm:prSet presAssocID="{CF384528-4C77-48A9-8AA9-1DDD17FD2C0B}" presName="sibTrans" presStyleCnt="0"/>
      <dgm:spPr/>
    </dgm:pt>
    <dgm:pt modelId="{7B114750-8C7D-2D45-B23A-4435AC15FB78}" type="pres">
      <dgm:prSet presAssocID="{5AADA8FF-00BD-4608-A6FB-A089CB113D48}" presName="node" presStyleLbl="node1" presStyleIdx="4" presStyleCnt="6">
        <dgm:presLayoutVars>
          <dgm:bulletEnabled val="1"/>
        </dgm:presLayoutVars>
      </dgm:prSet>
      <dgm:spPr/>
    </dgm:pt>
    <dgm:pt modelId="{24B63691-28F8-D44B-A449-226B4A1A93AF}" type="pres">
      <dgm:prSet presAssocID="{B339ECE8-A0CD-4F48-A2E4-FDE243755E09}" presName="sibTrans" presStyleCnt="0"/>
      <dgm:spPr/>
    </dgm:pt>
    <dgm:pt modelId="{E9BD595B-319D-7E4C-85E8-D57A46340BF7}" type="pres">
      <dgm:prSet presAssocID="{398B3562-6916-4014-A7BD-22C0C71F8F89}" presName="node" presStyleLbl="node1" presStyleIdx="5" presStyleCnt="6">
        <dgm:presLayoutVars>
          <dgm:bulletEnabled val="1"/>
        </dgm:presLayoutVars>
      </dgm:prSet>
      <dgm:spPr/>
    </dgm:pt>
  </dgm:ptLst>
  <dgm:cxnLst>
    <dgm:cxn modelId="{62932F00-A514-424F-906C-A9874EF0C6A6}" srcId="{5121E36F-CA17-43AB-A3B2-B2CB7C8AC2C2}" destId="{398B3562-6916-4014-A7BD-22C0C71F8F89}" srcOrd="5" destOrd="0" parTransId="{FF55FDC8-75CD-475E-B551-C56553661199}" sibTransId="{317ABF15-9E25-4EB0-82AA-97586E49EBB2}"/>
    <dgm:cxn modelId="{4ED13118-BA82-6344-A9AA-B5079C1444C2}" type="presOf" srcId="{860AB5BE-6589-4EAE-AC0B-453E657EDB7D}" destId="{235DC7D1-8AE8-B94C-8D88-E2E0959A22A8}" srcOrd="0" destOrd="0" presId="urn:microsoft.com/office/officeart/2005/8/layout/default"/>
    <dgm:cxn modelId="{30DDAE2D-861E-A341-8B72-BCCDB86CDFE4}" type="presOf" srcId="{B445D0F2-3C6A-424E-A294-BD907EC6A5BB}" destId="{E3120AFE-5A22-B441-9D8C-5DE113AEE8F9}" srcOrd="0" destOrd="0" presId="urn:microsoft.com/office/officeart/2005/8/layout/default"/>
    <dgm:cxn modelId="{028F5337-4E82-4F2B-A15E-28BD4379DD21}" srcId="{5121E36F-CA17-43AB-A3B2-B2CB7C8AC2C2}" destId="{860AB5BE-6589-4EAE-AC0B-453E657EDB7D}" srcOrd="3" destOrd="0" parTransId="{B2DC0336-4198-40A1-8D9A-5663ECEC5827}" sibTransId="{CF384528-4C77-48A9-8AA9-1DDD17FD2C0B}"/>
    <dgm:cxn modelId="{7C6E434B-7829-CB4E-AB3E-F3BD3F628396}" type="presOf" srcId="{5AADA8FF-00BD-4608-A6FB-A089CB113D48}" destId="{7B114750-8C7D-2D45-B23A-4435AC15FB78}" srcOrd="0" destOrd="0" presId="urn:microsoft.com/office/officeart/2005/8/layout/default"/>
    <dgm:cxn modelId="{3CC6696C-AA96-5744-A3C7-13BC86F24E92}" type="presOf" srcId="{5121E36F-CA17-43AB-A3B2-B2CB7C8AC2C2}" destId="{54743745-060E-9A40-B74F-860DC455022E}" srcOrd="0" destOrd="0" presId="urn:microsoft.com/office/officeart/2005/8/layout/default"/>
    <dgm:cxn modelId="{85002E7B-D475-48B1-9219-FED4C7A5B40C}" srcId="{5121E36F-CA17-43AB-A3B2-B2CB7C8AC2C2}" destId="{B445D0F2-3C6A-424E-A294-BD907EC6A5BB}" srcOrd="0" destOrd="0" parTransId="{3D52115B-1458-4D1D-9AC7-9776A58E9459}" sibTransId="{CDC34163-8796-4D4C-A16B-5CC76C327704}"/>
    <dgm:cxn modelId="{6E33699C-7A63-A048-B2F9-5B5FC3460125}" type="presOf" srcId="{E38CB72C-A552-46BF-ADCC-5A4DF6E32868}" destId="{28E3DA88-99C2-3843-BF21-A35629668982}" srcOrd="0" destOrd="0" presId="urn:microsoft.com/office/officeart/2005/8/layout/default"/>
    <dgm:cxn modelId="{210D06A5-CDB2-4409-8BFF-3BAF83DC3692}" srcId="{5121E36F-CA17-43AB-A3B2-B2CB7C8AC2C2}" destId="{C43CA874-A950-4478-99A2-3A214ECFE66B}" srcOrd="2" destOrd="0" parTransId="{DF6D5582-BAC5-41A4-BA00-DD61CB30D162}" sibTransId="{F0AEEF01-68F4-4DB5-81E5-23888A4F2875}"/>
    <dgm:cxn modelId="{D47F96B3-86CF-C243-8B2B-9716049B1A6C}" type="presOf" srcId="{398B3562-6916-4014-A7BD-22C0C71F8F89}" destId="{E9BD595B-319D-7E4C-85E8-D57A46340BF7}" srcOrd="0" destOrd="0" presId="urn:microsoft.com/office/officeart/2005/8/layout/default"/>
    <dgm:cxn modelId="{DC7362B7-E0B9-4AB2-B075-60F42AA44D15}" srcId="{5121E36F-CA17-43AB-A3B2-B2CB7C8AC2C2}" destId="{E38CB72C-A552-46BF-ADCC-5A4DF6E32868}" srcOrd="1" destOrd="0" parTransId="{DADFED82-ECF9-47B6-AF85-402243C7AAAC}" sibTransId="{C664FEF7-4D8D-445A-A103-2F233019AB16}"/>
    <dgm:cxn modelId="{EF1226C2-CA76-FB4A-988D-628E5B5D4E67}" type="presOf" srcId="{C43CA874-A950-4478-99A2-3A214ECFE66B}" destId="{5890C067-8B46-F44E-A670-361D19BD60C6}" srcOrd="0" destOrd="0" presId="urn:microsoft.com/office/officeart/2005/8/layout/default"/>
    <dgm:cxn modelId="{4FCF48E0-FD77-4666-9BB4-E758B5414D20}" srcId="{5121E36F-CA17-43AB-A3B2-B2CB7C8AC2C2}" destId="{5AADA8FF-00BD-4608-A6FB-A089CB113D48}" srcOrd="4" destOrd="0" parTransId="{6633D520-3F98-4808-B18E-12DF80BEFCEA}" sibTransId="{B339ECE8-A0CD-4F48-A2E4-FDE243755E09}"/>
    <dgm:cxn modelId="{DFA1F4AF-6569-EC40-A27C-5DDCC30559DD}" type="presParOf" srcId="{54743745-060E-9A40-B74F-860DC455022E}" destId="{E3120AFE-5A22-B441-9D8C-5DE113AEE8F9}" srcOrd="0" destOrd="0" presId="urn:microsoft.com/office/officeart/2005/8/layout/default"/>
    <dgm:cxn modelId="{220EF0A7-CD60-A04E-B240-0C147B52DA76}" type="presParOf" srcId="{54743745-060E-9A40-B74F-860DC455022E}" destId="{29E291F7-0D90-B34C-B3D7-7ADE96A00318}" srcOrd="1" destOrd="0" presId="urn:microsoft.com/office/officeart/2005/8/layout/default"/>
    <dgm:cxn modelId="{33C1E500-4023-EF49-86DA-08032FE219AA}" type="presParOf" srcId="{54743745-060E-9A40-B74F-860DC455022E}" destId="{28E3DA88-99C2-3843-BF21-A35629668982}" srcOrd="2" destOrd="0" presId="urn:microsoft.com/office/officeart/2005/8/layout/default"/>
    <dgm:cxn modelId="{F55F77EC-CEFC-5E4B-9F57-4D35AC7EE403}" type="presParOf" srcId="{54743745-060E-9A40-B74F-860DC455022E}" destId="{889E1C26-CFEE-5E42-9EED-C39FBD4F3A86}" srcOrd="3" destOrd="0" presId="urn:microsoft.com/office/officeart/2005/8/layout/default"/>
    <dgm:cxn modelId="{D24B433C-A248-9E47-B5EE-94BC6CD827F7}" type="presParOf" srcId="{54743745-060E-9A40-B74F-860DC455022E}" destId="{5890C067-8B46-F44E-A670-361D19BD60C6}" srcOrd="4" destOrd="0" presId="urn:microsoft.com/office/officeart/2005/8/layout/default"/>
    <dgm:cxn modelId="{50D79C54-8B2F-714B-AE26-DF4E54BBA333}" type="presParOf" srcId="{54743745-060E-9A40-B74F-860DC455022E}" destId="{92215A22-E7FA-2948-BA7A-4AE6B1D5FAA5}" srcOrd="5" destOrd="0" presId="urn:microsoft.com/office/officeart/2005/8/layout/default"/>
    <dgm:cxn modelId="{5EA189EB-721E-8149-B779-3846E5AC8ED4}" type="presParOf" srcId="{54743745-060E-9A40-B74F-860DC455022E}" destId="{235DC7D1-8AE8-B94C-8D88-E2E0959A22A8}" srcOrd="6" destOrd="0" presId="urn:microsoft.com/office/officeart/2005/8/layout/default"/>
    <dgm:cxn modelId="{BD4A42CA-28A1-D840-9BD0-AEB1597B000E}" type="presParOf" srcId="{54743745-060E-9A40-B74F-860DC455022E}" destId="{C941F37E-C639-6749-96DE-65DC8E474D4B}" srcOrd="7" destOrd="0" presId="urn:microsoft.com/office/officeart/2005/8/layout/default"/>
    <dgm:cxn modelId="{3D11BF2D-54FB-304C-8DBA-2D1F0333A268}" type="presParOf" srcId="{54743745-060E-9A40-B74F-860DC455022E}" destId="{7B114750-8C7D-2D45-B23A-4435AC15FB78}" srcOrd="8" destOrd="0" presId="urn:microsoft.com/office/officeart/2005/8/layout/default"/>
    <dgm:cxn modelId="{711482BA-A1DD-B547-AE4F-2E970FE0AC11}" type="presParOf" srcId="{54743745-060E-9A40-B74F-860DC455022E}" destId="{24B63691-28F8-D44B-A449-226B4A1A93AF}" srcOrd="9" destOrd="0" presId="urn:microsoft.com/office/officeart/2005/8/layout/default"/>
    <dgm:cxn modelId="{3CC9B8AA-1C71-024E-92A5-867CA034BE13}" type="presParOf" srcId="{54743745-060E-9A40-B74F-860DC455022E}" destId="{E9BD595B-319D-7E4C-85E8-D57A46340BF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743C-AFD3-424E-8853-327DF9EBC4F1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Darren Dixon – Responsible for create Admin Panel and As admin edit employee, add/delete/update product admin sign in view requests</a:t>
          </a:r>
        </a:p>
      </dsp:txBody>
      <dsp:txXfrm>
        <a:off x="0" y="42780"/>
        <a:ext cx="3286125" cy="1971675"/>
      </dsp:txXfrm>
    </dsp:sp>
    <dsp:sp modelId="{3D2BBCE5-0A8B-4054-B2AE-9EC6491C8975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Nicholas Tamez</a:t>
          </a:r>
          <a:r>
            <a:rPr lang="en-US" sz="1800" kern="1200" dirty="0">
              <a:sym typeface="Wingdings" panose="05000000000000000000" pitchFamily="2" charset="2"/>
            </a:rPr>
            <a:t></a:t>
          </a:r>
          <a:r>
            <a:rPr lang="en-US" sz="1800" kern="1200" dirty="0"/>
            <a:t> He implemented </a:t>
          </a:r>
          <a:r>
            <a:rPr lang="en-US" sz="1800" kern="1200"/>
            <a:t>User Panel </a:t>
          </a:r>
          <a:r>
            <a:rPr lang="en-US" sz="1800" kern="1200" dirty="0"/>
            <a:t>add/delete employee, report generator, user sign in/sign up, admin logout, and helping with all other pieces of code</a:t>
          </a:r>
        </a:p>
      </dsp:txBody>
      <dsp:txXfrm>
        <a:off x="3614737" y="42780"/>
        <a:ext cx="3286125" cy="1971675"/>
      </dsp:txXfrm>
    </dsp:sp>
    <dsp:sp modelId="{1CB17B82-1C24-8547-BBD0-140633825014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Rachel Rajen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Worked on Add Item in Cart, Edit , Upadate order, checkout</a:t>
          </a:r>
        </a:p>
      </dsp:txBody>
      <dsp:txXfrm>
        <a:off x="7229475" y="42780"/>
        <a:ext cx="3286125" cy="1971675"/>
      </dsp:txXfrm>
    </dsp:sp>
    <dsp:sp modelId="{FC6C13CD-1400-844B-AE09-ECB635A8252F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PruthviRaj Mandala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He is responsible for the  Create Employee Panel and Also worked on some user functionalities</a:t>
          </a:r>
        </a:p>
      </dsp:txBody>
      <dsp:txXfrm>
        <a:off x="1807368" y="2343068"/>
        <a:ext cx="3286125" cy="1971675"/>
      </dsp:txXfrm>
    </dsp:sp>
    <dsp:sp modelId="{B2669E07-DEA1-4E48-9B26-4CD85E9E282B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Srushti Patel </a:t>
          </a:r>
          <a:r>
            <a:rPr lang="en-US" sz="1800" kern="1200">
              <a:sym typeface="Wingdings" panose="05000000000000000000" pitchFamily="2" charset="2"/>
            </a:rPr>
            <a:t></a:t>
          </a:r>
          <a:r>
            <a:rPr lang="en-US" sz="1800" kern="1200"/>
            <a:t> She worked On Employee Functionality , Update Order status, She can send request to admin for update product, Edit Employee Profile. </a:t>
          </a:r>
        </a:p>
      </dsp:txBody>
      <dsp:txXfrm>
        <a:off x="5422106" y="234306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0AFE-5A22-B441-9D8C-5DE113AEE8F9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Employee Functionality</a:t>
          </a:r>
        </a:p>
      </dsp:txBody>
      <dsp:txXfrm>
        <a:off x="0" y="42780"/>
        <a:ext cx="3286125" cy="1971675"/>
      </dsp:txXfrm>
    </dsp:sp>
    <dsp:sp modelId="{28E3DA88-99C2-3843-BF21-A35629668982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2">
            <a:hueOff val="602648"/>
            <a:satOff val="1613"/>
            <a:lumOff val="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 Request to user</a:t>
          </a:r>
        </a:p>
      </dsp:txBody>
      <dsp:txXfrm>
        <a:off x="3614737" y="42780"/>
        <a:ext cx="3286125" cy="1971675"/>
      </dsp:txXfrm>
    </dsp:sp>
    <dsp:sp modelId="{5890C067-8B46-F44E-A670-361D19BD60C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2">
            <a:hueOff val="1205296"/>
            <a:satOff val="3226"/>
            <a:lumOff val="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 Order Status, also if order status is cancle then give refund to user.</a:t>
          </a:r>
        </a:p>
      </dsp:txBody>
      <dsp:txXfrm>
        <a:off x="7229475" y="42780"/>
        <a:ext cx="3286125" cy="1971675"/>
      </dsp:txXfrm>
    </dsp:sp>
    <dsp:sp modelId="{235DC7D1-8AE8-B94C-8D88-E2E0959A22A8}">
      <dsp:nvSpPr>
        <dsp:cNvPr id="0" name=""/>
        <dsp:cNvSpPr/>
      </dsp:nvSpPr>
      <dsp:spPr>
        <a:xfrm>
          <a:off x="0" y="2343068"/>
          <a:ext cx="3286125" cy="1971675"/>
        </a:xfrm>
        <a:prstGeom prst="rect">
          <a:avLst/>
        </a:prstGeom>
        <a:solidFill>
          <a:schemeClr val="accent2">
            <a:hueOff val="1807944"/>
            <a:satOff val="4840"/>
            <a:lumOff val="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Unlock user </a:t>
          </a:r>
        </a:p>
      </dsp:txBody>
      <dsp:txXfrm>
        <a:off x="0" y="2343068"/>
        <a:ext cx="3286125" cy="1971675"/>
      </dsp:txXfrm>
    </dsp:sp>
    <dsp:sp modelId="{7B114750-8C7D-2D45-B23A-4435AC15FB78}">
      <dsp:nvSpPr>
        <dsp:cNvPr id="0" name=""/>
        <dsp:cNvSpPr/>
      </dsp:nvSpPr>
      <dsp:spPr>
        <a:xfrm>
          <a:off x="3614737" y="2343068"/>
          <a:ext cx="3286125" cy="1971675"/>
        </a:xfrm>
        <a:prstGeom prst="rect">
          <a:avLst/>
        </a:prstGeom>
        <a:solidFill>
          <a:schemeClr val="accent2">
            <a:hueOff val="2410592"/>
            <a:satOff val="6453"/>
            <a:lumOff val="7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Edit Employee Profile</a:t>
          </a:r>
        </a:p>
      </dsp:txBody>
      <dsp:txXfrm>
        <a:off x="3614737" y="2343068"/>
        <a:ext cx="3286125" cy="1971675"/>
      </dsp:txXfrm>
    </dsp:sp>
    <dsp:sp modelId="{E9BD595B-319D-7E4C-85E8-D57A46340BF7}">
      <dsp:nvSpPr>
        <dsp:cNvPr id="0" name=""/>
        <dsp:cNvSpPr/>
      </dsp:nvSpPr>
      <dsp:spPr>
        <a:xfrm>
          <a:off x="7229475" y="2343068"/>
          <a:ext cx="3286125" cy="1971675"/>
        </a:xfrm>
        <a:prstGeom prst="rect">
          <a:avLst/>
        </a:prstGeom>
        <a:solidFill>
          <a:schemeClr val="accent2">
            <a:hueOff val="3013240"/>
            <a:satOff val="806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Logout from Employee Panel</a:t>
          </a:r>
        </a:p>
      </dsp:txBody>
      <dsp:txXfrm>
        <a:off x="7229475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8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F5E2-E3A3-1248-AF75-90765475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Grosser Shopping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5" name="Graphic 14" descr="Shopping cart">
            <a:extLst>
              <a:ext uri="{FF2B5EF4-FFF2-40B4-BE49-F238E27FC236}">
                <a16:creationId xmlns:a16="http://schemas.microsoft.com/office/drawing/2014/main" id="{BF087C45-4331-4662-BE5A-48F6FBEC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714" y="299258"/>
            <a:ext cx="4094573" cy="40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A18A-08F6-4B46-876C-617A32BB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307B3B8-AF50-4B67-8077-75744938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A2D66-EC00-4244-9281-50B8E4C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Team Member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01980-6D81-43FF-8F0E-9E92506D6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167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9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EFC2-359F-8342-B1CB-A7341B8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Over Review Of Functionality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30727-47A6-4D2C-AA41-7D5AC79A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5429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7E9-D5A8-0B40-8B80-69D7286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D7B9-77C4-8947-8BEC-6335E2AE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2BC3D-D472-DF45-B475-F02BDAAD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" y="0"/>
            <a:ext cx="1186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1E7-64E3-D240-8359-9CBB5BD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1E12-C35D-964C-9EA9-E40089D7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6881EA-2470-C04C-BD6A-42FE163F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7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5C4-FFB9-374E-8AA2-43E53D6D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A3EC-9CD3-324A-AA6A-7740435E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7F1D7-B1D4-4043-B38F-721DB09F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"/>
            <a:ext cx="12192000" cy="65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AD9-B852-974B-B9E6-AF23696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627F-DE5B-A346-9E2C-ADE3901A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9163C-3032-4A4A-84AC-35D003FE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271"/>
            <a:ext cx="12192000" cy="26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E974-6F73-F640-BC8D-224E3A3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9E98-E94E-EB47-977A-8890E4D1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6542AE-E961-D046-89E8-B51111C7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9BA-C4B9-4FF9-86C6-C241F666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F564-19B9-4AD3-9879-2C38FB14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880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5E2"/>
      </a:lt2>
      <a:accent1>
        <a:srgbClr val="2581C7"/>
      </a:accent1>
      <a:accent2>
        <a:srgbClr val="2DB2B4"/>
      </a:accent2>
      <a:accent3>
        <a:srgbClr val="374FD9"/>
      </a:accent3>
      <a:accent4>
        <a:srgbClr val="C73E25"/>
      </a:accent4>
      <a:accent5>
        <a:srgbClr val="D99337"/>
      </a:accent5>
      <a:accent6>
        <a:srgbClr val="A9A71F"/>
      </a:accent6>
      <a:hlink>
        <a:srgbClr val="B7723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Wingdings</vt:lpstr>
      <vt:lpstr>AccentBoxVTI</vt:lpstr>
      <vt:lpstr>Grosser Shopping</vt:lpstr>
      <vt:lpstr>Team Member</vt:lpstr>
      <vt:lpstr>Over Review Of Functionality  </vt:lpstr>
      <vt:lpstr>Demo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Srushtiben Patel</dc:creator>
  <cp:lastModifiedBy>Nicolas Tamez</cp:lastModifiedBy>
  <cp:revision>7</cp:revision>
  <dcterms:created xsi:type="dcterms:W3CDTF">2021-04-29T14:57:50Z</dcterms:created>
  <dcterms:modified xsi:type="dcterms:W3CDTF">2021-04-29T19:01:18Z</dcterms:modified>
</cp:coreProperties>
</file>