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32E5B-4F44-9A8A-34F5-7A397973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528FF8-2E8E-8E46-D2F1-BC96B8B9E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2EFD9-DD85-FCFF-A733-A8179967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4F2EC3-701A-D6FD-5A31-591F907C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1CB393-F4B5-B1B3-8B56-DCE1BE51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68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F3780-1223-AB0B-CD78-307D3598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903AEC-A71C-0F02-0CB9-C54CD31A7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C360E-2019-2A6D-AC32-29079A6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4DDF6-910D-00BC-5DC2-2223A9B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8DD285-1364-68A4-D21B-04FC6F2E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70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0FEAAB-27B4-DD0A-7F26-E46444A82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B924A0-E9BF-5802-739C-4B42B908A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799EB-DBD4-A117-D7BA-74FD34FB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75314-8ECB-20AC-06C6-6668319D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BE1C01-5B0F-3873-C199-F563FF9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11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719BF-8CA7-DB23-DDF9-08D6D0C5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9E7959-45A7-B227-D000-6755F74F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102337-D785-CE96-A92D-28B78AB0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1C7C1-7C1C-6AD9-6719-22C5F0E8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BFA16-6A82-FDBA-AF52-7B62889F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51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723495-728D-6DDB-BBA6-A6ED8FA9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7A65B-7012-8782-DA77-43AA6050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E29B89-E83A-4F38-C206-24A0051E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DC3969-D564-6FC3-7FE1-C253CAF5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4A493-EF17-4782-48EC-EB261B4B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0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02345-3BC7-A57F-26AC-A50AE1FC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3E7434-7ABC-A943-28C2-F0ACA7044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692B8B-82D8-8B8A-59B2-D64B6DBCA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3C1694-E77A-5C1D-011F-759266F0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7369F1-F06E-5BE0-35F4-49A0F7CA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42CEA4-DA3D-E335-F97E-DD78A461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795EC-2F56-748C-236B-32D2E261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85086E-9997-1F43-20EB-9D7A7639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6D4F40-989A-41C6-0920-B05B4691F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02AD8A-2887-5100-0D92-E026B8016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F22097-8066-243A-3AC4-3C90E54E8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083F82-4346-3593-FB05-5D2C60C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A44CF1-1D31-CDF2-967C-006BE650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6998C2-EDB8-E21A-D60C-2DDFA033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67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DB603-F27F-F3C4-A807-ADC15823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049385-0AFA-0866-17E3-BC3C5B40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074029-C2C4-E76B-1B17-5D023519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1BBF34-6D58-7998-F5D6-33373693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9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DC42AAE-89CE-E0D1-35EE-FA514A9F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D5A8429-B003-C427-A437-0B51C97E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7D34BD-AFB3-AC79-3A26-DAC377C8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93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70CA13-EA0D-4BED-BB9F-6E33F270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92E0D9-5587-1C55-31C9-A8EEBF2A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B72C40-9AAF-2CED-C054-18686748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89B36D-EDC8-FA91-0DF0-612FDDE9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1D86-CBB3-FF64-0B18-2C7F788F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12C671-7C9D-A422-A67E-2534D3A8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72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783BF-73A4-6726-D778-490E078B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DC5E01-03A6-8E71-DCCB-66D1E9C71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AE27F-8927-F302-C236-F4475AB49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C90129-9E97-D3F3-3FC8-A2354D02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7DCCEC-6571-651B-F344-6B37824C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667643-8D6F-1BE9-C52C-E35D1D22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5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1F1630-6842-3B1F-6254-DBC12E7D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E8E9A1-068D-F576-8358-87EDEC91D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035BA-BF20-1C27-74BD-6979E2A88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39AAF-05BA-4A87-B127-7D56EFD2410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5EAA0C-DE84-9AE9-D620-8B2B77576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AED3F0-5695-258E-03DF-40BF8A79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E2E51-682A-4FF3-B042-AC213DC4B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69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7100589-B503-783D-28A3-5D7F699CC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20686" cy="1665515"/>
          </a:xfrm>
          <a:prstGeom prst="rect">
            <a:avLst/>
          </a:prstGeom>
        </p:spPr>
      </p:pic>
      <p:pic>
        <p:nvPicPr>
          <p:cNvPr id="40" name="図 39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AB27CCE-6D36-C81C-B236-22E4EC2FD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0"/>
            <a:ext cx="2220686" cy="1665515"/>
          </a:xfrm>
          <a:prstGeom prst="rect">
            <a:avLst/>
          </a:prstGeom>
        </p:spPr>
      </p:pic>
      <p:pic>
        <p:nvPicPr>
          <p:cNvPr id="42" name="図 41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9270A60-AA1F-7F4C-93CD-957FBBB9A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2" y="0"/>
            <a:ext cx="2220686" cy="1665515"/>
          </a:xfrm>
          <a:prstGeom prst="rect">
            <a:avLst/>
          </a:prstGeom>
        </p:spPr>
      </p:pic>
      <p:pic>
        <p:nvPicPr>
          <p:cNvPr id="44" name="図 43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40D9CEB-3FAE-9D14-2292-0EAD792AE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8" y="0"/>
            <a:ext cx="2220686" cy="1665515"/>
          </a:xfrm>
          <a:prstGeom prst="rect">
            <a:avLst/>
          </a:prstGeom>
        </p:spPr>
      </p:pic>
      <p:pic>
        <p:nvPicPr>
          <p:cNvPr id="46" name="図 45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7A6E90D-212A-2695-F4C3-333CCDF8C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5515"/>
            <a:ext cx="2220687" cy="1665515"/>
          </a:xfrm>
          <a:prstGeom prst="rect">
            <a:avLst/>
          </a:prstGeom>
        </p:spPr>
      </p:pic>
      <p:pic>
        <p:nvPicPr>
          <p:cNvPr id="48" name="図 47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83E654D-B01C-F80A-D2BA-41E7DF0B3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665515"/>
            <a:ext cx="2220687" cy="1665515"/>
          </a:xfrm>
          <a:prstGeom prst="rect">
            <a:avLst/>
          </a:prstGeom>
        </p:spPr>
      </p:pic>
      <p:pic>
        <p:nvPicPr>
          <p:cNvPr id="50" name="図 49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ED87CD8-BA97-C5C6-F3B2-98591DB64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2" y="1665515"/>
            <a:ext cx="2220687" cy="1665515"/>
          </a:xfrm>
          <a:prstGeom prst="rect">
            <a:avLst/>
          </a:prstGeom>
        </p:spPr>
      </p:pic>
      <p:pic>
        <p:nvPicPr>
          <p:cNvPr id="52" name="図 51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72B9B4F-B4A3-F062-9679-AF409BD61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665515"/>
            <a:ext cx="2220687" cy="1665515"/>
          </a:xfrm>
          <a:prstGeom prst="rect">
            <a:avLst/>
          </a:prstGeom>
        </p:spPr>
      </p:pic>
      <p:pic>
        <p:nvPicPr>
          <p:cNvPr id="54" name="図 53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E2731F6-F5C0-930B-FB24-0663217BAB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331030"/>
            <a:ext cx="2220687" cy="1665515"/>
          </a:xfrm>
          <a:prstGeom prst="rect">
            <a:avLst/>
          </a:prstGeom>
        </p:spPr>
      </p:pic>
      <p:pic>
        <p:nvPicPr>
          <p:cNvPr id="56" name="図 55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4CDCCE2-047B-3708-E219-ED838C60D7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4" y="3331029"/>
            <a:ext cx="2220687" cy="1665515"/>
          </a:xfrm>
          <a:prstGeom prst="rect">
            <a:avLst/>
          </a:prstGeom>
        </p:spPr>
      </p:pic>
      <p:pic>
        <p:nvPicPr>
          <p:cNvPr id="58" name="図 57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D00642-5192-CF11-2BC4-354FBBED2C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68" y="3331029"/>
            <a:ext cx="2220687" cy="1665515"/>
          </a:xfrm>
          <a:prstGeom prst="rect">
            <a:avLst/>
          </a:prstGeom>
        </p:spPr>
      </p:pic>
      <p:pic>
        <p:nvPicPr>
          <p:cNvPr id="60" name="図 59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9E01442-51B4-742D-61DC-B50194793B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49" y="3331029"/>
            <a:ext cx="2220687" cy="1665515"/>
          </a:xfrm>
          <a:prstGeom prst="rect">
            <a:avLst/>
          </a:prstGeom>
        </p:spPr>
      </p:pic>
      <p:pic>
        <p:nvPicPr>
          <p:cNvPr id="62" name="図 61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12A65B-89F7-6A26-B05A-7E0127AE73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6544"/>
            <a:ext cx="2220687" cy="1665515"/>
          </a:xfrm>
          <a:prstGeom prst="rect">
            <a:avLst/>
          </a:prstGeom>
        </p:spPr>
      </p:pic>
      <p:pic>
        <p:nvPicPr>
          <p:cNvPr id="64" name="図 63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17573E5-19E3-22B2-D188-9D56A59F25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4" y="4996552"/>
            <a:ext cx="2220676" cy="1665507"/>
          </a:xfrm>
          <a:prstGeom prst="rect">
            <a:avLst/>
          </a:prstGeom>
        </p:spPr>
      </p:pic>
      <p:pic>
        <p:nvPicPr>
          <p:cNvPr id="66" name="図 65" descr="グラフ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1B64646-1C32-9CB7-300C-2599CE24A3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60" y="4996544"/>
            <a:ext cx="2220687" cy="1665515"/>
          </a:xfrm>
          <a:prstGeom prst="rect">
            <a:avLst/>
          </a:prstGeom>
        </p:spPr>
      </p:pic>
      <p:pic>
        <p:nvPicPr>
          <p:cNvPr id="68" name="図 67" descr="グラフ, 棒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0981769-69C8-4214-492F-B390CA758C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0" y="2819400"/>
            <a:ext cx="5123546" cy="38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1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, ツリーマップ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942094D-C027-60B0-0963-DB56B4857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351315" cy="1763486"/>
          </a:xfrm>
          <a:prstGeom prst="rect">
            <a:avLst/>
          </a:prstGeom>
        </p:spPr>
      </p:pic>
      <p:pic>
        <p:nvPicPr>
          <p:cNvPr id="7" name="図 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FDA76E5-9900-4C0A-2286-DCF9D083E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1"/>
            <a:ext cx="2351315" cy="1763486"/>
          </a:xfrm>
          <a:prstGeom prst="rect">
            <a:avLst/>
          </a:prstGeom>
        </p:spPr>
      </p:pic>
      <p:pic>
        <p:nvPicPr>
          <p:cNvPr id="9" name="図 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EFD21E8-FA50-6491-DB9E-E17DFC305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0" y="1"/>
            <a:ext cx="2351315" cy="1763486"/>
          </a:xfrm>
          <a:prstGeom prst="rect">
            <a:avLst/>
          </a:prstGeom>
        </p:spPr>
      </p:pic>
      <p:pic>
        <p:nvPicPr>
          <p:cNvPr id="11" name="図 10" descr="グラフ, ヒストグラム, ツリーマップ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E31C666-98F9-4F90-F2AA-6EE9C2242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5" y="1"/>
            <a:ext cx="2351315" cy="1763486"/>
          </a:xfrm>
          <a:prstGeom prst="rect">
            <a:avLst/>
          </a:prstGeom>
        </p:spPr>
      </p:pic>
      <p:pic>
        <p:nvPicPr>
          <p:cNvPr id="13" name="図 1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7EB4299-09E1-2301-E0AB-72443506D7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487"/>
            <a:ext cx="2351316" cy="1763487"/>
          </a:xfrm>
          <a:prstGeom prst="rect">
            <a:avLst/>
          </a:prstGeom>
        </p:spPr>
      </p:pic>
      <p:pic>
        <p:nvPicPr>
          <p:cNvPr id="15" name="図 1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031092F-7A7C-A736-365B-3A84FDD629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1763488"/>
            <a:ext cx="2351315" cy="1763486"/>
          </a:xfrm>
          <a:prstGeom prst="rect">
            <a:avLst/>
          </a:prstGeom>
        </p:spPr>
      </p:pic>
      <p:pic>
        <p:nvPicPr>
          <p:cNvPr id="17" name="図 16" descr="グラフ, ヒストグラム, ツリーマップ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88E9944-F243-FC7E-B751-EB70123B5F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30" y="1763487"/>
            <a:ext cx="2351316" cy="1763487"/>
          </a:xfrm>
          <a:prstGeom prst="rect">
            <a:avLst/>
          </a:prstGeom>
        </p:spPr>
      </p:pic>
      <p:pic>
        <p:nvPicPr>
          <p:cNvPr id="19" name="図 18" descr="グラフ, ヒストグラム, ツリーマップ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660AF9A-1CA4-6C0C-8ECA-198672CA6B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4" y="1763488"/>
            <a:ext cx="2351315" cy="1763486"/>
          </a:xfrm>
          <a:prstGeom prst="rect">
            <a:avLst/>
          </a:prstGeom>
        </p:spPr>
      </p:pic>
      <p:pic>
        <p:nvPicPr>
          <p:cNvPr id="21" name="図 2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E2F0BE2-1831-6D29-A66B-8BDDDB0EB1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26973"/>
            <a:ext cx="2351316" cy="1763487"/>
          </a:xfrm>
          <a:prstGeom prst="rect">
            <a:avLst/>
          </a:prstGeom>
        </p:spPr>
      </p:pic>
      <p:pic>
        <p:nvPicPr>
          <p:cNvPr id="23" name="図 22" descr="グラフ, ヒストグラム, ツリーマップ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0B9A012-BCB6-18E9-AE7F-085B1BBA21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3526974"/>
            <a:ext cx="2351315" cy="1763486"/>
          </a:xfrm>
          <a:prstGeom prst="rect">
            <a:avLst/>
          </a:prstGeom>
        </p:spPr>
      </p:pic>
      <p:pic>
        <p:nvPicPr>
          <p:cNvPr id="25" name="図 24" descr="グラフ, ヒストグラム, ツリーマップ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E24BCFA-7F3A-30B4-5580-F8A399480E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6" y="3526973"/>
            <a:ext cx="2351316" cy="1763487"/>
          </a:xfrm>
          <a:prstGeom prst="rect">
            <a:avLst/>
          </a:prstGeom>
        </p:spPr>
      </p:pic>
      <p:pic>
        <p:nvPicPr>
          <p:cNvPr id="27" name="図 2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6BDAD12-6F1E-A7E0-3BED-BDDA144F8F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35" y="3526973"/>
            <a:ext cx="2351316" cy="1763487"/>
          </a:xfrm>
          <a:prstGeom prst="rect">
            <a:avLst/>
          </a:prstGeom>
        </p:spPr>
      </p:pic>
      <p:pic>
        <p:nvPicPr>
          <p:cNvPr id="29" name="図 28" descr="グラフ, ヒストグラム, ツリーマップ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E6446BA-7226-DDA1-FEA9-9A59C09452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2351316" cy="1763487"/>
          </a:xfrm>
          <a:prstGeom prst="rect">
            <a:avLst/>
          </a:prstGeom>
        </p:spPr>
      </p:pic>
      <p:pic>
        <p:nvPicPr>
          <p:cNvPr id="31" name="図 30" descr="グラフ, ヒストグラム, ツリーマップ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19252E6-DC6B-E2EE-A0BD-0119314179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09" y="5290460"/>
            <a:ext cx="2351316" cy="1763487"/>
          </a:xfrm>
          <a:prstGeom prst="rect">
            <a:avLst/>
          </a:prstGeom>
        </p:spPr>
      </p:pic>
      <p:pic>
        <p:nvPicPr>
          <p:cNvPr id="33" name="図 32" descr="グラフ, ヒストグラム, ツリーマップ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E3059A9-027F-C6EA-CFA5-25DB70722B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11" y="5290459"/>
            <a:ext cx="2351316" cy="1763487"/>
          </a:xfrm>
          <a:prstGeom prst="rect">
            <a:avLst/>
          </a:prstGeom>
        </p:spPr>
      </p:pic>
      <p:pic>
        <p:nvPicPr>
          <p:cNvPr id="35" name="図 3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64D5DCB-E048-6E7B-F67C-5AD2DB0131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05" y="5290459"/>
            <a:ext cx="2351316" cy="17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E666C81-375B-545E-B5A8-79450E9B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4486" cy="1608365"/>
          </a:xfrm>
          <a:prstGeom prst="rect">
            <a:avLst/>
          </a:prstGeom>
        </p:spPr>
      </p:pic>
      <p:pic>
        <p:nvPicPr>
          <p:cNvPr id="7" name="図 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53E5A99-A029-E8B1-9BA4-686E6491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86" y="0"/>
            <a:ext cx="2144486" cy="1608365"/>
          </a:xfrm>
          <a:prstGeom prst="rect">
            <a:avLst/>
          </a:prstGeom>
        </p:spPr>
      </p:pic>
      <p:pic>
        <p:nvPicPr>
          <p:cNvPr id="9" name="図 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1721BD4-2CF4-2DD0-60C5-B82E929BE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72" y="0"/>
            <a:ext cx="2144486" cy="1608365"/>
          </a:xfrm>
          <a:prstGeom prst="rect">
            <a:avLst/>
          </a:prstGeom>
        </p:spPr>
      </p:pic>
      <p:pic>
        <p:nvPicPr>
          <p:cNvPr id="11" name="図 1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374BC31-8EA2-FB88-D100-05B96D5C3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8" y="0"/>
            <a:ext cx="2144486" cy="1608365"/>
          </a:xfrm>
          <a:prstGeom prst="rect">
            <a:avLst/>
          </a:prstGeom>
        </p:spPr>
      </p:pic>
      <p:pic>
        <p:nvPicPr>
          <p:cNvPr id="13" name="図 1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F69BBAA-922A-E909-BD7B-4613493412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366"/>
            <a:ext cx="2144488" cy="1608366"/>
          </a:xfrm>
          <a:prstGeom prst="rect">
            <a:avLst/>
          </a:prstGeom>
        </p:spPr>
      </p:pic>
      <p:pic>
        <p:nvPicPr>
          <p:cNvPr id="15" name="図 1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D013D4B-F205-2480-EDC0-94CCA2154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86" y="1608366"/>
            <a:ext cx="2144488" cy="1608366"/>
          </a:xfrm>
          <a:prstGeom prst="rect">
            <a:avLst/>
          </a:prstGeom>
        </p:spPr>
      </p:pic>
      <p:pic>
        <p:nvPicPr>
          <p:cNvPr id="17" name="図 1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90A0EBD-F353-BD07-7FC6-80B57D2C2C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70" y="1608367"/>
            <a:ext cx="2144486" cy="1608365"/>
          </a:xfrm>
          <a:prstGeom prst="rect">
            <a:avLst/>
          </a:prstGeom>
        </p:spPr>
      </p:pic>
      <p:pic>
        <p:nvPicPr>
          <p:cNvPr id="19" name="図 1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E827199-F6E5-7380-A9D3-DFE36BEA7F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4" y="1608366"/>
            <a:ext cx="2144488" cy="1608366"/>
          </a:xfrm>
          <a:prstGeom prst="rect">
            <a:avLst/>
          </a:prstGeom>
        </p:spPr>
      </p:pic>
      <p:pic>
        <p:nvPicPr>
          <p:cNvPr id="21" name="図 2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1238212-B8C7-4B68-C295-4EDC764D6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6732"/>
            <a:ext cx="2144486" cy="1608365"/>
          </a:xfrm>
          <a:prstGeom prst="rect">
            <a:avLst/>
          </a:prstGeom>
        </p:spPr>
      </p:pic>
      <p:pic>
        <p:nvPicPr>
          <p:cNvPr id="23" name="図 2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6E2C767-629D-DC16-4710-328B85FD46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86" y="3216732"/>
            <a:ext cx="2144487" cy="1608365"/>
          </a:xfrm>
          <a:prstGeom prst="rect">
            <a:avLst/>
          </a:prstGeom>
        </p:spPr>
      </p:pic>
      <p:pic>
        <p:nvPicPr>
          <p:cNvPr id="25" name="図 2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EB978CC-0115-C50F-A1F4-6080B1853B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69" y="3216730"/>
            <a:ext cx="2144488" cy="1608366"/>
          </a:xfrm>
          <a:prstGeom prst="rect">
            <a:avLst/>
          </a:prstGeom>
        </p:spPr>
      </p:pic>
      <p:pic>
        <p:nvPicPr>
          <p:cNvPr id="27" name="図 2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82DF574-30DD-6544-522A-0E11469017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4" y="3216730"/>
            <a:ext cx="2144488" cy="1608366"/>
          </a:xfrm>
          <a:prstGeom prst="rect">
            <a:avLst/>
          </a:prstGeom>
        </p:spPr>
      </p:pic>
      <p:pic>
        <p:nvPicPr>
          <p:cNvPr id="29" name="図 2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FB26460-98BD-C2F5-325D-0104295D61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5095"/>
            <a:ext cx="2144489" cy="1608367"/>
          </a:xfrm>
          <a:prstGeom prst="rect">
            <a:avLst/>
          </a:prstGeom>
        </p:spPr>
      </p:pic>
      <p:pic>
        <p:nvPicPr>
          <p:cNvPr id="31" name="図 3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9E4BB4C-C3C8-9E7C-8288-6A72FC1CC0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77" y="4825095"/>
            <a:ext cx="2144489" cy="1608367"/>
          </a:xfrm>
          <a:prstGeom prst="rect">
            <a:avLst/>
          </a:prstGeom>
        </p:spPr>
      </p:pic>
      <p:pic>
        <p:nvPicPr>
          <p:cNvPr id="33" name="図 3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19A820A-5F80-C943-90E4-0FFE917048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52" y="4838703"/>
            <a:ext cx="2144491" cy="1608368"/>
          </a:xfrm>
          <a:prstGeom prst="rect">
            <a:avLst/>
          </a:prstGeom>
        </p:spPr>
      </p:pic>
      <p:pic>
        <p:nvPicPr>
          <p:cNvPr id="35" name="図 3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ED42954-0BD8-1EEF-5D85-70CD95DCA8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18" y="4838702"/>
            <a:ext cx="2144488" cy="16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8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88B0487-8CAF-96CB-3D91-9B131E491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336800" cy="1752600"/>
          </a:xfrm>
          <a:prstGeom prst="rect">
            <a:avLst/>
          </a:prstGeom>
        </p:spPr>
      </p:pic>
      <p:pic>
        <p:nvPicPr>
          <p:cNvPr id="7" name="図 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DFC742B-9070-9D90-1FB6-AEA121DE2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"/>
            <a:ext cx="2336800" cy="1752600"/>
          </a:xfrm>
          <a:prstGeom prst="rect">
            <a:avLst/>
          </a:prstGeom>
        </p:spPr>
      </p:pic>
      <p:pic>
        <p:nvPicPr>
          <p:cNvPr id="9" name="図 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CF3C496-734A-EF70-A4EB-92B46F994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"/>
            <a:ext cx="2336800" cy="1752600"/>
          </a:xfrm>
          <a:prstGeom prst="rect">
            <a:avLst/>
          </a:prstGeom>
        </p:spPr>
      </p:pic>
      <p:pic>
        <p:nvPicPr>
          <p:cNvPr id="11" name="図 1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53F62D2-3840-56C9-46A2-80CDF4AED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"/>
            <a:ext cx="2336800" cy="1752600"/>
          </a:xfrm>
          <a:prstGeom prst="rect">
            <a:avLst/>
          </a:prstGeom>
        </p:spPr>
      </p:pic>
      <p:pic>
        <p:nvPicPr>
          <p:cNvPr id="13" name="図 1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747C290-F6BA-5FEC-92CB-7E4F0F55A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1"/>
            <a:ext cx="2336801" cy="1752601"/>
          </a:xfrm>
          <a:prstGeom prst="rect">
            <a:avLst/>
          </a:prstGeom>
        </p:spPr>
      </p:pic>
      <p:pic>
        <p:nvPicPr>
          <p:cNvPr id="15" name="図 1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1703BA5-EB08-5616-E4A7-DC77CDC0FF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9" y="1752601"/>
            <a:ext cx="2336801" cy="1752601"/>
          </a:xfrm>
          <a:prstGeom prst="rect">
            <a:avLst/>
          </a:prstGeom>
        </p:spPr>
      </p:pic>
      <p:pic>
        <p:nvPicPr>
          <p:cNvPr id="17" name="図 1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3EBB8CC-223B-4CF3-F873-1F47E0095F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8" y="1752601"/>
            <a:ext cx="2336801" cy="1752601"/>
          </a:xfrm>
          <a:prstGeom prst="rect">
            <a:avLst/>
          </a:prstGeom>
        </p:spPr>
      </p:pic>
      <p:pic>
        <p:nvPicPr>
          <p:cNvPr id="19" name="図 1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027C977-34E2-462E-E40A-53E671E209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1752601"/>
            <a:ext cx="2336801" cy="1752601"/>
          </a:xfrm>
          <a:prstGeom prst="rect">
            <a:avLst/>
          </a:prstGeom>
        </p:spPr>
      </p:pic>
      <p:pic>
        <p:nvPicPr>
          <p:cNvPr id="21" name="図 2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D563697-49A5-495D-BFCE-D66E8866C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3505201"/>
            <a:ext cx="2336801" cy="1752601"/>
          </a:xfrm>
          <a:prstGeom prst="rect">
            <a:avLst/>
          </a:prstGeom>
        </p:spPr>
      </p:pic>
      <p:pic>
        <p:nvPicPr>
          <p:cNvPr id="23" name="図 2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6AD37AE-8032-04D0-797E-0CFEBDBA8E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6" y="3505201"/>
            <a:ext cx="2336801" cy="1752601"/>
          </a:xfrm>
          <a:prstGeom prst="rect">
            <a:avLst/>
          </a:prstGeom>
        </p:spPr>
      </p:pic>
      <p:pic>
        <p:nvPicPr>
          <p:cNvPr id="25" name="図 2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E048A1E-DD3E-AFAD-E876-C62685D131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97" y="3505200"/>
            <a:ext cx="2336802" cy="1752602"/>
          </a:xfrm>
          <a:prstGeom prst="rect">
            <a:avLst/>
          </a:prstGeom>
        </p:spPr>
      </p:pic>
      <p:pic>
        <p:nvPicPr>
          <p:cNvPr id="27" name="図 2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EB5806F-D998-426C-F52A-B0184FB6F2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2" y="3505200"/>
            <a:ext cx="2336803" cy="1752602"/>
          </a:xfrm>
          <a:prstGeom prst="rect">
            <a:avLst/>
          </a:prstGeom>
        </p:spPr>
      </p:pic>
      <p:pic>
        <p:nvPicPr>
          <p:cNvPr id="29" name="図 2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F18E9F0-DE1B-5785-2D66-11948E388B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2"/>
            <a:ext cx="2336803" cy="1752602"/>
          </a:xfrm>
          <a:prstGeom prst="rect">
            <a:avLst/>
          </a:prstGeom>
        </p:spPr>
      </p:pic>
      <p:pic>
        <p:nvPicPr>
          <p:cNvPr id="31" name="図 3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7A8B524-4D72-0B6F-1E31-F0FBDCD5BB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10" y="5253990"/>
            <a:ext cx="2346968" cy="1760226"/>
          </a:xfrm>
          <a:prstGeom prst="rect">
            <a:avLst/>
          </a:prstGeom>
        </p:spPr>
      </p:pic>
      <p:pic>
        <p:nvPicPr>
          <p:cNvPr id="33" name="図 3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1BD30AF-178B-C7CD-E2AC-C815AF8DFF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07" y="5250174"/>
            <a:ext cx="2346970" cy="1760227"/>
          </a:xfrm>
          <a:prstGeom prst="rect">
            <a:avLst/>
          </a:prstGeom>
        </p:spPr>
      </p:pic>
      <p:pic>
        <p:nvPicPr>
          <p:cNvPr id="35" name="図 3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E0466C4-F517-5608-D109-5A426F5ED81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67" y="5246359"/>
            <a:ext cx="2336801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8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214D42D-BA50-56EF-D561-C83C60EA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1028" cy="1545771"/>
          </a:xfrm>
          <a:prstGeom prst="rect">
            <a:avLst/>
          </a:prstGeom>
        </p:spPr>
      </p:pic>
      <p:pic>
        <p:nvPicPr>
          <p:cNvPr id="7" name="図 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1007108-4615-B13A-248F-0A7789F2C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8" y="0"/>
            <a:ext cx="2061028" cy="1545771"/>
          </a:xfrm>
          <a:prstGeom prst="rect">
            <a:avLst/>
          </a:prstGeom>
        </p:spPr>
      </p:pic>
      <p:pic>
        <p:nvPicPr>
          <p:cNvPr id="9" name="図 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125649C-623E-25C1-BFCB-B70B55A72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56" y="0"/>
            <a:ext cx="2061028" cy="1545771"/>
          </a:xfrm>
          <a:prstGeom prst="rect">
            <a:avLst/>
          </a:prstGeom>
        </p:spPr>
      </p:pic>
      <p:pic>
        <p:nvPicPr>
          <p:cNvPr id="11" name="図 1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E767E36-83CC-6E73-45D5-BF3A896BF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4" y="0"/>
            <a:ext cx="2061028" cy="1545771"/>
          </a:xfrm>
          <a:prstGeom prst="rect">
            <a:avLst/>
          </a:prstGeom>
        </p:spPr>
      </p:pic>
      <p:pic>
        <p:nvPicPr>
          <p:cNvPr id="13" name="図 1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EFD5416-2276-EC50-FD52-A13E7B40D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772"/>
            <a:ext cx="2061029" cy="1545772"/>
          </a:xfrm>
          <a:prstGeom prst="rect">
            <a:avLst/>
          </a:prstGeom>
        </p:spPr>
      </p:pic>
      <p:pic>
        <p:nvPicPr>
          <p:cNvPr id="15" name="図 1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C97C7E1-1D68-51BD-35A8-B4E3018F81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7" y="1545772"/>
            <a:ext cx="2061029" cy="1545772"/>
          </a:xfrm>
          <a:prstGeom prst="rect">
            <a:avLst/>
          </a:prstGeom>
        </p:spPr>
      </p:pic>
      <p:pic>
        <p:nvPicPr>
          <p:cNvPr id="17" name="図 1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45DBFE5-49CC-92ED-9A40-00F97A8DD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55" y="1545771"/>
            <a:ext cx="2061028" cy="1545771"/>
          </a:xfrm>
          <a:prstGeom prst="rect">
            <a:avLst/>
          </a:prstGeom>
        </p:spPr>
      </p:pic>
      <p:pic>
        <p:nvPicPr>
          <p:cNvPr id="19" name="図 1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1406F7A-E841-D01D-9ED7-CBACB2B6BF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3" y="1545771"/>
            <a:ext cx="2061029" cy="1545772"/>
          </a:xfrm>
          <a:prstGeom prst="rect">
            <a:avLst/>
          </a:prstGeom>
        </p:spPr>
      </p:pic>
      <p:pic>
        <p:nvPicPr>
          <p:cNvPr id="21" name="図 2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D9DB1B4-D9DA-E49D-71D9-410AD817B4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1543"/>
            <a:ext cx="2061029" cy="1545772"/>
          </a:xfrm>
          <a:prstGeom prst="rect">
            <a:avLst/>
          </a:prstGeom>
        </p:spPr>
      </p:pic>
      <p:pic>
        <p:nvPicPr>
          <p:cNvPr id="23" name="図 2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5358A43-0DD5-0417-6585-C824A46014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7" y="3091542"/>
            <a:ext cx="2061028" cy="1545771"/>
          </a:xfrm>
          <a:prstGeom prst="rect">
            <a:avLst/>
          </a:prstGeom>
        </p:spPr>
      </p:pic>
      <p:pic>
        <p:nvPicPr>
          <p:cNvPr id="25" name="図 2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D8EA24C-C2FD-50FA-A3BF-DDB30615D4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54" y="3091540"/>
            <a:ext cx="2061029" cy="1545772"/>
          </a:xfrm>
          <a:prstGeom prst="rect">
            <a:avLst/>
          </a:prstGeom>
        </p:spPr>
      </p:pic>
      <p:pic>
        <p:nvPicPr>
          <p:cNvPr id="27" name="図 2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6033F98-F051-4DF0-0931-1C559379C0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2" y="3091539"/>
            <a:ext cx="2061028" cy="1545771"/>
          </a:xfrm>
          <a:prstGeom prst="rect">
            <a:avLst/>
          </a:prstGeom>
        </p:spPr>
      </p:pic>
      <p:pic>
        <p:nvPicPr>
          <p:cNvPr id="29" name="図 2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4809A44-1DFE-0157-70F2-A5B5D02947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7311"/>
            <a:ext cx="2061029" cy="1545772"/>
          </a:xfrm>
          <a:prstGeom prst="rect">
            <a:avLst/>
          </a:prstGeom>
        </p:spPr>
      </p:pic>
      <p:pic>
        <p:nvPicPr>
          <p:cNvPr id="31" name="図 3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94118E-F07C-AF8A-524C-BFF2831C4E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27" y="4637309"/>
            <a:ext cx="2061032" cy="1545774"/>
          </a:xfrm>
          <a:prstGeom prst="rect">
            <a:avLst/>
          </a:prstGeom>
        </p:spPr>
      </p:pic>
      <p:pic>
        <p:nvPicPr>
          <p:cNvPr id="33" name="図 3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CB38F23-207F-5ED2-8184-651E54A1EF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48" y="4637309"/>
            <a:ext cx="2061032" cy="1545774"/>
          </a:xfrm>
          <a:prstGeom prst="rect">
            <a:avLst/>
          </a:prstGeom>
        </p:spPr>
      </p:pic>
      <p:pic>
        <p:nvPicPr>
          <p:cNvPr id="35" name="図 3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88CCABA-4948-0E5B-97C5-BE53E567244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0" y="4637309"/>
            <a:ext cx="2061032" cy="15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5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EE47089-BE79-6803-4F46-195D90D2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119084" cy="1589313"/>
          </a:xfrm>
          <a:prstGeom prst="rect">
            <a:avLst/>
          </a:prstGeom>
        </p:spPr>
      </p:pic>
      <p:pic>
        <p:nvPicPr>
          <p:cNvPr id="7" name="図 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4EF71DB-65CE-C52D-CE36-0CBD31B7E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84" y="0"/>
            <a:ext cx="2119084" cy="1589313"/>
          </a:xfrm>
          <a:prstGeom prst="rect">
            <a:avLst/>
          </a:prstGeom>
        </p:spPr>
      </p:pic>
      <p:pic>
        <p:nvPicPr>
          <p:cNvPr id="9" name="図 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55EF8B4-4A1E-DB7D-F1F9-5A6A3C43A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68" y="0"/>
            <a:ext cx="2119084" cy="1589313"/>
          </a:xfrm>
          <a:prstGeom prst="rect">
            <a:avLst/>
          </a:prstGeom>
        </p:spPr>
      </p:pic>
      <p:pic>
        <p:nvPicPr>
          <p:cNvPr id="11" name="図 1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CCAE907-CEC8-978C-65E7-8EB31062E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2" y="0"/>
            <a:ext cx="2119084" cy="1589313"/>
          </a:xfrm>
          <a:prstGeom prst="rect">
            <a:avLst/>
          </a:prstGeom>
        </p:spPr>
      </p:pic>
      <p:pic>
        <p:nvPicPr>
          <p:cNvPr id="13" name="図 1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5AE3F3E-2E5B-33D3-F458-A92A89DE6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9311"/>
            <a:ext cx="2119085" cy="1589314"/>
          </a:xfrm>
          <a:prstGeom prst="rect">
            <a:avLst/>
          </a:prstGeom>
        </p:spPr>
      </p:pic>
      <p:pic>
        <p:nvPicPr>
          <p:cNvPr id="15" name="図 1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1F678E5-1845-CFB6-613A-CF191FBF0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83" y="1589314"/>
            <a:ext cx="2119085" cy="1589314"/>
          </a:xfrm>
          <a:prstGeom prst="rect">
            <a:avLst/>
          </a:prstGeom>
        </p:spPr>
      </p:pic>
      <p:pic>
        <p:nvPicPr>
          <p:cNvPr id="17" name="図 1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BA7B823-5A4A-7C07-2D45-4B72B9F156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68" y="1589313"/>
            <a:ext cx="2119083" cy="1589312"/>
          </a:xfrm>
          <a:prstGeom prst="rect">
            <a:avLst/>
          </a:prstGeom>
        </p:spPr>
      </p:pic>
      <p:pic>
        <p:nvPicPr>
          <p:cNvPr id="19" name="図 1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C096512-8DF1-CA3D-F2AD-38E008767E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49" y="1589312"/>
            <a:ext cx="2119085" cy="1589314"/>
          </a:xfrm>
          <a:prstGeom prst="rect">
            <a:avLst/>
          </a:prstGeom>
        </p:spPr>
      </p:pic>
      <p:pic>
        <p:nvPicPr>
          <p:cNvPr id="21" name="図 2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1A27748-D981-2406-05D5-29AD5BAEE6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8623"/>
            <a:ext cx="2119083" cy="1589312"/>
          </a:xfrm>
          <a:prstGeom prst="rect">
            <a:avLst/>
          </a:prstGeom>
        </p:spPr>
      </p:pic>
      <p:pic>
        <p:nvPicPr>
          <p:cNvPr id="23" name="図 2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F501F23-3C13-ED10-CA7C-394E3EFFDE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83" y="3178622"/>
            <a:ext cx="2119081" cy="1589311"/>
          </a:xfrm>
          <a:prstGeom prst="rect">
            <a:avLst/>
          </a:prstGeom>
        </p:spPr>
      </p:pic>
      <p:pic>
        <p:nvPicPr>
          <p:cNvPr id="25" name="図 2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788E4FE-C236-7702-7EFF-DF69FE17E9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63" y="3178619"/>
            <a:ext cx="2119085" cy="1589314"/>
          </a:xfrm>
          <a:prstGeom prst="rect">
            <a:avLst/>
          </a:prstGeom>
        </p:spPr>
      </p:pic>
      <p:pic>
        <p:nvPicPr>
          <p:cNvPr id="27" name="図 2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251492-AED0-24E8-1288-1FCF17F06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48" y="3178619"/>
            <a:ext cx="2119085" cy="1589314"/>
          </a:xfrm>
          <a:prstGeom prst="rect">
            <a:avLst/>
          </a:prstGeom>
        </p:spPr>
      </p:pic>
      <p:pic>
        <p:nvPicPr>
          <p:cNvPr id="29" name="図 2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69E26B4-BD22-5B0F-D312-78A3E12D5F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7933"/>
            <a:ext cx="2119083" cy="1589312"/>
          </a:xfrm>
          <a:prstGeom prst="rect">
            <a:avLst/>
          </a:prstGeom>
        </p:spPr>
      </p:pic>
      <p:pic>
        <p:nvPicPr>
          <p:cNvPr id="31" name="図 3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867FBC1-A356-5353-26AC-D71A1CB13F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83" y="4767930"/>
            <a:ext cx="2119087" cy="1589315"/>
          </a:xfrm>
          <a:prstGeom prst="rect">
            <a:avLst/>
          </a:prstGeom>
        </p:spPr>
      </p:pic>
      <p:pic>
        <p:nvPicPr>
          <p:cNvPr id="33" name="図 3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CED8266-4A04-F076-C8C4-ECB894A925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61" y="4767930"/>
            <a:ext cx="2119087" cy="1589315"/>
          </a:xfrm>
          <a:prstGeom prst="rect">
            <a:avLst/>
          </a:prstGeom>
        </p:spPr>
      </p:pic>
      <p:pic>
        <p:nvPicPr>
          <p:cNvPr id="35" name="図 3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F796223-3BC4-C60B-57F0-D2926345797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43" y="4767927"/>
            <a:ext cx="2119083" cy="158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3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345AB56-243E-AD4E-A41C-7AE72CC1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122714" cy="1592036"/>
          </a:xfrm>
          <a:prstGeom prst="rect">
            <a:avLst/>
          </a:prstGeom>
        </p:spPr>
      </p:pic>
      <p:pic>
        <p:nvPicPr>
          <p:cNvPr id="7" name="図 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8031DB7-3471-1E58-26C3-B1F91CF6A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1"/>
            <a:ext cx="2122714" cy="1592036"/>
          </a:xfrm>
          <a:prstGeom prst="rect">
            <a:avLst/>
          </a:prstGeom>
        </p:spPr>
      </p:pic>
      <p:pic>
        <p:nvPicPr>
          <p:cNvPr id="9" name="図 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7E8154D-E37C-2189-513E-1625F448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"/>
            <a:ext cx="2122714" cy="1592036"/>
          </a:xfrm>
          <a:prstGeom prst="rect">
            <a:avLst/>
          </a:prstGeom>
        </p:spPr>
      </p:pic>
      <p:pic>
        <p:nvPicPr>
          <p:cNvPr id="11" name="図 1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96EC515-0ED7-60A2-2B83-997157192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2" y="1"/>
            <a:ext cx="2122714" cy="1592036"/>
          </a:xfrm>
          <a:prstGeom prst="rect">
            <a:avLst/>
          </a:prstGeom>
        </p:spPr>
      </p:pic>
      <p:pic>
        <p:nvPicPr>
          <p:cNvPr id="13" name="図 1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5E76246-1389-887F-B7E8-1FB6D4B34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038"/>
            <a:ext cx="2122715" cy="1592036"/>
          </a:xfrm>
          <a:prstGeom prst="rect">
            <a:avLst/>
          </a:prstGeom>
        </p:spPr>
      </p:pic>
      <p:pic>
        <p:nvPicPr>
          <p:cNvPr id="15" name="図 1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94E5A43-557F-C4AB-1A4E-21F6C35DD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1592037"/>
            <a:ext cx="2122716" cy="1592037"/>
          </a:xfrm>
          <a:prstGeom prst="rect">
            <a:avLst/>
          </a:prstGeom>
        </p:spPr>
      </p:pic>
      <p:pic>
        <p:nvPicPr>
          <p:cNvPr id="17" name="図 1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E63DC08-504B-0C65-1565-AB2F659309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592038"/>
            <a:ext cx="2122715" cy="1592036"/>
          </a:xfrm>
          <a:prstGeom prst="rect">
            <a:avLst/>
          </a:prstGeom>
        </p:spPr>
      </p:pic>
      <p:pic>
        <p:nvPicPr>
          <p:cNvPr id="19" name="図 1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D581BDD-83CB-1CCF-D8A8-64BDC21BF3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1" y="1592037"/>
            <a:ext cx="2122715" cy="1592036"/>
          </a:xfrm>
          <a:prstGeom prst="rect">
            <a:avLst/>
          </a:prstGeom>
        </p:spPr>
      </p:pic>
      <p:pic>
        <p:nvPicPr>
          <p:cNvPr id="21" name="図 2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F133D5E-9A17-FDFF-F3AD-3CA840CE2F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184073"/>
            <a:ext cx="2122716" cy="1592037"/>
          </a:xfrm>
          <a:prstGeom prst="rect">
            <a:avLst/>
          </a:prstGeom>
        </p:spPr>
      </p:pic>
      <p:pic>
        <p:nvPicPr>
          <p:cNvPr id="23" name="図 2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7A622EE-0791-328C-7E47-02E72B6B8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1" y="3184073"/>
            <a:ext cx="2122716" cy="1592037"/>
          </a:xfrm>
          <a:prstGeom prst="rect">
            <a:avLst/>
          </a:prstGeom>
        </p:spPr>
      </p:pic>
      <p:pic>
        <p:nvPicPr>
          <p:cNvPr id="25" name="図 2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64B803-D1CE-0A82-BADA-7645CECF09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1" y="3184071"/>
            <a:ext cx="2122717" cy="1592038"/>
          </a:xfrm>
          <a:prstGeom prst="rect">
            <a:avLst/>
          </a:prstGeom>
        </p:spPr>
      </p:pic>
      <p:pic>
        <p:nvPicPr>
          <p:cNvPr id="27" name="図 26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43C8FDC-085E-342F-6571-F4A3D031EC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26" y="3184070"/>
            <a:ext cx="2122718" cy="1592039"/>
          </a:xfrm>
          <a:prstGeom prst="rect">
            <a:avLst/>
          </a:prstGeom>
        </p:spPr>
      </p:pic>
      <p:pic>
        <p:nvPicPr>
          <p:cNvPr id="29" name="図 28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591716C-3DC6-EF38-D082-A0FD7D266B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6109"/>
            <a:ext cx="2122716" cy="1592037"/>
          </a:xfrm>
          <a:prstGeom prst="rect">
            <a:avLst/>
          </a:prstGeom>
        </p:spPr>
      </p:pic>
      <p:pic>
        <p:nvPicPr>
          <p:cNvPr id="31" name="図 30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EE2F3EE-C1A3-F9DE-4DFD-AF43846D7A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99" y="4776107"/>
            <a:ext cx="2122719" cy="1592039"/>
          </a:xfrm>
          <a:prstGeom prst="rect">
            <a:avLst/>
          </a:prstGeom>
        </p:spPr>
      </p:pic>
      <p:pic>
        <p:nvPicPr>
          <p:cNvPr id="33" name="図 32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F975B1C-FFF6-9C86-C95F-08853D9130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08" y="4776106"/>
            <a:ext cx="2122720" cy="1592040"/>
          </a:xfrm>
          <a:prstGeom prst="rect">
            <a:avLst/>
          </a:prstGeom>
        </p:spPr>
      </p:pic>
      <p:pic>
        <p:nvPicPr>
          <p:cNvPr id="35" name="図 3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33071E8-FCBB-0EAB-0E22-1A6BEDB84F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99" y="4776105"/>
            <a:ext cx="2122721" cy="15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3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直哉 田中</dc:creator>
  <cp:lastModifiedBy>直哉 田中</cp:lastModifiedBy>
  <cp:revision>1</cp:revision>
  <dcterms:created xsi:type="dcterms:W3CDTF">2025-06-13T02:55:55Z</dcterms:created>
  <dcterms:modified xsi:type="dcterms:W3CDTF">2025-06-17T04:17:17Z</dcterms:modified>
</cp:coreProperties>
</file>