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969696"/>
    <a:srgbClr val="4B4B4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BB06B7-18DD-8207-015C-E2B885A92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5E2BED-216F-5485-1221-AB65CBEC3A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EABDAB-F51A-B128-4B35-D404920C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87B7-8B88-41FE-8C5E-4E0A598DB5CE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3F5184-1456-4D8A-2945-27E630C1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39C3DA-4A1C-6910-28E8-1ED80A44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DD08-FF45-44E0-95A0-E923D2DF9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24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DA222D-B4C1-238C-8388-46CCFFBA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248844-CBEC-4D20-8529-314812DD34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76AAF0-3964-F18C-C7E8-DF052748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87B7-8B88-41FE-8C5E-4E0A598DB5CE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968CFE-070B-9CFE-3F46-F1CB2DF5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075B2A-AD0A-49CD-64FE-185140AF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DD08-FF45-44E0-95A0-E923D2DF9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11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62D398-8BD8-657D-78DC-42758B5CD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2EB5FB-F3ED-B36F-6E27-5D0DFB3A2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57CCEF-A24E-9111-78A6-16056AAC6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87B7-8B88-41FE-8C5E-4E0A598DB5CE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F77965-70CA-B3E5-8C95-2D8C1E098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F7E54F-E07D-0CAC-903F-7954F4EB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DD08-FF45-44E0-95A0-E923D2DF9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34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9315AD-EACC-EB28-23C0-D3F06058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AC9DE9-106B-01C6-5065-B0EDDB2F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8683D8-064D-2857-B0AE-725E84F8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87B7-8B88-41FE-8C5E-4E0A598DB5CE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B45436-D827-A172-63A7-7657DB5E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1B8636-0589-03E0-09EC-50D2E45AA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DD08-FF45-44E0-95A0-E923D2DF9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25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D49C8-B1E7-E017-3DF1-D3835FBFD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171BAC-1F7E-C425-D9E5-2805F36B5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7DBF51-052A-5F08-2586-15DDC44F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87B7-8B88-41FE-8C5E-4E0A598DB5CE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CC83F6-4BE8-A5CA-5033-8436AE50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C172A5-9807-6CB1-891E-8756C71A6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DD08-FF45-44E0-95A0-E923D2DF9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295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6172C6-0524-6249-56ED-BB6D811B5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740467-936F-5745-5CA0-05C46EA20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685892-9179-CC96-5E91-C74050444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31EDF0-6727-9226-B8BD-19C37975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87B7-8B88-41FE-8C5E-4E0A598DB5CE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C9707-D928-343A-FC69-24DA2E73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ABD094-50FB-9EFE-257F-32825D26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DD08-FF45-44E0-95A0-E923D2DF9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133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4D9170-2471-889E-DBFB-94C19517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D10B0A-CC77-3C7E-9897-54386511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DDEC88-4605-6794-4BCA-BA2D31E39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F44CE9-1DF5-002A-2973-70B2ED404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51F3E6-6512-5075-83EE-7FBC8005A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D0486F-79F1-921C-A3A6-221C3A37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87B7-8B88-41FE-8C5E-4E0A598DB5CE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876E973-345F-D8E0-3689-F9018C90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DEFCA16-103C-398F-AEAD-38592E847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DD08-FF45-44E0-95A0-E923D2DF9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6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B50243-7D4C-D80B-FFFB-8A0565CC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8F644B-C039-AFA1-BF11-D4CF83C8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87B7-8B88-41FE-8C5E-4E0A598DB5CE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730AB0A-2461-1565-8F0E-FC6E6C4E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9EADC8-749B-5764-52EC-DE995006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DD08-FF45-44E0-95A0-E923D2DF9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971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FAF9860-1B22-5D66-7567-43CAD730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87B7-8B88-41FE-8C5E-4E0A598DB5CE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91D43E5-1A92-E6FA-067E-CE54F163C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38E0D3A-54F4-3354-2ED7-A7BFFA6D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DD08-FF45-44E0-95A0-E923D2DF9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23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CD815-F456-1A68-8D84-3A092A01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DD0AF-B87A-2A4E-BAAB-2D7B8D67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0005C0-24B4-B192-A412-9AAC441B6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CD2511-3286-A5C8-01B9-DEF51F36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87B7-8B88-41FE-8C5E-4E0A598DB5CE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5EF541-C39F-8048-2F31-544E2CA4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4737FB-DB0E-A608-30B9-B3167F9D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DD08-FF45-44E0-95A0-E923D2DF9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32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C4F4E5-BD4D-6EF0-01D3-F7A7B732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AE7EBF-313A-A276-BB39-D34FDCEA7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74B89A-F7A5-8A60-016E-0EF882154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40BBA4-5970-E053-9B4D-1D2785CC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A87B7-8B88-41FE-8C5E-4E0A598DB5CE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884F4A-E2E7-33C7-80A5-432CEE10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51E4F9-1E0A-3157-E38C-FDF5463C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DDD08-FF45-44E0-95A0-E923D2DF9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9980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A69CB7-275B-1C56-57B3-D077FA1D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67B269-EF47-3EEE-E5D5-2BB5570EB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C71DE9-E034-7BA2-DED4-B79BC0A56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A87B7-8B88-41FE-8C5E-4E0A598DB5CE}" type="datetimeFigureOut">
              <a:rPr kumimoji="1" lang="ja-JP" altLang="en-US" smtClean="0"/>
              <a:t>2025/10/24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0E7E77-6895-2A9C-F723-E3F3B6F634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EAA5B7-7615-6375-6638-5A8816C5D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DDDD08-FF45-44E0-95A0-E923D2DF9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457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1354D5C-D37C-8F4F-9841-60F5EE250566}"/>
              </a:ext>
            </a:extLst>
          </p:cNvPr>
          <p:cNvSpPr/>
          <p:nvPr/>
        </p:nvSpPr>
        <p:spPr>
          <a:xfrm>
            <a:off x="1981200" y="1839686"/>
            <a:ext cx="4038600" cy="413657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419040F-44F6-A197-4E04-720D7CB3BA56}"/>
              </a:ext>
            </a:extLst>
          </p:cNvPr>
          <p:cNvSpPr/>
          <p:nvPr/>
        </p:nvSpPr>
        <p:spPr>
          <a:xfrm>
            <a:off x="1981200" y="1888671"/>
            <a:ext cx="4038600" cy="4038600"/>
          </a:xfrm>
          <a:prstGeom prst="ellipse">
            <a:avLst/>
          </a:prstGeom>
          <a:solidFill>
            <a:srgbClr val="4B4B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19116F3-454C-3F44-45E4-5BBAE05180A1}"/>
              </a:ext>
            </a:extLst>
          </p:cNvPr>
          <p:cNvSpPr/>
          <p:nvPr/>
        </p:nvSpPr>
        <p:spPr>
          <a:xfrm>
            <a:off x="2487385" y="2408464"/>
            <a:ext cx="3026229" cy="3026229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4555B92A-62A3-4A7F-673F-4F6ACE89BF1F}"/>
              </a:ext>
            </a:extLst>
          </p:cNvPr>
          <p:cNvSpPr/>
          <p:nvPr/>
        </p:nvSpPr>
        <p:spPr>
          <a:xfrm>
            <a:off x="3037114" y="2960914"/>
            <a:ext cx="1926770" cy="1894114"/>
          </a:xfrm>
          <a:prstGeom prst="ellipse">
            <a:avLst/>
          </a:prstGeom>
          <a:solidFill>
            <a:srgbClr val="E1E1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390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直哉 田中</dc:creator>
  <cp:lastModifiedBy>直哉 田中</cp:lastModifiedBy>
  <cp:revision>1</cp:revision>
  <dcterms:created xsi:type="dcterms:W3CDTF">2025-10-24T11:36:54Z</dcterms:created>
  <dcterms:modified xsi:type="dcterms:W3CDTF">2025-10-24T14:47:40Z</dcterms:modified>
</cp:coreProperties>
</file>