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EBBE8-9DDE-FE57-4F7B-CC405562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7CCE64-4D5A-8F35-1B8D-054144C81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671A1-D440-C287-EC49-935EFFC2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FD41D-CB6B-2777-27EE-FCC582CB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36740-FA3F-75CF-9703-67676D8E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8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FE5BF-A973-DDD7-52BE-776DB42C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115FD5-C575-0568-24A0-2710B26BD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0A571-4A24-E903-F290-E1D6D474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67DB-50BF-1AC9-94D8-77EC6B37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35F5A-FF2B-83F4-EA69-AB3BCB12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2FE564-6AA6-A507-F48E-3628C8643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FC04EB-3E34-A87A-ED35-3744DDA3F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42A3-8B04-D885-BD27-B9BB21DE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7151AC-AC00-2C3F-4105-79CAB254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D62D1-D7D1-4379-E84B-5BC0D164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31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FBF5E-F918-AC0A-E4BD-31468CD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BB5CD0-E3D7-A442-DEA4-AE1D8CCF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2C3AA8-946B-4E27-815D-59913DD4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9921A2-EC91-7155-0E3B-9771DDD9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BE58A-76BE-0CD4-D294-B4BC9B99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78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9CA03-A9E4-2B8E-DA63-5A333D05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8F70-DF90-9DC1-9326-83DB985D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8CF36-EF22-1B05-43EE-1DC1D144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FE4C8-F69C-B366-D99D-86C054CA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8722B-A147-C907-0981-2D96DD99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43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A9828-0B4C-D245-C4E4-0F208596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01F0C-900A-2932-B9EC-AE09F2C8A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BBA006-A5BF-A4E6-0F0B-51AECF08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9057E6-C6B3-F4A6-1B21-1A216C28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9BDB6E-CEF9-5994-BC90-FE04ADC2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3FA9A-7984-AB6A-365F-8FD1BD3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94CBC-BAA8-BE83-AC4E-BAEBF61C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04BE7F-D905-59AC-C60A-1847FC70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8F5CB1-99D1-1192-9C17-D65A013E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CD2338-0902-DA02-1E4F-BB117995D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C4A40F-F33F-2922-560F-73DA14C49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FD8C43-2FA9-7B67-ACDB-02F9EB9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AE1A7E-91AC-0097-7F21-E9ADEDA9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708B57-8906-3AF9-3487-D315EE75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31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AC2F5-BCBC-4CD4-D1F2-3DA9F330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93C9AA-64F6-F7FD-CAB2-74393F00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5F1F6B-A025-7531-009B-46D1B53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1118EB-0833-1006-4269-95C7BC2D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43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A8738F-5B1B-167E-05B5-2018AEA3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BC5C19-B6ED-CC32-F5BB-8416BB16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1BBE25-C4BE-439D-2EA5-249A4AE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1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3EBF7-FA32-4361-1939-B2BD2325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0944D-EC2C-A197-A590-BD11FB11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B07C80-F337-82FC-12ED-D06E4054E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063161-29B8-51C7-2222-8F68FD77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016422-68FE-8777-B51B-B68F79C8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82027-8ACA-8362-3881-51E4C27B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0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B9DE3-6F78-F03E-D8BB-84524DB6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B03BC1-F7D2-8ED2-B689-4D96102A3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9531D-EBA6-9E31-6E46-E376D694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9A13CD-B802-7684-6F07-5A6879B8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43DFC-5240-9838-F7F8-F533AF4F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9AE104-89AF-F081-77BA-9BF4D2F9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73C20F-EB65-143F-3756-8A1542A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E7F71-BC59-E677-C35F-86A13FDA9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2F2EC-40C4-17DB-2073-BBB3EBF69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C8E7-426F-40BF-B0F0-0CFDCFD729E4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BEFA47-F893-F865-B17F-8DFE44421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7832E5-61D3-41F5-D85A-56133C87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CAF4-14AA-4E57-A64D-FD2BF12B4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E6E4353-27B2-946F-9BD4-AA2CAFF5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485364"/>
            <a:ext cx="12060333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5DC71C-C2E8-5EE9-6C99-11A6968D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04655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92C2391-9D3B-83FC-D615-9C7394E9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04655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3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E07C86-780D-9843-3F40-E0DB15AC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04655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76956F2-EB64-7180-878E-2355F73C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76" y="1357023"/>
            <a:ext cx="585869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2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883B435-A21D-9443-F53A-15784439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937865"/>
            <a:ext cx="907859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1F9E616-C7E2-9026-8462-B4B7A22C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937865"/>
            <a:ext cx="907859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A053BC-F4C9-15A7-E4D7-39014C38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937865"/>
            <a:ext cx="907859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6BDF7A-E921-206B-0306-A67CA6B9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2624025"/>
            <a:ext cx="214342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DF9054-5520-78DC-6388-BCDE7C93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1366549"/>
            <a:ext cx="636358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4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8C06CC-1136-C11C-15C2-97E8E6A7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399627"/>
            <a:ext cx="11984122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BEF0EC6-6E19-EF48-85A1-210D73EE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461548"/>
            <a:ext cx="9554908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1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FE55201-AC35-F1DB-D08A-243E4BB3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219"/>
            <a:ext cx="12192000" cy="59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4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54556A-B5DD-CC91-C00A-D1244982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67"/>
            <a:ext cx="12192000" cy="56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7841D0-F7C2-9B75-3953-0FFF51D7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7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1D149B0-D631-784D-641F-EADF35EE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7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D5D6E84-0CA3-5611-4257-23918BC1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AAD8012-243B-B80C-2CC6-753DF30C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4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06E47A1-132E-74C1-9362-52D53DDA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D67FA6A-779D-E866-7221-ECCA0470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5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E666A0B-3F31-6863-FAD4-0655F340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6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39F143E-1417-63C9-A6D5-D3109A2F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BA9E959-64EF-3C5C-0B8B-CE02B4F2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95"/>
            <a:ext cx="12192000" cy="57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AFB464E-5F49-406F-1EFC-DBCB199A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80892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5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8DFEA1D-CA29-80FB-5D53-900989AB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23363"/>
            <a:ext cx="7621064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75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C0284E-302B-5084-CA09-0415A766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"/>
            <a:ext cx="12192000" cy="64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13B811A-324E-8A4D-470A-6FEC00CF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647576"/>
            <a:ext cx="428684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8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78419B1-EB41-33ED-5807-332EAAF2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2743104"/>
            <a:ext cx="478221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CC7B059-3133-5EBD-CDB6-43EF4CDE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04655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2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EAD3DE-72A7-09E3-451A-0D7A7A79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04655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4920422-EFA8-5042-45AE-B9F3712B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04655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EE01BC-77EB-745D-06FA-5CDAA26C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04655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7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ワイド画面</PresentationFormat>
  <Paragraphs>0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八重樫　天真</dc:creator>
  <cp:lastModifiedBy>八重樫　天真</cp:lastModifiedBy>
  <cp:revision>4</cp:revision>
  <dcterms:created xsi:type="dcterms:W3CDTF">2022-07-06T04:01:31Z</dcterms:created>
  <dcterms:modified xsi:type="dcterms:W3CDTF">2022-07-06T04:43:34Z</dcterms:modified>
</cp:coreProperties>
</file>