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7"/>
  </p:notesMasterIdLst>
  <p:sldIdLst>
    <p:sldId id="256" r:id="rId2"/>
    <p:sldId id="257" r:id="rId3"/>
    <p:sldId id="258" r:id="rId4"/>
    <p:sldId id="259" r:id="rId5"/>
    <p:sldId id="264" r:id="rId6"/>
    <p:sldId id="260" r:id="rId7"/>
    <p:sldId id="262" r:id="rId8"/>
    <p:sldId id="261" r:id="rId9"/>
    <p:sldId id="263"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0" d="100"/>
          <a:sy n="60" d="100"/>
        </p:scale>
        <p:origin x="882" y="42"/>
      </p:cViewPr>
      <p:guideLst/>
    </p:cSldViewPr>
  </p:slideViewPr>
  <p:notesTextViewPr>
    <p:cViewPr>
      <p:scale>
        <a:sx n="1" d="1"/>
        <a:sy n="1" d="1"/>
      </p:scale>
      <p:origin x="0" y="-54"/>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078A4B-CB26-4652-BE37-5038B5A3B490}" type="datetimeFigureOut">
              <a:rPr kumimoji="1" lang="ja-JP" altLang="en-US" smtClean="0"/>
              <a:t>2022/7/20</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003ECB0-6BFB-4139-8BE9-765517EF0D9B}" type="slidenum">
              <a:rPr kumimoji="1" lang="ja-JP" altLang="en-US" smtClean="0"/>
              <a:t>‹#›</a:t>
            </a:fld>
            <a:endParaRPr kumimoji="1" lang="ja-JP" altLang="en-US"/>
          </a:p>
        </p:txBody>
      </p:sp>
    </p:spTree>
    <p:extLst>
      <p:ext uri="{BB962C8B-B14F-4D97-AF65-F5344CB8AC3E}">
        <p14:creationId xmlns:p14="http://schemas.microsoft.com/office/powerpoint/2010/main" val="127034412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これから</a:t>
            </a:r>
            <a:r>
              <a:rPr kumimoji="1" lang="en-US" altLang="ja-JP" dirty="0"/>
              <a:t>web</a:t>
            </a:r>
            <a:r>
              <a:rPr kumimoji="1" lang="ja-JP" altLang="en-US" dirty="0"/>
              <a:t>プログラミング動画教材の初回、導入と環境の構築を始めます。初回では軽い自己紹介と本講座の内容に触れ、最後は自分の</a:t>
            </a:r>
            <a:r>
              <a:rPr kumimoji="1" lang="en-US" altLang="ja-JP" dirty="0"/>
              <a:t>PC</a:t>
            </a:r>
            <a:r>
              <a:rPr kumimoji="1" lang="ja-JP" altLang="en-US" dirty="0"/>
              <a:t>を使用して</a:t>
            </a:r>
            <a:r>
              <a:rPr kumimoji="1" lang="en-US" altLang="ja-JP" dirty="0"/>
              <a:t>web</a:t>
            </a:r>
            <a:r>
              <a:rPr kumimoji="1" lang="ja-JP" altLang="en-US" dirty="0"/>
              <a:t>サービスを作成する上で必要となるソフトのインストールを行います。</a:t>
            </a:r>
          </a:p>
        </p:txBody>
      </p:sp>
      <p:sp>
        <p:nvSpPr>
          <p:cNvPr id="4" name="スライド番号プレースホルダー 3"/>
          <p:cNvSpPr>
            <a:spLocks noGrp="1"/>
          </p:cNvSpPr>
          <p:nvPr>
            <p:ph type="sldNum" sz="quarter" idx="5"/>
          </p:nvPr>
        </p:nvSpPr>
        <p:spPr/>
        <p:txBody>
          <a:bodyPr/>
          <a:lstStyle/>
          <a:p>
            <a:fld id="{2003ECB0-6BFB-4139-8BE9-765517EF0D9B}" type="slidenum">
              <a:rPr kumimoji="1" lang="ja-JP" altLang="en-US" smtClean="0"/>
              <a:t>1</a:t>
            </a:fld>
            <a:endParaRPr kumimoji="1" lang="ja-JP" altLang="en-US"/>
          </a:p>
        </p:txBody>
      </p:sp>
    </p:spTree>
    <p:extLst>
      <p:ext uri="{BB962C8B-B14F-4D97-AF65-F5344CB8AC3E}">
        <p14:creationId xmlns:p14="http://schemas.microsoft.com/office/powerpoint/2010/main" val="41644527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それではここから、必要なソフトのインストールを行います。まず最初に</a:t>
            </a:r>
            <a:r>
              <a:rPr kumimoji="1" lang="en-US" altLang="ja-JP" dirty="0" err="1"/>
              <a:t>Xampp</a:t>
            </a:r>
            <a:r>
              <a:rPr kumimoji="1" lang="ja-JP" altLang="en-US" dirty="0"/>
              <a:t>をインストールします。このソフトはデータベースを使用する際に使います。インストールの手順としては、最初に</a:t>
            </a:r>
            <a:r>
              <a:rPr kumimoji="1" lang="en-US" altLang="ja-JP" dirty="0"/>
              <a:t>Google</a:t>
            </a:r>
            <a:r>
              <a:rPr kumimoji="1" lang="ja-JP" altLang="en-US" dirty="0"/>
              <a:t>で</a:t>
            </a:r>
            <a:r>
              <a:rPr kumimoji="1" lang="en-US" altLang="ja-JP" dirty="0" err="1"/>
              <a:t>Xampp</a:t>
            </a:r>
            <a:r>
              <a:rPr kumimoji="1" lang="ja-JP" altLang="en-US" dirty="0"/>
              <a:t>と検索して出てくるこちらの画面のサイトをクリックしてください。</a:t>
            </a:r>
            <a:endParaRPr kumimoji="1" lang="en-US" altLang="ja-JP" dirty="0"/>
          </a:p>
        </p:txBody>
      </p:sp>
      <p:sp>
        <p:nvSpPr>
          <p:cNvPr id="4" name="スライド番号プレースホルダー 3"/>
          <p:cNvSpPr>
            <a:spLocks noGrp="1"/>
          </p:cNvSpPr>
          <p:nvPr>
            <p:ph type="sldNum" sz="quarter" idx="5"/>
          </p:nvPr>
        </p:nvSpPr>
        <p:spPr/>
        <p:txBody>
          <a:bodyPr/>
          <a:lstStyle/>
          <a:p>
            <a:fld id="{2003ECB0-6BFB-4139-8BE9-765517EF0D9B}" type="slidenum">
              <a:rPr kumimoji="1" lang="ja-JP" altLang="en-US" smtClean="0"/>
              <a:t>10</a:t>
            </a:fld>
            <a:endParaRPr kumimoji="1" lang="ja-JP" altLang="en-US"/>
          </a:p>
        </p:txBody>
      </p:sp>
    </p:spTree>
    <p:extLst>
      <p:ext uri="{BB962C8B-B14F-4D97-AF65-F5344CB8AC3E}">
        <p14:creationId xmlns:p14="http://schemas.microsoft.com/office/powerpoint/2010/main" val="33681021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ページを開くと</a:t>
            </a:r>
            <a:r>
              <a:rPr kumimoji="1" lang="en-US" altLang="ja-JP" dirty="0"/>
              <a:t>OS</a:t>
            </a:r>
            <a:r>
              <a:rPr kumimoji="1" lang="ja-JP" altLang="en-US" dirty="0"/>
              <a:t>ごとにダウンロードのボタンがあります。ここで</a:t>
            </a:r>
            <a:r>
              <a:rPr kumimoji="1" lang="en-US" altLang="ja-JP" dirty="0"/>
              <a:t>Windows</a:t>
            </a:r>
            <a:r>
              <a:rPr kumimoji="1" lang="ja-JP" altLang="en-US" dirty="0"/>
              <a:t>のボタンをクリックしてください。</a:t>
            </a:r>
          </a:p>
        </p:txBody>
      </p:sp>
      <p:sp>
        <p:nvSpPr>
          <p:cNvPr id="4" name="スライド番号プレースホルダー 3"/>
          <p:cNvSpPr>
            <a:spLocks noGrp="1"/>
          </p:cNvSpPr>
          <p:nvPr>
            <p:ph type="sldNum" sz="quarter" idx="5"/>
          </p:nvPr>
        </p:nvSpPr>
        <p:spPr/>
        <p:txBody>
          <a:bodyPr/>
          <a:lstStyle/>
          <a:p>
            <a:fld id="{2003ECB0-6BFB-4139-8BE9-765517EF0D9B}" type="slidenum">
              <a:rPr kumimoji="1" lang="ja-JP" altLang="en-US" smtClean="0"/>
              <a:t>11</a:t>
            </a:fld>
            <a:endParaRPr kumimoji="1" lang="ja-JP" altLang="en-US"/>
          </a:p>
        </p:txBody>
      </p:sp>
    </p:spTree>
    <p:extLst>
      <p:ext uri="{BB962C8B-B14F-4D97-AF65-F5344CB8AC3E}">
        <p14:creationId xmlns:p14="http://schemas.microsoft.com/office/powerpoint/2010/main" val="5750609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するとダウンロードが始まります。ダウンロードが終わったらダウンロードしファイルをクリックして起動します。</a:t>
            </a:r>
          </a:p>
        </p:txBody>
      </p:sp>
      <p:sp>
        <p:nvSpPr>
          <p:cNvPr id="4" name="スライド番号プレースホルダー 3"/>
          <p:cNvSpPr>
            <a:spLocks noGrp="1"/>
          </p:cNvSpPr>
          <p:nvPr>
            <p:ph type="sldNum" sz="quarter" idx="5"/>
          </p:nvPr>
        </p:nvSpPr>
        <p:spPr/>
        <p:txBody>
          <a:bodyPr/>
          <a:lstStyle/>
          <a:p>
            <a:fld id="{2003ECB0-6BFB-4139-8BE9-765517EF0D9B}" type="slidenum">
              <a:rPr kumimoji="1" lang="ja-JP" altLang="en-US" smtClean="0"/>
              <a:t>12</a:t>
            </a:fld>
            <a:endParaRPr kumimoji="1" lang="ja-JP" altLang="en-US"/>
          </a:p>
        </p:txBody>
      </p:sp>
    </p:spTree>
    <p:extLst>
      <p:ext uri="{BB962C8B-B14F-4D97-AF65-F5344CB8AC3E}">
        <p14:creationId xmlns:p14="http://schemas.microsoft.com/office/powerpoint/2010/main" val="20912114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するとこのような画面が出てくるので「はい」を押してください</a:t>
            </a:r>
          </a:p>
        </p:txBody>
      </p:sp>
      <p:sp>
        <p:nvSpPr>
          <p:cNvPr id="4" name="スライド番号プレースホルダー 3"/>
          <p:cNvSpPr>
            <a:spLocks noGrp="1"/>
          </p:cNvSpPr>
          <p:nvPr>
            <p:ph type="sldNum" sz="quarter" idx="5"/>
          </p:nvPr>
        </p:nvSpPr>
        <p:spPr/>
        <p:txBody>
          <a:bodyPr/>
          <a:lstStyle/>
          <a:p>
            <a:fld id="{2003ECB0-6BFB-4139-8BE9-765517EF0D9B}" type="slidenum">
              <a:rPr kumimoji="1" lang="ja-JP" altLang="en-US" smtClean="0"/>
              <a:t>13</a:t>
            </a:fld>
            <a:endParaRPr kumimoji="1" lang="ja-JP" altLang="en-US"/>
          </a:p>
        </p:txBody>
      </p:sp>
    </p:spTree>
    <p:extLst>
      <p:ext uri="{BB962C8B-B14F-4D97-AF65-F5344CB8AC3E}">
        <p14:creationId xmlns:p14="http://schemas.microsoft.com/office/powerpoint/2010/main" val="18858541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また、こちらの画面が出てきたら</a:t>
            </a:r>
            <a:r>
              <a:rPr kumimoji="1" lang="en-US" altLang="ja-JP" dirty="0"/>
              <a:t>OK</a:t>
            </a:r>
            <a:r>
              <a:rPr kumimoji="1" lang="ja-JP" altLang="en-US" dirty="0"/>
              <a:t>をクリックします。</a:t>
            </a:r>
          </a:p>
        </p:txBody>
      </p:sp>
      <p:sp>
        <p:nvSpPr>
          <p:cNvPr id="4" name="スライド番号プレースホルダー 3"/>
          <p:cNvSpPr>
            <a:spLocks noGrp="1"/>
          </p:cNvSpPr>
          <p:nvPr>
            <p:ph type="sldNum" sz="quarter" idx="5"/>
          </p:nvPr>
        </p:nvSpPr>
        <p:spPr/>
        <p:txBody>
          <a:bodyPr/>
          <a:lstStyle/>
          <a:p>
            <a:fld id="{2003ECB0-6BFB-4139-8BE9-765517EF0D9B}" type="slidenum">
              <a:rPr kumimoji="1" lang="ja-JP" altLang="en-US" smtClean="0"/>
              <a:t>14</a:t>
            </a:fld>
            <a:endParaRPr kumimoji="1" lang="ja-JP" altLang="en-US"/>
          </a:p>
        </p:txBody>
      </p:sp>
    </p:spTree>
    <p:extLst>
      <p:ext uri="{BB962C8B-B14F-4D97-AF65-F5344CB8AC3E}">
        <p14:creationId xmlns:p14="http://schemas.microsoft.com/office/powerpoint/2010/main" val="35755795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ここから、インストーラーが起動します。まず</a:t>
            </a:r>
            <a:r>
              <a:rPr kumimoji="1" lang="en-US" altLang="ja-JP" dirty="0"/>
              <a:t>Next</a:t>
            </a:r>
            <a:r>
              <a:rPr kumimoji="1" lang="ja-JP" altLang="en-US" dirty="0"/>
              <a:t>をクリックしてください</a:t>
            </a:r>
          </a:p>
        </p:txBody>
      </p:sp>
      <p:sp>
        <p:nvSpPr>
          <p:cNvPr id="4" name="スライド番号プレースホルダー 3"/>
          <p:cNvSpPr>
            <a:spLocks noGrp="1"/>
          </p:cNvSpPr>
          <p:nvPr>
            <p:ph type="sldNum" sz="quarter" idx="5"/>
          </p:nvPr>
        </p:nvSpPr>
        <p:spPr/>
        <p:txBody>
          <a:bodyPr/>
          <a:lstStyle/>
          <a:p>
            <a:fld id="{2003ECB0-6BFB-4139-8BE9-765517EF0D9B}" type="slidenum">
              <a:rPr kumimoji="1" lang="ja-JP" altLang="en-US" smtClean="0"/>
              <a:t>15</a:t>
            </a:fld>
            <a:endParaRPr kumimoji="1" lang="ja-JP" altLang="en-US"/>
          </a:p>
        </p:txBody>
      </p:sp>
    </p:spTree>
    <p:extLst>
      <p:ext uri="{BB962C8B-B14F-4D97-AF65-F5344CB8AC3E}">
        <p14:creationId xmlns:p14="http://schemas.microsoft.com/office/powerpoint/2010/main" val="10747211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ここでも</a:t>
            </a:r>
            <a:r>
              <a:rPr kumimoji="1" lang="en-US" altLang="ja-JP" dirty="0"/>
              <a:t>Next</a:t>
            </a:r>
            <a:r>
              <a:rPr kumimoji="1" lang="ja-JP" altLang="en-US" dirty="0"/>
              <a:t>をクリックします</a:t>
            </a:r>
          </a:p>
        </p:txBody>
      </p:sp>
      <p:sp>
        <p:nvSpPr>
          <p:cNvPr id="4" name="スライド番号プレースホルダー 3"/>
          <p:cNvSpPr>
            <a:spLocks noGrp="1"/>
          </p:cNvSpPr>
          <p:nvPr>
            <p:ph type="sldNum" sz="quarter" idx="5"/>
          </p:nvPr>
        </p:nvSpPr>
        <p:spPr/>
        <p:txBody>
          <a:bodyPr/>
          <a:lstStyle/>
          <a:p>
            <a:fld id="{2003ECB0-6BFB-4139-8BE9-765517EF0D9B}" type="slidenum">
              <a:rPr kumimoji="1" lang="ja-JP" altLang="en-US" smtClean="0"/>
              <a:t>16</a:t>
            </a:fld>
            <a:endParaRPr kumimoji="1" lang="ja-JP" altLang="en-US"/>
          </a:p>
        </p:txBody>
      </p:sp>
    </p:spTree>
    <p:extLst>
      <p:ext uri="{BB962C8B-B14F-4D97-AF65-F5344CB8AC3E}">
        <p14:creationId xmlns:p14="http://schemas.microsoft.com/office/powerpoint/2010/main" val="31244396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同様に</a:t>
            </a:r>
            <a:r>
              <a:rPr kumimoji="1" lang="en-US" altLang="ja-JP" dirty="0"/>
              <a:t>Next</a:t>
            </a:r>
            <a:r>
              <a:rPr kumimoji="1" lang="ja-JP" altLang="en-US" dirty="0"/>
              <a:t>をクリックします。もしここで失敗の旨を表示されたらエクスプローラーで</a:t>
            </a:r>
            <a:r>
              <a:rPr kumimoji="1" lang="en-US" altLang="ja-JP" dirty="0"/>
              <a:t>C</a:t>
            </a:r>
            <a:r>
              <a:rPr kumimoji="1" lang="ja-JP" altLang="en-US" dirty="0"/>
              <a:t>ドライブに</a:t>
            </a:r>
            <a:r>
              <a:rPr kumimoji="1" lang="en-US" altLang="ja-JP" dirty="0" err="1"/>
              <a:t>Xampp</a:t>
            </a:r>
            <a:r>
              <a:rPr kumimoji="1" lang="ja-JP" altLang="en-US" dirty="0"/>
              <a:t>というフォルダがある可能性がありますのでもし発見したら削除しましょう。</a:t>
            </a:r>
          </a:p>
        </p:txBody>
      </p:sp>
      <p:sp>
        <p:nvSpPr>
          <p:cNvPr id="4" name="スライド番号プレースホルダー 3"/>
          <p:cNvSpPr>
            <a:spLocks noGrp="1"/>
          </p:cNvSpPr>
          <p:nvPr>
            <p:ph type="sldNum" sz="quarter" idx="5"/>
          </p:nvPr>
        </p:nvSpPr>
        <p:spPr/>
        <p:txBody>
          <a:bodyPr/>
          <a:lstStyle/>
          <a:p>
            <a:fld id="{2003ECB0-6BFB-4139-8BE9-765517EF0D9B}" type="slidenum">
              <a:rPr kumimoji="1" lang="ja-JP" altLang="en-US" smtClean="0"/>
              <a:t>17</a:t>
            </a:fld>
            <a:endParaRPr kumimoji="1" lang="ja-JP" altLang="en-US"/>
          </a:p>
        </p:txBody>
      </p:sp>
    </p:spTree>
    <p:extLst>
      <p:ext uri="{BB962C8B-B14F-4D97-AF65-F5344CB8AC3E}">
        <p14:creationId xmlns:p14="http://schemas.microsoft.com/office/powerpoint/2010/main" val="263195197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次に言語が表示されます。英語を指す</a:t>
            </a:r>
            <a:r>
              <a:rPr kumimoji="1" lang="en-US" altLang="ja-JP" dirty="0"/>
              <a:t>English</a:t>
            </a:r>
            <a:r>
              <a:rPr kumimoji="1" lang="ja-JP" altLang="en-US" dirty="0"/>
              <a:t>が選択されている事を確認して</a:t>
            </a:r>
            <a:r>
              <a:rPr kumimoji="1" lang="en-US" altLang="ja-JP" dirty="0"/>
              <a:t>Next</a:t>
            </a:r>
            <a:r>
              <a:rPr kumimoji="1" lang="ja-JP" altLang="en-US" dirty="0"/>
              <a:t>をクリックします。</a:t>
            </a:r>
          </a:p>
        </p:txBody>
      </p:sp>
      <p:sp>
        <p:nvSpPr>
          <p:cNvPr id="4" name="スライド番号プレースホルダー 3"/>
          <p:cNvSpPr>
            <a:spLocks noGrp="1"/>
          </p:cNvSpPr>
          <p:nvPr>
            <p:ph type="sldNum" sz="quarter" idx="5"/>
          </p:nvPr>
        </p:nvSpPr>
        <p:spPr/>
        <p:txBody>
          <a:bodyPr/>
          <a:lstStyle/>
          <a:p>
            <a:fld id="{2003ECB0-6BFB-4139-8BE9-765517EF0D9B}" type="slidenum">
              <a:rPr kumimoji="1" lang="ja-JP" altLang="en-US" smtClean="0"/>
              <a:t>18</a:t>
            </a:fld>
            <a:endParaRPr kumimoji="1" lang="ja-JP" altLang="en-US"/>
          </a:p>
        </p:txBody>
      </p:sp>
    </p:spTree>
    <p:extLst>
      <p:ext uri="{BB962C8B-B14F-4D97-AF65-F5344CB8AC3E}">
        <p14:creationId xmlns:p14="http://schemas.microsoft.com/office/powerpoint/2010/main" val="22660613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この画面でも</a:t>
            </a:r>
            <a:r>
              <a:rPr kumimoji="1" lang="en-US" altLang="ja-JP" dirty="0"/>
              <a:t>Next</a:t>
            </a:r>
            <a:r>
              <a:rPr kumimoji="1" lang="ja-JP" altLang="en-US" dirty="0"/>
              <a:t>を押し</a:t>
            </a:r>
          </a:p>
        </p:txBody>
      </p:sp>
      <p:sp>
        <p:nvSpPr>
          <p:cNvPr id="4" name="スライド番号プレースホルダー 3"/>
          <p:cNvSpPr>
            <a:spLocks noGrp="1"/>
          </p:cNvSpPr>
          <p:nvPr>
            <p:ph type="sldNum" sz="quarter" idx="5"/>
          </p:nvPr>
        </p:nvSpPr>
        <p:spPr/>
        <p:txBody>
          <a:bodyPr/>
          <a:lstStyle/>
          <a:p>
            <a:fld id="{2003ECB0-6BFB-4139-8BE9-765517EF0D9B}" type="slidenum">
              <a:rPr kumimoji="1" lang="ja-JP" altLang="en-US" smtClean="0"/>
              <a:t>19</a:t>
            </a:fld>
            <a:endParaRPr kumimoji="1" lang="ja-JP" altLang="en-US"/>
          </a:p>
        </p:txBody>
      </p:sp>
    </p:spTree>
    <p:extLst>
      <p:ext uri="{BB962C8B-B14F-4D97-AF65-F5344CB8AC3E}">
        <p14:creationId xmlns:p14="http://schemas.microsoft.com/office/powerpoint/2010/main" val="21277757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初回の内容はこのようになっています。本動画の作成者の軽い自己紹介をした後、何故本講座では</a:t>
            </a:r>
            <a:r>
              <a:rPr kumimoji="1" lang="en-US" altLang="ja-JP" dirty="0"/>
              <a:t>web</a:t>
            </a:r>
            <a:r>
              <a:rPr kumimoji="1" lang="ja-JP" altLang="en-US" dirty="0"/>
              <a:t>プログラミングを扱うのか、また何故</a:t>
            </a:r>
            <a:r>
              <a:rPr kumimoji="1" lang="en-US" altLang="ja-JP" dirty="0"/>
              <a:t>Python</a:t>
            </a:r>
            <a:r>
              <a:rPr kumimoji="1" lang="ja-JP" altLang="en-US" dirty="0"/>
              <a:t>を使用するかなど、本動画で学ぶ内容についての意味を理解していただき、そこから</a:t>
            </a:r>
            <a:r>
              <a:rPr kumimoji="1" lang="en-US" altLang="ja-JP" dirty="0"/>
              <a:t>web</a:t>
            </a:r>
            <a:r>
              <a:rPr kumimoji="1" lang="ja-JP" altLang="en-US" dirty="0"/>
              <a:t>プログラミングの応用性に触れ、最後に本講座を行う上で必要なソフトウェアのインストールをします。</a:t>
            </a:r>
          </a:p>
        </p:txBody>
      </p:sp>
      <p:sp>
        <p:nvSpPr>
          <p:cNvPr id="4" name="スライド番号プレースホルダー 3"/>
          <p:cNvSpPr>
            <a:spLocks noGrp="1"/>
          </p:cNvSpPr>
          <p:nvPr>
            <p:ph type="sldNum" sz="quarter" idx="5"/>
          </p:nvPr>
        </p:nvSpPr>
        <p:spPr/>
        <p:txBody>
          <a:bodyPr/>
          <a:lstStyle/>
          <a:p>
            <a:fld id="{2003ECB0-6BFB-4139-8BE9-765517EF0D9B}" type="slidenum">
              <a:rPr kumimoji="1" lang="ja-JP" altLang="en-US" smtClean="0"/>
              <a:t>2</a:t>
            </a:fld>
            <a:endParaRPr kumimoji="1" lang="ja-JP" altLang="en-US"/>
          </a:p>
        </p:txBody>
      </p:sp>
    </p:spTree>
    <p:extLst>
      <p:ext uri="{BB962C8B-B14F-4D97-AF65-F5344CB8AC3E}">
        <p14:creationId xmlns:p14="http://schemas.microsoft.com/office/powerpoint/2010/main" val="404226511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最後にこの画面で</a:t>
            </a:r>
            <a:r>
              <a:rPr kumimoji="1" lang="en-US" altLang="ja-JP" dirty="0"/>
              <a:t>Next</a:t>
            </a:r>
            <a:r>
              <a:rPr kumimoji="1" lang="ja-JP" altLang="en-US" dirty="0"/>
              <a:t>を押してインストールを開始します</a:t>
            </a:r>
          </a:p>
        </p:txBody>
      </p:sp>
      <p:sp>
        <p:nvSpPr>
          <p:cNvPr id="4" name="スライド番号プレースホルダー 3"/>
          <p:cNvSpPr>
            <a:spLocks noGrp="1"/>
          </p:cNvSpPr>
          <p:nvPr>
            <p:ph type="sldNum" sz="quarter" idx="5"/>
          </p:nvPr>
        </p:nvSpPr>
        <p:spPr/>
        <p:txBody>
          <a:bodyPr/>
          <a:lstStyle/>
          <a:p>
            <a:fld id="{2003ECB0-6BFB-4139-8BE9-765517EF0D9B}" type="slidenum">
              <a:rPr kumimoji="1" lang="ja-JP" altLang="en-US" smtClean="0"/>
              <a:t>20</a:t>
            </a:fld>
            <a:endParaRPr kumimoji="1" lang="ja-JP" altLang="en-US"/>
          </a:p>
        </p:txBody>
      </p:sp>
    </p:spTree>
    <p:extLst>
      <p:ext uri="{BB962C8B-B14F-4D97-AF65-F5344CB8AC3E}">
        <p14:creationId xmlns:p14="http://schemas.microsoft.com/office/powerpoint/2010/main" val="210191167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するとこちらの画面になり、インストールが開始されます</a:t>
            </a:r>
          </a:p>
        </p:txBody>
      </p:sp>
      <p:sp>
        <p:nvSpPr>
          <p:cNvPr id="4" name="スライド番号プレースホルダー 3"/>
          <p:cNvSpPr>
            <a:spLocks noGrp="1"/>
          </p:cNvSpPr>
          <p:nvPr>
            <p:ph type="sldNum" sz="quarter" idx="5"/>
          </p:nvPr>
        </p:nvSpPr>
        <p:spPr/>
        <p:txBody>
          <a:bodyPr/>
          <a:lstStyle/>
          <a:p>
            <a:fld id="{2003ECB0-6BFB-4139-8BE9-765517EF0D9B}" type="slidenum">
              <a:rPr kumimoji="1" lang="ja-JP" altLang="en-US" smtClean="0"/>
              <a:t>21</a:t>
            </a:fld>
            <a:endParaRPr kumimoji="1" lang="ja-JP" altLang="en-US"/>
          </a:p>
        </p:txBody>
      </p:sp>
    </p:spTree>
    <p:extLst>
      <p:ext uri="{BB962C8B-B14F-4D97-AF65-F5344CB8AC3E}">
        <p14:creationId xmlns:p14="http://schemas.microsoft.com/office/powerpoint/2010/main" val="395033295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終了間際にこちらの画面が表れますので「アクセスを許可する」をクリックしてください</a:t>
            </a:r>
          </a:p>
        </p:txBody>
      </p:sp>
      <p:sp>
        <p:nvSpPr>
          <p:cNvPr id="4" name="スライド番号プレースホルダー 3"/>
          <p:cNvSpPr>
            <a:spLocks noGrp="1"/>
          </p:cNvSpPr>
          <p:nvPr>
            <p:ph type="sldNum" sz="quarter" idx="5"/>
          </p:nvPr>
        </p:nvSpPr>
        <p:spPr/>
        <p:txBody>
          <a:bodyPr/>
          <a:lstStyle/>
          <a:p>
            <a:fld id="{2003ECB0-6BFB-4139-8BE9-765517EF0D9B}" type="slidenum">
              <a:rPr kumimoji="1" lang="ja-JP" altLang="en-US" smtClean="0"/>
              <a:t>22</a:t>
            </a:fld>
            <a:endParaRPr kumimoji="1" lang="ja-JP" altLang="en-US"/>
          </a:p>
        </p:txBody>
      </p:sp>
    </p:spTree>
    <p:extLst>
      <p:ext uri="{BB962C8B-B14F-4D97-AF65-F5344CB8AC3E}">
        <p14:creationId xmlns:p14="http://schemas.microsoft.com/office/powerpoint/2010/main" val="59468431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インストールが終了したらエクスプローラーを開いてローカルディスクをダブルクリックします</a:t>
            </a:r>
          </a:p>
        </p:txBody>
      </p:sp>
      <p:sp>
        <p:nvSpPr>
          <p:cNvPr id="4" name="スライド番号プレースホルダー 3"/>
          <p:cNvSpPr>
            <a:spLocks noGrp="1"/>
          </p:cNvSpPr>
          <p:nvPr>
            <p:ph type="sldNum" sz="quarter" idx="5"/>
          </p:nvPr>
        </p:nvSpPr>
        <p:spPr/>
        <p:txBody>
          <a:bodyPr/>
          <a:lstStyle/>
          <a:p>
            <a:fld id="{2003ECB0-6BFB-4139-8BE9-765517EF0D9B}" type="slidenum">
              <a:rPr kumimoji="1" lang="ja-JP" altLang="en-US" smtClean="0"/>
              <a:t>23</a:t>
            </a:fld>
            <a:endParaRPr kumimoji="1" lang="ja-JP" altLang="en-US"/>
          </a:p>
        </p:txBody>
      </p:sp>
    </p:spTree>
    <p:extLst>
      <p:ext uri="{BB962C8B-B14F-4D97-AF65-F5344CB8AC3E}">
        <p14:creationId xmlns:p14="http://schemas.microsoft.com/office/powerpoint/2010/main" val="279622182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ここで</a:t>
            </a:r>
            <a:r>
              <a:rPr kumimoji="1" lang="en-US" altLang="ja-JP" dirty="0" err="1"/>
              <a:t>Xampp</a:t>
            </a:r>
            <a:r>
              <a:rPr kumimoji="1" lang="ja-JP" altLang="en-US" dirty="0"/>
              <a:t>を選択して開きます</a:t>
            </a:r>
          </a:p>
        </p:txBody>
      </p:sp>
      <p:sp>
        <p:nvSpPr>
          <p:cNvPr id="4" name="スライド番号プレースホルダー 3"/>
          <p:cNvSpPr>
            <a:spLocks noGrp="1"/>
          </p:cNvSpPr>
          <p:nvPr>
            <p:ph type="sldNum" sz="quarter" idx="5"/>
          </p:nvPr>
        </p:nvSpPr>
        <p:spPr/>
        <p:txBody>
          <a:bodyPr/>
          <a:lstStyle/>
          <a:p>
            <a:fld id="{2003ECB0-6BFB-4139-8BE9-765517EF0D9B}" type="slidenum">
              <a:rPr kumimoji="1" lang="ja-JP" altLang="en-US" smtClean="0"/>
              <a:t>24</a:t>
            </a:fld>
            <a:endParaRPr kumimoji="1" lang="ja-JP" altLang="en-US"/>
          </a:p>
        </p:txBody>
      </p:sp>
    </p:spTree>
    <p:extLst>
      <p:ext uri="{BB962C8B-B14F-4D97-AF65-F5344CB8AC3E}">
        <p14:creationId xmlns:p14="http://schemas.microsoft.com/office/powerpoint/2010/main" val="86218052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その中に</a:t>
            </a:r>
            <a:r>
              <a:rPr kumimoji="1" lang="en-US" altLang="ja-JP" dirty="0"/>
              <a:t>Xampp-control.exe</a:t>
            </a:r>
            <a:r>
              <a:rPr kumimoji="1" lang="ja-JP" altLang="en-US" dirty="0"/>
              <a:t>を選択して起動します</a:t>
            </a:r>
          </a:p>
        </p:txBody>
      </p:sp>
      <p:sp>
        <p:nvSpPr>
          <p:cNvPr id="4" name="スライド番号プレースホルダー 3"/>
          <p:cNvSpPr>
            <a:spLocks noGrp="1"/>
          </p:cNvSpPr>
          <p:nvPr>
            <p:ph type="sldNum" sz="quarter" idx="5"/>
          </p:nvPr>
        </p:nvSpPr>
        <p:spPr/>
        <p:txBody>
          <a:bodyPr/>
          <a:lstStyle/>
          <a:p>
            <a:fld id="{2003ECB0-6BFB-4139-8BE9-765517EF0D9B}" type="slidenum">
              <a:rPr kumimoji="1" lang="ja-JP" altLang="en-US" smtClean="0"/>
              <a:t>25</a:t>
            </a:fld>
            <a:endParaRPr kumimoji="1" lang="ja-JP" altLang="en-US"/>
          </a:p>
        </p:txBody>
      </p:sp>
    </p:spTree>
    <p:extLst>
      <p:ext uri="{BB962C8B-B14F-4D97-AF65-F5344CB8AC3E}">
        <p14:creationId xmlns:p14="http://schemas.microsoft.com/office/powerpoint/2010/main" val="224397646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開くとこのように出てきますのでアメリカ国旗の方を選択して</a:t>
            </a:r>
            <a:r>
              <a:rPr kumimoji="1" lang="en-US" altLang="ja-JP" dirty="0"/>
              <a:t>Save</a:t>
            </a:r>
            <a:r>
              <a:rPr kumimoji="1" lang="ja-JP" altLang="en-US" dirty="0"/>
              <a:t>をクリックします。</a:t>
            </a:r>
          </a:p>
        </p:txBody>
      </p:sp>
      <p:sp>
        <p:nvSpPr>
          <p:cNvPr id="4" name="スライド番号プレースホルダー 3"/>
          <p:cNvSpPr>
            <a:spLocks noGrp="1"/>
          </p:cNvSpPr>
          <p:nvPr>
            <p:ph type="sldNum" sz="quarter" idx="5"/>
          </p:nvPr>
        </p:nvSpPr>
        <p:spPr/>
        <p:txBody>
          <a:bodyPr/>
          <a:lstStyle/>
          <a:p>
            <a:fld id="{2003ECB0-6BFB-4139-8BE9-765517EF0D9B}" type="slidenum">
              <a:rPr kumimoji="1" lang="ja-JP" altLang="en-US" smtClean="0"/>
              <a:t>26</a:t>
            </a:fld>
            <a:endParaRPr kumimoji="1" lang="ja-JP" altLang="en-US"/>
          </a:p>
        </p:txBody>
      </p:sp>
    </p:spTree>
    <p:extLst>
      <p:ext uri="{BB962C8B-B14F-4D97-AF65-F5344CB8AC3E}">
        <p14:creationId xmlns:p14="http://schemas.microsoft.com/office/powerpoint/2010/main" val="245876967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そしてこの画面が出てきたら</a:t>
            </a:r>
            <a:r>
              <a:rPr kumimoji="1" lang="en-US" altLang="ja-JP" dirty="0" err="1"/>
              <a:t>Xampp</a:t>
            </a:r>
            <a:r>
              <a:rPr kumimoji="1" lang="ja-JP" altLang="en-US" dirty="0"/>
              <a:t>のインストールは完了です。</a:t>
            </a:r>
          </a:p>
        </p:txBody>
      </p:sp>
      <p:sp>
        <p:nvSpPr>
          <p:cNvPr id="4" name="スライド番号プレースホルダー 3"/>
          <p:cNvSpPr>
            <a:spLocks noGrp="1"/>
          </p:cNvSpPr>
          <p:nvPr>
            <p:ph type="sldNum" sz="quarter" idx="5"/>
          </p:nvPr>
        </p:nvSpPr>
        <p:spPr/>
        <p:txBody>
          <a:bodyPr/>
          <a:lstStyle/>
          <a:p>
            <a:fld id="{2003ECB0-6BFB-4139-8BE9-765517EF0D9B}" type="slidenum">
              <a:rPr kumimoji="1" lang="ja-JP" altLang="en-US" smtClean="0"/>
              <a:t>27</a:t>
            </a:fld>
            <a:endParaRPr kumimoji="1" lang="ja-JP" altLang="en-US"/>
          </a:p>
        </p:txBody>
      </p:sp>
    </p:spTree>
    <p:extLst>
      <p:ext uri="{BB962C8B-B14F-4D97-AF65-F5344CB8AC3E}">
        <p14:creationId xmlns:p14="http://schemas.microsoft.com/office/powerpoint/2010/main" val="171105130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次に</a:t>
            </a:r>
            <a:r>
              <a:rPr kumimoji="1" lang="en-US" altLang="ja-JP" dirty="0"/>
              <a:t>Anaconda</a:t>
            </a:r>
            <a:r>
              <a:rPr kumimoji="1" lang="ja-JP" altLang="en-US" dirty="0"/>
              <a:t>をインストールします。</a:t>
            </a:r>
            <a:r>
              <a:rPr kumimoji="1" lang="en-US" altLang="ja-JP" dirty="0"/>
              <a:t>Anaconda</a:t>
            </a:r>
            <a:r>
              <a:rPr kumimoji="1" lang="ja-JP" altLang="en-US" dirty="0"/>
              <a:t>は</a:t>
            </a:r>
            <a:r>
              <a:rPr kumimoji="1" lang="en-US" altLang="ja-JP" dirty="0"/>
              <a:t>Python</a:t>
            </a:r>
            <a:r>
              <a:rPr kumimoji="1" lang="ja-JP" altLang="en-US" dirty="0"/>
              <a:t>を実行するのに使用します。当然普通の</a:t>
            </a:r>
            <a:r>
              <a:rPr kumimoji="1" lang="en-US" altLang="ja-JP" dirty="0"/>
              <a:t>Python</a:t>
            </a:r>
            <a:r>
              <a:rPr kumimoji="1" lang="ja-JP" altLang="en-US" dirty="0"/>
              <a:t>でも本講座の内容はできますが、</a:t>
            </a:r>
            <a:r>
              <a:rPr kumimoji="1" lang="en-US" altLang="ja-JP" dirty="0"/>
              <a:t>Anaconda</a:t>
            </a:r>
            <a:r>
              <a:rPr kumimoji="1" lang="ja-JP" altLang="en-US" dirty="0"/>
              <a:t>は最初から多くのライブラリやフレームワークが入っていることや実行結果を同じ画面で見ることができること、またエラーの発生個所が分かりやすいなど開発面でのメリットがあるため普通の</a:t>
            </a:r>
            <a:r>
              <a:rPr kumimoji="1" lang="en-US" altLang="ja-JP" dirty="0"/>
              <a:t>Python</a:t>
            </a:r>
            <a:r>
              <a:rPr kumimoji="1" lang="ja-JP" altLang="en-US" dirty="0"/>
              <a:t>ではなく</a:t>
            </a:r>
            <a:r>
              <a:rPr kumimoji="1" lang="en-US" altLang="ja-JP" dirty="0"/>
              <a:t>Anaconda</a:t>
            </a:r>
            <a:r>
              <a:rPr kumimoji="1" lang="ja-JP" altLang="en-US" dirty="0"/>
              <a:t>を使用します。それではダウンロードの手順を説明します。まず、</a:t>
            </a:r>
            <a:r>
              <a:rPr kumimoji="1" lang="en-US" altLang="ja-JP" dirty="0"/>
              <a:t>Google</a:t>
            </a:r>
            <a:r>
              <a:rPr kumimoji="1" lang="ja-JP" altLang="en-US" dirty="0"/>
              <a:t>で</a:t>
            </a:r>
            <a:r>
              <a:rPr kumimoji="1" lang="en-US" altLang="ja-JP" dirty="0"/>
              <a:t>Anaconda</a:t>
            </a:r>
            <a:r>
              <a:rPr kumimoji="1" lang="ja-JP" altLang="en-US" dirty="0"/>
              <a:t>と検索し、</a:t>
            </a:r>
            <a:r>
              <a:rPr kumimoji="1" lang="en-US" altLang="ja-JP" dirty="0"/>
              <a:t>Anaconda Distribution</a:t>
            </a:r>
            <a:r>
              <a:rPr kumimoji="1" lang="ja-JP" altLang="en-US" dirty="0"/>
              <a:t>という英語のサイトを開きます。</a:t>
            </a:r>
          </a:p>
        </p:txBody>
      </p:sp>
      <p:sp>
        <p:nvSpPr>
          <p:cNvPr id="4" name="スライド番号プレースホルダー 3"/>
          <p:cNvSpPr>
            <a:spLocks noGrp="1"/>
          </p:cNvSpPr>
          <p:nvPr>
            <p:ph type="sldNum" sz="quarter" idx="5"/>
          </p:nvPr>
        </p:nvSpPr>
        <p:spPr/>
        <p:txBody>
          <a:bodyPr/>
          <a:lstStyle/>
          <a:p>
            <a:fld id="{2003ECB0-6BFB-4139-8BE9-765517EF0D9B}" type="slidenum">
              <a:rPr kumimoji="1" lang="ja-JP" altLang="en-US" smtClean="0"/>
              <a:t>28</a:t>
            </a:fld>
            <a:endParaRPr kumimoji="1" lang="ja-JP" altLang="en-US"/>
          </a:p>
        </p:txBody>
      </p:sp>
    </p:spTree>
    <p:extLst>
      <p:ext uri="{BB962C8B-B14F-4D97-AF65-F5344CB8AC3E}">
        <p14:creationId xmlns:p14="http://schemas.microsoft.com/office/powerpoint/2010/main" val="291648948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画面右側にあるダウンロードボタンを押してダウンロードを開始します。</a:t>
            </a:r>
          </a:p>
        </p:txBody>
      </p:sp>
      <p:sp>
        <p:nvSpPr>
          <p:cNvPr id="4" name="スライド番号プレースホルダー 3"/>
          <p:cNvSpPr>
            <a:spLocks noGrp="1"/>
          </p:cNvSpPr>
          <p:nvPr>
            <p:ph type="sldNum" sz="quarter" idx="5"/>
          </p:nvPr>
        </p:nvSpPr>
        <p:spPr/>
        <p:txBody>
          <a:bodyPr/>
          <a:lstStyle/>
          <a:p>
            <a:fld id="{2003ECB0-6BFB-4139-8BE9-765517EF0D9B}" type="slidenum">
              <a:rPr kumimoji="1" lang="ja-JP" altLang="en-US" smtClean="0"/>
              <a:t>29</a:t>
            </a:fld>
            <a:endParaRPr kumimoji="1" lang="ja-JP" altLang="en-US"/>
          </a:p>
        </p:txBody>
      </p:sp>
    </p:spTree>
    <p:extLst>
      <p:ext uri="{BB962C8B-B14F-4D97-AF65-F5344CB8AC3E}">
        <p14:creationId xmlns:p14="http://schemas.microsoft.com/office/powerpoint/2010/main" val="33678591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最初に本動画の製作者について軽く自己紹介をします。私は情報系の大学院でテーブルデータの分析手法についてを学び、修士では心電図に応用する手法を研究しました。そのため、専門分野はテーブルデータの分析になります。保有資格としては</a:t>
            </a:r>
            <a:r>
              <a:rPr kumimoji="1" lang="en-US" altLang="ja-JP" dirty="0"/>
              <a:t>Python3</a:t>
            </a:r>
            <a:r>
              <a:rPr kumimoji="1" lang="ja-JP" altLang="en-US" dirty="0"/>
              <a:t>エンジニア認定データ分析試験とビジネス統計スペシャリスト　エクセル分析スペシャリストを保有しています。プログラミングのスキルの指標としては</a:t>
            </a:r>
            <a:r>
              <a:rPr kumimoji="1" lang="en-US" altLang="ja-JP" dirty="0"/>
              <a:t>IT</a:t>
            </a:r>
            <a:r>
              <a:rPr kumimoji="1" lang="ja-JP" altLang="en-US" dirty="0"/>
              <a:t>エンジニアのスキルチェックと転職活動を支援する</a:t>
            </a:r>
            <a:r>
              <a:rPr kumimoji="1" lang="en-US" altLang="ja-JP" dirty="0" err="1"/>
              <a:t>Paiza</a:t>
            </a:r>
            <a:r>
              <a:rPr kumimoji="1" lang="ja-JP" altLang="en-US" dirty="0"/>
              <a:t>にて</a:t>
            </a:r>
            <a:r>
              <a:rPr kumimoji="1" lang="en-US" altLang="ja-JP" dirty="0"/>
              <a:t>A</a:t>
            </a:r>
            <a:r>
              <a:rPr kumimoji="1" lang="ja-JP" altLang="en-US" dirty="0"/>
              <a:t>ランクを</a:t>
            </a:r>
            <a:r>
              <a:rPr kumimoji="1" lang="en-US" altLang="ja-JP" dirty="0"/>
              <a:t>2021</a:t>
            </a:r>
            <a:r>
              <a:rPr kumimoji="1" lang="ja-JP" altLang="en-US" dirty="0"/>
              <a:t>年</a:t>
            </a:r>
            <a:r>
              <a:rPr kumimoji="1" lang="en-US" altLang="ja-JP" dirty="0"/>
              <a:t>8</a:t>
            </a:r>
            <a:r>
              <a:rPr kumimoji="1" lang="ja-JP" altLang="en-US" dirty="0"/>
              <a:t>月に獲得しました。</a:t>
            </a:r>
            <a:endParaRPr kumimoji="1" lang="en-US" altLang="ja-JP" dirty="0"/>
          </a:p>
        </p:txBody>
      </p:sp>
      <p:sp>
        <p:nvSpPr>
          <p:cNvPr id="4" name="スライド番号プレースホルダー 3"/>
          <p:cNvSpPr>
            <a:spLocks noGrp="1"/>
          </p:cNvSpPr>
          <p:nvPr>
            <p:ph type="sldNum" sz="quarter" idx="5"/>
          </p:nvPr>
        </p:nvSpPr>
        <p:spPr/>
        <p:txBody>
          <a:bodyPr/>
          <a:lstStyle/>
          <a:p>
            <a:fld id="{2003ECB0-6BFB-4139-8BE9-765517EF0D9B}" type="slidenum">
              <a:rPr kumimoji="1" lang="ja-JP" altLang="en-US" smtClean="0"/>
              <a:t>3</a:t>
            </a:fld>
            <a:endParaRPr kumimoji="1" lang="ja-JP" altLang="en-US"/>
          </a:p>
        </p:txBody>
      </p:sp>
    </p:spTree>
    <p:extLst>
      <p:ext uri="{BB962C8B-B14F-4D97-AF65-F5344CB8AC3E}">
        <p14:creationId xmlns:p14="http://schemas.microsoft.com/office/powerpoint/2010/main" val="279969702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ダウンロードが終了したらクリックして起動します。</a:t>
            </a:r>
          </a:p>
        </p:txBody>
      </p:sp>
      <p:sp>
        <p:nvSpPr>
          <p:cNvPr id="4" name="スライド番号プレースホルダー 3"/>
          <p:cNvSpPr>
            <a:spLocks noGrp="1"/>
          </p:cNvSpPr>
          <p:nvPr>
            <p:ph type="sldNum" sz="quarter" idx="5"/>
          </p:nvPr>
        </p:nvSpPr>
        <p:spPr/>
        <p:txBody>
          <a:bodyPr/>
          <a:lstStyle/>
          <a:p>
            <a:fld id="{2003ECB0-6BFB-4139-8BE9-765517EF0D9B}" type="slidenum">
              <a:rPr kumimoji="1" lang="ja-JP" altLang="en-US" smtClean="0"/>
              <a:t>30</a:t>
            </a:fld>
            <a:endParaRPr kumimoji="1" lang="ja-JP" altLang="en-US"/>
          </a:p>
        </p:txBody>
      </p:sp>
    </p:spTree>
    <p:extLst>
      <p:ext uri="{BB962C8B-B14F-4D97-AF65-F5344CB8AC3E}">
        <p14:creationId xmlns:p14="http://schemas.microsoft.com/office/powerpoint/2010/main" val="316616912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するとインストーラーが起動します。</a:t>
            </a:r>
            <a:r>
              <a:rPr kumimoji="1" lang="en-US" altLang="ja-JP" dirty="0"/>
              <a:t>Next</a:t>
            </a:r>
            <a:r>
              <a:rPr kumimoji="1" lang="ja-JP" altLang="en-US" dirty="0"/>
              <a:t>を押してください。</a:t>
            </a:r>
          </a:p>
        </p:txBody>
      </p:sp>
      <p:sp>
        <p:nvSpPr>
          <p:cNvPr id="4" name="スライド番号プレースホルダー 3"/>
          <p:cNvSpPr>
            <a:spLocks noGrp="1"/>
          </p:cNvSpPr>
          <p:nvPr>
            <p:ph type="sldNum" sz="quarter" idx="5"/>
          </p:nvPr>
        </p:nvSpPr>
        <p:spPr/>
        <p:txBody>
          <a:bodyPr/>
          <a:lstStyle/>
          <a:p>
            <a:fld id="{2003ECB0-6BFB-4139-8BE9-765517EF0D9B}" type="slidenum">
              <a:rPr kumimoji="1" lang="ja-JP" altLang="en-US" smtClean="0"/>
              <a:t>31</a:t>
            </a:fld>
            <a:endParaRPr kumimoji="1" lang="ja-JP" altLang="en-US"/>
          </a:p>
        </p:txBody>
      </p:sp>
    </p:spTree>
    <p:extLst>
      <p:ext uri="{BB962C8B-B14F-4D97-AF65-F5344CB8AC3E}">
        <p14:creationId xmlns:p14="http://schemas.microsoft.com/office/powerpoint/2010/main" val="373558505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ここでは利用規約の画面が出てくるので</a:t>
            </a:r>
            <a:r>
              <a:rPr kumimoji="1" lang="en-US" altLang="ja-JP" dirty="0"/>
              <a:t>I Agree</a:t>
            </a:r>
            <a:r>
              <a:rPr kumimoji="1" lang="ja-JP" altLang="en-US" dirty="0"/>
              <a:t>をクリックします</a:t>
            </a:r>
          </a:p>
        </p:txBody>
      </p:sp>
      <p:sp>
        <p:nvSpPr>
          <p:cNvPr id="4" name="スライド番号プレースホルダー 3"/>
          <p:cNvSpPr>
            <a:spLocks noGrp="1"/>
          </p:cNvSpPr>
          <p:nvPr>
            <p:ph type="sldNum" sz="quarter" idx="5"/>
          </p:nvPr>
        </p:nvSpPr>
        <p:spPr/>
        <p:txBody>
          <a:bodyPr/>
          <a:lstStyle/>
          <a:p>
            <a:fld id="{2003ECB0-6BFB-4139-8BE9-765517EF0D9B}" type="slidenum">
              <a:rPr kumimoji="1" lang="ja-JP" altLang="en-US" smtClean="0"/>
              <a:t>32</a:t>
            </a:fld>
            <a:endParaRPr kumimoji="1" lang="ja-JP" altLang="en-US"/>
          </a:p>
        </p:txBody>
      </p:sp>
    </p:spTree>
    <p:extLst>
      <p:ext uri="{BB962C8B-B14F-4D97-AF65-F5344CB8AC3E}">
        <p14:creationId xmlns:p14="http://schemas.microsoft.com/office/powerpoint/2010/main" val="305728026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この画面では</a:t>
            </a:r>
            <a:r>
              <a:rPr kumimoji="1" lang="en-US" altLang="ja-JP" dirty="0"/>
              <a:t>Next</a:t>
            </a:r>
            <a:r>
              <a:rPr kumimoji="1" lang="ja-JP" altLang="en-US" dirty="0"/>
              <a:t>をクリックします</a:t>
            </a:r>
          </a:p>
        </p:txBody>
      </p:sp>
      <p:sp>
        <p:nvSpPr>
          <p:cNvPr id="4" name="スライド番号プレースホルダー 3"/>
          <p:cNvSpPr>
            <a:spLocks noGrp="1"/>
          </p:cNvSpPr>
          <p:nvPr>
            <p:ph type="sldNum" sz="quarter" idx="5"/>
          </p:nvPr>
        </p:nvSpPr>
        <p:spPr/>
        <p:txBody>
          <a:bodyPr/>
          <a:lstStyle/>
          <a:p>
            <a:fld id="{2003ECB0-6BFB-4139-8BE9-765517EF0D9B}" type="slidenum">
              <a:rPr kumimoji="1" lang="ja-JP" altLang="en-US" smtClean="0"/>
              <a:t>33</a:t>
            </a:fld>
            <a:endParaRPr kumimoji="1" lang="ja-JP" altLang="en-US"/>
          </a:p>
        </p:txBody>
      </p:sp>
    </p:spTree>
    <p:extLst>
      <p:ext uri="{BB962C8B-B14F-4D97-AF65-F5344CB8AC3E}">
        <p14:creationId xmlns:p14="http://schemas.microsoft.com/office/powerpoint/2010/main" val="266117481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インストール先が表示されます。ここでも</a:t>
            </a:r>
            <a:r>
              <a:rPr kumimoji="1" lang="en-US" altLang="ja-JP" dirty="0"/>
              <a:t>Next</a:t>
            </a:r>
            <a:r>
              <a:rPr kumimoji="1" lang="ja-JP" altLang="en-US" dirty="0"/>
              <a:t>をクリックします。</a:t>
            </a:r>
          </a:p>
        </p:txBody>
      </p:sp>
      <p:sp>
        <p:nvSpPr>
          <p:cNvPr id="4" name="スライド番号プレースホルダー 3"/>
          <p:cNvSpPr>
            <a:spLocks noGrp="1"/>
          </p:cNvSpPr>
          <p:nvPr>
            <p:ph type="sldNum" sz="quarter" idx="5"/>
          </p:nvPr>
        </p:nvSpPr>
        <p:spPr/>
        <p:txBody>
          <a:bodyPr/>
          <a:lstStyle/>
          <a:p>
            <a:fld id="{2003ECB0-6BFB-4139-8BE9-765517EF0D9B}" type="slidenum">
              <a:rPr kumimoji="1" lang="ja-JP" altLang="en-US" smtClean="0"/>
              <a:t>34</a:t>
            </a:fld>
            <a:endParaRPr kumimoji="1" lang="ja-JP" altLang="en-US"/>
          </a:p>
        </p:txBody>
      </p:sp>
    </p:spTree>
    <p:extLst>
      <p:ext uri="{BB962C8B-B14F-4D97-AF65-F5344CB8AC3E}">
        <p14:creationId xmlns:p14="http://schemas.microsoft.com/office/powerpoint/2010/main" val="47385605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この画面が出てきたら</a:t>
            </a:r>
            <a:r>
              <a:rPr kumimoji="1" lang="en-US" altLang="ja-JP" dirty="0"/>
              <a:t>Install</a:t>
            </a:r>
            <a:r>
              <a:rPr kumimoji="1" lang="ja-JP" altLang="en-US" dirty="0"/>
              <a:t>をクリックします</a:t>
            </a:r>
          </a:p>
        </p:txBody>
      </p:sp>
      <p:sp>
        <p:nvSpPr>
          <p:cNvPr id="4" name="スライド番号プレースホルダー 3"/>
          <p:cNvSpPr>
            <a:spLocks noGrp="1"/>
          </p:cNvSpPr>
          <p:nvPr>
            <p:ph type="sldNum" sz="quarter" idx="5"/>
          </p:nvPr>
        </p:nvSpPr>
        <p:spPr/>
        <p:txBody>
          <a:bodyPr/>
          <a:lstStyle/>
          <a:p>
            <a:fld id="{2003ECB0-6BFB-4139-8BE9-765517EF0D9B}" type="slidenum">
              <a:rPr kumimoji="1" lang="ja-JP" altLang="en-US" smtClean="0"/>
              <a:t>35</a:t>
            </a:fld>
            <a:endParaRPr kumimoji="1" lang="ja-JP" altLang="en-US"/>
          </a:p>
        </p:txBody>
      </p:sp>
    </p:spTree>
    <p:extLst>
      <p:ext uri="{BB962C8B-B14F-4D97-AF65-F5344CB8AC3E}">
        <p14:creationId xmlns:p14="http://schemas.microsoft.com/office/powerpoint/2010/main" val="44644136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するとインストールが開始されます。</a:t>
            </a:r>
          </a:p>
        </p:txBody>
      </p:sp>
      <p:sp>
        <p:nvSpPr>
          <p:cNvPr id="4" name="スライド番号プレースホルダー 3"/>
          <p:cNvSpPr>
            <a:spLocks noGrp="1"/>
          </p:cNvSpPr>
          <p:nvPr>
            <p:ph type="sldNum" sz="quarter" idx="5"/>
          </p:nvPr>
        </p:nvSpPr>
        <p:spPr/>
        <p:txBody>
          <a:bodyPr/>
          <a:lstStyle/>
          <a:p>
            <a:fld id="{2003ECB0-6BFB-4139-8BE9-765517EF0D9B}" type="slidenum">
              <a:rPr kumimoji="1" lang="ja-JP" altLang="en-US" smtClean="0"/>
              <a:t>36</a:t>
            </a:fld>
            <a:endParaRPr kumimoji="1" lang="ja-JP" altLang="en-US"/>
          </a:p>
        </p:txBody>
      </p:sp>
    </p:spTree>
    <p:extLst>
      <p:ext uri="{BB962C8B-B14F-4D97-AF65-F5344CB8AC3E}">
        <p14:creationId xmlns:p14="http://schemas.microsoft.com/office/powerpoint/2010/main" val="182502650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インストールが完了したら</a:t>
            </a:r>
            <a:r>
              <a:rPr kumimoji="1" lang="en-US" altLang="ja-JP" dirty="0"/>
              <a:t>Next</a:t>
            </a:r>
            <a:r>
              <a:rPr kumimoji="1" lang="ja-JP" altLang="en-US" dirty="0"/>
              <a:t>をクリックしてください</a:t>
            </a:r>
          </a:p>
        </p:txBody>
      </p:sp>
      <p:sp>
        <p:nvSpPr>
          <p:cNvPr id="4" name="スライド番号プレースホルダー 3"/>
          <p:cNvSpPr>
            <a:spLocks noGrp="1"/>
          </p:cNvSpPr>
          <p:nvPr>
            <p:ph type="sldNum" sz="quarter" idx="5"/>
          </p:nvPr>
        </p:nvSpPr>
        <p:spPr/>
        <p:txBody>
          <a:bodyPr/>
          <a:lstStyle/>
          <a:p>
            <a:fld id="{2003ECB0-6BFB-4139-8BE9-765517EF0D9B}" type="slidenum">
              <a:rPr kumimoji="1" lang="ja-JP" altLang="en-US" smtClean="0"/>
              <a:t>37</a:t>
            </a:fld>
            <a:endParaRPr kumimoji="1" lang="ja-JP" altLang="en-US"/>
          </a:p>
        </p:txBody>
      </p:sp>
    </p:spTree>
    <p:extLst>
      <p:ext uri="{BB962C8B-B14F-4D97-AF65-F5344CB8AC3E}">
        <p14:creationId xmlns:p14="http://schemas.microsoft.com/office/powerpoint/2010/main" val="319398261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この画面でも同様に</a:t>
            </a:r>
            <a:r>
              <a:rPr kumimoji="1" lang="en-US" altLang="ja-JP" dirty="0"/>
              <a:t>Next</a:t>
            </a:r>
            <a:r>
              <a:rPr kumimoji="1" lang="ja-JP" altLang="en-US" dirty="0"/>
              <a:t>を押してください</a:t>
            </a:r>
          </a:p>
        </p:txBody>
      </p:sp>
      <p:sp>
        <p:nvSpPr>
          <p:cNvPr id="4" name="スライド番号プレースホルダー 3"/>
          <p:cNvSpPr>
            <a:spLocks noGrp="1"/>
          </p:cNvSpPr>
          <p:nvPr>
            <p:ph type="sldNum" sz="quarter" idx="5"/>
          </p:nvPr>
        </p:nvSpPr>
        <p:spPr/>
        <p:txBody>
          <a:bodyPr/>
          <a:lstStyle/>
          <a:p>
            <a:fld id="{2003ECB0-6BFB-4139-8BE9-765517EF0D9B}" type="slidenum">
              <a:rPr kumimoji="1" lang="ja-JP" altLang="en-US" smtClean="0"/>
              <a:t>38</a:t>
            </a:fld>
            <a:endParaRPr kumimoji="1" lang="ja-JP" altLang="en-US"/>
          </a:p>
        </p:txBody>
      </p:sp>
    </p:spTree>
    <p:extLst>
      <p:ext uri="{BB962C8B-B14F-4D97-AF65-F5344CB8AC3E}">
        <p14:creationId xmlns:p14="http://schemas.microsoft.com/office/powerpoint/2010/main" val="93924853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最後に</a:t>
            </a:r>
            <a:r>
              <a:rPr kumimoji="1" lang="en-US" altLang="ja-JP" dirty="0"/>
              <a:t>Finish</a:t>
            </a:r>
            <a:r>
              <a:rPr kumimoji="1" lang="ja-JP" altLang="en-US" dirty="0"/>
              <a:t>をクリックします</a:t>
            </a:r>
          </a:p>
        </p:txBody>
      </p:sp>
      <p:sp>
        <p:nvSpPr>
          <p:cNvPr id="4" name="スライド番号プレースホルダー 3"/>
          <p:cNvSpPr>
            <a:spLocks noGrp="1"/>
          </p:cNvSpPr>
          <p:nvPr>
            <p:ph type="sldNum" sz="quarter" idx="5"/>
          </p:nvPr>
        </p:nvSpPr>
        <p:spPr/>
        <p:txBody>
          <a:bodyPr/>
          <a:lstStyle/>
          <a:p>
            <a:fld id="{2003ECB0-6BFB-4139-8BE9-765517EF0D9B}" type="slidenum">
              <a:rPr kumimoji="1" lang="ja-JP" altLang="en-US" smtClean="0"/>
              <a:t>39</a:t>
            </a:fld>
            <a:endParaRPr kumimoji="1" lang="ja-JP" altLang="en-US"/>
          </a:p>
        </p:txBody>
      </p:sp>
    </p:spTree>
    <p:extLst>
      <p:ext uri="{BB962C8B-B14F-4D97-AF65-F5344CB8AC3E}">
        <p14:creationId xmlns:p14="http://schemas.microsoft.com/office/powerpoint/2010/main" val="19540054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それでは本講座の内容について説明します。この動画教材は第</a:t>
            </a:r>
            <a:r>
              <a:rPr kumimoji="1" lang="en-US" altLang="ja-JP" dirty="0"/>
              <a:t>10</a:t>
            </a:r>
            <a:r>
              <a:rPr kumimoji="1" lang="ja-JP" altLang="en-US" dirty="0"/>
              <a:t>回までで基本的なバックエンド、つまり</a:t>
            </a:r>
            <a:r>
              <a:rPr kumimoji="1" lang="en-US" altLang="ja-JP" dirty="0"/>
              <a:t>web</a:t>
            </a:r>
            <a:r>
              <a:rPr kumimoji="1" lang="ja-JP" altLang="en-US" dirty="0"/>
              <a:t>サービスを行うサーバ側のプログラミングについてを学びます。最初は</a:t>
            </a:r>
            <a:r>
              <a:rPr kumimoji="1" lang="en-US" altLang="ja-JP" dirty="0"/>
              <a:t>HTML</a:t>
            </a:r>
            <a:r>
              <a:rPr kumimoji="1" lang="ja-JP" altLang="en-US" dirty="0"/>
              <a:t>という</a:t>
            </a:r>
            <a:r>
              <a:rPr kumimoji="1" lang="en-US" altLang="ja-JP" dirty="0"/>
              <a:t>web</a:t>
            </a:r>
            <a:r>
              <a:rPr kumimoji="1" lang="ja-JP" altLang="en-US" dirty="0"/>
              <a:t>サイトを作るのに必要な内容を学び簡単なサイトを作ります。次に、サーバ側で</a:t>
            </a:r>
            <a:r>
              <a:rPr kumimoji="1" lang="en-US" altLang="ja-JP" dirty="0"/>
              <a:t>Python</a:t>
            </a:r>
            <a:r>
              <a:rPr kumimoji="1" lang="ja-JP" altLang="en-US" dirty="0"/>
              <a:t>という言語を動かしてサービスを行うため</a:t>
            </a:r>
            <a:r>
              <a:rPr kumimoji="1" lang="en-US" altLang="ja-JP" dirty="0"/>
              <a:t>Python</a:t>
            </a:r>
            <a:r>
              <a:rPr kumimoji="1" lang="ja-JP" altLang="en-US" dirty="0"/>
              <a:t>の基本的なプログラムの書き方を学びます。そこから、</a:t>
            </a:r>
            <a:r>
              <a:rPr kumimoji="1" lang="en-US" altLang="ja-JP" dirty="0"/>
              <a:t>web</a:t>
            </a:r>
            <a:r>
              <a:rPr kumimoji="1" lang="ja-JP" altLang="en-US" dirty="0"/>
              <a:t>技術に触れていく内容となり、第三回ではフレームワークの「</a:t>
            </a:r>
            <a:r>
              <a:rPr kumimoji="1" lang="en-US" altLang="ja-JP" dirty="0"/>
              <a:t>Flask</a:t>
            </a:r>
            <a:r>
              <a:rPr kumimoji="1" lang="ja-JP" altLang="en-US" dirty="0"/>
              <a:t>」の使い方、第四回ではデータの送信とデータの取得、第</a:t>
            </a:r>
            <a:r>
              <a:rPr kumimoji="1" lang="en-US" altLang="ja-JP" dirty="0"/>
              <a:t>5</a:t>
            </a:r>
            <a:r>
              <a:rPr kumimoji="1" lang="ja-JP" altLang="en-US" dirty="0"/>
              <a:t>回ではデータベースというデータの蓄積を利用したサービス、第</a:t>
            </a:r>
            <a:r>
              <a:rPr kumimoji="1" lang="en-US" altLang="ja-JP" dirty="0"/>
              <a:t>6</a:t>
            </a:r>
            <a:r>
              <a:rPr kumimoji="1" lang="ja-JP" altLang="en-US" dirty="0"/>
              <a:t>回ではログインと状態を保つセッション、第</a:t>
            </a:r>
            <a:r>
              <a:rPr kumimoji="1" lang="en-US" altLang="ja-JP" dirty="0"/>
              <a:t>7</a:t>
            </a:r>
            <a:r>
              <a:rPr kumimoji="1" lang="ja-JP" altLang="en-US" dirty="0"/>
              <a:t>回では様々なアプリやシステムに応用させる基盤となる</a:t>
            </a:r>
            <a:r>
              <a:rPr kumimoji="1" lang="en-US" altLang="ja-JP" dirty="0" err="1"/>
              <a:t>WebAPI</a:t>
            </a:r>
            <a:r>
              <a:rPr kumimoji="1" lang="ja-JP" altLang="en-US" dirty="0"/>
              <a:t>の利用方法と発信について、第</a:t>
            </a:r>
            <a:r>
              <a:rPr kumimoji="1" lang="en-US" altLang="ja-JP" dirty="0"/>
              <a:t>8</a:t>
            </a:r>
            <a:r>
              <a:rPr kumimoji="1" lang="ja-JP" altLang="en-US" dirty="0"/>
              <a:t>回では一貫性と理解しやすいサービスの作り方である</a:t>
            </a:r>
            <a:r>
              <a:rPr kumimoji="1" lang="en-US" altLang="ja-JP" dirty="0"/>
              <a:t>REST</a:t>
            </a:r>
            <a:r>
              <a:rPr kumimoji="1" lang="ja-JP" altLang="en-US" dirty="0"/>
              <a:t>、第</a:t>
            </a:r>
            <a:r>
              <a:rPr kumimoji="1" lang="en-US" altLang="ja-JP" dirty="0"/>
              <a:t>9</a:t>
            </a:r>
            <a:r>
              <a:rPr kumimoji="1" lang="ja-JP" altLang="en-US" dirty="0"/>
              <a:t>回ではサーバ技術を活用する上でのフロント技術として</a:t>
            </a:r>
            <a:r>
              <a:rPr kumimoji="1" lang="en-US" altLang="ja-JP" dirty="0"/>
              <a:t>JavaScript</a:t>
            </a:r>
            <a:r>
              <a:rPr kumimoji="1" lang="ja-JP" altLang="en-US" dirty="0"/>
              <a:t>、そして最後の第</a:t>
            </a:r>
            <a:r>
              <a:rPr kumimoji="1" lang="en-US" altLang="ja-JP" dirty="0"/>
              <a:t>10</a:t>
            </a:r>
            <a:r>
              <a:rPr kumimoji="1" lang="ja-JP" altLang="en-US" dirty="0"/>
              <a:t>回ではこれまでに学んだサービスへの信頼性を向上させることを目的に不正アクセスの手口と対策について学びます。</a:t>
            </a:r>
          </a:p>
        </p:txBody>
      </p:sp>
      <p:sp>
        <p:nvSpPr>
          <p:cNvPr id="4" name="スライド番号プレースホルダー 3"/>
          <p:cNvSpPr>
            <a:spLocks noGrp="1"/>
          </p:cNvSpPr>
          <p:nvPr>
            <p:ph type="sldNum" sz="quarter" idx="5"/>
          </p:nvPr>
        </p:nvSpPr>
        <p:spPr/>
        <p:txBody>
          <a:bodyPr/>
          <a:lstStyle/>
          <a:p>
            <a:fld id="{2003ECB0-6BFB-4139-8BE9-765517EF0D9B}" type="slidenum">
              <a:rPr kumimoji="1" lang="ja-JP" altLang="en-US" smtClean="0"/>
              <a:t>4</a:t>
            </a:fld>
            <a:endParaRPr kumimoji="1" lang="ja-JP" altLang="en-US"/>
          </a:p>
        </p:txBody>
      </p:sp>
    </p:spTree>
    <p:extLst>
      <p:ext uri="{BB962C8B-B14F-4D97-AF65-F5344CB8AC3E}">
        <p14:creationId xmlns:p14="http://schemas.microsoft.com/office/powerpoint/2010/main" val="408832535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インストールが終了したらアプリ一覧から</a:t>
            </a:r>
            <a:r>
              <a:rPr kumimoji="1" lang="en-US" altLang="ja-JP" dirty="0"/>
              <a:t>Spyder</a:t>
            </a:r>
            <a:r>
              <a:rPr kumimoji="1" lang="ja-JP" altLang="en-US" dirty="0"/>
              <a:t>を探し、クリックします</a:t>
            </a:r>
          </a:p>
        </p:txBody>
      </p:sp>
      <p:sp>
        <p:nvSpPr>
          <p:cNvPr id="4" name="スライド番号プレースホルダー 3"/>
          <p:cNvSpPr>
            <a:spLocks noGrp="1"/>
          </p:cNvSpPr>
          <p:nvPr>
            <p:ph type="sldNum" sz="quarter" idx="5"/>
          </p:nvPr>
        </p:nvSpPr>
        <p:spPr/>
        <p:txBody>
          <a:bodyPr/>
          <a:lstStyle/>
          <a:p>
            <a:fld id="{2003ECB0-6BFB-4139-8BE9-765517EF0D9B}" type="slidenum">
              <a:rPr kumimoji="1" lang="ja-JP" altLang="en-US" smtClean="0"/>
              <a:t>40</a:t>
            </a:fld>
            <a:endParaRPr kumimoji="1" lang="ja-JP" altLang="en-US"/>
          </a:p>
        </p:txBody>
      </p:sp>
    </p:spTree>
    <p:extLst>
      <p:ext uri="{BB962C8B-B14F-4D97-AF65-F5344CB8AC3E}">
        <p14:creationId xmlns:p14="http://schemas.microsoft.com/office/powerpoint/2010/main" val="100976898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こちらの画面が出てきたらインストールが完了です。動かすときはエディタの画面に</a:t>
            </a:r>
            <a:r>
              <a:rPr kumimoji="1" lang="en-US" altLang="ja-JP" dirty="0"/>
              <a:t>Python</a:t>
            </a:r>
            <a:r>
              <a:rPr kumimoji="1" lang="ja-JP" altLang="en-US" dirty="0"/>
              <a:t>ファイルをドラッグアンドドロップすると使用できる</a:t>
            </a:r>
          </a:p>
        </p:txBody>
      </p:sp>
      <p:sp>
        <p:nvSpPr>
          <p:cNvPr id="4" name="スライド番号プレースホルダー 3"/>
          <p:cNvSpPr>
            <a:spLocks noGrp="1"/>
          </p:cNvSpPr>
          <p:nvPr>
            <p:ph type="sldNum" sz="quarter" idx="5"/>
          </p:nvPr>
        </p:nvSpPr>
        <p:spPr/>
        <p:txBody>
          <a:bodyPr/>
          <a:lstStyle/>
          <a:p>
            <a:fld id="{2003ECB0-6BFB-4139-8BE9-765517EF0D9B}" type="slidenum">
              <a:rPr kumimoji="1" lang="ja-JP" altLang="en-US" smtClean="0"/>
              <a:t>41</a:t>
            </a:fld>
            <a:endParaRPr kumimoji="1" lang="ja-JP" altLang="en-US"/>
          </a:p>
        </p:txBody>
      </p:sp>
    </p:spTree>
    <p:extLst>
      <p:ext uri="{BB962C8B-B14F-4D97-AF65-F5344CB8AC3E}">
        <p14:creationId xmlns:p14="http://schemas.microsoft.com/office/powerpoint/2010/main" val="185412910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最後に</a:t>
            </a:r>
            <a:r>
              <a:rPr kumimoji="1" lang="en-US" altLang="ja-JP" dirty="0" err="1"/>
              <a:t>VSCode</a:t>
            </a:r>
            <a:r>
              <a:rPr kumimoji="1" lang="ja-JP" altLang="en-US" dirty="0"/>
              <a:t>のインストールです。</a:t>
            </a:r>
            <a:r>
              <a:rPr kumimoji="1" lang="en-US" altLang="ja-JP" dirty="0"/>
              <a:t>Google</a:t>
            </a:r>
            <a:r>
              <a:rPr kumimoji="1" lang="ja-JP" altLang="en-US" dirty="0"/>
              <a:t>で</a:t>
            </a:r>
            <a:r>
              <a:rPr kumimoji="1" lang="en-US" altLang="ja-JP" dirty="0" err="1"/>
              <a:t>VSCode</a:t>
            </a:r>
            <a:r>
              <a:rPr kumimoji="1" lang="ja-JP" altLang="en-US" dirty="0"/>
              <a:t>を検索してこちらの画面のページをクリックします。</a:t>
            </a:r>
          </a:p>
        </p:txBody>
      </p:sp>
      <p:sp>
        <p:nvSpPr>
          <p:cNvPr id="4" name="スライド番号プレースホルダー 3"/>
          <p:cNvSpPr>
            <a:spLocks noGrp="1"/>
          </p:cNvSpPr>
          <p:nvPr>
            <p:ph type="sldNum" sz="quarter" idx="5"/>
          </p:nvPr>
        </p:nvSpPr>
        <p:spPr/>
        <p:txBody>
          <a:bodyPr/>
          <a:lstStyle/>
          <a:p>
            <a:fld id="{2003ECB0-6BFB-4139-8BE9-765517EF0D9B}" type="slidenum">
              <a:rPr kumimoji="1" lang="ja-JP" altLang="en-US" smtClean="0"/>
              <a:t>42</a:t>
            </a:fld>
            <a:endParaRPr kumimoji="1" lang="ja-JP" altLang="en-US"/>
          </a:p>
        </p:txBody>
      </p:sp>
    </p:spTree>
    <p:extLst>
      <p:ext uri="{BB962C8B-B14F-4D97-AF65-F5344CB8AC3E}">
        <p14:creationId xmlns:p14="http://schemas.microsoft.com/office/powerpoint/2010/main" val="328120017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サイトを開いたら今すぐダウンロードを選択します</a:t>
            </a:r>
          </a:p>
        </p:txBody>
      </p:sp>
      <p:sp>
        <p:nvSpPr>
          <p:cNvPr id="4" name="スライド番号プレースホルダー 3"/>
          <p:cNvSpPr>
            <a:spLocks noGrp="1"/>
          </p:cNvSpPr>
          <p:nvPr>
            <p:ph type="sldNum" sz="quarter" idx="5"/>
          </p:nvPr>
        </p:nvSpPr>
        <p:spPr/>
        <p:txBody>
          <a:bodyPr/>
          <a:lstStyle/>
          <a:p>
            <a:fld id="{2003ECB0-6BFB-4139-8BE9-765517EF0D9B}" type="slidenum">
              <a:rPr kumimoji="1" lang="ja-JP" altLang="en-US" smtClean="0"/>
              <a:t>43</a:t>
            </a:fld>
            <a:endParaRPr kumimoji="1" lang="ja-JP" altLang="en-US"/>
          </a:p>
        </p:txBody>
      </p:sp>
    </p:spTree>
    <p:extLst>
      <p:ext uri="{BB962C8B-B14F-4D97-AF65-F5344CB8AC3E}">
        <p14:creationId xmlns:p14="http://schemas.microsoft.com/office/powerpoint/2010/main" val="322858196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この画面になったら</a:t>
            </a:r>
            <a:r>
              <a:rPr kumimoji="1" lang="en-US" altLang="ja-JP" dirty="0"/>
              <a:t>Windows</a:t>
            </a:r>
            <a:r>
              <a:rPr kumimoji="1" lang="ja-JP" altLang="en-US" dirty="0"/>
              <a:t>を選択してください。</a:t>
            </a:r>
          </a:p>
        </p:txBody>
      </p:sp>
      <p:sp>
        <p:nvSpPr>
          <p:cNvPr id="4" name="スライド番号プレースホルダー 3"/>
          <p:cNvSpPr>
            <a:spLocks noGrp="1"/>
          </p:cNvSpPr>
          <p:nvPr>
            <p:ph type="sldNum" sz="quarter" idx="5"/>
          </p:nvPr>
        </p:nvSpPr>
        <p:spPr/>
        <p:txBody>
          <a:bodyPr/>
          <a:lstStyle/>
          <a:p>
            <a:fld id="{2003ECB0-6BFB-4139-8BE9-765517EF0D9B}" type="slidenum">
              <a:rPr kumimoji="1" lang="ja-JP" altLang="en-US" smtClean="0"/>
              <a:t>44</a:t>
            </a:fld>
            <a:endParaRPr kumimoji="1" lang="ja-JP" altLang="en-US"/>
          </a:p>
        </p:txBody>
      </p:sp>
    </p:spTree>
    <p:extLst>
      <p:ext uri="{BB962C8B-B14F-4D97-AF65-F5344CB8AC3E}">
        <p14:creationId xmlns:p14="http://schemas.microsoft.com/office/powerpoint/2010/main" val="239683070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するとダウンロードが開始されます。終了したらクリックして起動します。</a:t>
            </a:r>
          </a:p>
        </p:txBody>
      </p:sp>
      <p:sp>
        <p:nvSpPr>
          <p:cNvPr id="4" name="スライド番号プレースホルダー 3"/>
          <p:cNvSpPr>
            <a:spLocks noGrp="1"/>
          </p:cNvSpPr>
          <p:nvPr>
            <p:ph type="sldNum" sz="quarter" idx="5"/>
          </p:nvPr>
        </p:nvSpPr>
        <p:spPr/>
        <p:txBody>
          <a:bodyPr/>
          <a:lstStyle/>
          <a:p>
            <a:fld id="{2003ECB0-6BFB-4139-8BE9-765517EF0D9B}" type="slidenum">
              <a:rPr kumimoji="1" lang="ja-JP" altLang="en-US" smtClean="0"/>
              <a:t>45</a:t>
            </a:fld>
            <a:endParaRPr kumimoji="1" lang="ja-JP" altLang="en-US"/>
          </a:p>
        </p:txBody>
      </p:sp>
    </p:spTree>
    <p:extLst>
      <p:ext uri="{BB962C8B-B14F-4D97-AF65-F5344CB8AC3E}">
        <p14:creationId xmlns:p14="http://schemas.microsoft.com/office/powerpoint/2010/main" val="186185610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この画面が出てきたら「同意する」をチェックして「次へ」をクリックします</a:t>
            </a:r>
          </a:p>
        </p:txBody>
      </p:sp>
      <p:sp>
        <p:nvSpPr>
          <p:cNvPr id="4" name="スライド番号プレースホルダー 3"/>
          <p:cNvSpPr>
            <a:spLocks noGrp="1"/>
          </p:cNvSpPr>
          <p:nvPr>
            <p:ph type="sldNum" sz="quarter" idx="5"/>
          </p:nvPr>
        </p:nvSpPr>
        <p:spPr/>
        <p:txBody>
          <a:bodyPr/>
          <a:lstStyle/>
          <a:p>
            <a:fld id="{2003ECB0-6BFB-4139-8BE9-765517EF0D9B}" type="slidenum">
              <a:rPr kumimoji="1" lang="ja-JP" altLang="en-US" smtClean="0"/>
              <a:t>46</a:t>
            </a:fld>
            <a:endParaRPr kumimoji="1" lang="ja-JP" altLang="en-US"/>
          </a:p>
        </p:txBody>
      </p:sp>
    </p:spTree>
    <p:extLst>
      <p:ext uri="{BB962C8B-B14F-4D97-AF65-F5344CB8AC3E}">
        <p14:creationId xmlns:p14="http://schemas.microsoft.com/office/powerpoint/2010/main" val="240401911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インストール先を表示する画面が出てきます。ここも「次へ」を押してください</a:t>
            </a:r>
          </a:p>
        </p:txBody>
      </p:sp>
      <p:sp>
        <p:nvSpPr>
          <p:cNvPr id="4" name="スライド番号プレースホルダー 3"/>
          <p:cNvSpPr>
            <a:spLocks noGrp="1"/>
          </p:cNvSpPr>
          <p:nvPr>
            <p:ph type="sldNum" sz="quarter" idx="5"/>
          </p:nvPr>
        </p:nvSpPr>
        <p:spPr/>
        <p:txBody>
          <a:bodyPr/>
          <a:lstStyle/>
          <a:p>
            <a:fld id="{2003ECB0-6BFB-4139-8BE9-765517EF0D9B}" type="slidenum">
              <a:rPr kumimoji="1" lang="ja-JP" altLang="en-US" smtClean="0"/>
              <a:t>47</a:t>
            </a:fld>
            <a:endParaRPr kumimoji="1" lang="ja-JP" altLang="en-US"/>
          </a:p>
        </p:txBody>
      </p:sp>
    </p:spTree>
    <p:extLst>
      <p:ext uri="{BB962C8B-B14F-4D97-AF65-F5344CB8AC3E}">
        <p14:creationId xmlns:p14="http://schemas.microsoft.com/office/powerpoint/2010/main" val="427172662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こちらも同様に「次へ」を押してください</a:t>
            </a:r>
          </a:p>
        </p:txBody>
      </p:sp>
      <p:sp>
        <p:nvSpPr>
          <p:cNvPr id="4" name="スライド番号プレースホルダー 3"/>
          <p:cNvSpPr>
            <a:spLocks noGrp="1"/>
          </p:cNvSpPr>
          <p:nvPr>
            <p:ph type="sldNum" sz="quarter" idx="5"/>
          </p:nvPr>
        </p:nvSpPr>
        <p:spPr/>
        <p:txBody>
          <a:bodyPr/>
          <a:lstStyle/>
          <a:p>
            <a:fld id="{2003ECB0-6BFB-4139-8BE9-765517EF0D9B}" type="slidenum">
              <a:rPr kumimoji="1" lang="ja-JP" altLang="en-US" smtClean="0"/>
              <a:t>48</a:t>
            </a:fld>
            <a:endParaRPr kumimoji="1" lang="ja-JP" altLang="en-US"/>
          </a:p>
        </p:txBody>
      </p:sp>
    </p:spTree>
    <p:extLst>
      <p:ext uri="{BB962C8B-B14F-4D97-AF65-F5344CB8AC3E}">
        <p14:creationId xmlns:p14="http://schemas.microsoft.com/office/powerpoint/2010/main" val="216774508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こちらの画面では特にチェック項目を触らなくても大丈夫です。ここも「次へ」を押してください</a:t>
            </a:r>
          </a:p>
        </p:txBody>
      </p:sp>
      <p:sp>
        <p:nvSpPr>
          <p:cNvPr id="4" name="スライド番号プレースホルダー 3"/>
          <p:cNvSpPr>
            <a:spLocks noGrp="1"/>
          </p:cNvSpPr>
          <p:nvPr>
            <p:ph type="sldNum" sz="quarter" idx="5"/>
          </p:nvPr>
        </p:nvSpPr>
        <p:spPr/>
        <p:txBody>
          <a:bodyPr/>
          <a:lstStyle/>
          <a:p>
            <a:fld id="{2003ECB0-6BFB-4139-8BE9-765517EF0D9B}" type="slidenum">
              <a:rPr kumimoji="1" lang="ja-JP" altLang="en-US" smtClean="0"/>
              <a:t>49</a:t>
            </a:fld>
            <a:endParaRPr kumimoji="1" lang="ja-JP" altLang="en-US"/>
          </a:p>
        </p:txBody>
      </p:sp>
    </p:spTree>
    <p:extLst>
      <p:ext uri="{BB962C8B-B14F-4D97-AF65-F5344CB8AC3E}">
        <p14:creationId xmlns:p14="http://schemas.microsoft.com/office/powerpoint/2010/main" val="30960240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ここで、</a:t>
            </a:r>
            <a:r>
              <a:rPr kumimoji="1" lang="en-US" altLang="ja-JP" dirty="0"/>
              <a:t>Web</a:t>
            </a:r>
            <a:r>
              <a:rPr kumimoji="1" lang="ja-JP" altLang="en-US" dirty="0"/>
              <a:t>系は大きく分けて二つあり、サーバ側で動作させるバックエンドと利用する端末やブラウザなどで動作させるフロントエンドがあります。本講座は</a:t>
            </a:r>
            <a:r>
              <a:rPr kumimoji="1" lang="en-US" altLang="ja-JP" dirty="0"/>
              <a:t>web</a:t>
            </a:r>
            <a:r>
              <a:rPr kumimoji="1" lang="ja-JP" altLang="en-US" dirty="0"/>
              <a:t>系の中でもサーバ側を学びます。また、本講座の対象は</a:t>
            </a:r>
            <a:r>
              <a:rPr kumimoji="1" lang="en-US" altLang="ja-JP" dirty="0"/>
              <a:t>Python</a:t>
            </a:r>
            <a:r>
              <a:rPr kumimoji="1" lang="ja-JP" altLang="en-US" dirty="0"/>
              <a:t>を使用した簡単なプログラミングを学ぶ方で、かつ何かしらのプログラミング言語を学んだ経験がある人を想定しています。そのため、他のプログラミング言語をある程度理解していることが前提となる部分も少々含みます。また、動画での開発環境は</a:t>
            </a:r>
            <a:r>
              <a:rPr kumimoji="1" lang="en-US" altLang="ja-JP" dirty="0"/>
              <a:t>Windows</a:t>
            </a:r>
            <a:r>
              <a:rPr kumimoji="1" lang="ja-JP" altLang="en-US" dirty="0"/>
              <a:t>であるため本講座では学ばれる方は</a:t>
            </a:r>
            <a:r>
              <a:rPr kumimoji="1" lang="en-US" altLang="ja-JP" dirty="0"/>
              <a:t>Windows</a:t>
            </a:r>
            <a:r>
              <a:rPr kumimoji="1" lang="ja-JP" altLang="en-US" dirty="0"/>
              <a:t>ユーザであることが前提になります。</a:t>
            </a:r>
          </a:p>
        </p:txBody>
      </p:sp>
      <p:sp>
        <p:nvSpPr>
          <p:cNvPr id="4" name="スライド番号プレースホルダー 3"/>
          <p:cNvSpPr>
            <a:spLocks noGrp="1"/>
          </p:cNvSpPr>
          <p:nvPr>
            <p:ph type="sldNum" sz="quarter" idx="5"/>
          </p:nvPr>
        </p:nvSpPr>
        <p:spPr/>
        <p:txBody>
          <a:bodyPr/>
          <a:lstStyle/>
          <a:p>
            <a:fld id="{2003ECB0-6BFB-4139-8BE9-765517EF0D9B}" type="slidenum">
              <a:rPr kumimoji="1" lang="ja-JP" altLang="en-US" smtClean="0"/>
              <a:t>5</a:t>
            </a:fld>
            <a:endParaRPr kumimoji="1" lang="ja-JP" altLang="en-US"/>
          </a:p>
        </p:txBody>
      </p:sp>
    </p:spTree>
    <p:extLst>
      <p:ext uri="{BB962C8B-B14F-4D97-AF65-F5344CB8AC3E}">
        <p14:creationId xmlns:p14="http://schemas.microsoft.com/office/powerpoint/2010/main" val="63487456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最後にこちらの画面が表示されたら「インストール」をクリックしてインストールを開始します</a:t>
            </a:r>
          </a:p>
        </p:txBody>
      </p:sp>
      <p:sp>
        <p:nvSpPr>
          <p:cNvPr id="4" name="スライド番号プレースホルダー 3"/>
          <p:cNvSpPr>
            <a:spLocks noGrp="1"/>
          </p:cNvSpPr>
          <p:nvPr>
            <p:ph type="sldNum" sz="quarter" idx="5"/>
          </p:nvPr>
        </p:nvSpPr>
        <p:spPr/>
        <p:txBody>
          <a:bodyPr/>
          <a:lstStyle/>
          <a:p>
            <a:fld id="{2003ECB0-6BFB-4139-8BE9-765517EF0D9B}" type="slidenum">
              <a:rPr kumimoji="1" lang="ja-JP" altLang="en-US" smtClean="0"/>
              <a:t>50</a:t>
            </a:fld>
            <a:endParaRPr kumimoji="1" lang="ja-JP" altLang="en-US"/>
          </a:p>
        </p:txBody>
      </p:sp>
    </p:spTree>
    <p:extLst>
      <p:ext uri="{BB962C8B-B14F-4D97-AF65-F5344CB8AC3E}">
        <p14:creationId xmlns:p14="http://schemas.microsoft.com/office/powerpoint/2010/main" val="3313012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するとインストールが開始されます</a:t>
            </a:r>
          </a:p>
        </p:txBody>
      </p:sp>
      <p:sp>
        <p:nvSpPr>
          <p:cNvPr id="4" name="スライド番号プレースホルダー 3"/>
          <p:cNvSpPr>
            <a:spLocks noGrp="1"/>
          </p:cNvSpPr>
          <p:nvPr>
            <p:ph type="sldNum" sz="quarter" idx="5"/>
          </p:nvPr>
        </p:nvSpPr>
        <p:spPr/>
        <p:txBody>
          <a:bodyPr/>
          <a:lstStyle/>
          <a:p>
            <a:fld id="{2003ECB0-6BFB-4139-8BE9-765517EF0D9B}" type="slidenum">
              <a:rPr kumimoji="1" lang="ja-JP" altLang="en-US" smtClean="0"/>
              <a:t>51</a:t>
            </a:fld>
            <a:endParaRPr kumimoji="1" lang="ja-JP" altLang="en-US"/>
          </a:p>
        </p:txBody>
      </p:sp>
    </p:spTree>
    <p:extLst>
      <p:ext uri="{BB962C8B-B14F-4D97-AF65-F5344CB8AC3E}">
        <p14:creationId xmlns:p14="http://schemas.microsoft.com/office/powerpoint/2010/main" val="274148041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インストールが完了したらこちらの画面が出てきますので「完了」を押して</a:t>
            </a:r>
            <a:r>
              <a:rPr kumimoji="1" lang="en-US" altLang="ja-JP" dirty="0" err="1"/>
              <a:t>VSCode</a:t>
            </a:r>
            <a:r>
              <a:rPr kumimoji="1" lang="ja-JP" altLang="en-US" dirty="0"/>
              <a:t>を起動させます。</a:t>
            </a:r>
          </a:p>
        </p:txBody>
      </p:sp>
      <p:sp>
        <p:nvSpPr>
          <p:cNvPr id="4" name="スライド番号プレースホルダー 3"/>
          <p:cNvSpPr>
            <a:spLocks noGrp="1"/>
          </p:cNvSpPr>
          <p:nvPr>
            <p:ph type="sldNum" sz="quarter" idx="5"/>
          </p:nvPr>
        </p:nvSpPr>
        <p:spPr/>
        <p:txBody>
          <a:bodyPr/>
          <a:lstStyle/>
          <a:p>
            <a:fld id="{2003ECB0-6BFB-4139-8BE9-765517EF0D9B}" type="slidenum">
              <a:rPr kumimoji="1" lang="ja-JP" altLang="en-US" smtClean="0"/>
              <a:t>52</a:t>
            </a:fld>
            <a:endParaRPr kumimoji="1" lang="ja-JP" altLang="en-US"/>
          </a:p>
        </p:txBody>
      </p:sp>
    </p:spTree>
    <p:extLst>
      <p:ext uri="{BB962C8B-B14F-4D97-AF65-F5344CB8AC3E}">
        <p14:creationId xmlns:p14="http://schemas.microsoft.com/office/powerpoint/2010/main" val="114335227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こちらの画面が出てきたらインストールは成功です</a:t>
            </a:r>
          </a:p>
        </p:txBody>
      </p:sp>
      <p:sp>
        <p:nvSpPr>
          <p:cNvPr id="4" name="スライド番号プレースホルダー 3"/>
          <p:cNvSpPr>
            <a:spLocks noGrp="1"/>
          </p:cNvSpPr>
          <p:nvPr>
            <p:ph type="sldNum" sz="quarter" idx="5"/>
          </p:nvPr>
        </p:nvSpPr>
        <p:spPr/>
        <p:txBody>
          <a:bodyPr/>
          <a:lstStyle/>
          <a:p>
            <a:fld id="{2003ECB0-6BFB-4139-8BE9-765517EF0D9B}" type="slidenum">
              <a:rPr kumimoji="1" lang="ja-JP" altLang="en-US" smtClean="0"/>
              <a:t>53</a:t>
            </a:fld>
            <a:endParaRPr kumimoji="1" lang="ja-JP" altLang="en-US"/>
          </a:p>
        </p:txBody>
      </p:sp>
    </p:spTree>
    <p:extLst>
      <p:ext uri="{BB962C8B-B14F-4D97-AF65-F5344CB8AC3E}">
        <p14:creationId xmlns:p14="http://schemas.microsoft.com/office/powerpoint/2010/main" val="242820670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次に、この時点では</a:t>
            </a:r>
            <a:r>
              <a:rPr kumimoji="1" lang="en-US" altLang="ja-JP" dirty="0" err="1"/>
              <a:t>VSCode</a:t>
            </a:r>
            <a:r>
              <a:rPr kumimoji="1" lang="ja-JP" altLang="en-US" dirty="0"/>
              <a:t>は英語になっていますので日本語の環境を作ります。</a:t>
            </a:r>
            <a:r>
              <a:rPr kumimoji="1" lang="en-US" altLang="ja-JP" dirty="0" err="1"/>
              <a:t>VSCode</a:t>
            </a:r>
            <a:r>
              <a:rPr kumimoji="1" lang="ja-JP" altLang="en-US" dirty="0"/>
              <a:t>の左側に</a:t>
            </a:r>
            <a:r>
              <a:rPr kumimoji="1" lang="en-US" altLang="ja-JP" dirty="0"/>
              <a:t>3</a:t>
            </a:r>
            <a:r>
              <a:rPr kumimoji="1" lang="ja-JP" altLang="en-US" dirty="0"/>
              <a:t>つの四角形のアイコンがありますのでそちらをクリックし、表示されたテキストボックスに「</a:t>
            </a:r>
            <a:r>
              <a:rPr kumimoji="1" lang="en-US" altLang="ja-JP" dirty="0"/>
              <a:t>Japanese</a:t>
            </a:r>
            <a:r>
              <a:rPr kumimoji="1" lang="ja-JP" altLang="en-US" dirty="0"/>
              <a:t>」と入力します。すると地球儀のアイコンが出てきますので、そこにある「</a:t>
            </a:r>
            <a:r>
              <a:rPr kumimoji="1" lang="en-US" altLang="ja-JP" dirty="0"/>
              <a:t>Install</a:t>
            </a:r>
            <a:r>
              <a:rPr kumimoji="1" lang="ja-JP" altLang="en-US" dirty="0"/>
              <a:t>」をクリックして日本語環境をインストールします。</a:t>
            </a:r>
          </a:p>
        </p:txBody>
      </p:sp>
      <p:sp>
        <p:nvSpPr>
          <p:cNvPr id="4" name="スライド番号プレースホルダー 3"/>
          <p:cNvSpPr>
            <a:spLocks noGrp="1"/>
          </p:cNvSpPr>
          <p:nvPr>
            <p:ph type="sldNum" sz="quarter" idx="5"/>
          </p:nvPr>
        </p:nvSpPr>
        <p:spPr/>
        <p:txBody>
          <a:bodyPr/>
          <a:lstStyle/>
          <a:p>
            <a:fld id="{2003ECB0-6BFB-4139-8BE9-765517EF0D9B}" type="slidenum">
              <a:rPr kumimoji="1" lang="ja-JP" altLang="en-US" smtClean="0"/>
              <a:t>54</a:t>
            </a:fld>
            <a:endParaRPr kumimoji="1" lang="ja-JP" altLang="en-US"/>
          </a:p>
        </p:txBody>
      </p:sp>
    </p:spTree>
    <p:extLst>
      <p:ext uri="{BB962C8B-B14F-4D97-AF65-F5344CB8AC3E}">
        <p14:creationId xmlns:p14="http://schemas.microsoft.com/office/powerpoint/2010/main" val="165545935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最後に</a:t>
            </a:r>
            <a:r>
              <a:rPr kumimoji="1" lang="en-US" altLang="ja-JP" dirty="0"/>
              <a:t>HTML</a:t>
            </a:r>
            <a:r>
              <a:rPr kumimoji="1" lang="ja-JP" altLang="en-US" dirty="0"/>
              <a:t>の環境構築をします。日本語環境を作った時と同じ手順で今度は</a:t>
            </a:r>
            <a:r>
              <a:rPr kumimoji="1" lang="en-US" altLang="ja-JP" dirty="0"/>
              <a:t>HTML</a:t>
            </a:r>
            <a:r>
              <a:rPr kumimoji="1" lang="ja-JP" altLang="en-US" dirty="0"/>
              <a:t>とテキストボックスに入力して</a:t>
            </a:r>
            <a:r>
              <a:rPr kumimoji="1" lang="en-US" altLang="ja-JP" dirty="0"/>
              <a:t>HTML Boilerplate</a:t>
            </a:r>
            <a:r>
              <a:rPr kumimoji="1" lang="ja-JP" altLang="en-US" dirty="0"/>
              <a:t>を選択してインストールします。以上で環境構築は終了になります。次回は</a:t>
            </a:r>
            <a:r>
              <a:rPr kumimoji="1" lang="en-US" altLang="ja-JP" dirty="0"/>
              <a:t>HTML</a:t>
            </a:r>
            <a:r>
              <a:rPr kumimoji="1" lang="ja-JP" altLang="en-US" dirty="0"/>
              <a:t>を用いた簡単なホームページの作成になります。それではご視聴ありがとうございました。</a:t>
            </a:r>
          </a:p>
        </p:txBody>
      </p:sp>
      <p:sp>
        <p:nvSpPr>
          <p:cNvPr id="4" name="スライド番号プレースホルダー 3"/>
          <p:cNvSpPr>
            <a:spLocks noGrp="1"/>
          </p:cNvSpPr>
          <p:nvPr>
            <p:ph type="sldNum" sz="quarter" idx="5"/>
          </p:nvPr>
        </p:nvSpPr>
        <p:spPr/>
        <p:txBody>
          <a:bodyPr/>
          <a:lstStyle/>
          <a:p>
            <a:fld id="{2003ECB0-6BFB-4139-8BE9-765517EF0D9B}" type="slidenum">
              <a:rPr kumimoji="1" lang="ja-JP" altLang="en-US" smtClean="0"/>
              <a:t>55</a:t>
            </a:fld>
            <a:endParaRPr kumimoji="1" lang="ja-JP" altLang="en-US"/>
          </a:p>
        </p:txBody>
      </p:sp>
    </p:spTree>
    <p:extLst>
      <p:ext uri="{BB962C8B-B14F-4D97-AF65-F5344CB8AC3E}">
        <p14:creationId xmlns:p14="http://schemas.microsoft.com/office/powerpoint/2010/main" val="7674161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ではなぜ</a:t>
            </a:r>
            <a:r>
              <a:rPr kumimoji="1" lang="en-US" altLang="ja-JP" dirty="0"/>
              <a:t>web</a:t>
            </a:r>
            <a:r>
              <a:rPr kumimoji="1" lang="ja-JP" altLang="en-US" dirty="0"/>
              <a:t>プログラミングを学ぶか説明します。一つ目は目に見える成果物を手軽に作れることにあります。一般的にプログラミングというとコマンドプロンプトといってドラマなどでよく見る黒い画面に白い文字のソフト上に値を入れて動作させた結果を表示させることが多く、これだと一目見ただけでは成果物として分かりずらいところがあります。しかし</a:t>
            </a:r>
            <a:r>
              <a:rPr kumimoji="1" lang="en-US" altLang="ja-JP" dirty="0"/>
              <a:t>web</a:t>
            </a:r>
            <a:r>
              <a:rPr kumimoji="1" lang="ja-JP" altLang="en-US" dirty="0"/>
              <a:t>系では覚えた技術に誰もが持っているブラウザでグラフィックを用いて分かりやすい物を作る事ができます。昨今流行っているプログラミングスクールで</a:t>
            </a:r>
            <a:r>
              <a:rPr kumimoji="1" lang="en-US" altLang="ja-JP" dirty="0"/>
              <a:t>web</a:t>
            </a:r>
            <a:r>
              <a:rPr kumimoji="1" lang="ja-JP" altLang="en-US" dirty="0"/>
              <a:t>系のフロントエンドが多いのはこのように目に見える成果物を作りやすいからという理由が一つにあります。次に、様々なサービスが現在進行形でアナログからデジタルへと変わってきています。そのため、オンラインのシステムを今後作っていくうえで</a:t>
            </a:r>
            <a:r>
              <a:rPr kumimoji="1" lang="en-US" altLang="ja-JP" dirty="0"/>
              <a:t>web</a:t>
            </a:r>
            <a:r>
              <a:rPr kumimoji="1" lang="ja-JP" altLang="en-US" dirty="0"/>
              <a:t>技術は必要なスキルとなっていきます。</a:t>
            </a:r>
            <a:r>
              <a:rPr kumimoji="1" lang="en-US" altLang="ja-JP" dirty="0"/>
              <a:t>3</a:t>
            </a:r>
            <a:r>
              <a:rPr kumimoji="1" lang="ja-JP" altLang="en-US" dirty="0"/>
              <a:t>つ目には、身近で目にするシステムへの理解です。現在ではあらゆるものがインターネットにつながっており、</a:t>
            </a:r>
            <a:r>
              <a:rPr kumimoji="1" lang="en-US" altLang="ja-JP" dirty="0"/>
              <a:t>web</a:t>
            </a:r>
            <a:r>
              <a:rPr kumimoji="1" lang="ja-JP" altLang="en-US" dirty="0"/>
              <a:t>技術の仕組みを知ることで今後目にするサービスの仕組みを大まかに理解しやすくなります。これはただリテラシーが上がるだけでなく、何かを見て思い立った時にアイデアを具体化することができるようになります。</a:t>
            </a:r>
          </a:p>
        </p:txBody>
      </p:sp>
      <p:sp>
        <p:nvSpPr>
          <p:cNvPr id="4" name="スライド番号プレースホルダー 3"/>
          <p:cNvSpPr>
            <a:spLocks noGrp="1"/>
          </p:cNvSpPr>
          <p:nvPr>
            <p:ph type="sldNum" sz="quarter" idx="5"/>
          </p:nvPr>
        </p:nvSpPr>
        <p:spPr/>
        <p:txBody>
          <a:bodyPr/>
          <a:lstStyle/>
          <a:p>
            <a:fld id="{2003ECB0-6BFB-4139-8BE9-765517EF0D9B}" type="slidenum">
              <a:rPr kumimoji="1" lang="ja-JP" altLang="en-US" smtClean="0"/>
              <a:t>6</a:t>
            </a:fld>
            <a:endParaRPr kumimoji="1" lang="ja-JP" altLang="en-US"/>
          </a:p>
        </p:txBody>
      </p:sp>
    </p:spTree>
    <p:extLst>
      <p:ext uri="{BB962C8B-B14F-4D97-AF65-F5344CB8AC3E}">
        <p14:creationId xmlns:p14="http://schemas.microsoft.com/office/powerpoint/2010/main" val="36202512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では次に</a:t>
            </a:r>
            <a:r>
              <a:rPr kumimoji="1" lang="en-US" altLang="ja-JP" dirty="0"/>
              <a:t>Python</a:t>
            </a:r>
            <a:r>
              <a:rPr kumimoji="1" lang="ja-JP" altLang="en-US" dirty="0"/>
              <a:t>を使用する理由です。</a:t>
            </a:r>
            <a:r>
              <a:rPr kumimoji="1" lang="en-US" altLang="ja-JP" dirty="0"/>
              <a:t>Python</a:t>
            </a:r>
            <a:r>
              <a:rPr kumimoji="1" lang="ja-JP" altLang="en-US" dirty="0"/>
              <a:t>は特徴として処理が非常に遅い事が挙げられますが、よく「これを覚えているだけで戦力になる」と言われることがあります。この説は真偽不明ではありますが、仮に本当だとしたら考えられる理由として</a:t>
            </a:r>
            <a:r>
              <a:rPr kumimoji="1" lang="en-US" altLang="ja-JP" dirty="0"/>
              <a:t>Python</a:t>
            </a:r>
            <a:r>
              <a:rPr kumimoji="1" lang="ja-JP" altLang="en-US" dirty="0"/>
              <a:t>は他の言語と比べてできることが非常に多いです。例えば</a:t>
            </a:r>
            <a:r>
              <a:rPr kumimoji="1" lang="en-US" altLang="ja-JP" dirty="0"/>
              <a:t>Python</a:t>
            </a:r>
            <a:r>
              <a:rPr kumimoji="1" lang="ja-JP" altLang="en-US" dirty="0"/>
              <a:t>の得意とする分野では代表例としてデータ分析と</a:t>
            </a:r>
            <a:r>
              <a:rPr kumimoji="1" lang="en-US" altLang="ja-JP" dirty="0"/>
              <a:t>AI</a:t>
            </a:r>
            <a:r>
              <a:rPr kumimoji="1" lang="ja-JP" altLang="en-US" dirty="0"/>
              <a:t>技術である機械学習があります。特にこの機械学習は他の言語だと</a:t>
            </a:r>
            <a:r>
              <a:rPr kumimoji="1" lang="en-US" altLang="ja-JP" dirty="0"/>
              <a:t>R</a:t>
            </a:r>
            <a:r>
              <a:rPr kumimoji="1" lang="ja-JP" altLang="en-US" dirty="0"/>
              <a:t>・</a:t>
            </a:r>
            <a:r>
              <a:rPr kumimoji="1" lang="en-US" altLang="ja-JP" dirty="0" err="1"/>
              <a:t>Matlab</a:t>
            </a:r>
            <a:r>
              <a:rPr kumimoji="1" lang="ja-JP" altLang="en-US" dirty="0"/>
              <a:t>・</a:t>
            </a:r>
            <a:r>
              <a:rPr kumimoji="1" lang="en-US" altLang="ja-JP" dirty="0"/>
              <a:t>Julia</a:t>
            </a:r>
            <a:r>
              <a:rPr kumimoji="1" lang="ja-JP" altLang="en-US" dirty="0"/>
              <a:t>などがありますが、これらの言語は分析や</a:t>
            </a:r>
            <a:r>
              <a:rPr kumimoji="1" lang="en-US" altLang="ja-JP" dirty="0"/>
              <a:t>AI</a:t>
            </a:r>
            <a:r>
              <a:rPr kumimoji="1" lang="ja-JP" altLang="en-US" dirty="0"/>
              <a:t>という分野に特化していることが一つの特徴です。それに対して</a:t>
            </a:r>
            <a:r>
              <a:rPr kumimoji="1" lang="en-US" altLang="ja-JP" dirty="0"/>
              <a:t>Python</a:t>
            </a:r>
            <a:r>
              <a:rPr kumimoji="1" lang="ja-JP" altLang="en-US" dirty="0"/>
              <a:t>では他にも</a:t>
            </a:r>
            <a:r>
              <a:rPr kumimoji="1" lang="en-US" altLang="ja-JP" dirty="0"/>
              <a:t>web</a:t>
            </a:r>
            <a:r>
              <a:rPr kumimoji="1" lang="ja-JP" altLang="en-US" dirty="0"/>
              <a:t>技術や組み込みシステムという機械に対するプログラミングや</a:t>
            </a:r>
            <a:r>
              <a:rPr kumimoji="1" lang="en-US" altLang="ja-JP" dirty="0"/>
              <a:t>IoT</a:t>
            </a:r>
            <a:r>
              <a:rPr kumimoji="1" lang="ja-JP" altLang="en-US" dirty="0"/>
              <a:t>、業務の自動化などできる分野が非常に多いです。このように得意とする分野が多いと一つの言語で完結することができます。例えば完結できない例としては、組み込みを</a:t>
            </a:r>
            <a:r>
              <a:rPr kumimoji="1" lang="en-US" altLang="ja-JP" dirty="0"/>
              <a:t>C++</a:t>
            </a:r>
            <a:r>
              <a:rPr kumimoji="1" lang="ja-JP" altLang="en-US" dirty="0"/>
              <a:t>で作り、</a:t>
            </a:r>
            <a:r>
              <a:rPr kumimoji="1" lang="en-US" altLang="ja-JP" dirty="0"/>
              <a:t>Web</a:t>
            </a:r>
            <a:r>
              <a:rPr kumimoji="1" lang="ja-JP" altLang="en-US" dirty="0"/>
              <a:t>を</a:t>
            </a:r>
            <a:r>
              <a:rPr kumimoji="1" lang="en-US" altLang="ja-JP" dirty="0"/>
              <a:t>Java</a:t>
            </a:r>
            <a:r>
              <a:rPr kumimoji="1" lang="ja-JP" altLang="en-US" dirty="0"/>
              <a:t>で作り、</a:t>
            </a:r>
            <a:r>
              <a:rPr kumimoji="1" lang="en-US" altLang="ja-JP" dirty="0"/>
              <a:t>AI</a:t>
            </a:r>
            <a:r>
              <a:rPr kumimoji="1" lang="ja-JP" altLang="en-US" dirty="0"/>
              <a:t>を</a:t>
            </a:r>
            <a:r>
              <a:rPr kumimoji="1" lang="en-US" altLang="ja-JP" dirty="0"/>
              <a:t>Python</a:t>
            </a:r>
            <a:r>
              <a:rPr kumimoji="1" lang="ja-JP" altLang="en-US" dirty="0"/>
              <a:t>で作るなどがありますが、それよりは</a:t>
            </a:r>
            <a:r>
              <a:rPr kumimoji="1" lang="en-US" altLang="ja-JP" dirty="0"/>
              <a:t>Python</a:t>
            </a:r>
            <a:r>
              <a:rPr kumimoji="1" lang="ja-JP" altLang="en-US" dirty="0"/>
              <a:t>で統一すると開発のしやすさが上がります。</a:t>
            </a:r>
          </a:p>
        </p:txBody>
      </p:sp>
      <p:sp>
        <p:nvSpPr>
          <p:cNvPr id="4" name="スライド番号プレースホルダー 3"/>
          <p:cNvSpPr>
            <a:spLocks noGrp="1"/>
          </p:cNvSpPr>
          <p:nvPr>
            <p:ph type="sldNum" sz="quarter" idx="5"/>
          </p:nvPr>
        </p:nvSpPr>
        <p:spPr/>
        <p:txBody>
          <a:bodyPr/>
          <a:lstStyle/>
          <a:p>
            <a:fld id="{2003ECB0-6BFB-4139-8BE9-765517EF0D9B}" type="slidenum">
              <a:rPr kumimoji="1" lang="ja-JP" altLang="en-US" smtClean="0"/>
              <a:t>7</a:t>
            </a:fld>
            <a:endParaRPr kumimoji="1" lang="ja-JP" altLang="en-US"/>
          </a:p>
        </p:txBody>
      </p:sp>
    </p:spTree>
    <p:extLst>
      <p:ext uri="{BB962C8B-B14F-4D97-AF65-F5344CB8AC3E}">
        <p14:creationId xmlns:p14="http://schemas.microsoft.com/office/powerpoint/2010/main" val="29139928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次に、本講座の応用について説明します。本講座ではプログラミング言語に</a:t>
            </a:r>
            <a:r>
              <a:rPr kumimoji="1" lang="en-US" altLang="ja-JP" dirty="0"/>
              <a:t>Python</a:t>
            </a:r>
            <a:r>
              <a:rPr kumimoji="1" lang="ja-JP" altLang="en-US" dirty="0"/>
              <a:t>、フレームワークでは</a:t>
            </a:r>
            <a:r>
              <a:rPr kumimoji="1" lang="en-US" altLang="ja-JP" dirty="0"/>
              <a:t>Flask</a:t>
            </a:r>
            <a:r>
              <a:rPr kumimoji="1" lang="ja-JP" altLang="en-US" dirty="0"/>
              <a:t>を使用して</a:t>
            </a:r>
            <a:r>
              <a:rPr kumimoji="1" lang="en-US" altLang="ja-JP" dirty="0"/>
              <a:t>Web</a:t>
            </a:r>
            <a:r>
              <a:rPr kumimoji="1" lang="ja-JP" altLang="en-US" dirty="0"/>
              <a:t>サービスを実装します。しかし、</a:t>
            </a:r>
            <a:r>
              <a:rPr kumimoji="1" lang="en-US" altLang="ja-JP" dirty="0"/>
              <a:t>Web</a:t>
            </a:r>
            <a:r>
              <a:rPr kumimoji="1" lang="ja-JP" altLang="en-US" dirty="0"/>
              <a:t>サービスに使われている技術は基本的にどの言語、どのフレームワークでも共通しており、記述方法や細かい実装方法が違うだけでやっていること自体は同じです。そのため、仕組みを覚えれば</a:t>
            </a:r>
            <a:r>
              <a:rPr kumimoji="1" lang="en-US" altLang="ja-JP" dirty="0"/>
              <a:t>Python</a:t>
            </a:r>
            <a:r>
              <a:rPr kumimoji="1" lang="ja-JP" altLang="en-US" dirty="0"/>
              <a:t>や</a:t>
            </a:r>
            <a:r>
              <a:rPr kumimoji="1" lang="en-US" altLang="ja-JP" dirty="0"/>
              <a:t>Flask</a:t>
            </a:r>
            <a:r>
              <a:rPr kumimoji="1" lang="ja-JP" altLang="en-US" dirty="0"/>
              <a:t>でなくても</a:t>
            </a:r>
            <a:r>
              <a:rPr kumimoji="1" lang="en-US" altLang="ja-JP" dirty="0"/>
              <a:t>web</a:t>
            </a:r>
            <a:r>
              <a:rPr kumimoji="1" lang="ja-JP" altLang="en-US" dirty="0"/>
              <a:t>プログラミングを行うことは十分に可能です。</a:t>
            </a:r>
          </a:p>
        </p:txBody>
      </p:sp>
      <p:sp>
        <p:nvSpPr>
          <p:cNvPr id="4" name="スライド番号プレースホルダー 3"/>
          <p:cNvSpPr>
            <a:spLocks noGrp="1"/>
          </p:cNvSpPr>
          <p:nvPr>
            <p:ph type="sldNum" sz="quarter" idx="5"/>
          </p:nvPr>
        </p:nvSpPr>
        <p:spPr/>
        <p:txBody>
          <a:bodyPr/>
          <a:lstStyle/>
          <a:p>
            <a:fld id="{2003ECB0-6BFB-4139-8BE9-765517EF0D9B}" type="slidenum">
              <a:rPr kumimoji="1" lang="ja-JP" altLang="en-US" smtClean="0"/>
              <a:t>8</a:t>
            </a:fld>
            <a:endParaRPr kumimoji="1" lang="ja-JP" altLang="en-US"/>
          </a:p>
        </p:txBody>
      </p:sp>
    </p:spTree>
    <p:extLst>
      <p:ext uri="{BB962C8B-B14F-4D97-AF65-F5344CB8AC3E}">
        <p14:creationId xmlns:p14="http://schemas.microsoft.com/office/powerpoint/2010/main" val="12792972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では、ソフトウェアをインストールする前に本講座で学ぶ上での注意点を一つだけ説明します。本講座は</a:t>
            </a:r>
            <a:r>
              <a:rPr kumimoji="1" lang="en-US" altLang="ja-JP" dirty="0"/>
              <a:t>Web</a:t>
            </a:r>
            <a:r>
              <a:rPr kumimoji="1" lang="ja-JP" altLang="en-US" dirty="0"/>
              <a:t>プログラミングのビデオ教材であるため、当たり前ですがプログラミングを行います。プログラムは画面に載せていますが、コードの説明というより中身の説明をすることに重点を置いているためコードを動画教材の時間内で書くことを想定していません。そのため画面に映るコードを自分で打ち込む際には一時停止をすることを推奨します。</a:t>
            </a:r>
          </a:p>
        </p:txBody>
      </p:sp>
      <p:sp>
        <p:nvSpPr>
          <p:cNvPr id="4" name="スライド番号プレースホルダー 3"/>
          <p:cNvSpPr>
            <a:spLocks noGrp="1"/>
          </p:cNvSpPr>
          <p:nvPr>
            <p:ph type="sldNum" sz="quarter" idx="5"/>
          </p:nvPr>
        </p:nvSpPr>
        <p:spPr/>
        <p:txBody>
          <a:bodyPr/>
          <a:lstStyle/>
          <a:p>
            <a:fld id="{2003ECB0-6BFB-4139-8BE9-765517EF0D9B}" type="slidenum">
              <a:rPr kumimoji="1" lang="ja-JP" altLang="en-US" smtClean="0"/>
              <a:t>9</a:t>
            </a:fld>
            <a:endParaRPr kumimoji="1" lang="ja-JP" altLang="en-US"/>
          </a:p>
        </p:txBody>
      </p:sp>
    </p:spTree>
    <p:extLst>
      <p:ext uri="{BB962C8B-B14F-4D97-AF65-F5344CB8AC3E}">
        <p14:creationId xmlns:p14="http://schemas.microsoft.com/office/powerpoint/2010/main" val="38582992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9683C76-D7DD-380C-477C-EB543EBB9163}"/>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FE7A3124-F7DC-7C1F-4791-CAAD4147382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D2827B9C-831F-C884-030F-54019EA245BF}"/>
              </a:ext>
            </a:extLst>
          </p:cNvPr>
          <p:cNvSpPr>
            <a:spLocks noGrp="1"/>
          </p:cNvSpPr>
          <p:nvPr>
            <p:ph type="dt" sz="half" idx="10"/>
          </p:nvPr>
        </p:nvSpPr>
        <p:spPr/>
        <p:txBody>
          <a:bodyPr/>
          <a:lstStyle/>
          <a:p>
            <a:fld id="{3E7023B6-0D28-47F8-AE61-F6D1B6EAA83C}" type="datetimeFigureOut">
              <a:rPr kumimoji="1" lang="ja-JP" altLang="en-US" smtClean="0"/>
              <a:t>2022/7/20</a:t>
            </a:fld>
            <a:endParaRPr kumimoji="1" lang="ja-JP" altLang="en-US"/>
          </a:p>
        </p:txBody>
      </p:sp>
      <p:sp>
        <p:nvSpPr>
          <p:cNvPr id="5" name="フッター プレースホルダー 4">
            <a:extLst>
              <a:ext uri="{FF2B5EF4-FFF2-40B4-BE49-F238E27FC236}">
                <a16:creationId xmlns:a16="http://schemas.microsoft.com/office/drawing/2014/main" id="{51765FE2-EEBD-11F4-0CBF-DDB79F3C0F0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006B430-551C-D365-C503-9B35258FCC8D}"/>
              </a:ext>
            </a:extLst>
          </p:cNvPr>
          <p:cNvSpPr>
            <a:spLocks noGrp="1"/>
          </p:cNvSpPr>
          <p:nvPr>
            <p:ph type="sldNum" sz="quarter" idx="12"/>
          </p:nvPr>
        </p:nvSpPr>
        <p:spPr/>
        <p:txBody>
          <a:bodyPr/>
          <a:lstStyle/>
          <a:p>
            <a:fld id="{20AD0215-1ABD-4634-84A2-A51DE3E189B7}" type="slidenum">
              <a:rPr kumimoji="1" lang="ja-JP" altLang="en-US" smtClean="0"/>
              <a:t>‹#›</a:t>
            </a:fld>
            <a:endParaRPr kumimoji="1" lang="ja-JP" altLang="en-US"/>
          </a:p>
        </p:txBody>
      </p:sp>
    </p:spTree>
    <p:extLst>
      <p:ext uri="{BB962C8B-B14F-4D97-AF65-F5344CB8AC3E}">
        <p14:creationId xmlns:p14="http://schemas.microsoft.com/office/powerpoint/2010/main" val="33700006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E0C21BA-69B0-3598-ACCC-4F796F33CB9C}"/>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1CE1D5E4-E65A-2FB0-62D6-1E95D1098821}"/>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C08C10E-EED2-367A-6F72-44BA841A7F74}"/>
              </a:ext>
            </a:extLst>
          </p:cNvPr>
          <p:cNvSpPr>
            <a:spLocks noGrp="1"/>
          </p:cNvSpPr>
          <p:nvPr>
            <p:ph type="dt" sz="half" idx="10"/>
          </p:nvPr>
        </p:nvSpPr>
        <p:spPr/>
        <p:txBody>
          <a:bodyPr/>
          <a:lstStyle/>
          <a:p>
            <a:fld id="{3E7023B6-0D28-47F8-AE61-F6D1B6EAA83C}" type="datetimeFigureOut">
              <a:rPr kumimoji="1" lang="ja-JP" altLang="en-US" smtClean="0"/>
              <a:t>2022/7/20</a:t>
            </a:fld>
            <a:endParaRPr kumimoji="1" lang="ja-JP" altLang="en-US"/>
          </a:p>
        </p:txBody>
      </p:sp>
      <p:sp>
        <p:nvSpPr>
          <p:cNvPr id="5" name="フッター プレースホルダー 4">
            <a:extLst>
              <a:ext uri="{FF2B5EF4-FFF2-40B4-BE49-F238E27FC236}">
                <a16:creationId xmlns:a16="http://schemas.microsoft.com/office/drawing/2014/main" id="{D033409C-D070-1EAB-1A7C-B5E2B0123F8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F49064C-3844-37B8-3434-C5ED569A292D}"/>
              </a:ext>
            </a:extLst>
          </p:cNvPr>
          <p:cNvSpPr>
            <a:spLocks noGrp="1"/>
          </p:cNvSpPr>
          <p:nvPr>
            <p:ph type="sldNum" sz="quarter" idx="12"/>
          </p:nvPr>
        </p:nvSpPr>
        <p:spPr/>
        <p:txBody>
          <a:bodyPr/>
          <a:lstStyle/>
          <a:p>
            <a:fld id="{20AD0215-1ABD-4634-84A2-A51DE3E189B7}" type="slidenum">
              <a:rPr kumimoji="1" lang="ja-JP" altLang="en-US" smtClean="0"/>
              <a:t>‹#›</a:t>
            </a:fld>
            <a:endParaRPr kumimoji="1" lang="ja-JP" altLang="en-US"/>
          </a:p>
        </p:txBody>
      </p:sp>
    </p:spTree>
    <p:extLst>
      <p:ext uri="{BB962C8B-B14F-4D97-AF65-F5344CB8AC3E}">
        <p14:creationId xmlns:p14="http://schemas.microsoft.com/office/powerpoint/2010/main" val="7959396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9022784B-CA94-7297-4162-591B2F266107}"/>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BF161FFC-2167-4869-A003-B8FBB27BCF51}"/>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C39A01D-B02E-7304-A36E-9E8006F6323F}"/>
              </a:ext>
            </a:extLst>
          </p:cNvPr>
          <p:cNvSpPr>
            <a:spLocks noGrp="1"/>
          </p:cNvSpPr>
          <p:nvPr>
            <p:ph type="dt" sz="half" idx="10"/>
          </p:nvPr>
        </p:nvSpPr>
        <p:spPr/>
        <p:txBody>
          <a:bodyPr/>
          <a:lstStyle/>
          <a:p>
            <a:fld id="{3E7023B6-0D28-47F8-AE61-F6D1B6EAA83C}" type="datetimeFigureOut">
              <a:rPr kumimoji="1" lang="ja-JP" altLang="en-US" smtClean="0"/>
              <a:t>2022/7/20</a:t>
            </a:fld>
            <a:endParaRPr kumimoji="1" lang="ja-JP" altLang="en-US"/>
          </a:p>
        </p:txBody>
      </p:sp>
      <p:sp>
        <p:nvSpPr>
          <p:cNvPr id="5" name="フッター プレースホルダー 4">
            <a:extLst>
              <a:ext uri="{FF2B5EF4-FFF2-40B4-BE49-F238E27FC236}">
                <a16:creationId xmlns:a16="http://schemas.microsoft.com/office/drawing/2014/main" id="{9E9144CD-7751-2437-0768-9806A952B74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21F33AD-DD25-FE4D-87CE-3E175BE359F0}"/>
              </a:ext>
            </a:extLst>
          </p:cNvPr>
          <p:cNvSpPr>
            <a:spLocks noGrp="1"/>
          </p:cNvSpPr>
          <p:nvPr>
            <p:ph type="sldNum" sz="quarter" idx="12"/>
          </p:nvPr>
        </p:nvSpPr>
        <p:spPr/>
        <p:txBody>
          <a:bodyPr/>
          <a:lstStyle/>
          <a:p>
            <a:fld id="{20AD0215-1ABD-4634-84A2-A51DE3E189B7}" type="slidenum">
              <a:rPr kumimoji="1" lang="ja-JP" altLang="en-US" smtClean="0"/>
              <a:t>‹#›</a:t>
            </a:fld>
            <a:endParaRPr kumimoji="1" lang="ja-JP" altLang="en-US"/>
          </a:p>
        </p:txBody>
      </p:sp>
    </p:spTree>
    <p:extLst>
      <p:ext uri="{BB962C8B-B14F-4D97-AF65-F5344CB8AC3E}">
        <p14:creationId xmlns:p14="http://schemas.microsoft.com/office/powerpoint/2010/main" val="1316877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CD248E9-5C27-B599-0E96-20DBC317FC05}"/>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05D6B950-4E6E-AEE9-587B-DD4BD62112A8}"/>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70E336E-5027-6EFA-C77A-A64E0E1B43F9}"/>
              </a:ext>
            </a:extLst>
          </p:cNvPr>
          <p:cNvSpPr>
            <a:spLocks noGrp="1"/>
          </p:cNvSpPr>
          <p:nvPr>
            <p:ph type="dt" sz="half" idx="10"/>
          </p:nvPr>
        </p:nvSpPr>
        <p:spPr/>
        <p:txBody>
          <a:bodyPr/>
          <a:lstStyle/>
          <a:p>
            <a:fld id="{3E7023B6-0D28-47F8-AE61-F6D1B6EAA83C}" type="datetimeFigureOut">
              <a:rPr kumimoji="1" lang="ja-JP" altLang="en-US" smtClean="0"/>
              <a:t>2022/7/20</a:t>
            </a:fld>
            <a:endParaRPr kumimoji="1" lang="ja-JP" altLang="en-US"/>
          </a:p>
        </p:txBody>
      </p:sp>
      <p:sp>
        <p:nvSpPr>
          <p:cNvPr id="5" name="フッター プレースホルダー 4">
            <a:extLst>
              <a:ext uri="{FF2B5EF4-FFF2-40B4-BE49-F238E27FC236}">
                <a16:creationId xmlns:a16="http://schemas.microsoft.com/office/drawing/2014/main" id="{0457AD15-F9C5-7947-95F3-F208854A605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9AE5260-7E4A-7D67-03C9-0D46AFF1E5E2}"/>
              </a:ext>
            </a:extLst>
          </p:cNvPr>
          <p:cNvSpPr>
            <a:spLocks noGrp="1"/>
          </p:cNvSpPr>
          <p:nvPr>
            <p:ph type="sldNum" sz="quarter" idx="12"/>
          </p:nvPr>
        </p:nvSpPr>
        <p:spPr/>
        <p:txBody>
          <a:bodyPr/>
          <a:lstStyle/>
          <a:p>
            <a:fld id="{20AD0215-1ABD-4634-84A2-A51DE3E189B7}" type="slidenum">
              <a:rPr kumimoji="1" lang="ja-JP" altLang="en-US" smtClean="0"/>
              <a:t>‹#›</a:t>
            </a:fld>
            <a:endParaRPr kumimoji="1" lang="ja-JP" altLang="en-US"/>
          </a:p>
        </p:txBody>
      </p:sp>
    </p:spTree>
    <p:extLst>
      <p:ext uri="{BB962C8B-B14F-4D97-AF65-F5344CB8AC3E}">
        <p14:creationId xmlns:p14="http://schemas.microsoft.com/office/powerpoint/2010/main" val="3060909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D46C588-564C-680D-5ED2-A6028B044CA2}"/>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4787566B-B626-6502-07C6-0DCB1F3CED5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F7824DDB-2F64-40B1-0C5C-0268E8052BE3}"/>
              </a:ext>
            </a:extLst>
          </p:cNvPr>
          <p:cNvSpPr>
            <a:spLocks noGrp="1"/>
          </p:cNvSpPr>
          <p:nvPr>
            <p:ph type="dt" sz="half" idx="10"/>
          </p:nvPr>
        </p:nvSpPr>
        <p:spPr/>
        <p:txBody>
          <a:bodyPr/>
          <a:lstStyle/>
          <a:p>
            <a:fld id="{3E7023B6-0D28-47F8-AE61-F6D1B6EAA83C}" type="datetimeFigureOut">
              <a:rPr kumimoji="1" lang="ja-JP" altLang="en-US" smtClean="0"/>
              <a:t>2022/7/20</a:t>
            </a:fld>
            <a:endParaRPr kumimoji="1" lang="ja-JP" altLang="en-US"/>
          </a:p>
        </p:txBody>
      </p:sp>
      <p:sp>
        <p:nvSpPr>
          <p:cNvPr id="5" name="フッター プレースホルダー 4">
            <a:extLst>
              <a:ext uri="{FF2B5EF4-FFF2-40B4-BE49-F238E27FC236}">
                <a16:creationId xmlns:a16="http://schemas.microsoft.com/office/drawing/2014/main" id="{046B543B-8506-0166-8BFD-8E497D793D7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3338019-D5B0-D015-CC19-FC9B9DFF919F}"/>
              </a:ext>
            </a:extLst>
          </p:cNvPr>
          <p:cNvSpPr>
            <a:spLocks noGrp="1"/>
          </p:cNvSpPr>
          <p:nvPr>
            <p:ph type="sldNum" sz="quarter" idx="12"/>
          </p:nvPr>
        </p:nvSpPr>
        <p:spPr/>
        <p:txBody>
          <a:bodyPr/>
          <a:lstStyle/>
          <a:p>
            <a:fld id="{20AD0215-1ABD-4634-84A2-A51DE3E189B7}" type="slidenum">
              <a:rPr kumimoji="1" lang="ja-JP" altLang="en-US" smtClean="0"/>
              <a:t>‹#›</a:t>
            </a:fld>
            <a:endParaRPr kumimoji="1" lang="ja-JP" altLang="en-US"/>
          </a:p>
        </p:txBody>
      </p:sp>
    </p:spTree>
    <p:extLst>
      <p:ext uri="{BB962C8B-B14F-4D97-AF65-F5344CB8AC3E}">
        <p14:creationId xmlns:p14="http://schemas.microsoft.com/office/powerpoint/2010/main" val="40927511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0D1D0C9-F82F-7BFD-BFE1-3B0A7960437E}"/>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046B210-B27F-48C5-4995-B374E46EF951}"/>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1EEBC7F3-C9E2-B75A-19BC-ECF7C1D4FDAB}"/>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75F5B321-9FFE-3E1C-04FB-74B5FEB94B91}"/>
              </a:ext>
            </a:extLst>
          </p:cNvPr>
          <p:cNvSpPr>
            <a:spLocks noGrp="1"/>
          </p:cNvSpPr>
          <p:nvPr>
            <p:ph type="dt" sz="half" idx="10"/>
          </p:nvPr>
        </p:nvSpPr>
        <p:spPr/>
        <p:txBody>
          <a:bodyPr/>
          <a:lstStyle/>
          <a:p>
            <a:fld id="{3E7023B6-0D28-47F8-AE61-F6D1B6EAA83C}" type="datetimeFigureOut">
              <a:rPr kumimoji="1" lang="ja-JP" altLang="en-US" smtClean="0"/>
              <a:t>2022/7/20</a:t>
            </a:fld>
            <a:endParaRPr kumimoji="1" lang="ja-JP" altLang="en-US"/>
          </a:p>
        </p:txBody>
      </p:sp>
      <p:sp>
        <p:nvSpPr>
          <p:cNvPr id="6" name="フッター プレースホルダー 5">
            <a:extLst>
              <a:ext uri="{FF2B5EF4-FFF2-40B4-BE49-F238E27FC236}">
                <a16:creationId xmlns:a16="http://schemas.microsoft.com/office/drawing/2014/main" id="{71239958-0188-37A1-495D-2574DCC4E475}"/>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52345ECD-B6E3-DC7C-5041-994D960D1A92}"/>
              </a:ext>
            </a:extLst>
          </p:cNvPr>
          <p:cNvSpPr>
            <a:spLocks noGrp="1"/>
          </p:cNvSpPr>
          <p:nvPr>
            <p:ph type="sldNum" sz="quarter" idx="12"/>
          </p:nvPr>
        </p:nvSpPr>
        <p:spPr/>
        <p:txBody>
          <a:bodyPr/>
          <a:lstStyle/>
          <a:p>
            <a:fld id="{20AD0215-1ABD-4634-84A2-A51DE3E189B7}" type="slidenum">
              <a:rPr kumimoji="1" lang="ja-JP" altLang="en-US" smtClean="0"/>
              <a:t>‹#›</a:t>
            </a:fld>
            <a:endParaRPr kumimoji="1" lang="ja-JP" altLang="en-US"/>
          </a:p>
        </p:txBody>
      </p:sp>
    </p:spTree>
    <p:extLst>
      <p:ext uri="{BB962C8B-B14F-4D97-AF65-F5344CB8AC3E}">
        <p14:creationId xmlns:p14="http://schemas.microsoft.com/office/powerpoint/2010/main" val="36737931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EBD6D4A-81D8-BAF6-3968-3E65DE2765BF}"/>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809169A-7EE7-D8AF-D44F-75F6C92B2A9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DEDE5DF6-DEC0-316F-12AC-FCF4502876C3}"/>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4E5DE291-D2E8-0696-96CC-7E8DD22EE3C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2B002FF7-1564-1148-418B-6AE74AB8377E}"/>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77455365-1C34-A122-7092-8F4729AC91AC}"/>
              </a:ext>
            </a:extLst>
          </p:cNvPr>
          <p:cNvSpPr>
            <a:spLocks noGrp="1"/>
          </p:cNvSpPr>
          <p:nvPr>
            <p:ph type="dt" sz="half" idx="10"/>
          </p:nvPr>
        </p:nvSpPr>
        <p:spPr/>
        <p:txBody>
          <a:bodyPr/>
          <a:lstStyle/>
          <a:p>
            <a:fld id="{3E7023B6-0D28-47F8-AE61-F6D1B6EAA83C}" type="datetimeFigureOut">
              <a:rPr kumimoji="1" lang="ja-JP" altLang="en-US" smtClean="0"/>
              <a:t>2022/7/20</a:t>
            </a:fld>
            <a:endParaRPr kumimoji="1" lang="ja-JP" altLang="en-US"/>
          </a:p>
        </p:txBody>
      </p:sp>
      <p:sp>
        <p:nvSpPr>
          <p:cNvPr id="8" name="フッター プレースホルダー 7">
            <a:extLst>
              <a:ext uri="{FF2B5EF4-FFF2-40B4-BE49-F238E27FC236}">
                <a16:creationId xmlns:a16="http://schemas.microsoft.com/office/drawing/2014/main" id="{8819CA8B-0E97-0F6C-DC73-770B8F6FFBD4}"/>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9F91220C-6D59-1D2F-C4C0-A9A2CA88E280}"/>
              </a:ext>
            </a:extLst>
          </p:cNvPr>
          <p:cNvSpPr>
            <a:spLocks noGrp="1"/>
          </p:cNvSpPr>
          <p:nvPr>
            <p:ph type="sldNum" sz="quarter" idx="12"/>
          </p:nvPr>
        </p:nvSpPr>
        <p:spPr/>
        <p:txBody>
          <a:bodyPr/>
          <a:lstStyle/>
          <a:p>
            <a:fld id="{20AD0215-1ABD-4634-84A2-A51DE3E189B7}" type="slidenum">
              <a:rPr kumimoji="1" lang="ja-JP" altLang="en-US" smtClean="0"/>
              <a:t>‹#›</a:t>
            </a:fld>
            <a:endParaRPr kumimoji="1" lang="ja-JP" altLang="en-US"/>
          </a:p>
        </p:txBody>
      </p:sp>
    </p:spTree>
    <p:extLst>
      <p:ext uri="{BB962C8B-B14F-4D97-AF65-F5344CB8AC3E}">
        <p14:creationId xmlns:p14="http://schemas.microsoft.com/office/powerpoint/2010/main" val="4677862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32233DF-2B7B-3850-8BCA-B9F8BD099167}"/>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2FBFD3E5-4769-C999-7524-2C1D8D28F7AC}"/>
              </a:ext>
            </a:extLst>
          </p:cNvPr>
          <p:cNvSpPr>
            <a:spLocks noGrp="1"/>
          </p:cNvSpPr>
          <p:nvPr>
            <p:ph type="dt" sz="half" idx="10"/>
          </p:nvPr>
        </p:nvSpPr>
        <p:spPr/>
        <p:txBody>
          <a:bodyPr/>
          <a:lstStyle/>
          <a:p>
            <a:fld id="{3E7023B6-0D28-47F8-AE61-F6D1B6EAA83C}" type="datetimeFigureOut">
              <a:rPr kumimoji="1" lang="ja-JP" altLang="en-US" smtClean="0"/>
              <a:t>2022/7/20</a:t>
            </a:fld>
            <a:endParaRPr kumimoji="1" lang="ja-JP" altLang="en-US"/>
          </a:p>
        </p:txBody>
      </p:sp>
      <p:sp>
        <p:nvSpPr>
          <p:cNvPr id="4" name="フッター プレースホルダー 3">
            <a:extLst>
              <a:ext uri="{FF2B5EF4-FFF2-40B4-BE49-F238E27FC236}">
                <a16:creationId xmlns:a16="http://schemas.microsoft.com/office/drawing/2014/main" id="{C4E756FC-DEF9-0879-D6BD-DCF20B9B167B}"/>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0A9BA660-AFAF-12BA-92B9-B288DB698292}"/>
              </a:ext>
            </a:extLst>
          </p:cNvPr>
          <p:cNvSpPr>
            <a:spLocks noGrp="1"/>
          </p:cNvSpPr>
          <p:nvPr>
            <p:ph type="sldNum" sz="quarter" idx="12"/>
          </p:nvPr>
        </p:nvSpPr>
        <p:spPr/>
        <p:txBody>
          <a:bodyPr/>
          <a:lstStyle/>
          <a:p>
            <a:fld id="{20AD0215-1ABD-4634-84A2-A51DE3E189B7}" type="slidenum">
              <a:rPr kumimoji="1" lang="ja-JP" altLang="en-US" smtClean="0"/>
              <a:t>‹#›</a:t>
            </a:fld>
            <a:endParaRPr kumimoji="1" lang="ja-JP" altLang="en-US"/>
          </a:p>
        </p:txBody>
      </p:sp>
    </p:spTree>
    <p:extLst>
      <p:ext uri="{BB962C8B-B14F-4D97-AF65-F5344CB8AC3E}">
        <p14:creationId xmlns:p14="http://schemas.microsoft.com/office/powerpoint/2010/main" val="8737096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7D120EB7-4BE7-6BB1-4B63-05DD63470629}"/>
              </a:ext>
            </a:extLst>
          </p:cNvPr>
          <p:cNvSpPr>
            <a:spLocks noGrp="1"/>
          </p:cNvSpPr>
          <p:nvPr>
            <p:ph type="dt" sz="half" idx="10"/>
          </p:nvPr>
        </p:nvSpPr>
        <p:spPr/>
        <p:txBody>
          <a:bodyPr/>
          <a:lstStyle/>
          <a:p>
            <a:fld id="{3E7023B6-0D28-47F8-AE61-F6D1B6EAA83C}" type="datetimeFigureOut">
              <a:rPr kumimoji="1" lang="ja-JP" altLang="en-US" smtClean="0"/>
              <a:t>2022/7/20</a:t>
            </a:fld>
            <a:endParaRPr kumimoji="1" lang="ja-JP" altLang="en-US"/>
          </a:p>
        </p:txBody>
      </p:sp>
      <p:sp>
        <p:nvSpPr>
          <p:cNvPr id="3" name="フッター プレースホルダー 2">
            <a:extLst>
              <a:ext uri="{FF2B5EF4-FFF2-40B4-BE49-F238E27FC236}">
                <a16:creationId xmlns:a16="http://schemas.microsoft.com/office/drawing/2014/main" id="{5E61E8ED-ED8E-7FD2-791C-6B3B482EC42B}"/>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358C5B2B-57CA-B7D3-4B66-D9D7E123B6EA}"/>
              </a:ext>
            </a:extLst>
          </p:cNvPr>
          <p:cNvSpPr>
            <a:spLocks noGrp="1"/>
          </p:cNvSpPr>
          <p:nvPr>
            <p:ph type="sldNum" sz="quarter" idx="12"/>
          </p:nvPr>
        </p:nvSpPr>
        <p:spPr/>
        <p:txBody>
          <a:bodyPr/>
          <a:lstStyle/>
          <a:p>
            <a:fld id="{20AD0215-1ABD-4634-84A2-A51DE3E189B7}" type="slidenum">
              <a:rPr kumimoji="1" lang="ja-JP" altLang="en-US" smtClean="0"/>
              <a:t>‹#›</a:t>
            </a:fld>
            <a:endParaRPr kumimoji="1" lang="ja-JP" altLang="en-US"/>
          </a:p>
        </p:txBody>
      </p:sp>
    </p:spTree>
    <p:extLst>
      <p:ext uri="{BB962C8B-B14F-4D97-AF65-F5344CB8AC3E}">
        <p14:creationId xmlns:p14="http://schemas.microsoft.com/office/powerpoint/2010/main" val="7387410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388EF93-9C0C-6F44-1790-A91AF5A8BF69}"/>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D6EB1555-6984-E735-3E29-EF0FD4833E1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0128D5F3-4283-4C3B-345E-A51AC6CA2E0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E0CFA398-D8D9-C73F-7C24-4B3E00CD12B5}"/>
              </a:ext>
            </a:extLst>
          </p:cNvPr>
          <p:cNvSpPr>
            <a:spLocks noGrp="1"/>
          </p:cNvSpPr>
          <p:nvPr>
            <p:ph type="dt" sz="half" idx="10"/>
          </p:nvPr>
        </p:nvSpPr>
        <p:spPr/>
        <p:txBody>
          <a:bodyPr/>
          <a:lstStyle/>
          <a:p>
            <a:fld id="{3E7023B6-0D28-47F8-AE61-F6D1B6EAA83C}" type="datetimeFigureOut">
              <a:rPr kumimoji="1" lang="ja-JP" altLang="en-US" smtClean="0"/>
              <a:t>2022/7/20</a:t>
            </a:fld>
            <a:endParaRPr kumimoji="1" lang="ja-JP" altLang="en-US"/>
          </a:p>
        </p:txBody>
      </p:sp>
      <p:sp>
        <p:nvSpPr>
          <p:cNvPr id="6" name="フッター プレースホルダー 5">
            <a:extLst>
              <a:ext uri="{FF2B5EF4-FFF2-40B4-BE49-F238E27FC236}">
                <a16:creationId xmlns:a16="http://schemas.microsoft.com/office/drawing/2014/main" id="{E6AEBCDC-DC4E-48AF-6E09-C4162D5EDF20}"/>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887BECA8-7576-85E0-62C9-BAF5F59E4E4D}"/>
              </a:ext>
            </a:extLst>
          </p:cNvPr>
          <p:cNvSpPr>
            <a:spLocks noGrp="1"/>
          </p:cNvSpPr>
          <p:nvPr>
            <p:ph type="sldNum" sz="quarter" idx="12"/>
          </p:nvPr>
        </p:nvSpPr>
        <p:spPr/>
        <p:txBody>
          <a:bodyPr/>
          <a:lstStyle/>
          <a:p>
            <a:fld id="{20AD0215-1ABD-4634-84A2-A51DE3E189B7}" type="slidenum">
              <a:rPr kumimoji="1" lang="ja-JP" altLang="en-US" smtClean="0"/>
              <a:t>‹#›</a:t>
            </a:fld>
            <a:endParaRPr kumimoji="1" lang="ja-JP" altLang="en-US"/>
          </a:p>
        </p:txBody>
      </p:sp>
    </p:spTree>
    <p:extLst>
      <p:ext uri="{BB962C8B-B14F-4D97-AF65-F5344CB8AC3E}">
        <p14:creationId xmlns:p14="http://schemas.microsoft.com/office/powerpoint/2010/main" val="39010046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18972C7-EB3B-1A1C-4D9A-2424A727A825}"/>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0F363033-E7B7-2828-F31B-DF77CAF6B0B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3B3C3B23-557A-B166-39B9-1CAC7A65E3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D1289470-174D-3069-8390-9B1FD1E4623A}"/>
              </a:ext>
            </a:extLst>
          </p:cNvPr>
          <p:cNvSpPr>
            <a:spLocks noGrp="1"/>
          </p:cNvSpPr>
          <p:nvPr>
            <p:ph type="dt" sz="half" idx="10"/>
          </p:nvPr>
        </p:nvSpPr>
        <p:spPr/>
        <p:txBody>
          <a:bodyPr/>
          <a:lstStyle/>
          <a:p>
            <a:fld id="{3E7023B6-0D28-47F8-AE61-F6D1B6EAA83C}" type="datetimeFigureOut">
              <a:rPr kumimoji="1" lang="ja-JP" altLang="en-US" smtClean="0"/>
              <a:t>2022/7/20</a:t>
            </a:fld>
            <a:endParaRPr kumimoji="1" lang="ja-JP" altLang="en-US"/>
          </a:p>
        </p:txBody>
      </p:sp>
      <p:sp>
        <p:nvSpPr>
          <p:cNvPr id="6" name="フッター プレースホルダー 5">
            <a:extLst>
              <a:ext uri="{FF2B5EF4-FFF2-40B4-BE49-F238E27FC236}">
                <a16:creationId xmlns:a16="http://schemas.microsoft.com/office/drawing/2014/main" id="{3BA7F75A-0729-DD93-A08A-E6B2BA763B86}"/>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D2807CCA-7A3B-EF1E-1739-0654F2AA08C9}"/>
              </a:ext>
            </a:extLst>
          </p:cNvPr>
          <p:cNvSpPr>
            <a:spLocks noGrp="1"/>
          </p:cNvSpPr>
          <p:nvPr>
            <p:ph type="sldNum" sz="quarter" idx="12"/>
          </p:nvPr>
        </p:nvSpPr>
        <p:spPr/>
        <p:txBody>
          <a:bodyPr/>
          <a:lstStyle/>
          <a:p>
            <a:fld id="{20AD0215-1ABD-4634-84A2-A51DE3E189B7}" type="slidenum">
              <a:rPr kumimoji="1" lang="ja-JP" altLang="en-US" smtClean="0"/>
              <a:t>‹#›</a:t>
            </a:fld>
            <a:endParaRPr kumimoji="1" lang="ja-JP" altLang="en-US"/>
          </a:p>
        </p:txBody>
      </p:sp>
    </p:spTree>
    <p:extLst>
      <p:ext uri="{BB962C8B-B14F-4D97-AF65-F5344CB8AC3E}">
        <p14:creationId xmlns:p14="http://schemas.microsoft.com/office/powerpoint/2010/main" val="36074535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30BB6E15-C638-AB8B-3CD0-516E55E1D48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BDA754A-5123-6317-63CA-DF5679FDBC8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75FBD02-4A43-906F-9BBE-5FD8FC8D2B3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7023B6-0D28-47F8-AE61-F6D1B6EAA83C}" type="datetimeFigureOut">
              <a:rPr kumimoji="1" lang="ja-JP" altLang="en-US" smtClean="0"/>
              <a:t>2022/7/20</a:t>
            </a:fld>
            <a:endParaRPr kumimoji="1" lang="ja-JP" altLang="en-US"/>
          </a:p>
        </p:txBody>
      </p:sp>
      <p:sp>
        <p:nvSpPr>
          <p:cNvPr id="5" name="フッター プレースホルダー 4">
            <a:extLst>
              <a:ext uri="{FF2B5EF4-FFF2-40B4-BE49-F238E27FC236}">
                <a16:creationId xmlns:a16="http://schemas.microsoft.com/office/drawing/2014/main" id="{E26E5FF8-A2F1-2F14-8F1B-56FC47FD278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4FAE2F0E-9307-94A0-73D0-91D1CF83DC8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AD0215-1ABD-4634-84A2-A51DE3E189B7}" type="slidenum">
              <a:rPr kumimoji="1" lang="ja-JP" altLang="en-US" smtClean="0"/>
              <a:t>‹#›</a:t>
            </a:fld>
            <a:endParaRPr kumimoji="1" lang="ja-JP" altLang="en-US"/>
          </a:p>
        </p:txBody>
      </p:sp>
    </p:spTree>
    <p:extLst>
      <p:ext uri="{BB962C8B-B14F-4D97-AF65-F5344CB8AC3E}">
        <p14:creationId xmlns:p14="http://schemas.microsoft.com/office/powerpoint/2010/main" val="33993803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C87CD64-FB9C-CEDE-1849-009257778452}"/>
              </a:ext>
            </a:extLst>
          </p:cNvPr>
          <p:cNvSpPr>
            <a:spLocks noGrp="1"/>
          </p:cNvSpPr>
          <p:nvPr>
            <p:ph type="ctrTitle"/>
          </p:nvPr>
        </p:nvSpPr>
        <p:spPr>
          <a:xfrm>
            <a:off x="818983" y="1122363"/>
            <a:ext cx="10511625" cy="2387600"/>
          </a:xfrm>
        </p:spPr>
        <p:txBody>
          <a:bodyPr>
            <a:normAutofit fontScale="90000"/>
          </a:bodyPr>
          <a:lstStyle/>
          <a:p>
            <a:r>
              <a:rPr kumimoji="1" lang="ja-JP" altLang="en-US" dirty="0"/>
              <a:t>第</a:t>
            </a:r>
            <a:r>
              <a:rPr kumimoji="1" lang="en-US" altLang="ja-JP" dirty="0"/>
              <a:t>00</a:t>
            </a:r>
            <a:r>
              <a:rPr kumimoji="1" lang="ja-JP" altLang="en-US" dirty="0"/>
              <a:t>回</a:t>
            </a:r>
            <a:br>
              <a:rPr kumimoji="1" lang="en-US" altLang="ja-JP" dirty="0"/>
            </a:br>
            <a:r>
              <a:rPr kumimoji="1" lang="ja-JP" altLang="en-US" dirty="0"/>
              <a:t>導入と環境の構築</a:t>
            </a:r>
            <a:br>
              <a:rPr kumimoji="1" lang="en-US" altLang="ja-JP" dirty="0"/>
            </a:br>
            <a:r>
              <a:rPr kumimoji="1" lang="ja-JP" altLang="en-US" dirty="0"/>
              <a:t>～</a:t>
            </a:r>
            <a:r>
              <a:rPr kumimoji="1" lang="en-US" altLang="ja-JP" dirty="0"/>
              <a:t>Web</a:t>
            </a:r>
            <a:r>
              <a:rPr kumimoji="1" lang="ja-JP" altLang="en-US" dirty="0"/>
              <a:t>サービスに必要なソフト～</a:t>
            </a:r>
          </a:p>
        </p:txBody>
      </p:sp>
      <p:sp>
        <p:nvSpPr>
          <p:cNvPr id="3" name="字幕 2">
            <a:extLst>
              <a:ext uri="{FF2B5EF4-FFF2-40B4-BE49-F238E27FC236}">
                <a16:creationId xmlns:a16="http://schemas.microsoft.com/office/drawing/2014/main" id="{CC2D96A1-6B01-341F-A023-ECC018B42899}"/>
              </a:ext>
            </a:extLst>
          </p:cNvPr>
          <p:cNvSpPr>
            <a:spLocks noGrp="1"/>
          </p:cNvSpPr>
          <p:nvPr>
            <p:ph type="subTitle" idx="1"/>
          </p:nvPr>
        </p:nvSpPr>
        <p:spPr/>
        <p:txBody>
          <a:bodyPr/>
          <a:lstStyle/>
          <a:p>
            <a:r>
              <a:rPr kumimoji="1" lang="en-US" altLang="ja-JP" dirty="0"/>
              <a:t>NTanaka1994</a:t>
            </a:r>
            <a:endParaRPr kumimoji="1" lang="ja-JP" altLang="en-US" dirty="0"/>
          </a:p>
        </p:txBody>
      </p:sp>
    </p:spTree>
    <p:extLst>
      <p:ext uri="{BB962C8B-B14F-4D97-AF65-F5344CB8AC3E}">
        <p14:creationId xmlns:p14="http://schemas.microsoft.com/office/powerpoint/2010/main" val="27527615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4E6E4353-27B2-946F-9BD4-AA2CAFF53AB9}"/>
              </a:ext>
            </a:extLst>
          </p:cNvPr>
          <p:cNvPicPr>
            <a:picLocks noChangeAspect="1"/>
          </p:cNvPicPr>
          <p:nvPr/>
        </p:nvPicPr>
        <p:blipFill>
          <a:blip r:embed="rId3"/>
          <a:stretch>
            <a:fillRect/>
          </a:stretch>
        </p:blipFill>
        <p:spPr>
          <a:xfrm>
            <a:off x="1620313" y="2035148"/>
            <a:ext cx="8951373" cy="4369628"/>
          </a:xfrm>
          <a:prstGeom prst="rect">
            <a:avLst/>
          </a:prstGeom>
        </p:spPr>
      </p:pic>
      <p:sp>
        <p:nvSpPr>
          <p:cNvPr id="2" name="タイトル 1">
            <a:extLst>
              <a:ext uri="{FF2B5EF4-FFF2-40B4-BE49-F238E27FC236}">
                <a16:creationId xmlns:a16="http://schemas.microsoft.com/office/drawing/2014/main" id="{728723BB-8772-D52A-373B-36D9543D5AB8}"/>
              </a:ext>
            </a:extLst>
          </p:cNvPr>
          <p:cNvSpPr>
            <a:spLocks noGrp="1"/>
          </p:cNvSpPr>
          <p:nvPr>
            <p:ph type="title"/>
          </p:nvPr>
        </p:nvSpPr>
        <p:spPr/>
        <p:txBody>
          <a:bodyPr/>
          <a:lstStyle/>
          <a:p>
            <a:r>
              <a:rPr lang="en-US" altLang="ja-JP" dirty="0" err="1"/>
              <a:t>Xampp</a:t>
            </a:r>
            <a:r>
              <a:rPr lang="ja-JP" altLang="en-US" dirty="0"/>
              <a:t>のインストール</a:t>
            </a:r>
          </a:p>
        </p:txBody>
      </p:sp>
      <p:cxnSp>
        <p:nvCxnSpPr>
          <p:cNvPr id="6" name="直線矢印コネクタ 5">
            <a:extLst>
              <a:ext uri="{FF2B5EF4-FFF2-40B4-BE49-F238E27FC236}">
                <a16:creationId xmlns:a16="http://schemas.microsoft.com/office/drawing/2014/main" id="{1A630653-E703-84D5-BDFB-4E081042F3E0}"/>
              </a:ext>
            </a:extLst>
          </p:cNvPr>
          <p:cNvCxnSpPr>
            <a:cxnSpLocks/>
            <a:stCxn id="7" idx="1"/>
          </p:cNvCxnSpPr>
          <p:nvPr/>
        </p:nvCxnSpPr>
        <p:spPr>
          <a:xfrm flipH="1" flipV="1">
            <a:off x="3371353" y="3523620"/>
            <a:ext cx="1439186" cy="178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 name="テキスト ボックス 6">
            <a:extLst>
              <a:ext uri="{FF2B5EF4-FFF2-40B4-BE49-F238E27FC236}">
                <a16:creationId xmlns:a16="http://schemas.microsoft.com/office/drawing/2014/main" id="{D9838985-95F2-B7D5-DA34-447A304B8711}"/>
              </a:ext>
            </a:extLst>
          </p:cNvPr>
          <p:cNvSpPr txBox="1"/>
          <p:nvPr/>
        </p:nvSpPr>
        <p:spPr>
          <a:xfrm>
            <a:off x="4810539" y="3340738"/>
            <a:ext cx="1800493"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kumimoji="1" lang="ja-JP" altLang="en-US" dirty="0"/>
              <a:t>ここをクリック</a:t>
            </a:r>
          </a:p>
        </p:txBody>
      </p:sp>
      <p:sp>
        <p:nvSpPr>
          <p:cNvPr id="9" name="テキスト ボックス 8">
            <a:extLst>
              <a:ext uri="{FF2B5EF4-FFF2-40B4-BE49-F238E27FC236}">
                <a16:creationId xmlns:a16="http://schemas.microsoft.com/office/drawing/2014/main" id="{D7C144B8-0057-7160-67F3-98F45E07F01B}"/>
              </a:ext>
            </a:extLst>
          </p:cNvPr>
          <p:cNvSpPr txBox="1"/>
          <p:nvPr/>
        </p:nvSpPr>
        <p:spPr>
          <a:xfrm>
            <a:off x="3579413" y="2035148"/>
            <a:ext cx="3058851"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kumimoji="1" lang="en-US" altLang="ja-JP" dirty="0"/>
              <a:t>Google</a:t>
            </a:r>
            <a:r>
              <a:rPr kumimoji="1" lang="ja-JP" altLang="en-US" dirty="0"/>
              <a:t>で「</a:t>
            </a:r>
            <a:r>
              <a:rPr kumimoji="1" lang="en-US" altLang="ja-JP" dirty="0" err="1"/>
              <a:t>Xampp</a:t>
            </a:r>
            <a:r>
              <a:rPr kumimoji="1" lang="ja-JP" altLang="en-US" dirty="0"/>
              <a:t>」と検索</a:t>
            </a:r>
          </a:p>
        </p:txBody>
      </p:sp>
    </p:spTree>
    <p:extLst>
      <p:ext uri="{BB962C8B-B14F-4D97-AF65-F5344CB8AC3E}">
        <p14:creationId xmlns:p14="http://schemas.microsoft.com/office/powerpoint/2010/main" val="11750793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FBEF0EC6-6E19-EF48-85A1-210D73EE8EB9}"/>
              </a:ext>
            </a:extLst>
          </p:cNvPr>
          <p:cNvPicPr>
            <a:picLocks noChangeAspect="1"/>
          </p:cNvPicPr>
          <p:nvPr/>
        </p:nvPicPr>
        <p:blipFill>
          <a:blip r:embed="rId3"/>
          <a:stretch>
            <a:fillRect/>
          </a:stretch>
        </p:blipFill>
        <p:spPr>
          <a:xfrm>
            <a:off x="2472170" y="1698639"/>
            <a:ext cx="7231757" cy="4491909"/>
          </a:xfrm>
          <a:prstGeom prst="rect">
            <a:avLst/>
          </a:prstGeom>
        </p:spPr>
      </p:pic>
      <p:sp>
        <p:nvSpPr>
          <p:cNvPr id="3" name="タイトル 1">
            <a:extLst>
              <a:ext uri="{FF2B5EF4-FFF2-40B4-BE49-F238E27FC236}">
                <a16:creationId xmlns:a16="http://schemas.microsoft.com/office/drawing/2014/main" id="{7F568048-2525-565A-07D1-89A5D64D77E8}"/>
              </a:ext>
            </a:extLst>
          </p:cNvPr>
          <p:cNvSpPr>
            <a:spLocks noGrp="1"/>
          </p:cNvSpPr>
          <p:nvPr>
            <p:ph type="title"/>
          </p:nvPr>
        </p:nvSpPr>
        <p:spPr>
          <a:xfrm>
            <a:off x="838200" y="365125"/>
            <a:ext cx="10515600" cy="1325563"/>
          </a:xfrm>
        </p:spPr>
        <p:txBody>
          <a:bodyPr/>
          <a:lstStyle/>
          <a:p>
            <a:r>
              <a:rPr lang="en-US" altLang="ja-JP" dirty="0" err="1"/>
              <a:t>Xampp</a:t>
            </a:r>
            <a:r>
              <a:rPr lang="ja-JP" altLang="en-US" dirty="0"/>
              <a:t>のインストール</a:t>
            </a:r>
          </a:p>
        </p:txBody>
      </p:sp>
      <p:sp>
        <p:nvSpPr>
          <p:cNvPr id="2" name="正方形/長方形 1">
            <a:extLst>
              <a:ext uri="{FF2B5EF4-FFF2-40B4-BE49-F238E27FC236}">
                <a16:creationId xmlns:a16="http://schemas.microsoft.com/office/drawing/2014/main" id="{BAB79EB0-01EE-DF5B-4AFA-6BE83CDF407F}"/>
              </a:ext>
            </a:extLst>
          </p:cNvPr>
          <p:cNvSpPr/>
          <p:nvPr/>
        </p:nvSpPr>
        <p:spPr>
          <a:xfrm>
            <a:off x="4349363" y="5398936"/>
            <a:ext cx="1653872" cy="73152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4A5C617F-ED37-DFA3-595B-95322BC8BCB4}"/>
              </a:ext>
            </a:extLst>
          </p:cNvPr>
          <p:cNvSpPr txBox="1"/>
          <p:nvPr/>
        </p:nvSpPr>
        <p:spPr>
          <a:xfrm>
            <a:off x="2687541" y="4731026"/>
            <a:ext cx="1846980"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kumimoji="1" lang="en-US" altLang="ja-JP" dirty="0"/>
              <a:t>Windows</a:t>
            </a:r>
            <a:r>
              <a:rPr kumimoji="1" lang="ja-JP" altLang="en-US" dirty="0"/>
              <a:t>を選択</a:t>
            </a:r>
          </a:p>
        </p:txBody>
      </p:sp>
      <p:cxnSp>
        <p:nvCxnSpPr>
          <p:cNvPr id="7" name="コネクタ: カギ線 6">
            <a:extLst>
              <a:ext uri="{FF2B5EF4-FFF2-40B4-BE49-F238E27FC236}">
                <a16:creationId xmlns:a16="http://schemas.microsoft.com/office/drawing/2014/main" id="{C3C8333C-DD1B-8C2A-D08F-F8B056BC44EE}"/>
              </a:ext>
            </a:extLst>
          </p:cNvPr>
          <p:cNvCxnSpPr>
            <a:stCxn id="4" idx="3"/>
            <a:endCxn id="2" idx="0"/>
          </p:cNvCxnSpPr>
          <p:nvPr/>
        </p:nvCxnSpPr>
        <p:spPr>
          <a:xfrm>
            <a:off x="4534521" y="4915692"/>
            <a:ext cx="641778" cy="483244"/>
          </a:xfrm>
          <a:prstGeom prst="bentConnector2">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630199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a:extLst>
              <a:ext uri="{FF2B5EF4-FFF2-40B4-BE49-F238E27FC236}">
                <a16:creationId xmlns:a16="http://schemas.microsoft.com/office/drawing/2014/main" id="{9BA9E959-64EF-3C5C-0B8B-CE02B4F21ABB}"/>
              </a:ext>
            </a:extLst>
          </p:cNvPr>
          <p:cNvPicPr>
            <a:picLocks noChangeAspect="1"/>
          </p:cNvPicPr>
          <p:nvPr/>
        </p:nvPicPr>
        <p:blipFill>
          <a:blip r:embed="rId3"/>
          <a:stretch>
            <a:fillRect/>
          </a:stretch>
        </p:blipFill>
        <p:spPr>
          <a:xfrm>
            <a:off x="1208598" y="1690688"/>
            <a:ext cx="9774803" cy="4634861"/>
          </a:xfrm>
          <a:prstGeom prst="rect">
            <a:avLst/>
          </a:prstGeom>
        </p:spPr>
      </p:pic>
      <p:sp>
        <p:nvSpPr>
          <p:cNvPr id="3" name="タイトル 1">
            <a:extLst>
              <a:ext uri="{FF2B5EF4-FFF2-40B4-BE49-F238E27FC236}">
                <a16:creationId xmlns:a16="http://schemas.microsoft.com/office/drawing/2014/main" id="{8B9F44F1-F083-332A-0206-DBF0A527745E}"/>
              </a:ext>
            </a:extLst>
          </p:cNvPr>
          <p:cNvSpPr>
            <a:spLocks noGrp="1"/>
          </p:cNvSpPr>
          <p:nvPr>
            <p:ph type="title"/>
          </p:nvPr>
        </p:nvSpPr>
        <p:spPr>
          <a:xfrm>
            <a:off x="838200" y="365125"/>
            <a:ext cx="10515600" cy="1325563"/>
          </a:xfrm>
        </p:spPr>
        <p:txBody>
          <a:bodyPr/>
          <a:lstStyle/>
          <a:p>
            <a:r>
              <a:rPr lang="en-US" altLang="ja-JP" dirty="0" err="1"/>
              <a:t>Xampp</a:t>
            </a:r>
            <a:r>
              <a:rPr lang="ja-JP" altLang="en-US" dirty="0"/>
              <a:t>のインストール</a:t>
            </a:r>
          </a:p>
        </p:txBody>
      </p:sp>
      <p:sp>
        <p:nvSpPr>
          <p:cNvPr id="2" name="テキスト ボックス 1">
            <a:extLst>
              <a:ext uri="{FF2B5EF4-FFF2-40B4-BE49-F238E27FC236}">
                <a16:creationId xmlns:a16="http://schemas.microsoft.com/office/drawing/2014/main" id="{B927FB5A-E986-2EE9-B518-659C02222006}"/>
              </a:ext>
            </a:extLst>
          </p:cNvPr>
          <p:cNvSpPr txBox="1"/>
          <p:nvPr/>
        </p:nvSpPr>
        <p:spPr>
          <a:xfrm>
            <a:off x="4142630" y="5956217"/>
            <a:ext cx="4801314"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kumimoji="1" lang="ja-JP" altLang="en-US" dirty="0"/>
              <a:t>ダウンロードが終了したらクリックして起動</a:t>
            </a:r>
          </a:p>
        </p:txBody>
      </p:sp>
      <p:cxnSp>
        <p:nvCxnSpPr>
          <p:cNvPr id="5" name="直線矢印コネクタ 4">
            <a:extLst>
              <a:ext uri="{FF2B5EF4-FFF2-40B4-BE49-F238E27FC236}">
                <a16:creationId xmlns:a16="http://schemas.microsoft.com/office/drawing/2014/main" id="{E6176154-A86C-168F-1BA5-04A579415FA8}"/>
              </a:ext>
            </a:extLst>
          </p:cNvPr>
          <p:cNvCxnSpPr>
            <a:cxnSpLocks/>
            <a:stCxn id="2" idx="1"/>
          </p:cNvCxnSpPr>
          <p:nvPr/>
        </p:nvCxnSpPr>
        <p:spPr>
          <a:xfrm flipH="1">
            <a:off x="2965837" y="6140883"/>
            <a:ext cx="1176793" cy="6165"/>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4449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A13B811A-324E-8A4D-470A-6FEC00CF76DB}"/>
              </a:ext>
            </a:extLst>
          </p:cNvPr>
          <p:cNvPicPr>
            <a:picLocks noChangeAspect="1"/>
          </p:cNvPicPr>
          <p:nvPr/>
        </p:nvPicPr>
        <p:blipFill>
          <a:blip r:embed="rId3"/>
          <a:stretch>
            <a:fillRect/>
          </a:stretch>
        </p:blipFill>
        <p:spPr>
          <a:xfrm>
            <a:off x="3952576" y="2132605"/>
            <a:ext cx="4286848" cy="3562847"/>
          </a:xfrm>
          <a:prstGeom prst="rect">
            <a:avLst/>
          </a:prstGeom>
        </p:spPr>
      </p:pic>
      <p:sp>
        <p:nvSpPr>
          <p:cNvPr id="3" name="タイトル 1">
            <a:extLst>
              <a:ext uri="{FF2B5EF4-FFF2-40B4-BE49-F238E27FC236}">
                <a16:creationId xmlns:a16="http://schemas.microsoft.com/office/drawing/2014/main" id="{BED423F6-BB82-C235-818A-FCBE3D49EFF8}"/>
              </a:ext>
            </a:extLst>
          </p:cNvPr>
          <p:cNvSpPr>
            <a:spLocks noGrp="1"/>
          </p:cNvSpPr>
          <p:nvPr>
            <p:ph type="title"/>
          </p:nvPr>
        </p:nvSpPr>
        <p:spPr>
          <a:xfrm>
            <a:off x="838200" y="365125"/>
            <a:ext cx="10515600" cy="1325563"/>
          </a:xfrm>
        </p:spPr>
        <p:txBody>
          <a:bodyPr/>
          <a:lstStyle/>
          <a:p>
            <a:r>
              <a:rPr lang="en-US" altLang="ja-JP" dirty="0" err="1"/>
              <a:t>Xampp</a:t>
            </a:r>
            <a:r>
              <a:rPr lang="ja-JP" altLang="en-US" dirty="0"/>
              <a:t>のインストール</a:t>
            </a:r>
          </a:p>
        </p:txBody>
      </p:sp>
      <p:sp>
        <p:nvSpPr>
          <p:cNvPr id="2" name="正方形/長方形 1">
            <a:extLst>
              <a:ext uri="{FF2B5EF4-FFF2-40B4-BE49-F238E27FC236}">
                <a16:creationId xmlns:a16="http://schemas.microsoft.com/office/drawing/2014/main" id="{D07EC1DB-0977-84D4-8D72-700EBC2EE33F}"/>
              </a:ext>
            </a:extLst>
          </p:cNvPr>
          <p:cNvSpPr/>
          <p:nvPr/>
        </p:nvSpPr>
        <p:spPr>
          <a:xfrm>
            <a:off x="4126727" y="5168348"/>
            <a:ext cx="1969273" cy="36576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9B915399-4E5B-5AA2-9912-9D0357C34C7C}"/>
              </a:ext>
            </a:extLst>
          </p:cNvPr>
          <p:cNvSpPr txBox="1"/>
          <p:nvPr/>
        </p:nvSpPr>
        <p:spPr>
          <a:xfrm>
            <a:off x="3832529" y="5828306"/>
            <a:ext cx="2262158" cy="369332"/>
          </a:xfrm>
          <a:prstGeom prst="rect">
            <a:avLst/>
          </a:prstGeom>
          <a:noFill/>
        </p:spPr>
        <p:txBody>
          <a:bodyPr wrap="none" rtlCol="0">
            <a:spAutoFit/>
          </a:bodyPr>
          <a:lstStyle/>
          <a:p>
            <a:r>
              <a:rPr kumimoji="1" lang="ja-JP" altLang="en-US" dirty="0"/>
              <a:t>「はい」をクリック</a:t>
            </a:r>
          </a:p>
        </p:txBody>
      </p:sp>
    </p:spTree>
    <p:extLst>
      <p:ext uri="{BB962C8B-B14F-4D97-AF65-F5344CB8AC3E}">
        <p14:creationId xmlns:p14="http://schemas.microsoft.com/office/powerpoint/2010/main" val="34046870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A78419B1-EB41-33ED-5807-332EAAF26E23}"/>
              </a:ext>
            </a:extLst>
          </p:cNvPr>
          <p:cNvPicPr>
            <a:picLocks noChangeAspect="1"/>
          </p:cNvPicPr>
          <p:nvPr/>
        </p:nvPicPr>
        <p:blipFill>
          <a:blip r:embed="rId3"/>
          <a:stretch>
            <a:fillRect/>
          </a:stretch>
        </p:blipFill>
        <p:spPr>
          <a:xfrm>
            <a:off x="3704891" y="2743104"/>
            <a:ext cx="4782217" cy="1371791"/>
          </a:xfrm>
          <a:prstGeom prst="rect">
            <a:avLst/>
          </a:prstGeom>
        </p:spPr>
      </p:pic>
      <p:sp>
        <p:nvSpPr>
          <p:cNvPr id="3" name="タイトル 1">
            <a:extLst>
              <a:ext uri="{FF2B5EF4-FFF2-40B4-BE49-F238E27FC236}">
                <a16:creationId xmlns:a16="http://schemas.microsoft.com/office/drawing/2014/main" id="{771E28E3-0FBA-E726-0E5A-BB0E2F8B6206}"/>
              </a:ext>
            </a:extLst>
          </p:cNvPr>
          <p:cNvSpPr>
            <a:spLocks noGrp="1"/>
          </p:cNvSpPr>
          <p:nvPr>
            <p:ph type="title"/>
          </p:nvPr>
        </p:nvSpPr>
        <p:spPr>
          <a:xfrm>
            <a:off x="838200" y="365125"/>
            <a:ext cx="10515600" cy="1325563"/>
          </a:xfrm>
        </p:spPr>
        <p:txBody>
          <a:bodyPr/>
          <a:lstStyle/>
          <a:p>
            <a:r>
              <a:rPr lang="en-US" altLang="ja-JP" dirty="0" err="1"/>
              <a:t>Xampp</a:t>
            </a:r>
            <a:r>
              <a:rPr lang="ja-JP" altLang="en-US" dirty="0"/>
              <a:t>のインストール</a:t>
            </a:r>
          </a:p>
        </p:txBody>
      </p:sp>
      <p:sp>
        <p:nvSpPr>
          <p:cNvPr id="2" name="テキスト ボックス 1">
            <a:extLst>
              <a:ext uri="{FF2B5EF4-FFF2-40B4-BE49-F238E27FC236}">
                <a16:creationId xmlns:a16="http://schemas.microsoft.com/office/drawing/2014/main" id="{CE886649-A07D-35F6-E1FA-DFB5F18D8850}"/>
              </a:ext>
            </a:extLst>
          </p:cNvPr>
          <p:cNvSpPr txBox="1"/>
          <p:nvPr/>
        </p:nvSpPr>
        <p:spPr>
          <a:xfrm>
            <a:off x="5031444" y="4261899"/>
            <a:ext cx="2129109" cy="369332"/>
          </a:xfrm>
          <a:prstGeom prst="rect">
            <a:avLst/>
          </a:prstGeom>
          <a:noFill/>
        </p:spPr>
        <p:txBody>
          <a:bodyPr wrap="none" rtlCol="0">
            <a:spAutoFit/>
          </a:bodyPr>
          <a:lstStyle/>
          <a:p>
            <a:r>
              <a:rPr kumimoji="1" lang="ja-JP" altLang="en-US" dirty="0"/>
              <a:t>「</a:t>
            </a:r>
            <a:r>
              <a:rPr kumimoji="1" lang="en-US" altLang="ja-JP" dirty="0"/>
              <a:t>OK</a:t>
            </a:r>
            <a:r>
              <a:rPr kumimoji="1" lang="ja-JP" altLang="en-US" dirty="0"/>
              <a:t>」をクリック</a:t>
            </a:r>
          </a:p>
        </p:txBody>
      </p:sp>
    </p:spTree>
    <p:extLst>
      <p:ext uri="{BB962C8B-B14F-4D97-AF65-F5344CB8AC3E}">
        <p14:creationId xmlns:p14="http://schemas.microsoft.com/office/powerpoint/2010/main" val="918201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BCC7B059-3133-5EBD-CDB6-43EF4CDE1F44}"/>
              </a:ext>
            </a:extLst>
          </p:cNvPr>
          <p:cNvPicPr>
            <a:picLocks noChangeAspect="1"/>
          </p:cNvPicPr>
          <p:nvPr/>
        </p:nvPicPr>
        <p:blipFill>
          <a:blip r:embed="rId3"/>
          <a:stretch>
            <a:fillRect/>
          </a:stretch>
        </p:blipFill>
        <p:spPr>
          <a:xfrm>
            <a:off x="3704891" y="1985100"/>
            <a:ext cx="4782217" cy="4048690"/>
          </a:xfrm>
          <a:prstGeom prst="rect">
            <a:avLst/>
          </a:prstGeom>
        </p:spPr>
      </p:pic>
      <p:sp>
        <p:nvSpPr>
          <p:cNvPr id="3" name="タイトル 1">
            <a:extLst>
              <a:ext uri="{FF2B5EF4-FFF2-40B4-BE49-F238E27FC236}">
                <a16:creationId xmlns:a16="http://schemas.microsoft.com/office/drawing/2014/main" id="{FA045D53-D19D-E625-993C-983FBB372F33}"/>
              </a:ext>
            </a:extLst>
          </p:cNvPr>
          <p:cNvSpPr>
            <a:spLocks noGrp="1"/>
          </p:cNvSpPr>
          <p:nvPr>
            <p:ph type="title"/>
          </p:nvPr>
        </p:nvSpPr>
        <p:spPr>
          <a:xfrm>
            <a:off x="838200" y="365125"/>
            <a:ext cx="10515600" cy="1325563"/>
          </a:xfrm>
        </p:spPr>
        <p:txBody>
          <a:bodyPr/>
          <a:lstStyle/>
          <a:p>
            <a:r>
              <a:rPr lang="en-US" altLang="ja-JP" dirty="0" err="1"/>
              <a:t>Xampp</a:t>
            </a:r>
            <a:r>
              <a:rPr lang="ja-JP" altLang="en-US" dirty="0"/>
              <a:t>のインストール</a:t>
            </a:r>
          </a:p>
        </p:txBody>
      </p:sp>
      <p:sp>
        <p:nvSpPr>
          <p:cNvPr id="4" name="正方形/長方形 3">
            <a:extLst>
              <a:ext uri="{FF2B5EF4-FFF2-40B4-BE49-F238E27FC236}">
                <a16:creationId xmlns:a16="http://schemas.microsoft.com/office/drawing/2014/main" id="{F39C8432-C891-FAA3-CF00-2633A570182E}"/>
              </a:ext>
            </a:extLst>
          </p:cNvPr>
          <p:cNvSpPr/>
          <p:nvPr/>
        </p:nvSpPr>
        <p:spPr>
          <a:xfrm>
            <a:off x="6925585" y="5701085"/>
            <a:ext cx="652007" cy="24649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ボックス 1">
            <a:extLst>
              <a:ext uri="{FF2B5EF4-FFF2-40B4-BE49-F238E27FC236}">
                <a16:creationId xmlns:a16="http://schemas.microsoft.com/office/drawing/2014/main" id="{B2E774DE-255F-18B8-2E26-804010B4BDCE}"/>
              </a:ext>
            </a:extLst>
          </p:cNvPr>
          <p:cNvSpPr txBox="1"/>
          <p:nvPr/>
        </p:nvSpPr>
        <p:spPr>
          <a:xfrm>
            <a:off x="5178921" y="6202017"/>
            <a:ext cx="1834156" cy="369332"/>
          </a:xfrm>
          <a:prstGeom prst="rect">
            <a:avLst/>
          </a:prstGeom>
          <a:noFill/>
        </p:spPr>
        <p:txBody>
          <a:bodyPr wrap="none" rtlCol="0">
            <a:spAutoFit/>
          </a:bodyPr>
          <a:lstStyle/>
          <a:p>
            <a:r>
              <a:rPr kumimoji="1" lang="en-US" altLang="ja-JP" dirty="0"/>
              <a:t>Next</a:t>
            </a:r>
            <a:r>
              <a:rPr kumimoji="1" lang="ja-JP" altLang="en-US" dirty="0"/>
              <a:t>をクリック</a:t>
            </a:r>
          </a:p>
        </p:txBody>
      </p:sp>
    </p:spTree>
    <p:extLst>
      <p:ext uri="{BB962C8B-B14F-4D97-AF65-F5344CB8AC3E}">
        <p14:creationId xmlns:p14="http://schemas.microsoft.com/office/powerpoint/2010/main" val="34465283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C0EAD3DE-72A7-09E3-451A-0D7A7A79F7E0}"/>
              </a:ext>
            </a:extLst>
          </p:cNvPr>
          <p:cNvPicPr>
            <a:picLocks noChangeAspect="1"/>
          </p:cNvPicPr>
          <p:nvPr/>
        </p:nvPicPr>
        <p:blipFill>
          <a:blip r:embed="rId3"/>
          <a:stretch>
            <a:fillRect/>
          </a:stretch>
        </p:blipFill>
        <p:spPr>
          <a:xfrm>
            <a:off x="3704890" y="2026106"/>
            <a:ext cx="4782217" cy="4048690"/>
          </a:xfrm>
          <a:prstGeom prst="rect">
            <a:avLst/>
          </a:prstGeom>
        </p:spPr>
      </p:pic>
      <p:sp>
        <p:nvSpPr>
          <p:cNvPr id="3" name="タイトル 1">
            <a:extLst>
              <a:ext uri="{FF2B5EF4-FFF2-40B4-BE49-F238E27FC236}">
                <a16:creationId xmlns:a16="http://schemas.microsoft.com/office/drawing/2014/main" id="{2639E0BC-C385-E8E6-A296-400A41D2710C}"/>
              </a:ext>
            </a:extLst>
          </p:cNvPr>
          <p:cNvSpPr>
            <a:spLocks noGrp="1"/>
          </p:cNvSpPr>
          <p:nvPr>
            <p:ph type="title"/>
          </p:nvPr>
        </p:nvSpPr>
        <p:spPr>
          <a:xfrm>
            <a:off x="838200" y="365125"/>
            <a:ext cx="10515600" cy="1325563"/>
          </a:xfrm>
        </p:spPr>
        <p:txBody>
          <a:bodyPr/>
          <a:lstStyle/>
          <a:p>
            <a:r>
              <a:rPr lang="en-US" altLang="ja-JP" dirty="0" err="1"/>
              <a:t>Xampp</a:t>
            </a:r>
            <a:r>
              <a:rPr lang="ja-JP" altLang="en-US" dirty="0"/>
              <a:t>のインストール</a:t>
            </a:r>
          </a:p>
        </p:txBody>
      </p:sp>
      <p:sp>
        <p:nvSpPr>
          <p:cNvPr id="4" name="正方形/長方形 3">
            <a:extLst>
              <a:ext uri="{FF2B5EF4-FFF2-40B4-BE49-F238E27FC236}">
                <a16:creationId xmlns:a16="http://schemas.microsoft.com/office/drawing/2014/main" id="{C4FF22F3-4ECC-6252-0084-A0920C6C6671}"/>
              </a:ext>
            </a:extLst>
          </p:cNvPr>
          <p:cNvSpPr/>
          <p:nvPr/>
        </p:nvSpPr>
        <p:spPr>
          <a:xfrm>
            <a:off x="6925585" y="5701085"/>
            <a:ext cx="652007" cy="24649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419CBB18-B673-7A77-AD85-00F98121581A}"/>
              </a:ext>
            </a:extLst>
          </p:cNvPr>
          <p:cNvSpPr txBox="1"/>
          <p:nvPr/>
        </p:nvSpPr>
        <p:spPr>
          <a:xfrm>
            <a:off x="5178921" y="6202017"/>
            <a:ext cx="1834156" cy="369332"/>
          </a:xfrm>
          <a:prstGeom prst="rect">
            <a:avLst/>
          </a:prstGeom>
          <a:noFill/>
        </p:spPr>
        <p:txBody>
          <a:bodyPr wrap="none" rtlCol="0">
            <a:spAutoFit/>
          </a:bodyPr>
          <a:lstStyle/>
          <a:p>
            <a:r>
              <a:rPr kumimoji="1" lang="en-US" altLang="ja-JP" dirty="0"/>
              <a:t>Next</a:t>
            </a:r>
            <a:r>
              <a:rPr kumimoji="1" lang="ja-JP" altLang="en-US" dirty="0"/>
              <a:t>をクリック</a:t>
            </a:r>
          </a:p>
        </p:txBody>
      </p:sp>
    </p:spTree>
    <p:extLst>
      <p:ext uri="{BB962C8B-B14F-4D97-AF65-F5344CB8AC3E}">
        <p14:creationId xmlns:p14="http://schemas.microsoft.com/office/powerpoint/2010/main" val="26404358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14920422-EFA8-5042-45AE-B9F3712BB470}"/>
              </a:ext>
            </a:extLst>
          </p:cNvPr>
          <p:cNvPicPr>
            <a:picLocks noChangeAspect="1"/>
          </p:cNvPicPr>
          <p:nvPr/>
        </p:nvPicPr>
        <p:blipFill>
          <a:blip r:embed="rId3"/>
          <a:stretch>
            <a:fillRect/>
          </a:stretch>
        </p:blipFill>
        <p:spPr>
          <a:xfrm>
            <a:off x="3704890" y="2026106"/>
            <a:ext cx="4782217" cy="4048690"/>
          </a:xfrm>
          <a:prstGeom prst="rect">
            <a:avLst/>
          </a:prstGeom>
        </p:spPr>
      </p:pic>
      <p:sp>
        <p:nvSpPr>
          <p:cNvPr id="3" name="タイトル 1">
            <a:extLst>
              <a:ext uri="{FF2B5EF4-FFF2-40B4-BE49-F238E27FC236}">
                <a16:creationId xmlns:a16="http://schemas.microsoft.com/office/drawing/2014/main" id="{0879E63A-DECA-1F1F-B5E3-441053449500}"/>
              </a:ext>
            </a:extLst>
          </p:cNvPr>
          <p:cNvSpPr>
            <a:spLocks noGrp="1"/>
          </p:cNvSpPr>
          <p:nvPr>
            <p:ph type="title"/>
          </p:nvPr>
        </p:nvSpPr>
        <p:spPr>
          <a:xfrm>
            <a:off x="838200" y="365125"/>
            <a:ext cx="10515600" cy="1325563"/>
          </a:xfrm>
        </p:spPr>
        <p:txBody>
          <a:bodyPr/>
          <a:lstStyle/>
          <a:p>
            <a:r>
              <a:rPr lang="en-US" altLang="ja-JP" dirty="0" err="1"/>
              <a:t>Xampp</a:t>
            </a:r>
            <a:r>
              <a:rPr lang="ja-JP" altLang="en-US" dirty="0"/>
              <a:t>のインストール</a:t>
            </a:r>
          </a:p>
        </p:txBody>
      </p:sp>
      <p:sp>
        <p:nvSpPr>
          <p:cNvPr id="4" name="正方形/長方形 3">
            <a:extLst>
              <a:ext uri="{FF2B5EF4-FFF2-40B4-BE49-F238E27FC236}">
                <a16:creationId xmlns:a16="http://schemas.microsoft.com/office/drawing/2014/main" id="{55C629CE-FF70-E160-F9AB-65741B5D478F}"/>
              </a:ext>
            </a:extLst>
          </p:cNvPr>
          <p:cNvSpPr/>
          <p:nvPr/>
        </p:nvSpPr>
        <p:spPr>
          <a:xfrm>
            <a:off x="6925585" y="5701085"/>
            <a:ext cx="652007" cy="24649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EFC0AA05-7054-320C-3F64-724747C4B929}"/>
              </a:ext>
            </a:extLst>
          </p:cNvPr>
          <p:cNvSpPr txBox="1"/>
          <p:nvPr/>
        </p:nvSpPr>
        <p:spPr>
          <a:xfrm>
            <a:off x="5178921" y="6202017"/>
            <a:ext cx="1834156" cy="369332"/>
          </a:xfrm>
          <a:prstGeom prst="rect">
            <a:avLst/>
          </a:prstGeom>
          <a:noFill/>
        </p:spPr>
        <p:txBody>
          <a:bodyPr wrap="none" rtlCol="0">
            <a:spAutoFit/>
          </a:bodyPr>
          <a:lstStyle/>
          <a:p>
            <a:r>
              <a:rPr kumimoji="1" lang="en-US" altLang="ja-JP" dirty="0"/>
              <a:t>Next</a:t>
            </a:r>
            <a:r>
              <a:rPr kumimoji="1" lang="ja-JP" altLang="en-US" dirty="0"/>
              <a:t>をクリック</a:t>
            </a:r>
          </a:p>
        </p:txBody>
      </p:sp>
    </p:spTree>
    <p:extLst>
      <p:ext uri="{BB962C8B-B14F-4D97-AF65-F5344CB8AC3E}">
        <p14:creationId xmlns:p14="http://schemas.microsoft.com/office/powerpoint/2010/main" val="29497074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26EE01BC-77EB-745D-06FA-5CDAA26C894D}"/>
              </a:ext>
            </a:extLst>
          </p:cNvPr>
          <p:cNvPicPr>
            <a:picLocks noChangeAspect="1"/>
          </p:cNvPicPr>
          <p:nvPr/>
        </p:nvPicPr>
        <p:blipFill>
          <a:blip r:embed="rId3"/>
          <a:stretch>
            <a:fillRect/>
          </a:stretch>
        </p:blipFill>
        <p:spPr>
          <a:xfrm>
            <a:off x="3704890" y="2026106"/>
            <a:ext cx="4782217" cy="4048690"/>
          </a:xfrm>
          <a:prstGeom prst="rect">
            <a:avLst/>
          </a:prstGeom>
        </p:spPr>
      </p:pic>
      <p:sp>
        <p:nvSpPr>
          <p:cNvPr id="3" name="タイトル 1">
            <a:extLst>
              <a:ext uri="{FF2B5EF4-FFF2-40B4-BE49-F238E27FC236}">
                <a16:creationId xmlns:a16="http://schemas.microsoft.com/office/drawing/2014/main" id="{44530C0F-6BD8-9366-3F97-F8F6B91409FB}"/>
              </a:ext>
            </a:extLst>
          </p:cNvPr>
          <p:cNvSpPr>
            <a:spLocks noGrp="1"/>
          </p:cNvSpPr>
          <p:nvPr>
            <p:ph type="title"/>
          </p:nvPr>
        </p:nvSpPr>
        <p:spPr>
          <a:xfrm>
            <a:off x="838200" y="365125"/>
            <a:ext cx="10515600" cy="1325563"/>
          </a:xfrm>
        </p:spPr>
        <p:txBody>
          <a:bodyPr/>
          <a:lstStyle/>
          <a:p>
            <a:r>
              <a:rPr lang="en-US" altLang="ja-JP" dirty="0" err="1"/>
              <a:t>Xampp</a:t>
            </a:r>
            <a:r>
              <a:rPr lang="ja-JP" altLang="en-US" dirty="0"/>
              <a:t>のインストール</a:t>
            </a:r>
          </a:p>
        </p:txBody>
      </p:sp>
      <p:sp>
        <p:nvSpPr>
          <p:cNvPr id="4" name="正方形/長方形 3">
            <a:extLst>
              <a:ext uri="{FF2B5EF4-FFF2-40B4-BE49-F238E27FC236}">
                <a16:creationId xmlns:a16="http://schemas.microsoft.com/office/drawing/2014/main" id="{69F08AF1-0C5C-ED51-ED14-3292EB602AA0}"/>
              </a:ext>
            </a:extLst>
          </p:cNvPr>
          <p:cNvSpPr/>
          <p:nvPr/>
        </p:nvSpPr>
        <p:spPr>
          <a:xfrm>
            <a:off x="6925585" y="5701085"/>
            <a:ext cx="652007" cy="24649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5B51E4D0-9CFA-5925-1034-54FF56220DE3}"/>
              </a:ext>
            </a:extLst>
          </p:cNvPr>
          <p:cNvSpPr txBox="1"/>
          <p:nvPr/>
        </p:nvSpPr>
        <p:spPr>
          <a:xfrm>
            <a:off x="5178921" y="6202017"/>
            <a:ext cx="1834156" cy="369332"/>
          </a:xfrm>
          <a:prstGeom prst="rect">
            <a:avLst/>
          </a:prstGeom>
          <a:noFill/>
        </p:spPr>
        <p:txBody>
          <a:bodyPr wrap="none" rtlCol="0">
            <a:spAutoFit/>
          </a:bodyPr>
          <a:lstStyle/>
          <a:p>
            <a:r>
              <a:rPr kumimoji="1" lang="en-US" altLang="ja-JP" dirty="0"/>
              <a:t>Next</a:t>
            </a:r>
            <a:r>
              <a:rPr kumimoji="1" lang="ja-JP" altLang="en-US" dirty="0"/>
              <a:t>をクリック</a:t>
            </a:r>
          </a:p>
        </p:txBody>
      </p:sp>
    </p:spTree>
    <p:extLst>
      <p:ext uri="{BB962C8B-B14F-4D97-AF65-F5344CB8AC3E}">
        <p14:creationId xmlns:p14="http://schemas.microsoft.com/office/powerpoint/2010/main" val="21526752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6F5DC71C-C2E8-5EE9-6C99-11A6968D6DCF}"/>
              </a:ext>
            </a:extLst>
          </p:cNvPr>
          <p:cNvPicPr>
            <a:picLocks noChangeAspect="1"/>
          </p:cNvPicPr>
          <p:nvPr/>
        </p:nvPicPr>
        <p:blipFill>
          <a:blip r:embed="rId3"/>
          <a:stretch>
            <a:fillRect/>
          </a:stretch>
        </p:blipFill>
        <p:spPr>
          <a:xfrm>
            <a:off x="3704890" y="2026106"/>
            <a:ext cx="4782217" cy="4048690"/>
          </a:xfrm>
          <a:prstGeom prst="rect">
            <a:avLst/>
          </a:prstGeom>
        </p:spPr>
      </p:pic>
      <p:sp>
        <p:nvSpPr>
          <p:cNvPr id="3" name="タイトル 1">
            <a:extLst>
              <a:ext uri="{FF2B5EF4-FFF2-40B4-BE49-F238E27FC236}">
                <a16:creationId xmlns:a16="http://schemas.microsoft.com/office/drawing/2014/main" id="{E50A7BF6-83C4-62BD-7E67-812477EC08FA}"/>
              </a:ext>
            </a:extLst>
          </p:cNvPr>
          <p:cNvSpPr>
            <a:spLocks noGrp="1"/>
          </p:cNvSpPr>
          <p:nvPr>
            <p:ph type="title"/>
          </p:nvPr>
        </p:nvSpPr>
        <p:spPr>
          <a:xfrm>
            <a:off x="838200" y="365125"/>
            <a:ext cx="10515600" cy="1325563"/>
          </a:xfrm>
        </p:spPr>
        <p:txBody>
          <a:bodyPr/>
          <a:lstStyle/>
          <a:p>
            <a:r>
              <a:rPr lang="en-US" altLang="ja-JP" dirty="0" err="1"/>
              <a:t>Xampp</a:t>
            </a:r>
            <a:r>
              <a:rPr lang="ja-JP" altLang="en-US" dirty="0"/>
              <a:t>のインストール</a:t>
            </a:r>
          </a:p>
        </p:txBody>
      </p:sp>
      <p:sp>
        <p:nvSpPr>
          <p:cNvPr id="4" name="正方形/長方形 3">
            <a:extLst>
              <a:ext uri="{FF2B5EF4-FFF2-40B4-BE49-F238E27FC236}">
                <a16:creationId xmlns:a16="http://schemas.microsoft.com/office/drawing/2014/main" id="{F8E04D51-F739-E85D-58C9-A982130E45EE}"/>
              </a:ext>
            </a:extLst>
          </p:cNvPr>
          <p:cNvSpPr/>
          <p:nvPr/>
        </p:nvSpPr>
        <p:spPr>
          <a:xfrm>
            <a:off x="6925585" y="5701085"/>
            <a:ext cx="652007" cy="24649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4A5341D7-A914-8727-23DB-93B494A75041}"/>
              </a:ext>
            </a:extLst>
          </p:cNvPr>
          <p:cNvSpPr txBox="1"/>
          <p:nvPr/>
        </p:nvSpPr>
        <p:spPr>
          <a:xfrm>
            <a:off x="5178921" y="6202017"/>
            <a:ext cx="1834156" cy="369332"/>
          </a:xfrm>
          <a:prstGeom prst="rect">
            <a:avLst/>
          </a:prstGeom>
          <a:noFill/>
        </p:spPr>
        <p:txBody>
          <a:bodyPr wrap="none" rtlCol="0">
            <a:spAutoFit/>
          </a:bodyPr>
          <a:lstStyle/>
          <a:p>
            <a:r>
              <a:rPr kumimoji="1" lang="en-US" altLang="ja-JP" dirty="0"/>
              <a:t>Next</a:t>
            </a:r>
            <a:r>
              <a:rPr kumimoji="1" lang="ja-JP" altLang="en-US" dirty="0"/>
              <a:t>をクリック</a:t>
            </a:r>
          </a:p>
        </p:txBody>
      </p:sp>
    </p:spTree>
    <p:extLst>
      <p:ext uri="{BB962C8B-B14F-4D97-AF65-F5344CB8AC3E}">
        <p14:creationId xmlns:p14="http://schemas.microsoft.com/office/powerpoint/2010/main" val="20606366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FE69F2-8D36-B09C-FE64-6B4B36796E84}"/>
              </a:ext>
            </a:extLst>
          </p:cNvPr>
          <p:cNvSpPr>
            <a:spLocks noGrp="1"/>
          </p:cNvSpPr>
          <p:nvPr>
            <p:ph type="title"/>
          </p:nvPr>
        </p:nvSpPr>
        <p:spPr/>
        <p:txBody>
          <a:bodyPr/>
          <a:lstStyle/>
          <a:p>
            <a:r>
              <a:rPr kumimoji="1" lang="ja-JP" altLang="en-US" dirty="0"/>
              <a:t>内容</a:t>
            </a:r>
          </a:p>
        </p:txBody>
      </p:sp>
      <p:sp>
        <p:nvSpPr>
          <p:cNvPr id="3" name="コンテンツ プレースホルダー 2">
            <a:extLst>
              <a:ext uri="{FF2B5EF4-FFF2-40B4-BE49-F238E27FC236}">
                <a16:creationId xmlns:a16="http://schemas.microsoft.com/office/drawing/2014/main" id="{99AFB53D-6426-C3EF-E9CC-1A33F3DF35A8}"/>
              </a:ext>
            </a:extLst>
          </p:cNvPr>
          <p:cNvSpPr>
            <a:spLocks noGrp="1"/>
          </p:cNvSpPr>
          <p:nvPr>
            <p:ph idx="1"/>
          </p:nvPr>
        </p:nvSpPr>
        <p:spPr>
          <a:xfrm>
            <a:off x="838200" y="1825624"/>
            <a:ext cx="10515600" cy="4805763"/>
          </a:xfrm>
        </p:spPr>
        <p:txBody>
          <a:bodyPr>
            <a:normAutofit/>
          </a:bodyPr>
          <a:lstStyle/>
          <a:p>
            <a:r>
              <a:rPr kumimoji="1" lang="ja-JP" altLang="en-US" dirty="0"/>
              <a:t>自己紹介</a:t>
            </a:r>
            <a:endParaRPr kumimoji="1" lang="en-US" altLang="ja-JP" dirty="0"/>
          </a:p>
          <a:p>
            <a:r>
              <a:rPr lang="ja-JP" altLang="en-US" dirty="0"/>
              <a:t>本講座の内容</a:t>
            </a:r>
            <a:endParaRPr lang="en-US" altLang="ja-JP" dirty="0"/>
          </a:p>
          <a:p>
            <a:r>
              <a:rPr lang="en-US" altLang="ja-JP" dirty="0"/>
              <a:t>web</a:t>
            </a:r>
            <a:r>
              <a:rPr lang="ja-JP" altLang="en-US" dirty="0"/>
              <a:t>プログラミングを学ぶ理由</a:t>
            </a:r>
            <a:endParaRPr lang="en-US" altLang="ja-JP" dirty="0"/>
          </a:p>
          <a:p>
            <a:r>
              <a:rPr lang="en-US" altLang="ja-JP" dirty="0"/>
              <a:t>Python</a:t>
            </a:r>
            <a:r>
              <a:rPr lang="ja-JP" altLang="en-US" dirty="0"/>
              <a:t>を使う理由</a:t>
            </a:r>
            <a:endParaRPr lang="en-US" altLang="ja-JP" dirty="0"/>
          </a:p>
          <a:p>
            <a:r>
              <a:rPr lang="ja-JP" altLang="en-US" dirty="0"/>
              <a:t>本講座の応用</a:t>
            </a:r>
            <a:endParaRPr lang="en-US" altLang="ja-JP" dirty="0"/>
          </a:p>
          <a:p>
            <a:r>
              <a:rPr lang="ja-JP" altLang="en-US" dirty="0"/>
              <a:t>本講座を学ぶ上での注意事項</a:t>
            </a:r>
            <a:endParaRPr lang="en-US" altLang="ja-JP" dirty="0"/>
          </a:p>
          <a:p>
            <a:r>
              <a:rPr kumimoji="1" lang="en-US" altLang="ja-JP" dirty="0" err="1"/>
              <a:t>Xampp</a:t>
            </a:r>
            <a:r>
              <a:rPr kumimoji="1" lang="ja-JP" altLang="en-US" dirty="0"/>
              <a:t>のインストール</a:t>
            </a:r>
            <a:endParaRPr kumimoji="1" lang="en-US" altLang="ja-JP" dirty="0"/>
          </a:p>
          <a:p>
            <a:r>
              <a:rPr kumimoji="1" lang="en-US" altLang="ja-JP" dirty="0"/>
              <a:t>Anaconda</a:t>
            </a:r>
            <a:r>
              <a:rPr kumimoji="1" lang="ja-JP" altLang="en-US" dirty="0"/>
              <a:t>のインストール</a:t>
            </a:r>
            <a:endParaRPr kumimoji="1" lang="en-US" altLang="ja-JP" dirty="0"/>
          </a:p>
          <a:p>
            <a:r>
              <a:rPr lang="en-US" altLang="ja-JP" dirty="0" err="1"/>
              <a:t>VSCode</a:t>
            </a:r>
            <a:r>
              <a:rPr lang="ja-JP" altLang="en-US" dirty="0"/>
              <a:t>のインストール</a:t>
            </a:r>
            <a:endParaRPr kumimoji="1" lang="ja-JP" altLang="en-US" dirty="0"/>
          </a:p>
        </p:txBody>
      </p:sp>
    </p:spTree>
    <p:extLst>
      <p:ext uri="{BB962C8B-B14F-4D97-AF65-F5344CB8AC3E}">
        <p14:creationId xmlns:p14="http://schemas.microsoft.com/office/powerpoint/2010/main" val="3794531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D92C2391-9D3B-83FC-D615-9C7394E9F693}"/>
              </a:ext>
            </a:extLst>
          </p:cNvPr>
          <p:cNvPicPr>
            <a:picLocks noChangeAspect="1"/>
          </p:cNvPicPr>
          <p:nvPr/>
        </p:nvPicPr>
        <p:blipFill>
          <a:blip r:embed="rId3"/>
          <a:stretch>
            <a:fillRect/>
          </a:stretch>
        </p:blipFill>
        <p:spPr>
          <a:xfrm>
            <a:off x="3704890" y="2026106"/>
            <a:ext cx="4782217" cy="4048690"/>
          </a:xfrm>
          <a:prstGeom prst="rect">
            <a:avLst/>
          </a:prstGeom>
        </p:spPr>
      </p:pic>
      <p:sp>
        <p:nvSpPr>
          <p:cNvPr id="3" name="タイトル 1">
            <a:extLst>
              <a:ext uri="{FF2B5EF4-FFF2-40B4-BE49-F238E27FC236}">
                <a16:creationId xmlns:a16="http://schemas.microsoft.com/office/drawing/2014/main" id="{A1B5E9B0-033D-62D7-E274-B2BEA445087B}"/>
              </a:ext>
            </a:extLst>
          </p:cNvPr>
          <p:cNvSpPr>
            <a:spLocks noGrp="1"/>
          </p:cNvSpPr>
          <p:nvPr>
            <p:ph type="title"/>
          </p:nvPr>
        </p:nvSpPr>
        <p:spPr>
          <a:xfrm>
            <a:off x="838200" y="365125"/>
            <a:ext cx="10515600" cy="1325563"/>
          </a:xfrm>
        </p:spPr>
        <p:txBody>
          <a:bodyPr/>
          <a:lstStyle/>
          <a:p>
            <a:r>
              <a:rPr lang="en-US" altLang="ja-JP" dirty="0" err="1"/>
              <a:t>Xampp</a:t>
            </a:r>
            <a:r>
              <a:rPr lang="ja-JP" altLang="en-US" dirty="0"/>
              <a:t>のインストール</a:t>
            </a:r>
          </a:p>
        </p:txBody>
      </p:sp>
      <p:sp>
        <p:nvSpPr>
          <p:cNvPr id="4" name="正方形/長方形 3">
            <a:extLst>
              <a:ext uri="{FF2B5EF4-FFF2-40B4-BE49-F238E27FC236}">
                <a16:creationId xmlns:a16="http://schemas.microsoft.com/office/drawing/2014/main" id="{4F23FD62-35F9-4DF2-D933-4E323AB2ADD7}"/>
              </a:ext>
            </a:extLst>
          </p:cNvPr>
          <p:cNvSpPr/>
          <p:nvPr/>
        </p:nvSpPr>
        <p:spPr>
          <a:xfrm>
            <a:off x="6925585" y="5701085"/>
            <a:ext cx="652007" cy="24649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3D6E89FB-2F56-683B-C8D0-32A53A23DF0E}"/>
              </a:ext>
            </a:extLst>
          </p:cNvPr>
          <p:cNvSpPr txBox="1"/>
          <p:nvPr/>
        </p:nvSpPr>
        <p:spPr>
          <a:xfrm>
            <a:off x="5178921" y="6202017"/>
            <a:ext cx="1834156" cy="369332"/>
          </a:xfrm>
          <a:prstGeom prst="rect">
            <a:avLst/>
          </a:prstGeom>
          <a:noFill/>
        </p:spPr>
        <p:txBody>
          <a:bodyPr wrap="none" rtlCol="0">
            <a:spAutoFit/>
          </a:bodyPr>
          <a:lstStyle/>
          <a:p>
            <a:r>
              <a:rPr kumimoji="1" lang="en-US" altLang="ja-JP" dirty="0"/>
              <a:t>Next</a:t>
            </a:r>
            <a:r>
              <a:rPr kumimoji="1" lang="ja-JP" altLang="en-US" dirty="0"/>
              <a:t>をクリック</a:t>
            </a:r>
          </a:p>
        </p:txBody>
      </p:sp>
    </p:spTree>
    <p:extLst>
      <p:ext uri="{BB962C8B-B14F-4D97-AF65-F5344CB8AC3E}">
        <p14:creationId xmlns:p14="http://schemas.microsoft.com/office/powerpoint/2010/main" val="34092331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06E07C86-780D-9843-3F40-E0DB15AC52BD}"/>
              </a:ext>
            </a:extLst>
          </p:cNvPr>
          <p:cNvPicPr>
            <a:picLocks noChangeAspect="1"/>
          </p:cNvPicPr>
          <p:nvPr/>
        </p:nvPicPr>
        <p:blipFill>
          <a:blip r:embed="rId3"/>
          <a:stretch>
            <a:fillRect/>
          </a:stretch>
        </p:blipFill>
        <p:spPr>
          <a:xfrm>
            <a:off x="3704891" y="1977149"/>
            <a:ext cx="4782217" cy="4048690"/>
          </a:xfrm>
          <a:prstGeom prst="rect">
            <a:avLst/>
          </a:prstGeom>
        </p:spPr>
      </p:pic>
      <p:sp>
        <p:nvSpPr>
          <p:cNvPr id="3" name="タイトル 1">
            <a:extLst>
              <a:ext uri="{FF2B5EF4-FFF2-40B4-BE49-F238E27FC236}">
                <a16:creationId xmlns:a16="http://schemas.microsoft.com/office/drawing/2014/main" id="{20DA25C9-4602-009D-BD88-75C70FFDFCDF}"/>
              </a:ext>
            </a:extLst>
          </p:cNvPr>
          <p:cNvSpPr>
            <a:spLocks noGrp="1"/>
          </p:cNvSpPr>
          <p:nvPr>
            <p:ph type="title"/>
          </p:nvPr>
        </p:nvSpPr>
        <p:spPr>
          <a:xfrm>
            <a:off x="838200" y="365125"/>
            <a:ext cx="10515600" cy="1325563"/>
          </a:xfrm>
        </p:spPr>
        <p:txBody>
          <a:bodyPr/>
          <a:lstStyle/>
          <a:p>
            <a:r>
              <a:rPr lang="en-US" altLang="ja-JP" dirty="0" err="1"/>
              <a:t>Xampp</a:t>
            </a:r>
            <a:r>
              <a:rPr lang="ja-JP" altLang="en-US" dirty="0"/>
              <a:t>のインストール</a:t>
            </a:r>
          </a:p>
        </p:txBody>
      </p:sp>
      <p:sp>
        <p:nvSpPr>
          <p:cNvPr id="2" name="テキスト ボックス 1">
            <a:extLst>
              <a:ext uri="{FF2B5EF4-FFF2-40B4-BE49-F238E27FC236}">
                <a16:creationId xmlns:a16="http://schemas.microsoft.com/office/drawing/2014/main" id="{B708EB9E-6F5B-5B38-8252-21EC2D283ECC}"/>
              </a:ext>
            </a:extLst>
          </p:cNvPr>
          <p:cNvSpPr txBox="1"/>
          <p:nvPr/>
        </p:nvSpPr>
        <p:spPr>
          <a:xfrm>
            <a:off x="4618671" y="6202017"/>
            <a:ext cx="2954655" cy="369332"/>
          </a:xfrm>
          <a:prstGeom prst="rect">
            <a:avLst/>
          </a:prstGeom>
          <a:noFill/>
        </p:spPr>
        <p:txBody>
          <a:bodyPr wrap="none" rtlCol="0">
            <a:spAutoFit/>
          </a:bodyPr>
          <a:lstStyle/>
          <a:p>
            <a:r>
              <a:rPr lang="ja-JP" altLang="en-US" dirty="0"/>
              <a:t>インストールが開始される</a:t>
            </a:r>
            <a:endParaRPr kumimoji="1" lang="ja-JP" altLang="en-US" dirty="0"/>
          </a:p>
        </p:txBody>
      </p:sp>
    </p:spTree>
    <p:extLst>
      <p:ext uri="{BB962C8B-B14F-4D97-AF65-F5344CB8AC3E}">
        <p14:creationId xmlns:p14="http://schemas.microsoft.com/office/powerpoint/2010/main" val="10757644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C76956F2-EB64-7180-878E-2355F73C4F63}"/>
              </a:ext>
            </a:extLst>
          </p:cNvPr>
          <p:cNvPicPr>
            <a:picLocks noChangeAspect="1"/>
          </p:cNvPicPr>
          <p:nvPr/>
        </p:nvPicPr>
        <p:blipFill>
          <a:blip r:embed="rId3"/>
          <a:stretch>
            <a:fillRect/>
          </a:stretch>
        </p:blipFill>
        <p:spPr>
          <a:xfrm>
            <a:off x="3166653" y="1690688"/>
            <a:ext cx="5858693" cy="4143953"/>
          </a:xfrm>
          <a:prstGeom prst="rect">
            <a:avLst/>
          </a:prstGeom>
        </p:spPr>
      </p:pic>
      <p:sp>
        <p:nvSpPr>
          <p:cNvPr id="3" name="タイトル 1">
            <a:extLst>
              <a:ext uri="{FF2B5EF4-FFF2-40B4-BE49-F238E27FC236}">
                <a16:creationId xmlns:a16="http://schemas.microsoft.com/office/drawing/2014/main" id="{0F5D3CC4-8CC8-BC44-8D05-6A174B7D7572}"/>
              </a:ext>
            </a:extLst>
          </p:cNvPr>
          <p:cNvSpPr>
            <a:spLocks noGrp="1"/>
          </p:cNvSpPr>
          <p:nvPr>
            <p:ph type="title"/>
          </p:nvPr>
        </p:nvSpPr>
        <p:spPr>
          <a:xfrm>
            <a:off x="838200" y="365125"/>
            <a:ext cx="10515600" cy="1325563"/>
          </a:xfrm>
        </p:spPr>
        <p:txBody>
          <a:bodyPr/>
          <a:lstStyle/>
          <a:p>
            <a:r>
              <a:rPr lang="en-US" altLang="ja-JP" dirty="0" err="1"/>
              <a:t>Xampp</a:t>
            </a:r>
            <a:r>
              <a:rPr lang="ja-JP" altLang="en-US" dirty="0"/>
              <a:t>のインストール</a:t>
            </a:r>
          </a:p>
        </p:txBody>
      </p:sp>
      <p:sp>
        <p:nvSpPr>
          <p:cNvPr id="4" name="正方形/長方形 3">
            <a:extLst>
              <a:ext uri="{FF2B5EF4-FFF2-40B4-BE49-F238E27FC236}">
                <a16:creationId xmlns:a16="http://schemas.microsoft.com/office/drawing/2014/main" id="{A8DB209D-828E-7DE4-2DAD-2F4109352351}"/>
              </a:ext>
            </a:extLst>
          </p:cNvPr>
          <p:cNvSpPr/>
          <p:nvPr/>
        </p:nvSpPr>
        <p:spPr>
          <a:xfrm>
            <a:off x="6209969" y="5502013"/>
            <a:ext cx="1645920" cy="24649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A3C54E66-2700-2C7B-EA2A-7D8B49A56698}"/>
              </a:ext>
            </a:extLst>
          </p:cNvPr>
          <p:cNvSpPr txBox="1"/>
          <p:nvPr/>
        </p:nvSpPr>
        <p:spPr>
          <a:xfrm>
            <a:off x="4157007" y="5986005"/>
            <a:ext cx="3877985" cy="646331"/>
          </a:xfrm>
          <a:prstGeom prst="rect">
            <a:avLst/>
          </a:prstGeom>
          <a:noFill/>
        </p:spPr>
        <p:txBody>
          <a:bodyPr wrap="none" rtlCol="0">
            <a:spAutoFit/>
          </a:bodyPr>
          <a:lstStyle/>
          <a:p>
            <a:r>
              <a:rPr lang="ja-JP" altLang="en-US" dirty="0"/>
              <a:t>「アクセスを許可する」</a:t>
            </a:r>
            <a:r>
              <a:rPr kumimoji="1" lang="ja-JP" altLang="en-US" dirty="0"/>
              <a:t>をクリック</a:t>
            </a:r>
            <a:endParaRPr kumimoji="1" lang="en-US" altLang="ja-JP" dirty="0"/>
          </a:p>
          <a:p>
            <a:pPr algn="ctr"/>
            <a:r>
              <a:rPr lang="ja-JP" altLang="en-US" dirty="0"/>
              <a:t>その後、再起動をする</a:t>
            </a:r>
            <a:endParaRPr kumimoji="1" lang="ja-JP" altLang="en-US" dirty="0"/>
          </a:p>
        </p:txBody>
      </p:sp>
    </p:spTree>
    <p:extLst>
      <p:ext uri="{BB962C8B-B14F-4D97-AF65-F5344CB8AC3E}">
        <p14:creationId xmlns:p14="http://schemas.microsoft.com/office/powerpoint/2010/main" val="13304277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7883B435-A21D-9443-F53A-157844399184}"/>
              </a:ext>
            </a:extLst>
          </p:cNvPr>
          <p:cNvPicPr>
            <a:picLocks noChangeAspect="1"/>
          </p:cNvPicPr>
          <p:nvPr/>
        </p:nvPicPr>
        <p:blipFill>
          <a:blip r:embed="rId3"/>
          <a:stretch>
            <a:fillRect/>
          </a:stretch>
        </p:blipFill>
        <p:spPr>
          <a:xfrm>
            <a:off x="2827576" y="1994230"/>
            <a:ext cx="6536848" cy="3587378"/>
          </a:xfrm>
          <a:prstGeom prst="rect">
            <a:avLst/>
          </a:prstGeom>
        </p:spPr>
      </p:pic>
      <p:sp>
        <p:nvSpPr>
          <p:cNvPr id="3" name="タイトル 1">
            <a:extLst>
              <a:ext uri="{FF2B5EF4-FFF2-40B4-BE49-F238E27FC236}">
                <a16:creationId xmlns:a16="http://schemas.microsoft.com/office/drawing/2014/main" id="{16DF24AB-75E0-2926-215E-88373E91B899}"/>
              </a:ext>
            </a:extLst>
          </p:cNvPr>
          <p:cNvSpPr>
            <a:spLocks noGrp="1"/>
          </p:cNvSpPr>
          <p:nvPr>
            <p:ph type="title"/>
          </p:nvPr>
        </p:nvSpPr>
        <p:spPr>
          <a:xfrm>
            <a:off x="838200" y="365125"/>
            <a:ext cx="10515600" cy="1325563"/>
          </a:xfrm>
        </p:spPr>
        <p:txBody>
          <a:bodyPr/>
          <a:lstStyle/>
          <a:p>
            <a:r>
              <a:rPr lang="en-US" altLang="ja-JP" dirty="0" err="1"/>
              <a:t>Xampp</a:t>
            </a:r>
            <a:r>
              <a:rPr lang="ja-JP" altLang="en-US" dirty="0"/>
              <a:t>のインストール</a:t>
            </a:r>
          </a:p>
        </p:txBody>
      </p:sp>
      <p:sp>
        <p:nvSpPr>
          <p:cNvPr id="2" name="テキスト ボックス 1">
            <a:extLst>
              <a:ext uri="{FF2B5EF4-FFF2-40B4-BE49-F238E27FC236}">
                <a16:creationId xmlns:a16="http://schemas.microsoft.com/office/drawing/2014/main" id="{E3E89EB4-0245-136E-95DD-CA96E3D7C38A}"/>
              </a:ext>
            </a:extLst>
          </p:cNvPr>
          <p:cNvSpPr txBox="1"/>
          <p:nvPr/>
        </p:nvSpPr>
        <p:spPr>
          <a:xfrm>
            <a:off x="4272424" y="5700484"/>
            <a:ext cx="3647152" cy="369332"/>
          </a:xfrm>
          <a:prstGeom prst="rect">
            <a:avLst/>
          </a:prstGeom>
          <a:noFill/>
        </p:spPr>
        <p:txBody>
          <a:bodyPr wrap="none" rtlCol="0">
            <a:spAutoFit/>
          </a:bodyPr>
          <a:lstStyle/>
          <a:p>
            <a:r>
              <a:rPr kumimoji="1" lang="ja-JP" altLang="en-US" dirty="0"/>
              <a:t>ローカルディスクを選択して開く</a:t>
            </a:r>
          </a:p>
        </p:txBody>
      </p:sp>
    </p:spTree>
    <p:extLst>
      <p:ext uri="{BB962C8B-B14F-4D97-AF65-F5344CB8AC3E}">
        <p14:creationId xmlns:p14="http://schemas.microsoft.com/office/powerpoint/2010/main" val="2257053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61F9E616-C7E2-9026-8462-B4B7A22C569F}"/>
              </a:ext>
            </a:extLst>
          </p:cNvPr>
          <p:cNvPicPr>
            <a:picLocks noChangeAspect="1"/>
          </p:cNvPicPr>
          <p:nvPr/>
        </p:nvPicPr>
        <p:blipFill>
          <a:blip r:embed="rId3"/>
          <a:stretch>
            <a:fillRect/>
          </a:stretch>
        </p:blipFill>
        <p:spPr>
          <a:xfrm>
            <a:off x="2428247" y="1791092"/>
            <a:ext cx="7335505" cy="4025676"/>
          </a:xfrm>
          <a:prstGeom prst="rect">
            <a:avLst/>
          </a:prstGeom>
        </p:spPr>
      </p:pic>
      <p:sp>
        <p:nvSpPr>
          <p:cNvPr id="3" name="タイトル 1">
            <a:extLst>
              <a:ext uri="{FF2B5EF4-FFF2-40B4-BE49-F238E27FC236}">
                <a16:creationId xmlns:a16="http://schemas.microsoft.com/office/drawing/2014/main" id="{58C002F4-F8F1-AE85-E2B1-4F91C20D1E52}"/>
              </a:ext>
            </a:extLst>
          </p:cNvPr>
          <p:cNvSpPr>
            <a:spLocks noGrp="1"/>
          </p:cNvSpPr>
          <p:nvPr>
            <p:ph type="title"/>
          </p:nvPr>
        </p:nvSpPr>
        <p:spPr>
          <a:xfrm>
            <a:off x="838200" y="365125"/>
            <a:ext cx="10515600" cy="1325563"/>
          </a:xfrm>
        </p:spPr>
        <p:txBody>
          <a:bodyPr/>
          <a:lstStyle/>
          <a:p>
            <a:r>
              <a:rPr lang="en-US" altLang="ja-JP" dirty="0" err="1"/>
              <a:t>Xampp</a:t>
            </a:r>
            <a:r>
              <a:rPr lang="ja-JP" altLang="en-US" dirty="0"/>
              <a:t>のインストール</a:t>
            </a:r>
          </a:p>
        </p:txBody>
      </p:sp>
      <p:sp>
        <p:nvSpPr>
          <p:cNvPr id="6" name="テキスト ボックス 5">
            <a:extLst>
              <a:ext uri="{FF2B5EF4-FFF2-40B4-BE49-F238E27FC236}">
                <a16:creationId xmlns:a16="http://schemas.microsoft.com/office/drawing/2014/main" id="{C694DC6A-A237-90EA-6953-DFADD6E89121}"/>
              </a:ext>
            </a:extLst>
          </p:cNvPr>
          <p:cNvSpPr txBox="1"/>
          <p:nvPr/>
        </p:nvSpPr>
        <p:spPr>
          <a:xfrm>
            <a:off x="4823054" y="5953588"/>
            <a:ext cx="2545890" cy="369332"/>
          </a:xfrm>
          <a:prstGeom prst="rect">
            <a:avLst/>
          </a:prstGeom>
          <a:noFill/>
        </p:spPr>
        <p:txBody>
          <a:bodyPr wrap="none" rtlCol="0">
            <a:spAutoFit/>
          </a:bodyPr>
          <a:lstStyle/>
          <a:p>
            <a:r>
              <a:rPr kumimoji="1" lang="en-US" altLang="ja-JP" dirty="0" err="1"/>
              <a:t>Xampp</a:t>
            </a:r>
            <a:r>
              <a:rPr kumimoji="1" lang="ja-JP" altLang="en-US" dirty="0"/>
              <a:t>を選択して開く</a:t>
            </a:r>
          </a:p>
        </p:txBody>
      </p:sp>
    </p:spTree>
    <p:extLst>
      <p:ext uri="{BB962C8B-B14F-4D97-AF65-F5344CB8AC3E}">
        <p14:creationId xmlns:p14="http://schemas.microsoft.com/office/powerpoint/2010/main" val="27675704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53A053BC-F4C9-15A7-E4D7-39014C38288D}"/>
              </a:ext>
            </a:extLst>
          </p:cNvPr>
          <p:cNvPicPr>
            <a:picLocks noChangeAspect="1"/>
          </p:cNvPicPr>
          <p:nvPr/>
        </p:nvPicPr>
        <p:blipFill>
          <a:blip r:embed="rId3"/>
          <a:stretch>
            <a:fillRect/>
          </a:stretch>
        </p:blipFill>
        <p:spPr>
          <a:xfrm>
            <a:off x="2305002" y="2085190"/>
            <a:ext cx="7581995" cy="4160948"/>
          </a:xfrm>
          <a:prstGeom prst="rect">
            <a:avLst/>
          </a:prstGeom>
        </p:spPr>
      </p:pic>
      <p:sp>
        <p:nvSpPr>
          <p:cNvPr id="3" name="タイトル 1">
            <a:extLst>
              <a:ext uri="{FF2B5EF4-FFF2-40B4-BE49-F238E27FC236}">
                <a16:creationId xmlns:a16="http://schemas.microsoft.com/office/drawing/2014/main" id="{FE7CF40A-C168-358C-586F-3B1F020E9D35}"/>
              </a:ext>
            </a:extLst>
          </p:cNvPr>
          <p:cNvSpPr>
            <a:spLocks noGrp="1"/>
          </p:cNvSpPr>
          <p:nvPr>
            <p:ph type="title"/>
          </p:nvPr>
        </p:nvSpPr>
        <p:spPr>
          <a:xfrm>
            <a:off x="838200" y="365125"/>
            <a:ext cx="10515600" cy="1325563"/>
          </a:xfrm>
        </p:spPr>
        <p:txBody>
          <a:bodyPr/>
          <a:lstStyle/>
          <a:p>
            <a:r>
              <a:rPr lang="en-US" altLang="ja-JP" dirty="0" err="1"/>
              <a:t>Xampp</a:t>
            </a:r>
            <a:r>
              <a:rPr lang="ja-JP" altLang="en-US" dirty="0"/>
              <a:t>のインストール</a:t>
            </a:r>
          </a:p>
        </p:txBody>
      </p:sp>
      <p:sp>
        <p:nvSpPr>
          <p:cNvPr id="2" name="テキスト ボックス 1">
            <a:extLst>
              <a:ext uri="{FF2B5EF4-FFF2-40B4-BE49-F238E27FC236}">
                <a16:creationId xmlns:a16="http://schemas.microsoft.com/office/drawing/2014/main" id="{08BF624A-C78C-C83E-F2C4-52B443AF0E05}"/>
              </a:ext>
            </a:extLst>
          </p:cNvPr>
          <p:cNvSpPr txBox="1"/>
          <p:nvPr/>
        </p:nvSpPr>
        <p:spPr>
          <a:xfrm>
            <a:off x="4207501" y="6363868"/>
            <a:ext cx="3776996" cy="369332"/>
          </a:xfrm>
          <a:prstGeom prst="rect">
            <a:avLst/>
          </a:prstGeom>
          <a:noFill/>
        </p:spPr>
        <p:txBody>
          <a:bodyPr wrap="none" rtlCol="0">
            <a:spAutoFit/>
          </a:bodyPr>
          <a:lstStyle/>
          <a:p>
            <a:r>
              <a:rPr lang="en-US" altLang="ja-JP" dirty="0"/>
              <a:t>x</a:t>
            </a:r>
            <a:r>
              <a:rPr kumimoji="1" lang="en-US" altLang="ja-JP" dirty="0"/>
              <a:t>ampp-control.exe</a:t>
            </a:r>
            <a:r>
              <a:rPr kumimoji="1" lang="ja-JP" altLang="en-US" dirty="0"/>
              <a:t>を選択して起動</a:t>
            </a:r>
          </a:p>
        </p:txBody>
      </p:sp>
    </p:spTree>
    <p:extLst>
      <p:ext uri="{BB962C8B-B14F-4D97-AF65-F5344CB8AC3E}">
        <p14:creationId xmlns:p14="http://schemas.microsoft.com/office/powerpoint/2010/main" val="26813888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476BDF7A-E921-206B-0306-A67CA6B98C4B}"/>
              </a:ext>
            </a:extLst>
          </p:cNvPr>
          <p:cNvPicPr>
            <a:picLocks noChangeAspect="1"/>
          </p:cNvPicPr>
          <p:nvPr/>
        </p:nvPicPr>
        <p:blipFill>
          <a:blip r:embed="rId3"/>
          <a:stretch>
            <a:fillRect/>
          </a:stretch>
        </p:blipFill>
        <p:spPr>
          <a:xfrm>
            <a:off x="5024288" y="2624025"/>
            <a:ext cx="2143424" cy="1609950"/>
          </a:xfrm>
          <a:prstGeom prst="rect">
            <a:avLst/>
          </a:prstGeom>
        </p:spPr>
      </p:pic>
      <p:sp>
        <p:nvSpPr>
          <p:cNvPr id="3" name="タイトル 1">
            <a:extLst>
              <a:ext uri="{FF2B5EF4-FFF2-40B4-BE49-F238E27FC236}">
                <a16:creationId xmlns:a16="http://schemas.microsoft.com/office/drawing/2014/main" id="{1238812B-1910-AE36-3286-A82497FB62CE}"/>
              </a:ext>
            </a:extLst>
          </p:cNvPr>
          <p:cNvSpPr>
            <a:spLocks noGrp="1"/>
          </p:cNvSpPr>
          <p:nvPr>
            <p:ph type="title"/>
          </p:nvPr>
        </p:nvSpPr>
        <p:spPr>
          <a:xfrm>
            <a:off x="838200" y="365125"/>
            <a:ext cx="10515600" cy="1325563"/>
          </a:xfrm>
        </p:spPr>
        <p:txBody>
          <a:bodyPr/>
          <a:lstStyle/>
          <a:p>
            <a:r>
              <a:rPr lang="en-US" altLang="ja-JP" dirty="0" err="1"/>
              <a:t>Xampp</a:t>
            </a:r>
            <a:r>
              <a:rPr lang="ja-JP" altLang="en-US" dirty="0"/>
              <a:t>のインストール</a:t>
            </a:r>
          </a:p>
        </p:txBody>
      </p:sp>
      <p:sp>
        <p:nvSpPr>
          <p:cNvPr id="2" name="テキスト ボックス 1">
            <a:extLst>
              <a:ext uri="{FF2B5EF4-FFF2-40B4-BE49-F238E27FC236}">
                <a16:creationId xmlns:a16="http://schemas.microsoft.com/office/drawing/2014/main" id="{33246C90-B159-1A66-3E91-FA83D39BACF6}"/>
              </a:ext>
            </a:extLst>
          </p:cNvPr>
          <p:cNvSpPr txBox="1"/>
          <p:nvPr/>
        </p:nvSpPr>
        <p:spPr>
          <a:xfrm>
            <a:off x="3695343" y="4381169"/>
            <a:ext cx="4801314" cy="646331"/>
          </a:xfrm>
          <a:prstGeom prst="rect">
            <a:avLst/>
          </a:prstGeom>
          <a:noFill/>
        </p:spPr>
        <p:txBody>
          <a:bodyPr wrap="none" rtlCol="0">
            <a:spAutoFit/>
          </a:bodyPr>
          <a:lstStyle/>
          <a:p>
            <a:r>
              <a:rPr kumimoji="1" lang="ja-JP" altLang="en-US" dirty="0"/>
              <a:t>アメリカ国旗が選択されている事を確認して</a:t>
            </a:r>
            <a:endParaRPr kumimoji="1" lang="en-US" altLang="ja-JP" dirty="0"/>
          </a:p>
          <a:p>
            <a:pPr algn="ctr"/>
            <a:r>
              <a:rPr lang="en-US" altLang="ja-JP" dirty="0"/>
              <a:t>Save</a:t>
            </a:r>
            <a:r>
              <a:rPr lang="ja-JP" altLang="en-US" dirty="0"/>
              <a:t>をクリック</a:t>
            </a:r>
            <a:endParaRPr kumimoji="1" lang="ja-JP" altLang="en-US" dirty="0"/>
          </a:p>
        </p:txBody>
      </p:sp>
    </p:spTree>
    <p:extLst>
      <p:ext uri="{BB962C8B-B14F-4D97-AF65-F5344CB8AC3E}">
        <p14:creationId xmlns:p14="http://schemas.microsoft.com/office/powerpoint/2010/main" val="3571651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69DF9054-5520-78DC-6388-BCDE7C938448}"/>
              </a:ext>
            </a:extLst>
          </p:cNvPr>
          <p:cNvPicPr>
            <a:picLocks noChangeAspect="1"/>
          </p:cNvPicPr>
          <p:nvPr/>
        </p:nvPicPr>
        <p:blipFill>
          <a:blip r:embed="rId3"/>
          <a:stretch>
            <a:fillRect/>
          </a:stretch>
        </p:blipFill>
        <p:spPr>
          <a:xfrm>
            <a:off x="2914206" y="1690688"/>
            <a:ext cx="6363588" cy="4124901"/>
          </a:xfrm>
          <a:prstGeom prst="rect">
            <a:avLst/>
          </a:prstGeom>
        </p:spPr>
      </p:pic>
      <p:sp>
        <p:nvSpPr>
          <p:cNvPr id="3" name="タイトル 1">
            <a:extLst>
              <a:ext uri="{FF2B5EF4-FFF2-40B4-BE49-F238E27FC236}">
                <a16:creationId xmlns:a16="http://schemas.microsoft.com/office/drawing/2014/main" id="{9E7733A4-8222-6FE2-035F-EE4ED9B942EA}"/>
              </a:ext>
            </a:extLst>
          </p:cNvPr>
          <p:cNvSpPr>
            <a:spLocks noGrp="1"/>
          </p:cNvSpPr>
          <p:nvPr>
            <p:ph type="title"/>
          </p:nvPr>
        </p:nvSpPr>
        <p:spPr>
          <a:xfrm>
            <a:off x="838200" y="365125"/>
            <a:ext cx="10515600" cy="1325563"/>
          </a:xfrm>
        </p:spPr>
        <p:txBody>
          <a:bodyPr/>
          <a:lstStyle/>
          <a:p>
            <a:r>
              <a:rPr lang="en-US" altLang="ja-JP" dirty="0" err="1"/>
              <a:t>Xampp</a:t>
            </a:r>
            <a:r>
              <a:rPr lang="ja-JP" altLang="en-US" dirty="0"/>
              <a:t>のインストール</a:t>
            </a:r>
          </a:p>
        </p:txBody>
      </p:sp>
      <p:sp>
        <p:nvSpPr>
          <p:cNvPr id="2" name="テキスト ボックス 1">
            <a:extLst>
              <a:ext uri="{FF2B5EF4-FFF2-40B4-BE49-F238E27FC236}">
                <a16:creationId xmlns:a16="http://schemas.microsoft.com/office/drawing/2014/main" id="{CED4B924-32CD-AB1D-E850-754838AE4DFD}"/>
              </a:ext>
            </a:extLst>
          </p:cNvPr>
          <p:cNvSpPr txBox="1"/>
          <p:nvPr/>
        </p:nvSpPr>
        <p:spPr>
          <a:xfrm>
            <a:off x="3926175" y="5963479"/>
            <a:ext cx="4339650" cy="369332"/>
          </a:xfrm>
          <a:prstGeom prst="rect">
            <a:avLst/>
          </a:prstGeom>
          <a:noFill/>
        </p:spPr>
        <p:txBody>
          <a:bodyPr wrap="none" rtlCol="0">
            <a:spAutoFit/>
          </a:bodyPr>
          <a:lstStyle/>
          <a:p>
            <a:r>
              <a:rPr kumimoji="1" lang="ja-JP" altLang="en-US" dirty="0"/>
              <a:t>この画面が出てきたらインストール完了</a:t>
            </a:r>
          </a:p>
        </p:txBody>
      </p:sp>
    </p:spTree>
    <p:extLst>
      <p:ext uri="{BB962C8B-B14F-4D97-AF65-F5344CB8AC3E}">
        <p14:creationId xmlns:p14="http://schemas.microsoft.com/office/powerpoint/2010/main" val="15078435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C68C06CC-1136-C11C-15C2-97E8E6A70F40}"/>
              </a:ext>
            </a:extLst>
          </p:cNvPr>
          <p:cNvPicPr>
            <a:picLocks noChangeAspect="1"/>
          </p:cNvPicPr>
          <p:nvPr/>
        </p:nvPicPr>
        <p:blipFill>
          <a:blip r:embed="rId3"/>
          <a:stretch>
            <a:fillRect/>
          </a:stretch>
        </p:blipFill>
        <p:spPr>
          <a:xfrm>
            <a:off x="1630303" y="1974782"/>
            <a:ext cx="8931393" cy="4515395"/>
          </a:xfrm>
          <a:prstGeom prst="rect">
            <a:avLst/>
          </a:prstGeom>
        </p:spPr>
      </p:pic>
      <p:sp>
        <p:nvSpPr>
          <p:cNvPr id="3" name="タイトル 1">
            <a:extLst>
              <a:ext uri="{FF2B5EF4-FFF2-40B4-BE49-F238E27FC236}">
                <a16:creationId xmlns:a16="http://schemas.microsoft.com/office/drawing/2014/main" id="{1E1AFD8D-A4B5-07AD-5E2A-FF7634BAD785}"/>
              </a:ext>
            </a:extLst>
          </p:cNvPr>
          <p:cNvSpPr>
            <a:spLocks noGrp="1"/>
          </p:cNvSpPr>
          <p:nvPr>
            <p:ph type="title"/>
          </p:nvPr>
        </p:nvSpPr>
        <p:spPr>
          <a:xfrm>
            <a:off x="838200" y="365125"/>
            <a:ext cx="10515600" cy="1325563"/>
          </a:xfrm>
        </p:spPr>
        <p:txBody>
          <a:bodyPr/>
          <a:lstStyle/>
          <a:p>
            <a:r>
              <a:rPr lang="en-US" altLang="ja-JP" dirty="0"/>
              <a:t>Anaconda</a:t>
            </a:r>
            <a:r>
              <a:rPr lang="ja-JP" altLang="en-US" dirty="0"/>
              <a:t>のインストール</a:t>
            </a:r>
          </a:p>
        </p:txBody>
      </p:sp>
      <p:cxnSp>
        <p:nvCxnSpPr>
          <p:cNvPr id="4" name="直線矢印コネクタ 3">
            <a:extLst>
              <a:ext uri="{FF2B5EF4-FFF2-40B4-BE49-F238E27FC236}">
                <a16:creationId xmlns:a16="http://schemas.microsoft.com/office/drawing/2014/main" id="{60F9DD7E-0F7D-F349-0D66-A79F4D3B37AD}"/>
              </a:ext>
            </a:extLst>
          </p:cNvPr>
          <p:cNvCxnSpPr>
            <a:cxnSpLocks/>
            <a:stCxn id="6" idx="1"/>
          </p:cNvCxnSpPr>
          <p:nvPr/>
        </p:nvCxnSpPr>
        <p:spPr>
          <a:xfrm flipH="1" flipV="1">
            <a:off x="4309607" y="4541387"/>
            <a:ext cx="1439186" cy="178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 name="テキスト ボックス 5">
            <a:extLst>
              <a:ext uri="{FF2B5EF4-FFF2-40B4-BE49-F238E27FC236}">
                <a16:creationId xmlns:a16="http://schemas.microsoft.com/office/drawing/2014/main" id="{C0BC2307-B960-CE32-4B7F-CCA8C13B391E}"/>
              </a:ext>
            </a:extLst>
          </p:cNvPr>
          <p:cNvSpPr txBox="1"/>
          <p:nvPr/>
        </p:nvSpPr>
        <p:spPr>
          <a:xfrm>
            <a:off x="5748793" y="4358505"/>
            <a:ext cx="1800493"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kumimoji="1" lang="ja-JP" altLang="en-US" dirty="0"/>
              <a:t>ここをクリック</a:t>
            </a:r>
          </a:p>
        </p:txBody>
      </p:sp>
      <p:sp>
        <p:nvSpPr>
          <p:cNvPr id="7" name="テキスト ボックス 6">
            <a:extLst>
              <a:ext uri="{FF2B5EF4-FFF2-40B4-BE49-F238E27FC236}">
                <a16:creationId xmlns:a16="http://schemas.microsoft.com/office/drawing/2014/main" id="{8EF91C07-3F6F-5700-1FCD-5E538D6A3DEE}"/>
              </a:ext>
            </a:extLst>
          </p:cNvPr>
          <p:cNvSpPr txBox="1"/>
          <p:nvPr/>
        </p:nvSpPr>
        <p:spPr>
          <a:xfrm>
            <a:off x="3579413" y="2035148"/>
            <a:ext cx="3369833"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kumimoji="1" lang="en-US" altLang="ja-JP" dirty="0"/>
              <a:t>Google</a:t>
            </a:r>
            <a:r>
              <a:rPr kumimoji="1" lang="ja-JP" altLang="en-US" dirty="0"/>
              <a:t>で「</a:t>
            </a:r>
            <a:r>
              <a:rPr lang="en-US" altLang="ja-JP" dirty="0"/>
              <a:t>Anaconda</a:t>
            </a:r>
            <a:r>
              <a:rPr kumimoji="1" lang="ja-JP" altLang="en-US" dirty="0"/>
              <a:t>」と検索</a:t>
            </a:r>
          </a:p>
        </p:txBody>
      </p:sp>
    </p:spTree>
    <p:extLst>
      <p:ext uri="{BB962C8B-B14F-4D97-AF65-F5344CB8AC3E}">
        <p14:creationId xmlns:p14="http://schemas.microsoft.com/office/powerpoint/2010/main" val="1881974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3FE55201-AC35-F1DB-D08A-243E4BB3AE17}"/>
              </a:ext>
            </a:extLst>
          </p:cNvPr>
          <p:cNvPicPr>
            <a:picLocks noChangeAspect="1"/>
          </p:cNvPicPr>
          <p:nvPr/>
        </p:nvPicPr>
        <p:blipFill>
          <a:blip r:embed="rId3"/>
          <a:stretch>
            <a:fillRect/>
          </a:stretch>
        </p:blipFill>
        <p:spPr>
          <a:xfrm>
            <a:off x="1399429" y="1576947"/>
            <a:ext cx="9393141" cy="4551391"/>
          </a:xfrm>
          <a:prstGeom prst="rect">
            <a:avLst/>
          </a:prstGeom>
        </p:spPr>
      </p:pic>
      <p:sp>
        <p:nvSpPr>
          <p:cNvPr id="3" name="タイトル 1">
            <a:extLst>
              <a:ext uri="{FF2B5EF4-FFF2-40B4-BE49-F238E27FC236}">
                <a16:creationId xmlns:a16="http://schemas.microsoft.com/office/drawing/2014/main" id="{21E9A92D-91A1-C15A-A9BD-99F4D161BB46}"/>
              </a:ext>
            </a:extLst>
          </p:cNvPr>
          <p:cNvSpPr>
            <a:spLocks noGrp="1"/>
          </p:cNvSpPr>
          <p:nvPr>
            <p:ph type="title"/>
          </p:nvPr>
        </p:nvSpPr>
        <p:spPr>
          <a:xfrm>
            <a:off x="838200" y="365125"/>
            <a:ext cx="10515600" cy="1325563"/>
          </a:xfrm>
        </p:spPr>
        <p:txBody>
          <a:bodyPr/>
          <a:lstStyle/>
          <a:p>
            <a:r>
              <a:rPr lang="en-US" altLang="ja-JP" dirty="0"/>
              <a:t>Anaconda</a:t>
            </a:r>
            <a:r>
              <a:rPr lang="ja-JP" altLang="en-US" dirty="0"/>
              <a:t>のインストール</a:t>
            </a:r>
          </a:p>
        </p:txBody>
      </p:sp>
      <p:sp>
        <p:nvSpPr>
          <p:cNvPr id="2" name="正方形/長方形 1">
            <a:extLst>
              <a:ext uri="{FF2B5EF4-FFF2-40B4-BE49-F238E27FC236}">
                <a16:creationId xmlns:a16="http://schemas.microsoft.com/office/drawing/2014/main" id="{E4D294DC-498D-C7C9-27E4-4B3678921FB1}"/>
              </a:ext>
            </a:extLst>
          </p:cNvPr>
          <p:cNvSpPr/>
          <p:nvPr/>
        </p:nvSpPr>
        <p:spPr>
          <a:xfrm>
            <a:off x="7800230" y="3283889"/>
            <a:ext cx="1463040" cy="49298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C693CB5B-E0B1-D225-C031-CA4EE6CC2C7F}"/>
              </a:ext>
            </a:extLst>
          </p:cNvPr>
          <p:cNvSpPr txBox="1"/>
          <p:nvPr/>
        </p:nvSpPr>
        <p:spPr>
          <a:xfrm>
            <a:off x="3711189" y="4456942"/>
            <a:ext cx="2954655"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kumimoji="1" lang="ja-JP" altLang="en-US" dirty="0"/>
              <a:t>クリックしてダウンロード</a:t>
            </a:r>
          </a:p>
        </p:txBody>
      </p:sp>
      <p:cxnSp>
        <p:nvCxnSpPr>
          <p:cNvPr id="7" name="コネクタ: カギ線 6">
            <a:extLst>
              <a:ext uri="{FF2B5EF4-FFF2-40B4-BE49-F238E27FC236}">
                <a16:creationId xmlns:a16="http://schemas.microsoft.com/office/drawing/2014/main" id="{AEC0D5CE-D19A-9E27-0D7E-3E3DB9C7146A}"/>
              </a:ext>
            </a:extLst>
          </p:cNvPr>
          <p:cNvCxnSpPr>
            <a:cxnSpLocks/>
            <a:stCxn id="4" idx="3"/>
            <a:endCxn id="2" idx="1"/>
          </p:cNvCxnSpPr>
          <p:nvPr/>
        </p:nvCxnSpPr>
        <p:spPr>
          <a:xfrm flipV="1">
            <a:off x="6665844" y="3530380"/>
            <a:ext cx="1134386" cy="1111228"/>
          </a:xfrm>
          <a:prstGeom prst="bentConnector3">
            <a:avLst>
              <a:gd name="adj1" fmla="val 50000"/>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85432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51EE4B5-B013-33DE-BECF-AE85A6BAA2B9}"/>
              </a:ext>
            </a:extLst>
          </p:cNvPr>
          <p:cNvSpPr>
            <a:spLocks noGrp="1"/>
          </p:cNvSpPr>
          <p:nvPr>
            <p:ph type="title"/>
          </p:nvPr>
        </p:nvSpPr>
        <p:spPr/>
        <p:txBody>
          <a:bodyPr/>
          <a:lstStyle/>
          <a:p>
            <a:r>
              <a:rPr kumimoji="1" lang="ja-JP" altLang="en-US" dirty="0"/>
              <a:t>自己紹介</a:t>
            </a:r>
          </a:p>
        </p:txBody>
      </p:sp>
      <p:sp>
        <p:nvSpPr>
          <p:cNvPr id="3" name="コンテンツ プレースホルダー 2">
            <a:extLst>
              <a:ext uri="{FF2B5EF4-FFF2-40B4-BE49-F238E27FC236}">
                <a16:creationId xmlns:a16="http://schemas.microsoft.com/office/drawing/2014/main" id="{6E267F88-EA13-F799-6D3F-58E04A5A1392}"/>
              </a:ext>
            </a:extLst>
          </p:cNvPr>
          <p:cNvSpPr>
            <a:spLocks noGrp="1"/>
          </p:cNvSpPr>
          <p:nvPr>
            <p:ph idx="1"/>
          </p:nvPr>
        </p:nvSpPr>
        <p:spPr/>
        <p:txBody>
          <a:bodyPr/>
          <a:lstStyle/>
          <a:p>
            <a:pPr marL="0" indent="0">
              <a:buNone/>
            </a:pPr>
            <a:r>
              <a:rPr lang="ja-JP" altLang="en-US" dirty="0"/>
              <a:t>分野とスキル</a:t>
            </a:r>
            <a:endParaRPr lang="en-US" altLang="ja-JP" dirty="0"/>
          </a:p>
        </p:txBody>
      </p:sp>
      <p:graphicFrame>
        <p:nvGraphicFramePr>
          <p:cNvPr id="4" name="表 4">
            <a:extLst>
              <a:ext uri="{FF2B5EF4-FFF2-40B4-BE49-F238E27FC236}">
                <a16:creationId xmlns:a16="http://schemas.microsoft.com/office/drawing/2014/main" id="{B56594FF-274A-AFFE-4286-9F4FD831D9E4}"/>
              </a:ext>
            </a:extLst>
          </p:cNvPr>
          <p:cNvGraphicFramePr>
            <a:graphicFrameLocks noGrp="1"/>
          </p:cNvGraphicFramePr>
          <p:nvPr>
            <p:extLst>
              <p:ext uri="{D42A27DB-BD31-4B8C-83A1-F6EECF244321}">
                <p14:modId xmlns:p14="http://schemas.microsoft.com/office/powerpoint/2010/main" val="2329262074"/>
              </p:ext>
            </p:extLst>
          </p:nvPr>
        </p:nvGraphicFramePr>
        <p:xfrm>
          <a:off x="838200" y="2286000"/>
          <a:ext cx="10893287" cy="2286000"/>
        </p:xfrm>
        <a:graphic>
          <a:graphicData uri="http://schemas.openxmlformats.org/drawingml/2006/table">
            <a:tbl>
              <a:tblPr firstRow="1" bandRow="1">
                <a:tableStyleId>{2D5ABB26-0587-4C30-8999-92F81FD0307C}</a:tableStyleId>
              </a:tblPr>
              <a:tblGrid>
                <a:gridCol w="1920903">
                  <a:extLst>
                    <a:ext uri="{9D8B030D-6E8A-4147-A177-3AD203B41FA5}">
                      <a16:colId xmlns:a16="http://schemas.microsoft.com/office/drawing/2014/main" val="2341133994"/>
                    </a:ext>
                  </a:extLst>
                </a:gridCol>
                <a:gridCol w="8972384">
                  <a:extLst>
                    <a:ext uri="{9D8B030D-6E8A-4147-A177-3AD203B41FA5}">
                      <a16:colId xmlns:a16="http://schemas.microsoft.com/office/drawing/2014/main" val="3741058411"/>
                    </a:ext>
                  </a:extLst>
                </a:gridCol>
              </a:tblGrid>
              <a:tr h="370840">
                <a:tc>
                  <a:txBody>
                    <a:bodyPr/>
                    <a:lstStyle/>
                    <a:p>
                      <a:r>
                        <a:rPr kumimoji="1" lang="ja-JP" altLang="en-US" sz="2400" dirty="0"/>
                        <a:t>修士研究</a:t>
                      </a:r>
                    </a:p>
                  </a:txBody>
                  <a:tcPr/>
                </a:tc>
                <a:tc>
                  <a:txBody>
                    <a:bodyPr/>
                    <a:lstStyle/>
                    <a:p>
                      <a:r>
                        <a:rPr kumimoji="1" lang="ja-JP" altLang="en-US" sz="2400" dirty="0"/>
                        <a:t>心電図データにおける特徴抽出</a:t>
                      </a:r>
                    </a:p>
                  </a:txBody>
                  <a:tcPr/>
                </a:tc>
                <a:extLst>
                  <a:ext uri="{0D108BD9-81ED-4DB2-BD59-A6C34878D82A}">
                    <a16:rowId xmlns:a16="http://schemas.microsoft.com/office/drawing/2014/main" val="1166088677"/>
                  </a:ext>
                </a:extLst>
              </a:tr>
              <a:tr h="370840">
                <a:tc>
                  <a:txBody>
                    <a:bodyPr/>
                    <a:lstStyle/>
                    <a:p>
                      <a:r>
                        <a:rPr kumimoji="1" lang="ja-JP" altLang="en-US" sz="2400" dirty="0"/>
                        <a:t>専門分野</a:t>
                      </a:r>
                    </a:p>
                  </a:txBody>
                  <a:tcPr/>
                </a:tc>
                <a:tc>
                  <a:txBody>
                    <a:bodyPr/>
                    <a:lstStyle/>
                    <a:p>
                      <a:r>
                        <a:rPr kumimoji="1" lang="ja-JP" altLang="en-US" sz="2400" dirty="0"/>
                        <a:t>テーブルデータの分析</a:t>
                      </a:r>
                    </a:p>
                  </a:txBody>
                  <a:tcPr/>
                </a:tc>
                <a:extLst>
                  <a:ext uri="{0D108BD9-81ED-4DB2-BD59-A6C34878D82A}">
                    <a16:rowId xmlns:a16="http://schemas.microsoft.com/office/drawing/2014/main" val="3837100284"/>
                  </a:ext>
                </a:extLst>
              </a:tr>
              <a:tr h="370840">
                <a:tc>
                  <a:txBody>
                    <a:bodyPr/>
                    <a:lstStyle/>
                    <a:p>
                      <a:r>
                        <a:rPr kumimoji="1" lang="ja-JP" altLang="en-US" sz="2400" dirty="0"/>
                        <a:t>保有資格</a:t>
                      </a:r>
                    </a:p>
                  </a:txBody>
                  <a:tcPr/>
                </a:tc>
                <a:tc>
                  <a:txBody>
                    <a:bodyPr/>
                    <a:lstStyle/>
                    <a:p>
                      <a:r>
                        <a:rPr kumimoji="1" lang="en-US" altLang="ja-JP" sz="2400" dirty="0"/>
                        <a:t>Python3</a:t>
                      </a:r>
                      <a:r>
                        <a:rPr kumimoji="1" lang="ja-JP" altLang="en-US" sz="2400" dirty="0"/>
                        <a:t>エンジニア認定データ分析</a:t>
                      </a:r>
                    </a:p>
                  </a:txBody>
                  <a:tcPr/>
                </a:tc>
                <a:extLst>
                  <a:ext uri="{0D108BD9-81ED-4DB2-BD59-A6C34878D82A}">
                    <a16:rowId xmlns:a16="http://schemas.microsoft.com/office/drawing/2014/main" val="1946946280"/>
                  </a:ext>
                </a:extLst>
              </a:tr>
              <a:tr h="370840">
                <a:tc>
                  <a:txBody>
                    <a:bodyPr/>
                    <a:lstStyle/>
                    <a:p>
                      <a:endParaRPr kumimoji="1" lang="ja-JP" altLang="en-US" sz="2400"/>
                    </a:p>
                  </a:txBody>
                  <a:tcPr/>
                </a:tc>
                <a:tc>
                  <a:txBody>
                    <a:bodyPr/>
                    <a:lstStyle/>
                    <a:p>
                      <a:r>
                        <a:rPr kumimoji="1" lang="ja-JP" altLang="en-US" sz="2400" dirty="0"/>
                        <a:t>ビジネス統計スペシャリスト　エクセル分析スペシャリスト</a:t>
                      </a:r>
                    </a:p>
                  </a:txBody>
                  <a:tcPr/>
                </a:tc>
                <a:extLst>
                  <a:ext uri="{0D108BD9-81ED-4DB2-BD59-A6C34878D82A}">
                    <a16:rowId xmlns:a16="http://schemas.microsoft.com/office/drawing/2014/main" val="99204464"/>
                  </a:ext>
                </a:extLst>
              </a:tr>
              <a:tr h="370840">
                <a:tc>
                  <a:txBody>
                    <a:bodyPr/>
                    <a:lstStyle/>
                    <a:p>
                      <a:r>
                        <a:rPr kumimoji="1" lang="ja-JP" altLang="en-US" sz="2400" dirty="0"/>
                        <a:t>スキル指標</a:t>
                      </a:r>
                    </a:p>
                  </a:txBody>
                  <a:tcPr/>
                </a:tc>
                <a:tc>
                  <a:txBody>
                    <a:bodyPr/>
                    <a:lstStyle/>
                    <a:p>
                      <a:r>
                        <a:rPr kumimoji="1" lang="en-US" altLang="ja-JP" sz="2400" dirty="0" err="1"/>
                        <a:t>Paiza</a:t>
                      </a:r>
                      <a:r>
                        <a:rPr kumimoji="1" lang="en-US" altLang="ja-JP" sz="2400" dirty="0"/>
                        <a:t> A</a:t>
                      </a:r>
                      <a:r>
                        <a:rPr kumimoji="1" lang="ja-JP" altLang="en-US" sz="2400" dirty="0"/>
                        <a:t>ランク</a:t>
                      </a:r>
                      <a:r>
                        <a:rPr kumimoji="1" lang="en-US" altLang="ja-JP" sz="2400" dirty="0"/>
                        <a:t>(2021</a:t>
                      </a:r>
                      <a:r>
                        <a:rPr kumimoji="1" lang="ja-JP" altLang="en-US" sz="2400" dirty="0"/>
                        <a:t>年まぐれで獲得</a:t>
                      </a:r>
                      <a:r>
                        <a:rPr kumimoji="1" lang="en-US" altLang="ja-JP" sz="2400" dirty="0"/>
                        <a:t>)</a:t>
                      </a:r>
                      <a:endParaRPr kumimoji="1" lang="ja-JP" altLang="en-US" sz="2400" dirty="0"/>
                    </a:p>
                  </a:txBody>
                  <a:tcPr/>
                </a:tc>
                <a:extLst>
                  <a:ext uri="{0D108BD9-81ED-4DB2-BD59-A6C34878D82A}">
                    <a16:rowId xmlns:a16="http://schemas.microsoft.com/office/drawing/2014/main" val="206715333"/>
                  </a:ext>
                </a:extLst>
              </a:tr>
            </a:tbl>
          </a:graphicData>
        </a:graphic>
      </p:graphicFrame>
    </p:spTree>
    <p:extLst>
      <p:ext uri="{BB962C8B-B14F-4D97-AF65-F5344CB8AC3E}">
        <p14:creationId xmlns:p14="http://schemas.microsoft.com/office/powerpoint/2010/main" val="373878544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6F54556A-B5DD-CC91-C00A-D1244982257D}"/>
              </a:ext>
            </a:extLst>
          </p:cNvPr>
          <p:cNvPicPr>
            <a:picLocks noChangeAspect="1"/>
          </p:cNvPicPr>
          <p:nvPr/>
        </p:nvPicPr>
        <p:blipFill>
          <a:blip r:embed="rId3"/>
          <a:stretch>
            <a:fillRect/>
          </a:stretch>
        </p:blipFill>
        <p:spPr>
          <a:xfrm>
            <a:off x="1188720" y="1661093"/>
            <a:ext cx="9814560" cy="4561183"/>
          </a:xfrm>
          <a:prstGeom prst="rect">
            <a:avLst/>
          </a:prstGeom>
        </p:spPr>
      </p:pic>
      <p:sp>
        <p:nvSpPr>
          <p:cNvPr id="3" name="タイトル 1">
            <a:extLst>
              <a:ext uri="{FF2B5EF4-FFF2-40B4-BE49-F238E27FC236}">
                <a16:creationId xmlns:a16="http://schemas.microsoft.com/office/drawing/2014/main" id="{94DC0516-A0B9-0693-376E-0A59710B3C98}"/>
              </a:ext>
            </a:extLst>
          </p:cNvPr>
          <p:cNvSpPr>
            <a:spLocks noGrp="1"/>
          </p:cNvSpPr>
          <p:nvPr>
            <p:ph type="title"/>
          </p:nvPr>
        </p:nvSpPr>
        <p:spPr>
          <a:xfrm>
            <a:off x="838200" y="365125"/>
            <a:ext cx="10515600" cy="1325563"/>
          </a:xfrm>
        </p:spPr>
        <p:txBody>
          <a:bodyPr/>
          <a:lstStyle/>
          <a:p>
            <a:r>
              <a:rPr lang="en-US" altLang="ja-JP" dirty="0"/>
              <a:t>Anaconda</a:t>
            </a:r>
            <a:r>
              <a:rPr lang="ja-JP" altLang="en-US" dirty="0"/>
              <a:t>のインストール</a:t>
            </a:r>
          </a:p>
        </p:txBody>
      </p:sp>
      <p:sp>
        <p:nvSpPr>
          <p:cNvPr id="4" name="テキスト ボックス 3">
            <a:extLst>
              <a:ext uri="{FF2B5EF4-FFF2-40B4-BE49-F238E27FC236}">
                <a16:creationId xmlns:a16="http://schemas.microsoft.com/office/drawing/2014/main" id="{DBB0D018-5F17-6692-3C91-236D68B47692}"/>
              </a:ext>
            </a:extLst>
          </p:cNvPr>
          <p:cNvSpPr txBox="1"/>
          <p:nvPr/>
        </p:nvSpPr>
        <p:spPr>
          <a:xfrm>
            <a:off x="4142630" y="5852944"/>
            <a:ext cx="4801314"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kumimoji="1" lang="ja-JP" altLang="en-US" dirty="0"/>
              <a:t>ダウンロードが終了したらクリックして起動</a:t>
            </a:r>
          </a:p>
        </p:txBody>
      </p:sp>
      <p:cxnSp>
        <p:nvCxnSpPr>
          <p:cNvPr id="6" name="直線矢印コネクタ 5">
            <a:extLst>
              <a:ext uri="{FF2B5EF4-FFF2-40B4-BE49-F238E27FC236}">
                <a16:creationId xmlns:a16="http://schemas.microsoft.com/office/drawing/2014/main" id="{4542B22C-5FEA-8CB0-B142-5FF59A10BC84}"/>
              </a:ext>
            </a:extLst>
          </p:cNvPr>
          <p:cNvCxnSpPr>
            <a:cxnSpLocks/>
            <a:stCxn id="4" idx="1"/>
          </p:cNvCxnSpPr>
          <p:nvPr/>
        </p:nvCxnSpPr>
        <p:spPr>
          <a:xfrm flipH="1">
            <a:off x="2965837" y="6037610"/>
            <a:ext cx="1176793" cy="6165"/>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321406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5C7841D0-F7C2-9B75-3953-0FFF51D76E8A}"/>
              </a:ext>
            </a:extLst>
          </p:cNvPr>
          <p:cNvPicPr>
            <a:picLocks noChangeAspect="1"/>
          </p:cNvPicPr>
          <p:nvPr/>
        </p:nvPicPr>
        <p:blipFill>
          <a:blip r:embed="rId3"/>
          <a:stretch>
            <a:fillRect/>
          </a:stretch>
        </p:blipFill>
        <p:spPr>
          <a:xfrm>
            <a:off x="3719181" y="2113629"/>
            <a:ext cx="4753638" cy="3696216"/>
          </a:xfrm>
          <a:prstGeom prst="rect">
            <a:avLst/>
          </a:prstGeom>
        </p:spPr>
      </p:pic>
      <p:sp>
        <p:nvSpPr>
          <p:cNvPr id="3" name="タイトル 1">
            <a:extLst>
              <a:ext uri="{FF2B5EF4-FFF2-40B4-BE49-F238E27FC236}">
                <a16:creationId xmlns:a16="http://schemas.microsoft.com/office/drawing/2014/main" id="{FE06512C-3382-6E84-53A5-2B6FA5BF8BA3}"/>
              </a:ext>
            </a:extLst>
          </p:cNvPr>
          <p:cNvSpPr>
            <a:spLocks noGrp="1"/>
          </p:cNvSpPr>
          <p:nvPr>
            <p:ph type="title"/>
          </p:nvPr>
        </p:nvSpPr>
        <p:spPr>
          <a:xfrm>
            <a:off x="838200" y="365125"/>
            <a:ext cx="10515600" cy="1325563"/>
          </a:xfrm>
        </p:spPr>
        <p:txBody>
          <a:bodyPr/>
          <a:lstStyle/>
          <a:p>
            <a:r>
              <a:rPr lang="en-US" altLang="ja-JP" dirty="0"/>
              <a:t>Anaconda</a:t>
            </a:r>
            <a:r>
              <a:rPr lang="ja-JP" altLang="en-US" dirty="0"/>
              <a:t>のインストール</a:t>
            </a:r>
          </a:p>
        </p:txBody>
      </p:sp>
      <p:sp>
        <p:nvSpPr>
          <p:cNvPr id="4" name="正方形/長方形 3">
            <a:extLst>
              <a:ext uri="{FF2B5EF4-FFF2-40B4-BE49-F238E27FC236}">
                <a16:creationId xmlns:a16="http://schemas.microsoft.com/office/drawing/2014/main" id="{B9229F01-DD3A-1D55-D2C9-00D642A2E307}"/>
              </a:ext>
            </a:extLst>
          </p:cNvPr>
          <p:cNvSpPr/>
          <p:nvPr/>
        </p:nvSpPr>
        <p:spPr>
          <a:xfrm>
            <a:off x="6838120" y="5486400"/>
            <a:ext cx="652007" cy="24649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06C04F03-C567-6E10-DBD7-341B13F801F8}"/>
              </a:ext>
            </a:extLst>
          </p:cNvPr>
          <p:cNvSpPr txBox="1"/>
          <p:nvPr/>
        </p:nvSpPr>
        <p:spPr>
          <a:xfrm>
            <a:off x="5091456" y="5987332"/>
            <a:ext cx="1834156" cy="369332"/>
          </a:xfrm>
          <a:prstGeom prst="rect">
            <a:avLst/>
          </a:prstGeom>
          <a:noFill/>
        </p:spPr>
        <p:txBody>
          <a:bodyPr wrap="none" rtlCol="0">
            <a:spAutoFit/>
          </a:bodyPr>
          <a:lstStyle/>
          <a:p>
            <a:r>
              <a:rPr kumimoji="1" lang="en-US" altLang="ja-JP" dirty="0"/>
              <a:t>Next</a:t>
            </a:r>
            <a:r>
              <a:rPr kumimoji="1" lang="ja-JP" altLang="en-US" dirty="0"/>
              <a:t>をクリック</a:t>
            </a:r>
          </a:p>
        </p:txBody>
      </p:sp>
    </p:spTree>
    <p:extLst>
      <p:ext uri="{BB962C8B-B14F-4D97-AF65-F5344CB8AC3E}">
        <p14:creationId xmlns:p14="http://schemas.microsoft.com/office/powerpoint/2010/main" val="230197032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81D149B0-D631-784D-641F-EADF35EEBD78}"/>
              </a:ext>
            </a:extLst>
          </p:cNvPr>
          <p:cNvPicPr>
            <a:picLocks noChangeAspect="1"/>
          </p:cNvPicPr>
          <p:nvPr/>
        </p:nvPicPr>
        <p:blipFill>
          <a:blip r:embed="rId3"/>
          <a:stretch>
            <a:fillRect/>
          </a:stretch>
        </p:blipFill>
        <p:spPr>
          <a:xfrm>
            <a:off x="3719181" y="2034116"/>
            <a:ext cx="4753638" cy="3696216"/>
          </a:xfrm>
          <a:prstGeom prst="rect">
            <a:avLst/>
          </a:prstGeom>
        </p:spPr>
      </p:pic>
      <p:sp>
        <p:nvSpPr>
          <p:cNvPr id="3" name="タイトル 1">
            <a:extLst>
              <a:ext uri="{FF2B5EF4-FFF2-40B4-BE49-F238E27FC236}">
                <a16:creationId xmlns:a16="http://schemas.microsoft.com/office/drawing/2014/main" id="{A4A652C7-E727-46F3-9FDE-0895D9B15EF6}"/>
              </a:ext>
            </a:extLst>
          </p:cNvPr>
          <p:cNvSpPr>
            <a:spLocks noGrp="1"/>
          </p:cNvSpPr>
          <p:nvPr>
            <p:ph type="title"/>
          </p:nvPr>
        </p:nvSpPr>
        <p:spPr>
          <a:xfrm>
            <a:off x="838200" y="365125"/>
            <a:ext cx="10515600" cy="1325563"/>
          </a:xfrm>
        </p:spPr>
        <p:txBody>
          <a:bodyPr/>
          <a:lstStyle/>
          <a:p>
            <a:r>
              <a:rPr lang="en-US" altLang="ja-JP" dirty="0"/>
              <a:t>Anaconda</a:t>
            </a:r>
            <a:r>
              <a:rPr lang="ja-JP" altLang="en-US" dirty="0"/>
              <a:t>のインストール</a:t>
            </a:r>
          </a:p>
        </p:txBody>
      </p:sp>
      <p:sp>
        <p:nvSpPr>
          <p:cNvPr id="4" name="正方形/長方形 3">
            <a:extLst>
              <a:ext uri="{FF2B5EF4-FFF2-40B4-BE49-F238E27FC236}">
                <a16:creationId xmlns:a16="http://schemas.microsoft.com/office/drawing/2014/main" id="{E4241956-0F5E-9295-8DFA-3B3BC35E6738}"/>
              </a:ext>
            </a:extLst>
          </p:cNvPr>
          <p:cNvSpPr/>
          <p:nvPr/>
        </p:nvSpPr>
        <p:spPr>
          <a:xfrm>
            <a:off x="6830169" y="5454595"/>
            <a:ext cx="652007" cy="24649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1E678281-F00D-1A21-A024-D9D60E33A471}"/>
              </a:ext>
            </a:extLst>
          </p:cNvPr>
          <p:cNvSpPr txBox="1"/>
          <p:nvPr/>
        </p:nvSpPr>
        <p:spPr>
          <a:xfrm>
            <a:off x="5083505" y="5955527"/>
            <a:ext cx="2087431" cy="369332"/>
          </a:xfrm>
          <a:prstGeom prst="rect">
            <a:avLst/>
          </a:prstGeom>
          <a:noFill/>
        </p:spPr>
        <p:txBody>
          <a:bodyPr wrap="none" rtlCol="0">
            <a:spAutoFit/>
          </a:bodyPr>
          <a:lstStyle/>
          <a:p>
            <a:r>
              <a:rPr lang="en-US" altLang="ja-JP" dirty="0"/>
              <a:t>I Agree</a:t>
            </a:r>
            <a:r>
              <a:rPr kumimoji="1" lang="ja-JP" altLang="en-US" dirty="0"/>
              <a:t>をクリック</a:t>
            </a:r>
          </a:p>
        </p:txBody>
      </p:sp>
    </p:spTree>
    <p:extLst>
      <p:ext uri="{BB962C8B-B14F-4D97-AF65-F5344CB8AC3E}">
        <p14:creationId xmlns:p14="http://schemas.microsoft.com/office/powerpoint/2010/main" val="18725782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3D5D6E84-0CA3-5611-4257-23918BC10C64}"/>
              </a:ext>
            </a:extLst>
          </p:cNvPr>
          <p:cNvPicPr>
            <a:picLocks noChangeAspect="1"/>
          </p:cNvPicPr>
          <p:nvPr/>
        </p:nvPicPr>
        <p:blipFill>
          <a:blip r:embed="rId3"/>
          <a:stretch>
            <a:fillRect/>
          </a:stretch>
        </p:blipFill>
        <p:spPr>
          <a:xfrm>
            <a:off x="3719181" y="1954603"/>
            <a:ext cx="4753638" cy="3696216"/>
          </a:xfrm>
          <a:prstGeom prst="rect">
            <a:avLst/>
          </a:prstGeom>
        </p:spPr>
      </p:pic>
      <p:sp>
        <p:nvSpPr>
          <p:cNvPr id="3" name="タイトル 1">
            <a:extLst>
              <a:ext uri="{FF2B5EF4-FFF2-40B4-BE49-F238E27FC236}">
                <a16:creationId xmlns:a16="http://schemas.microsoft.com/office/drawing/2014/main" id="{2BFD21A8-3FF1-A931-000A-DAE40311723C}"/>
              </a:ext>
            </a:extLst>
          </p:cNvPr>
          <p:cNvSpPr>
            <a:spLocks noGrp="1"/>
          </p:cNvSpPr>
          <p:nvPr>
            <p:ph type="title"/>
          </p:nvPr>
        </p:nvSpPr>
        <p:spPr>
          <a:xfrm>
            <a:off x="838200" y="365125"/>
            <a:ext cx="10515600" cy="1325563"/>
          </a:xfrm>
        </p:spPr>
        <p:txBody>
          <a:bodyPr/>
          <a:lstStyle/>
          <a:p>
            <a:r>
              <a:rPr lang="en-US" altLang="ja-JP" dirty="0"/>
              <a:t>Anaconda</a:t>
            </a:r>
            <a:r>
              <a:rPr lang="ja-JP" altLang="en-US" dirty="0"/>
              <a:t>のインストール</a:t>
            </a:r>
          </a:p>
        </p:txBody>
      </p:sp>
      <p:sp>
        <p:nvSpPr>
          <p:cNvPr id="4" name="正方形/長方形 3">
            <a:extLst>
              <a:ext uri="{FF2B5EF4-FFF2-40B4-BE49-F238E27FC236}">
                <a16:creationId xmlns:a16="http://schemas.microsoft.com/office/drawing/2014/main" id="{43D32A42-BC1D-1EE8-762A-59A4C23F55E9}"/>
              </a:ext>
            </a:extLst>
          </p:cNvPr>
          <p:cNvSpPr/>
          <p:nvPr/>
        </p:nvSpPr>
        <p:spPr>
          <a:xfrm>
            <a:off x="6830170" y="5319422"/>
            <a:ext cx="652007" cy="24649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6E4D26C5-BACA-51B6-403E-3709A33CB744}"/>
              </a:ext>
            </a:extLst>
          </p:cNvPr>
          <p:cNvSpPr txBox="1"/>
          <p:nvPr/>
        </p:nvSpPr>
        <p:spPr>
          <a:xfrm>
            <a:off x="5083506" y="5820354"/>
            <a:ext cx="1834156" cy="369332"/>
          </a:xfrm>
          <a:prstGeom prst="rect">
            <a:avLst/>
          </a:prstGeom>
          <a:noFill/>
        </p:spPr>
        <p:txBody>
          <a:bodyPr wrap="none" rtlCol="0">
            <a:spAutoFit/>
          </a:bodyPr>
          <a:lstStyle/>
          <a:p>
            <a:r>
              <a:rPr kumimoji="1" lang="en-US" altLang="ja-JP" dirty="0"/>
              <a:t>Next</a:t>
            </a:r>
            <a:r>
              <a:rPr kumimoji="1" lang="ja-JP" altLang="en-US" dirty="0"/>
              <a:t>をクリック</a:t>
            </a:r>
          </a:p>
        </p:txBody>
      </p:sp>
    </p:spTree>
    <p:extLst>
      <p:ext uri="{BB962C8B-B14F-4D97-AF65-F5344CB8AC3E}">
        <p14:creationId xmlns:p14="http://schemas.microsoft.com/office/powerpoint/2010/main" val="26493137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1">
            <a:extLst>
              <a:ext uri="{FF2B5EF4-FFF2-40B4-BE49-F238E27FC236}">
                <a16:creationId xmlns:a16="http://schemas.microsoft.com/office/drawing/2014/main" id="{2F114398-8EC5-B67F-7C67-3CE56B4B8C3A}"/>
              </a:ext>
            </a:extLst>
          </p:cNvPr>
          <p:cNvSpPr>
            <a:spLocks noGrp="1"/>
          </p:cNvSpPr>
          <p:nvPr>
            <p:ph type="title"/>
          </p:nvPr>
        </p:nvSpPr>
        <p:spPr>
          <a:xfrm>
            <a:off x="838200" y="365125"/>
            <a:ext cx="10515600" cy="1325563"/>
          </a:xfrm>
        </p:spPr>
        <p:txBody>
          <a:bodyPr/>
          <a:lstStyle/>
          <a:p>
            <a:r>
              <a:rPr lang="en-US" altLang="ja-JP" dirty="0"/>
              <a:t>Anaconda</a:t>
            </a:r>
            <a:r>
              <a:rPr lang="ja-JP" altLang="en-US" dirty="0"/>
              <a:t>のインストール</a:t>
            </a:r>
          </a:p>
        </p:txBody>
      </p:sp>
      <p:grpSp>
        <p:nvGrpSpPr>
          <p:cNvPr id="4" name="グループ化 3">
            <a:extLst>
              <a:ext uri="{FF2B5EF4-FFF2-40B4-BE49-F238E27FC236}">
                <a16:creationId xmlns:a16="http://schemas.microsoft.com/office/drawing/2014/main" id="{AB3287B4-DF15-8DBB-6579-7D693497AD66}"/>
              </a:ext>
            </a:extLst>
          </p:cNvPr>
          <p:cNvGrpSpPr/>
          <p:nvPr/>
        </p:nvGrpSpPr>
        <p:grpSpPr>
          <a:xfrm>
            <a:off x="3719181" y="2153386"/>
            <a:ext cx="4753638" cy="3696216"/>
            <a:chOff x="3719181" y="2153386"/>
            <a:chExt cx="4753638" cy="3696216"/>
          </a:xfrm>
        </p:grpSpPr>
        <p:pic>
          <p:nvPicPr>
            <p:cNvPr id="5" name="図 4">
              <a:extLst>
                <a:ext uri="{FF2B5EF4-FFF2-40B4-BE49-F238E27FC236}">
                  <a16:creationId xmlns:a16="http://schemas.microsoft.com/office/drawing/2014/main" id="{3AAD8012-243B-B80C-2CC6-753DF30CD360}"/>
                </a:ext>
              </a:extLst>
            </p:cNvPr>
            <p:cNvPicPr>
              <a:picLocks noChangeAspect="1"/>
            </p:cNvPicPr>
            <p:nvPr/>
          </p:nvPicPr>
          <p:blipFill>
            <a:blip r:embed="rId3"/>
            <a:stretch>
              <a:fillRect/>
            </a:stretch>
          </p:blipFill>
          <p:spPr>
            <a:xfrm>
              <a:off x="3719181" y="2153386"/>
              <a:ext cx="4753638" cy="3696216"/>
            </a:xfrm>
            <a:prstGeom prst="rect">
              <a:avLst/>
            </a:prstGeom>
          </p:spPr>
        </p:pic>
        <p:sp>
          <p:nvSpPr>
            <p:cNvPr id="2" name="正方形/長方形 1">
              <a:extLst>
                <a:ext uri="{FF2B5EF4-FFF2-40B4-BE49-F238E27FC236}">
                  <a16:creationId xmlns:a16="http://schemas.microsoft.com/office/drawing/2014/main" id="{9F5ABEDF-BAA6-CBC1-8602-B5255F0FDBF0}"/>
                </a:ext>
              </a:extLst>
            </p:cNvPr>
            <p:cNvSpPr/>
            <p:nvPr/>
          </p:nvSpPr>
          <p:spPr>
            <a:xfrm>
              <a:off x="4611757" y="4460682"/>
              <a:ext cx="278295" cy="11131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sp>
        <p:nvSpPr>
          <p:cNvPr id="6" name="正方形/長方形 5">
            <a:extLst>
              <a:ext uri="{FF2B5EF4-FFF2-40B4-BE49-F238E27FC236}">
                <a16:creationId xmlns:a16="http://schemas.microsoft.com/office/drawing/2014/main" id="{54B8A782-4695-B024-8EC5-0A8EC39C5580}"/>
              </a:ext>
            </a:extLst>
          </p:cNvPr>
          <p:cNvSpPr/>
          <p:nvPr/>
        </p:nvSpPr>
        <p:spPr>
          <a:xfrm>
            <a:off x="6830169" y="5510254"/>
            <a:ext cx="652007" cy="24649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1145D2B5-38A9-D7FB-0A2E-54647792C4AB}"/>
              </a:ext>
            </a:extLst>
          </p:cNvPr>
          <p:cNvSpPr txBox="1"/>
          <p:nvPr/>
        </p:nvSpPr>
        <p:spPr>
          <a:xfrm>
            <a:off x="5083505" y="6011186"/>
            <a:ext cx="1834156" cy="369332"/>
          </a:xfrm>
          <a:prstGeom prst="rect">
            <a:avLst/>
          </a:prstGeom>
          <a:noFill/>
        </p:spPr>
        <p:txBody>
          <a:bodyPr wrap="none" rtlCol="0">
            <a:spAutoFit/>
          </a:bodyPr>
          <a:lstStyle/>
          <a:p>
            <a:r>
              <a:rPr kumimoji="1" lang="en-US" altLang="ja-JP" dirty="0"/>
              <a:t>Next</a:t>
            </a:r>
            <a:r>
              <a:rPr kumimoji="1" lang="ja-JP" altLang="en-US" dirty="0"/>
              <a:t>をクリック</a:t>
            </a:r>
          </a:p>
        </p:txBody>
      </p:sp>
    </p:spTree>
    <p:extLst>
      <p:ext uri="{BB962C8B-B14F-4D97-AF65-F5344CB8AC3E}">
        <p14:creationId xmlns:p14="http://schemas.microsoft.com/office/powerpoint/2010/main" val="420178498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a:extLst>
              <a:ext uri="{FF2B5EF4-FFF2-40B4-BE49-F238E27FC236}">
                <a16:creationId xmlns:a16="http://schemas.microsoft.com/office/drawing/2014/main" id="{D06E47A1-132E-74C1-9362-52D53DDA14DE}"/>
              </a:ext>
            </a:extLst>
          </p:cNvPr>
          <p:cNvPicPr>
            <a:picLocks noChangeAspect="1"/>
          </p:cNvPicPr>
          <p:nvPr/>
        </p:nvPicPr>
        <p:blipFill>
          <a:blip r:embed="rId3"/>
          <a:stretch>
            <a:fillRect/>
          </a:stretch>
        </p:blipFill>
        <p:spPr>
          <a:xfrm>
            <a:off x="3719181" y="2089775"/>
            <a:ext cx="4753638" cy="3696216"/>
          </a:xfrm>
          <a:prstGeom prst="rect">
            <a:avLst/>
          </a:prstGeom>
        </p:spPr>
      </p:pic>
      <p:sp>
        <p:nvSpPr>
          <p:cNvPr id="3" name="タイトル 1">
            <a:extLst>
              <a:ext uri="{FF2B5EF4-FFF2-40B4-BE49-F238E27FC236}">
                <a16:creationId xmlns:a16="http://schemas.microsoft.com/office/drawing/2014/main" id="{7A80D2C9-DD2E-1CAA-E504-4A465A838BF1}"/>
              </a:ext>
            </a:extLst>
          </p:cNvPr>
          <p:cNvSpPr>
            <a:spLocks noGrp="1"/>
          </p:cNvSpPr>
          <p:nvPr>
            <p:ph type="title"/>
          </p:nvPr>
        </p:nvSpPr>
        <p:spPr>
          <a:xfrm>
            <a:off x="838200" y="365125"/>
            <a:ext cx="10515600" cy="1325563"/>
          </a:xfrm>
        </p:spPr>
        <p:txBody>
          <a:bodyPr/>
          <a:lstStyle/>
          <a:p>
            <a:r>
              <a:rPr lang="en-US" altLang="ja-JP" dirty="0"/>
              <a:t>Anaconda</a:t>
            </a:r>
            <a:r>
              <a:rPr lang="ja-JP" altLang="en-US" dirty="0"/>
              <a:t>のインストール</a:t>
            </a:r>
          </a:p>
        </p:txBody>
      </p:sp>
      <p:sp>
        <p:nvSpPr>
          <p:cNvPr id="4" name="正方形/長方形 3">
            <a:extLst>
              <a:ext uri="{FF2B5EF4-FFF2-40B4-BE49-F238E27FC236}">
                <a16:creationId xmlns:a16="http://schemas.microsoft.com/office/drawing/2014/main" id="{4FA99EE1-BBDF-B5B2-AF48-60BF5AE60EF4}"/>
              </a:ext>
            </a:extLst>
          </p:cNvPr>
          <p:cNvSpPr/>
          <p:nvPr/>
        </p:nvSpPr>
        <p:spPr>
          <a:xfrm>
            <a:off x="6838121" y="5422790"/>
            <a:ext cx="652007" cy="24649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a:extLst>
              <a:ext uri="{FF2B5EF4-FFF2-40B4-BE49-F238E27FC236}">
                <a16:creationId xmlns:a16="http://schemas.microsoft.com/office/drawing/2014/main" id="{1BDB87EC-C048-87F3-755A-D9339AE077AE}"/>
              </a:ext>
            </a:extLst>
          </p:cNvPr>
          <p:cNvSpPr txBox="1"/>
          <p:nvPr/>
        </p:nvSpPr>
        <p:spPr>
          <a:xfrm>
            <a:off x="5091457" y="5923722"/>
            <a:ext cx="1989647" cy="369332"/>
          </a:xfrm>
          <a:prstGeom prst="rect">
            <a:avLst/>
          </a:prstGeom>
          <a:noFill/>
        </p:spPr>
        <p:txBody>
          <a:bodyPr wrap="none" rtlCol="0">
            <a:spAutoFit/>
          </a:bodyPr>
          <a:lstStyle/>
          <a:p>
            <a:r>
              <a:rPr lang="en-US" altLang="ja-JP" dirty="0"/>
              <a:t>Install</a:t>
            </a:r>
            <a:r>
              <a:rPr kumimoji="1" lang="ja-JP" altLang="en-US" dirty="0"/>
              <a:t>をクリック</a:t>
            </a:r>
          </a:p>
        </p:txBody>
      </p:sp>
    </p:spTree>
    <p:extLst>
      <p:ext uri="{BB962C8B-B14F-4D97-AF65-F5344CB8AC3E}">
        <p14:creationId xmlns:p14="http://schemas.microsoft.com/office/powerpoint/2010/main" val="312354660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AD67FA6A-779D-E866-7221-ECCA04709680}"/>
              </a:ext>
            </a:extLst>
          </p:cNvPr>
          <p:cNvPicPr>
            <a:picLocks noChangeAspect="1"/>
          </p:cNvPicPr>
          <p:nvPr/>
        </p:nvPicPr>
        <p:blipFill>
          <a:blip r:embed="rId3"/>
          <a:stretch>
            <a:fillRect/>
          </a:stretch>
        </p:blipFill>
        <p:spPr>
          <a:xfrm>
            <a:off x="3719181" y="2081824"/>
            <a:ext cx="4753638" cy="3696216"/>
          </a:xfrm>
          <a:prstGeom prst="rect">
            <a:avLst/>
          </a:prstGeom>
        </p:spPr>
      </p:pic>
      <p:sp>
        <p:nvSpPr>
          <p:cNvPr id="3" name="タイトル 1">
            <a:extLst>
              <a:ext uri="{FF2B5EF4-FFF2-40B4-BE49-F238E27FC236}">
                <a16:creationId xmlns:a16="http://schemas.microsoft.com/office/drawing/2014/main" id="{E31D5E05-501D-611C-553C-3B04D80A367B}"/>
              </a:ext>
            </a:extLst>
          </p:cNvPr>
          <p:cNvSpPr>
            <a:spLocks noGrp="1"/>
          </p:cNvSpPr>
          <p:nvPr>
            <p:ph type="title"/>
          </p:nvPr>
        </p:nvSpPr>
        <p:spPr>
          <a:xfrm>
            <a:off x="838200" y="365125"/>
            <a:ext cx="10515600" cy="1325563"/>
          </a:xfrm>
        </p:spPr>
        <p:txBody>
          <a:bodyPr/>
          <a:lstStyle/>
          <a:p>
            <a:r>
              <a:rPr lang="en-US" altLang="ja-JP" dirty="0"/>
              <a:t>Anaconda</a:t>
            </a:r>
            <a:r>
              <a:rPr lang="ja-JP" altLang="en-US" dirty="0"/>
              <a:t>のインストール</a:t>
            </a:r>
          </a:p>
        </p:txBody>
      </p:sp>
      <p:sp>
        <p:nvSpPr>
          <p:cNvPr id="2" name="テキスト ボックス 1">
            <a:extLst>
              <a:ext uri="{FF2B5EF4-FFF2-40B4-BE49-F238E27FC236}">
                <a16:creationId xmlns:a16="http://schemas.microsoft.com/office/drawing/2014/main" id="{903E00A5-D6D6-90C3-2516-FC0E517749C9}"/>
              </a:ext>
            </a:extLst>
          </p:cNvPr>
          <p:cNvSpPr txBox="1"/>
          <p:nvPr/>
        </p:nvSpPr>
        <p:spPr>
          <a:xfrm>
            <a:off x="4503256" y="5907819"/>
            <a:ext cx="2954655" cy="369332"/>
          </a:xfrm>
          <a:prstGeom prst="rect">
            <a:avLst/>
          </a:prstGeom>
          <a:noFill/>
        </p:spPr>
        <p:txBody>
          <a:bodyPr wrap="none" rtlCol="0">
            <a:spAutoFit/>
          </a:bodyPr>
          <a:lstStyle/>
          <a:p>
            <a:r>
              <a:rPr kumimoji="1" lang="ja-JP" altLang="en-US" dirty="0"/>
              <a:t>インストールが開始される</a:t>
            </a:r>
          </a:p>
        </p:txBody>
      </p:sp>
    </p:spTree>
    <p:extLst>
      <p:ext uri="{BB962C8B-B14F-4D97-AF65-F5344CB8AC3E}">
        <p14:creationId xmlns:p14="http://schemas.microsoft.com/office/powerpoint/2010/main" val="29449563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DE666A0B-3F31-6863-FAD4-0655F34091BC}"/>
              </a:ext>
            </a:extLst>
          </p:cNvPr>
          <p:cNvPicPr>
            <a:picLocks noChangeAspect="1"/>
          </p:cNvPicPr>
          <p:nvPr/>
        </p:nvPicPr>
        <p:blipFill>
          <a:blip r:embed="rId3"/>
          <a:stretch>
            <a:fillRect/>
          </a:stretch>
        </p:blipFill>
        <p:spPr>
          <a:xfrm>
            <a:off x="3719181" y="2042068"/>
            <a:ext cx="4753638" cy="3696216"/>
          </a:xfrm>
          <a:prstGeom prst="rect">
            <a:avLst/>
          </a:prstGeom>
        </p:spPr>
      </p:pic>
      <p:sp>
        <p:nvSpPr>
          <p:cNvPr id="3" name="タイトル 1">
            <a:extLst>
              <a:ext uri="{FF2B5EF4-FFF2-40B4-BE49-F238E27FC236}">
                <a16:creationId xmlns:a16="http://schemas.microsoft.com/office/drawing/2014/main" id="{F7DD9AA2-D769-92E4-9E3F-74A9DBC3F309}"/>
              </a:ext>
            </a:extLst>
          </p:cNvPr>
          <p:cNvSpPr>
            <a:spLocks noGrp="1"/>
          </p:cNvSpPr>
          <p:nvPr>
            <p:ph type="title"/>
          </p:nvPr>
        </p:nvSpPr>
        <p:spPr>
          <a:xfrm>
            <a:off x="838200" y="365125"/>
            <a:ext cx="10515600" cy="1325563"/>
          </a:xfrm>
        </p:spPr>
        <p:txBody>
          <a:bodyPr/>
          <a:lstStyle/>
          <a:p>
            <a:r>
              <a:rPr lang="en-US" altLang="ja-JP" dirty="0"/>
              <a:t>Anaconda</a:t>
            </a:r>
            <a:r>
              <a:rPr lang="ja-JP" altLang="en-US" dirty="0"/>
              <a:t>のインストール</a:t>
            </a:r>
          </a:p>
        </p:txBody>
      </p:sp>
      <p:sp>
        <p:nvSpPr>
          <p:cNvPr id="4" name="正方形/長方形 3">
            <a:extLst>
              <a:ext uri="{FF2B5EF4-FFF2-40B4-BE49-F238E27FC236}">
                <a16:creationId xmlns:a16="http://schemas.microsoft.com/office/drawing/2014/main" id="{FC4F2C48-6BEE-82F0-D8BC-6B3513CBBEA3}"/>
              </a:ext>
            </a:extLst>
          </p:cNvPr>
          <p:cNvSpPr/>
          <p:nvPr/>
        </p:nvSpPr>
        <p:spPr>
          <a:xfrm>
            <a:off x="6846072" y="5406887"/>
            <a:ext cx="652007" cy="24649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6438DC96-8C80-78EC-DC73-AC227556B0E8}"/>
              </a:ext>
            </a:extLst>
          </p:cNvPr>
          <p:cNvSpPr txBox="1"/>
          <p:nvPr/>
        </p:nvSpPr>
        <p:spPr>
          <a:xfrm>
            <a:off x="3909343" y="5904998"/>
            <a:ext cx="4373313" cy="369332"/>
          </a:xfrm>
          <a:prstGeom prst="rect">
            <a:avLst/>
          </a:prstGeom>
          <a:noFill/>
        </p:spPr>
        <p:txBody>
          <a:bodyPr wrap="none" rtlCol="0">
            <a:spAutoFit/>
          </a:bodyPr>
          <a:lstStyle/>
          <a:p>
            <a:r>
              <a:rPr kumimoji="1" lang="ja-JP" altLang="en-US" dirty="0"/>
              <a:t>インストール完了したら</a:t>
            </a:r>
            <a:r>
              <a:rPr kumimoji="1" lang="en-US" altLang="ja-JP" dirty="0"/>
              <a:t>Next</a:t>
            </a:r>
            <a:r>
              <a:rPr kumimoji="1" lang="ja-JP" altLang="en-US" dirty="0"/>
              <a:t>をクリック</a:t>
            </a:r>
          </a:p>
        </p:txBody>
      </p:sp>
    </p:spTree>
    <p:extLst>
      <p:ext uri="{BB962C8B-B14F-4D97-AF65-F5344CB8AC3E}">
        <p14:creationId xmlns:p14="http://schemas.microsoft.com/office/powerpoint/2010/main" val="392496985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D39F143E-1417-63C9-A6D5-D3109A2FA9F1}"/>
              </a:ext>
            </a:extLst>
          </p:cNvPr>
          <p:cNvPicPr>
            <a:picLocks noChangeAspect="1"/>
          </p:cNvPicPr>
          <p:nvPr/>
        </p:nvPicPr>
        <p:blipFill>
          <a:blip r:embed="rId3"/>
          <a:stretch>
            <a:fillRect/>
          </a:stretch>
        </p:blipFill>
        <p:spPr>
          <a:xfrm>
            <a:off x="3719181" y="2065922"/>
            <a:ext cx="4753638" cy="3696216"/>
          </a:xfrm>
          <a:prstGeom prst="rect">
            <a:avLst/>
          </a:prstGeom>
        </p:spPr>
      </p:pic>
      <p:sp>
        <p:nvSpPr>
          <p:cNvPr id="3" name="タイトル 1">
            <a:extLst>
              <a:ext uri="{FF2B5EF4-FFF2-40B4-BE49-F238E27FC236}">
                <a16:creationId xmlns:a16="http://schemas.microsoft.com/office/drawing/2014/main" id="{017ACAE1-1DF6-D589-3C68-D8C29AD2A9AB}"/>
              </a:ext>
            </a:extLst>
          </p:cNvPr>
          <p:cNvSpPr>
            <a:spLocks noGrp="1"/>
          </p:cNvSpPr>
          <p:nvPr>
            <p:ph type="title"/>
          </p:nvPr>
        </p:nvSpPr>
        <p:spPr>
          <a:xfrm>
            <a:off x="838200" y="365125"/>
            <a:ext cx="10515600" cy="1325563"/>
          </a:xfrm>
        </p:spPr>
        <p:txBody>
          <a:bodyPr/>
          <a:lstStyle/>
          <a:p>
            <a:r>
              <a:rPr lang="en-US" altLang="ja-JP" dirty="0"/>
              <a:t>Anaconda</a:t>
            </a:r>
            <a:r>
              <a:rPr lang="ja-JP" altLang="en-US" dirty="0"/>
              <a:t>のインストール</a:t>
            </a:r>
          </a:p>
        </p:txBody>
      </p:sp>
      <p:sp>
        <p:nvSpPr>
          <p:cNvPr id="4" name="正方形/長方形 3">
            <a:extLst>
              <a:ext uri="{FF2B5EF4-FFF2-40B4-BE49-F238E27FC236}">
                <a16:creationId xmlns:a16="http://schemas.microsoft.com/office/drawing/2014/main" id="{9F496E3D-D0D3-6899-C82C-5F4C9E08B09E}"/>
              </a:ext>
            </a:extLst>
          </p:cNvPr>
          <p:cNvSpPr/>
          <p:nvPr/>
        </p:nvSpPr>
        <p:spPr>
          <a:xfrm>
            <a:off x="6822218" y="5451774"/>
            <a:ext cx="652007" cy="24649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F675B368-4BA1-BFF5-2B79-6A2B351E200E}"/>
              </a:ext>
            </a:extLst>
          </p:cNvPr>
          <p:cNvSpPr txBox="1"/>
          <p:nvPr/>
        </p:nvSpPr>
        <p:spPr>
          <a:xfrm>
            <a:off x="5075554" y="5952706"/>
            <a:ext cx="1834156" cy="369332"/>
          </a:xfrm>
          <a:prstGeom prst="rect">
            <a:avLst/>
          </a:prstGeom>
          <a:noFill/>
        </p:spPr>
        <p:txBody>
          <a:bodyPr wrap="none" rtlCol="0">
            <a:spAutoFit/>
          </a:bodyPr>
          <a:lstStyle/>
          <a:p>
            <a:r>
              <a:rPr kumimoji="1" lang="en-US" altLang="ja-JP" dirty="0"/>
              <a:t>Next</a:t>
            </a:r>
            <a:r>
              <a:rPr kumimoji="1" lang="ja-JP" altLang="en-US" dirty="0"/>
              <a:t>をクリック</a:t>
            </a:r>
          </a:p>
        </p:txBody>
      </p:sp>
    </p:spTree>
    <p:extLst>
      <p:ext uri="{BB962C8B-B14F-4D97-AF65-F5344CB8AC3E}">
        <p14:creationId xmlns:p14="http://schemas.microsoft.com/office/powerpoint/2010/main" val="259962539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3AFB464E-5F49-406F-1EFC-DBCB199AC28B}"/>
              </a:ext>
            </a:extLst>
          </p:cNvPr>
          <p:cNvPicPr>
            <a:picLocks noChangeAspect="1"/>
          </p:cNvPicPr>
          <p:nvPr/>
        </p:nvPicPr>
        <p:blipFill>
          <a:blip r:embed="rId3"/>
          <a:stretch>
            <a:fillRect/>
          </a:stretch>
        </p:blipFill>
        <p:spPr>
          <a:xfrm>
            <a:off x="3719181" y="1962555"/>
            <a:ext cx="4753638" cy="3696216"/>
          </a:xfrm>
          <a:prstGeom prst="rect">
            <a:avLst/>
          </a:prstGeom>
        </p:spPr>
      </p:pic>
      <p:sp>
        <p:nvSpPr>
          <p:cNvPr id="3" name="タイトル 1">
            <a:extLst>
              <a:ext uri="{FF2B5EF4-FFF2-40B4-BE49-F238E27FC236}">
                <a16:creationId xmlns:a16="http://schemas.microsoft.com/office/drawing/2014/main" id="{4784F0F1-0610-33D0-63E4-3AE5C8D64FC7}"/>
              </a:ext>
            </a:extLst>
          </p:cNvPr>
          <p:cNvSpPr>
            <a:spLocks noGrp="1"/>
          </p:cNvSpPr>
          <p:nvPr>
            <p:ph type="title"/>
          </p:nvPr>
        </p:nvSpPr>
        <p:spPr>
          <a:xfrm>
            <a:off x="838200" y="365125"/>
            <a:ext cx="10515600" cy="1325563"/>
          </a:xfrm>
        </p:spPr>
        <p:txBody>
          <a:bodyPr/>
          <a:lstStyle/>
          <a:p>
            <a:r>
              <a:rPr lang="en-US" altLang="ja-JP" dirty="0"/>
              <a:t>Anaconda</a:t>
            </a:r>
            <a:r>
              <a:rPr lang="ja-JP" altLang="en-US" dirty="0"/>
              <a:t>のインストール</a:t>
            </a:r>
          </a:p>
        </p:txBody>
      </p:sp>
      <p:sp>
        <p:nvSpPr>
          <p:cNvPr id="4" name="正方形/長方形 3">
            <a:extLst>
              <a:ext uri="{FF2B5EF4-FFF2-40B4-BE49-F238E27FC236}">
                <a16:creationId xmlns:a16="http://schemas.microsoft.com/office/drawing/2014/main" id="{AD98F641-99B6-6196-D455-1FE5C921754F}"/>
              </a:ext>
            </a:extLst>
          </p:cNvPr>
          <p:cNvSpPr/>
          <p:nvPr/>
        </p:nvSpPr>
        <p:spPr>
          <a:xfrm>
            <a:off x="6846072" y="5319422"/>
            <a:ext cx="652007" cy="24649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D08626D0-391A-0857-53CE-876042A82FFB}"/>
              </a:ext>
            </a:extLst>
          </p:cNvPr>
          <p:cNvSpPr txBox="1"/>
          <p:nvPr/>
        </p:nvSpPr>
        <p:spPr>
          <a:xfrm>
            <a:off x="5099408" y="5820354"/>
            <a:ext cx="1988045" cy="369332"/>
          </a:xfrm>
          <a:prstGeom prst="rect">
            <a:avLst/>
          </a:prstGeom>
          <a:noFill/>
        </p:spPr>
        <p:txBody>
          <a:bodyPr wrap="none" rtlCol="0">
            <a:spAutoFit/>
          </a:bodyPr>
          <a:lstStyle/>
          <a:p>
            <a:r>
              <a:rPr lang="en-US" altLang="ja-JP" dirty="0"/>
              <a:t>Finish</a:t>
            </a:r>
            <a:r>
              <a:rPr kumimoji="1" lang="ja-JP" altLang="en-US" dirty="0"/>
              <a:t>をクリック</a:t>
            </a:r>
          </a:p>
        </p:txBody>
      </p:sp>
    </p:spTree>
    <p:extLst>
      <p:ext uri="{BB962C8B-B14F-4D97-AF65-F5344CB8AC3E}">
        <p14:creationId xmlns:p14="http://schemas.microsoft.com/office/powerpoint/2010/main" val="19858655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DE4E24F-BACD-79A1-D4C5-30AB4F78B8AC}"/>
              </a:ext>
            </a:extLst>
          </p:cNvPr>
          <p:cNvSpPr>
            <a:spLocks noGrp="1"/>
          </p:cNvSpPr>
          <p:nvPr>
            <p:ph type="title"/>
          </p:nvPr>
        </p:nvSpPr>
        <p:spPr/>
        <p:txBody>
          <a:bodyPr/>
          <a:lstStyle/>
          <a:p>
            <a:r>
              <a:rPr kumimoji="1" lang="ja-JP" altLang="en-US" dirty="0"/>
              <a:t>本講座の内容</a:t>
            </a:r>
          </a:p>
        </p:txBody>
      </p:sp>
      <p:sp>
        <p:nvSpPr>
          <p:cNvPr id="3" name="コンテンツ プレースホルダー 2">
            <a:extLst>
              <a:ext uri="{FF2B5EF4-FFF2-40B4-BE49-F238E27FC236}">
                <a16:creationId xmlns:a16="http://schemas.microsoft.com/office/drawing/2014/main" id="{5C831FAE-8E00-E7B4-64DC-D1D8042B4D6E}"/>
              </a:ext>
            </a:extLst>
          </p:cNvPr>
          <p:cNvSpPr>
            <a:spLocks noGrp="1"/>
          </p:cNvSpPr>
          <p:nvPr>
            <p:ph idx="1"/>
          </p:nvPr>
        </p:nvSpPr>
        <p:spPr/>
        <p:txBody>
          <a:bodyPr/>
          <a:lstStyle/>
          <a:p>
            <a:pPr marL="0" indent="0">
              <a:buNone/>
            </a:pPr>
            <a:r>
              <a:rPr kumimoji="1" lang="ja-JP" altLang="en-US" dirty="0"/>
              <a:t>この講座では</a:t>
            </a:r>
            <a:r>
              <a:rPr kumimoji="1" lang="en-US" altLang="ja-JP" dirty="0"/>
              <a:t>Python3</a:t>
            </a:r>
            <a:r>
              <a:rPr kumimoji="1" lang="ja-JP" altLang="en-US" dirty="0"/>
              <a:t>を用いて</a:t>
            </a:r>
            <a:r>
              <a:rPr kumimoji="1" lang="en-US" altLang="ja-JP" dirty="0"/>
              <a:t>Web</a:t>
            </a:r>
            <a:r>
              <a:rPr kumimoji="1" lang="ja-JP" altLang="en-US" dirty="0"/>
              <a:t>サービスにおけるサーバ側の動作、バックエンドの簡単な実装ができるようになる事を目的にしている。</a:t>
            </a:r>
            <a:endParaRPr kumimoji="1" lang="en-US" altLang="ja-JP" dirty="0"/>
          </a:p>
          <a:p>
            <a:pPr marL="0" indent="0">
              <a:buNone/>
            </a:pPr>
            <a:r>
              <a:rPr lang="ja-JP" altLang="en-US" dirty="0"/>
              <a:t>そこで主な内容は</a:t>
            </a:r>
            <a:endParaRPr lang="en-US" altLang="ja-JP" dirty="0"/>
          </a:p>
        </p:txBody>
      </p:sp>
      <p:graphicFrame>
        <p:nvGraphicFramePr>
          <p:cNvPr id="4" name="表 4">
            <a:extLst>
              <a:ext uri="{FF2B5EF4-FFF2-40B4-BE49-F238E27FC236}">
                <a16:creationId xmlns:a16="http://schemas.microsoft.com/office/drawing/2014/main" id="{B462B1DB-59F3-47EE-080A-D336BBE25B1C}"/>
              </a:ext>
            </a:extLst>
          </p:cNvPr>
          <p:cNvGraphicFramePr>
            <a:graphicFrameLocks noGrp="1"/>
          </p:cNvGraphicFramePr>
          <p:nvPr>
            <p:extLst>
              <p:ext uri="{D42A27DB-BD31-4B8C-83A1-F6EECF244321}">
                <p14:modId xmlns:p14="http://schemas.microsoft.com/office/powerpoint/2010/main" val="1615084470"/>
              </p:ext>
            </p:extLst>
          </p:nvPr>
        </p:nvGraphicFramePr>
        <p:xfrm>
          <a:off x="4446766" y="2965838"/>
          <a:ext cx="6907034" cy="3657600"/>
        </p:xfrm>
        <a:graphic>
          <a:graphicData uri="http://schemas.openxmlformats.org/drawingml/2006/table">
            <a:tbl>
              <a:tblPr firstRow="1" bandRow="1">
                <a:tableStyleId>{2D5ABB26-0587-4C30-8999-92F81FD0307C}</a:tableStyleId>
              </a:tblPr>
              <a:tblGrid>
                <a:gridCol w="6907034">
                  <a:extLst>
                    <a:ext uri="{9D8B030D-6E8A-4147-A177-3AD203B41FA5}">
                      <a16:colId xmlns:a16="http://schemas.microsoft.com/office/drawing/2014/main" val="177324355"/>
                    </a:ext>
                  </a:extLst>
                </a:gridCol>
              </a:tblGrid>
              <a:tr h="282595">
                <a:tc>
                  <a:txBody>
                    <a:bodyPr/>
                    <a:lstStyle/>
                    <a:p>
                      <a:r>
                        <a:rPr kumimoji="1" lang="en-US" altLang="ja-JP" dirty="0"/>
                        <a:t>HTML</a:t>
                      </a:r>
                      <a:r>
                        <a:rPr kumimoji="1" lang="ja-JP" altLang="en-US" dirty="0"/>
                        <a:t>で簡単なホームページ作成</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424378059"/>
                  </a:ext>
                </a:extLst>
              </a:tr>
              <a:tr h="282595">
                <a:tc>
                  <a:txBody>
                    <a:bodyPr/>
                    <a:lstStyle/>
                    <a:p>
                      <a:r>
                        <a:rPr kumimoji="1" lang="en-US" altLang="ja-JP" dirty="0"/>
                        <a:t>Web</a:t>
                      </a:r>
                      <a:r>
                        <a:rPr kumimoji="1" lang="ja-JP" altLang="en-US" dirty="0"/>
                        <a:t>サービスをする上での</a:t>
                      </a:r>
                      <a:r>
                        <a:rPr kumimoji="1" lang="en-US" altLang="ja-JP" dirty="0"/>
                        <a:t>Python</a:t>
                      </a:r>
                      <a:r>
                        <a:rPr kumimoji="1" lang="ja-JP" altLang="en-US" dirty="0"/>
                        <a:t>の基本プログラミング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076863968"/>
                  </a:ext>
                </a:extLst>
              </a:tr>
              <a:tr h="282595">
                <a:tc>
                  <a:txBody>
                    <a:bodyPr/>
                    <a:lstStyle/>
                    <a:p>
                      <a:r>
                        <a:rPr kumimoji="1" lang="en-US" altLang="ja-JP" dirty="0"/>
                        <a:t>Web</a:t>
                      </a:r>
                      <a:r>
                        <a:rPr kumimoji="1" lang="ja-JP" altLang="en-US" dirty="0"/>
                        <a:t>フレームワーク「</a:t>
                      </a:r>
                      <a:r>
                        <a:rPr kumimoji="1" lang="en-US" altLang="ja-JP" dirty="0"/>
                        <a:t>Flask</a:t>
                      </a:r>
                      <a:r>
                        <a:rPr kumimoji="1" lang="ja-JP" altLang="en-US" dirty="0"/>
                        <a:t>」の使い方</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467969675"/>
                  </a:ext>
                </a:extLst>
              </a:tr>
              <a:tr h="282595">
                <a:tc>
                  <a:txBody>
                    <a:bodyPr/>
                    <a:lstStyle/>
                    <a:p>
                      <a:r>
                        <a:rPr kumimoji="1" lang="en-US" altLang="ja-JP" dirty="0"/>
                        <a:t>GET</a:t>
                      </a:r>
                      <a:r>
                        <a:rPr kumimoji="1" lang="ja-JP" altLang="en-US" dirty="0"/>
                        <a:t>や</a:t>
                      </a:r>
                      <a:r>
                        <a:rPr kumimoji="1" lang="en-US" altLang="ja-JP" dirty="0"/>
                        <a:t>POST</a:t>
                      </a:r>
                      <a:r>
                        <a:rPr kumimoji="1" lang="ja-JP" altLang="en-US" dirty="0"/>
                        <a:t>などデータ送信</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851626217"/>
                  </a:ext>
                </a:extLst>
              </a:tr>
              <a:tr h="282595">
                <a:tc>
                  <a:txBody>
                    <a:bodyPr/>
                    <a:lstStyle/>
                    <a:p>
                      <a:r>
                        <a:rPr kumimoji="1" lang="ja-JP" altLang="en-US" dirty="0"/>
                        <a:t>データベースの操作方法</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595181800"/>
                  </a:ext>
                </a:extLst>
              </a:tr>
              <a:tr h="282595">
                <a:tc>
                  <a:txBody>
                    <a:bodyPr/>
                    <a:lstStyle/>
                    <a:p>
                      <a:r>
                        <a:rPr kumimoji="1" lang="ja-JP" altLang="en-US" dirty="0"/>
                        <a:t>セッションとログイン認証</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896644858"/>
                  </a:ext>
                </a:extLst>
              </a:tr>
              <a:tr h="282595">
                <a:tc>
                  <a:txBody>
                    <a:bodyPr/>
                    <a:lstStyle/>
                    <a:p>
                      <a:r>
                        <a:rPr kumimoji="1" lang="en-US" altLang="ja-JP" dirty="0" err="1"/>
                        <a:t>WebAPI</a:t>
                      </a:r>
                      <a:r>
                        <a:rPr kumimoji="1" lang="ja-JP" altLang="en-US" dirty="0"/>
                        <a:t>の利用と発信</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823242473"/>
                  </a:ext>
                </a:extLst>
              </a:tr>
              <a:tr h="282595">
                <a:tc>
                  <a:txBody>
                    <a:bodyPr/>
                    <a:lstStyle/>
                    <a:p>
                      <a:r>
                        <a:rPr kumimoji="1" lang="en-US" altLang="ja-JP" dirty="0"/>
                        <a:t>REST</a:t>
                      </a:r>
                      <a:r>
                        <a:rPr kumimoji="1" lang="ja-JP" altLang="en-US" dirty="0"/>
                        <a:t>を用いた一貫性と分かりやすいサービス</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909220996"/>
                  </a:ext>
                </a:extLst>
              </a:tr>
              <a:tr h="282595">
                <a:tc>
                  <a:txBody>
                    <a:bodyPr/>
                    <a:lstStyle/>
                    <a:p>
                      <a:r>
                        <a:rPr kumimoji="1" lang="en-US" altLang="ja-JP" dirty="0"/>
                        <a:t>JavaScript</a:t>
                      </a:r>
                      <a:r>
                        <a:rPr kumimoji="1" lang="ja-JP" altLang="en-US" dirty="0"/>
                        <a:t>を用いて</a:t>
                      </a:r>
                      <a:r>
                        <a:rPr kumimoji="1" lang="en-US" altLang="ja-JP" dirty="0"/>
                        <a:t>HTML</a:t>
                      </a:r>
                      <a:r>
                        <a:rPr kumimoji="1" lang="ja-JP" altLang="en-US" dirty="0"/>
                        <a:t>機能の活用</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163244111"/>
                  </a:ext>
                </a:extLst>
              </a:tr>
              <a:tr h="282595">
                <a:tc>
                  <a:txBody>
                    <a:bodyPr/>
                    <a:lstStyle/>
                    <a:p>
                      <a:r>
                        <a:rPr kumimoji="1" lang="en-US" altLang="ja-JP" dirty="0"/>
                        <a:t>Web</a:t>
                      </a:r>
                      <a:r>
                        <a:rPr kumimoji="1" lang="ja-JP" altLang="en-US" dirty="0"/>
                        <a:t>の不正アクセスの手口と対策</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17544508"/>
                  </a:ext>
                </a:extLst>
              </a:tr>
            </a:tbl>
          </a:graphicData>
        </a:graphic>
      </p:graphicFrame>
    </p:spTree>
    <p:extLst>
      <p:ext uri="{BB962C8B-B14F-4D97-AF65-F5344CB8AC3E}">
        <p14:creationId xmlns:p14="http://schemas.microsoft.com/office/powerpoint/2010/main" val="194603136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78DFEA1D-CA29-80FB-5D53-900989AB4485}"/>
              </a:ext>
            </a:extLst>
          </p:cNvPr>
          <p:cNvPicPr>
            <a:picLocks noChangeAspect="1"/>
          </p:cNvPicPr>
          <p:nvPr/>
        </p:nvPicPr>
        <p:blipFill>
          <a:blip r:embed="rId3"/>
          <a:stretch>
            <a:fillRect/>
          </a:stretch>
        </p:blipFill>
        <p:spPr>
          <a:xfrm>
            <a:off x="3964882" y="1940119"/>
            <a:ext cx="4262236" cy="3697489"/>
          </a:xfrm>
          <a:prstGeom prst="rect">
            <a:avLst/>
          </a:prstGeom>
        </p:spPr>
      </p:pic>
      <p:sp>
        <p:nvSpPr>
          <p:cNvPr id="3" name="タイトル 1">
            <a:extLst>
              <a:ext uri="{FF2B5EF4-FFF2-40B4-BE49-F238E27FC236}">
                <a16:creationId xmlns:a16="http://schemas.microsoft.com/office/drawing/2014/main" id="{0064E57C-D57C-0FEE-3E3F-6FBCAA37F2AC}"/>
              </a:ext>
            </a:extLst>
          </p:cNvPr>
          <p:cNvSpPr>
            <a:spLocks noGrp="1"/>
          </p:cNvSpPr>
          <p:nvPr>
            <p:ph type="title"/>
          </p:nvPr>
        </p:nvSpPr>
        <p:spPr>
          <a:xfrm>
            <a:off x="838200" y="365125"/>
            <a:ext cx="10515600" cy="1325563"/>
          </a:xfrm>
        </p:spPr>
        <p:txBody>
          <a:bodyPr/>
          <a:lstStyle/>
          <a:p>
            <a:r>
              <a:rPr lang="en-US" altLang="ja-JP" dirty="0"/>
              <a:t>Anaconda</a:t>
            </a:r>
            <a:r>
              <a:rPr lang="ja-JP" altLang="en-US" dirty="0"/>
              <a:t>のインストール</a:t>
            </a:r>
          </a:p>
        </p:txBody>
      </p:sp>
      <p:sp>
        <p:nvSpPr>
          <p:cNvPr id="2" name="テキスト ボックス 1">
            <a:extLst>
              <a:ext uri="{FF2B5EF4-FFF2-40B4-BE49-F238E27FC236}">
                <a16:creationId xmlns:a16="http://schemas.microsoft.com/office/drawing/2014/main" id="{EB19BBD7-6EFD-CCB6-8E8F-3D6EAF79EE05}"/>
              </a:ext>
            </a:extLst>
          </p:cNvPr>
          <p:cNvSpPr txBox="1"/>
          <p:nvPr/>
        </p:nvSpPr>
        <p:spPr>
          <a:xfrm>
            <a:off x="3744234" y="5887039"/>
            <a:ext cx="4703532" cy="646331"/>
          </a:xfrm>
          <a:prstGeom prst="rect">
            <a:avLst/>
          </a:prstGeom>
          <a:noFill/>
        </p:spPr>
        <p:txBody>
          <a:bodyPr wrap="none" rtlCol="0">
            <a:spAutoFit/>
          </a:bodyPr>
          <a:lstStyle/>
          <a:p>
            <a:r>
              <a:rPr lang="ja-JP" altLang="en-US" dirty="0"/>
              <a:t>アプリ</a:t>
            </a:r>
            <a:r>
              <a:rPr kumimoji="1" lang="ja-JP" altLang="en-US" dirty="0"/>
              <a:t>検索で「</a:t>
            </a:r>
            <a:r>
              <a:rPr kumimoji="1" lang="en-US" altLang="ja-JP" dirty="0"/>
              <a:t>Anaconda</a:t>
            </a:r>
            <a:r>
              <a:rPr kumimoji="1" lang="ja-JP" altLang="en-US" dirty="0"/>
              <a:t>」と入力して検索</a:t>
            </a:r>
            <a:endParaRPr kumimoji="1" lang="en-US" altLang="ja-JP" dirty="0"/>
          </a:p>
          <a:p>
            <a:pPr algn="ctr"/>
            <a:r>
              <a:rPr lang="ja-JP" altLang="en-US" dirty="0"/>
              <a:t>「</a:t>
            </a:r>
            <a:r>
              <a:rPr lang="en-US" altLang="ja-JP" dirty="0"/>
              <a:t>Spyder</a:t>
            </a:r>
            <a:r>
              <a:rPr lang="ja-JP" altLang="en-US" dirty="0"/>
              <a:t>」をクリック</a:t>
            </a:r>
            <a:endParaRPr kumimoji="1" lang="ja-JP" altLang="en-US" dirty="0"/>
          </a:p>
        </p:txBody>
      </p:sp>
      <p:sp>
        <p:nvSpPr>
          <p:cNvPr id="4" name="正方形/長方形 3">
            <a:extLst>
              <a:ext uri="{FF2B5EF4-FFF2-40B4-BE49-F238E27FC236}">
                <a16:creationId xmlns:a16="http://schemas.microsoft.com/office/drawing/2014/main" id="{1B1887B8-91F0-7F98-512B-E8486114CF51}"/>
              </a:ext>
            </a:extLst>
          </p:cNvPr>
          <p:cNvSpPr/>
          <p:nvPr/>
        </p:nvSpPr>
        <p:spPr>
          <a:xfrm>
            <a:off x="4174435" y="4476584"/>
            <a:ext cx="1661822" cy="25444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25317529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2EC0284E-302B-5084-CA09-0415A7665613}"/>
              </a:ext>
            </a:extLst>
          </p:cNvPr>
          <p:cNvPicPr>
            <a:picLocks noChangeAspect="1"/>
          </p:cNvPicPr>
          <p:nvPr/>
        </p:nvPicPr>
        <p:blipFill>
          <a:blip r:embed="rId3"/>
          <a:stretch>
            <a:fillRect/>
          </a:stretch>
        </p:blipFill>
        <p:spPr>
          <a:xfrm>
            <a:off x="2353459" y="1690688"/>
            <a:ext cx="7485082" cy="3950764"/>
          </a:xfrm>
          <a:prstGeom prst="rect">
            <a:avLst/>
          </a:prstGeom>
        </p:spPr>
      </p:pic>
      <p:sp>
        <p:nvSpPr>
          <p:cNvPr id="3" name="タイトル 1">
            <a:extLst>
              <a:ext uri="{FF2B5EF4-FFF2-40B4-BE49-F238E27FC236}">
                <a16:creationId xmlns:a16="http://schemas.microsoft.com/office/drawing/2014/main" id="{F7F53486-F005-2BAB-AE71-FB5282A0346E}"/>
              </a:ext>
            </a:extLst>
          </p:cNvPr>
          <p:cNvSpPr>
            <a:spLocks noGrp="1"/>
          </p:cNvSpPr>
          <p:nvPr>
            <p:ph type="title"/>
          </p:nvPr>
        </p:nvSpPr>
        <p:spPr>
          <a:xfrm>
            <a:off x="838200" y="365125"/>
            <a:ext cx="10515600" cy="1325563"/>
          </a:xfrm>
        </p:spPr>
        <p:txBody>
          <a:bodyPr/>
          <a:lstStyle/>
          <a:p>
            <a:r>
              <a:rPr lang="en-US" altLang="ja-JP" dirty="0"/>
              <a:t>Anaconda</a:t>
            </a:r>
            <a:r>
              <a:rPr lang="ja-JP" altLang="en-US" dirty="0"/>
              <a:t>のインストール</a:t>
            </a:r>
          </a:p>
        </p:txBody>
      </p:sp>
      <p:sp>
        <p:nvSpPr>
          <p:cNvPr id="2" name="正方形/長方形 1">
            <a:extLst>
              <a:ext uri="{FF2B5EF4-FFF2-40B4-BE49-F238E27FC236}">
                <a16:creationId xmlns:a16="http://schemas.microsoft.com/office/drawing/2014/main" id="{52FA5EF4-90C7-B5FE-4CF9-86174A27A4AD}"/>
              </a:ext>
            </a:extLst>
          </p:cNvPr>
          <p:cNvSpPr/>
          <p:nvPr/>
        </p:nvSpPr>
        <p:spPr>
          <a:xfrm>
            <a:off x="2472856" y="2282024"/>
            <a:ext cx="230587" cy="10336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6E647315-569B-14AE-9555-AB4A5CD7703A}"/>
              </a:ext>
            </a:extLst>
          </p:cNvPr>
          <p:cNvSpPr txBox="1"/>
          <p:nvPr/>
        </p:nvSpPr>
        <p:spPr>
          <a:xfrm>
            <a:off x="2052265" y="5846544"/>
            <a:ext cx="8087470" cy="646331"/>
          </a:xfrm>
          <a:prstGeom prst="rect">
            <a:avLst/>
          </a:prstGeom>
          <a:noFill/>
        </p:spPr>
        <p:txBody>
          <a:bodyPr wrap="none" rtlCol="0">
            <a:spAutoFit/>
          </a:bodyPr>
          <a:lstStyle/>
          <a:p>
            <a:pPr algn="ctr"/>
            <a:r>
              <a:rPr kumimoji="1" lang="ja-JP" altLang="en-US" dirty="0"/>
              <a:t>この画面が出てきたらインストール完了</a:t>
            </a:r>
            <a:endParaRPr kumimoji="1" lang="en-US" altLang="ja-JP" dirty="0"/>
          </a:p>
          <a:p>
            <a:pPr algn="ctr"/>
            <a:r>
              <a:rPr lang="ja-JP" altLang="en-US" dirty="0"/>
              <a:t>使用する時は</a:t>
            </a:r>
            <a:r>
              <a:rPr lang="en-US" altLang="ja-JP" dirty="0"/>
              <a:t>Python</a:t>
            </a:r>
            <a:r>
              <a:rPr lang="ja-JP" altLang="en-US" dirty="0"/>
              <a:t>ファイルをドラッグアンドドロップでエディタに落とす</a:t>
            </a:r>
            <a:endParaRPr kumimoji="1" lang="ja-JP" altLang="en-US" dirty="0"/>
          </a:p>
        </p:txBody>
      </p:sp>
    </p:spTree>
    <p:extLst>
      <p:ext uri="{BB962C8B-B14F-4D97-AF65-F5344CB8AC3E}">
        <p14:creationId xmlns:p14="http://schemas.microsoft.com/office/powerpoint/2010/main" val="199228894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1C7F81D9-D680-4376-AB82-21A97DDD7D9E}"/>
              </a:ext>
            </a:extLst>
          </p:cNvPr>
          <p:cNvPicPr>
            <a:picLocks noChangeAspect="1"/>
          </p:cNvPicPr>
          <p:nvPr/>
        </p:nvPicPr>
        <p:blipFill>
          <a:blip r:embed="rId3"/>
          <a:stretch>
            <a:fillRect/>
          </a:stretch>
        </p:blipFill>
        <p:spPr>
          <a:xfrm>
            <a:off x="529939" y="1485624"/>
            <a:ext cx="11132122" cy="5372376"/>
          </a:xfrm>
          <a:prstGeom prst="rect">
            <a:avLst/>
          </a:prstGeom>
        </p:spPr>
      </p:pic>
      <p:sp>
        <p:nvSpPr>
          <p:cNvPr id="7" name="タイトル 1">
            <a:extLst>
              <a:ext uri="{FF2B5EF4-FFF2-40B4-BE49-F238E27FC236}">
                <a16:creationId xmlns:a16="http://schemas.microsoft.com/office/drawing/2014/main" id="{3433C96C-E8C6-FF42-CB86-61814C2DF193}"/>
              </a:ext>
            </a:extLst>
          </p:cNvPr>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kumimoji="1" sz="6000" kern="1200">
                <a:solidFill>
                  <a:schemeClr val="tx1"/>
                </a:solidFill>
                <a:latin typeface="+mj-lt"/>
                <a:ea typeface="+mj-ea"/>
                <a:cs typeface="+mj-cs"/>
              </a:defRPr>
            </a:lvl1pPr>
          </a:lstStyle>
          <a:p>
            <a:pPr algn="l"/>
            <a:r>
              <a:rPr lang="en-US" altLang="ja-JP" sz="4400" dirty="0" err="1"/>
              <a:t>VSCode</a:t>
            </a:r>
            <a:r>
              <a:rPr lang="ja-JP" altLang="en-US" sz="4400" dirty="0"/>
              <a:t>のインストール</a:t>
            </a:r>
          </a:p>
        </p:txBody>
      </p:sp>
      <p:sp>
        <p:nvSpPr>
          <p:cNvPr id="2" name="正方形/長方形 1">
            <a:extLst>
              <a:ext uri="{FF2B5EF4-FFF2-40B4-BE49-F238E27FC236}">
                <a16:creationId xmlns:a16="http://schemas.microsoft.com/office/drawing/2014/main" id="{10768FC6-1818-8146-B27B-77AD9CABE3B3}"/>
              </a:ext>
            </a:extLst>
          </p:cNvPr>
          <p:cNvSpPr/>
          <p:nvPr/>
        </p:nvSpPr>
        <p:spPr>
          <a:xfrm>
            <a:off x="1518699" y="3429000"/>
            <a:ext cx="4985468" cy="30016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BA21B293-0781-E39B-497D-ACD484671E81}"/>
              </a:ext>
            </a:extLst>
          </p:cNvPr>
          <p:cNvSpPr txBox="1"/>
          <p:nvPr/>
        </p:nvSpPr>
        <p:spPr>
          <a:xfrm>
            <a:off x="6559824" y="3399183"/>
            <a:ext cx="1800493"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kumimoji="1" lang="ja-JP" altLang="en-US" dirty="0"/>
              <a:t>ここをクリック</a:t>
            </a:r>
          </a:p>
        </p:txBody>
      </p:sp>
    </p:spTree>
    <p:extLst>
      <p:ext uri="{BB962C8B-B14F-4D97-AF65-F5344CB8AC3E}">
        <p14:creationId xmlns:p14="http://schemas.microsoft.com/office/powerpoint/2010/main" val="372457746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7D0D3EE6-BA69-52F2-DB5D-574A92F55454}"/>
              </a:ext>
            </a:extLst>
          </p:cNvPr>
          <p:cNvPicPr>
            <a:picLocks noChangeAspect="1"/>
          </p:cNvPicPr>
          <p:nvPr/>
        </p:nvPicPr>
        <p:blipFill>
          <a:blip r:embed="rId3"/>
          <a:stretch>
            <a:fillRect/>
          </a:stretch>
        </p:blipFill>
        <p:spPr>
          <a:xfrm>
            <a:off x="580446" y="1746232"/>
            <a:ext cx="10915516" cy="4890568"/>
          </a:xfrm>
          <a:prstGeom prst="rect">
            <a:avLst/>
          </a:prstGeom>
        </p:spPr>
      </p:pic>
      <p:sp>
        <p:nvSpPr>
          <p:cNvPr id="2" name="正方形/長方形 1">
            <a:extLst>
              <a:ext uri="{FF2B5EF4-FFF2-40B4-BE49-F238E27FC236}">
                <a16:creationId xmlns:a16="http://schemas.microsoft.com/office/drawing/2014/main" id="{CD7D1A37-EAF6-6080-856D-EB168939FBFC}"/>
              </a:ext>
            </a:extLst>
          </p:cNvPr>
          <p:cNvSpPr/>
          <p:nvPr/>
        </p:nvSpPr>
        <p:spPr>
          <a:xfrm>
            <a:off x="652008" y="4476589"/>
            <a:ext cx="1550504" cy="46912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タイトル 1">
            <a:extLst>
              <a:ext uri="{FF2B5EF4-FFF2-40B4-BE49-F238E27FC236}">
                <a16:creationId xmlns:a16="http://schemas.microsoft.com/office/drawing/2014/main" id="{1FF7E88E-5017-6939-227A-3B015ED7A3AE}"/>
              </a:ext>
            </a:extLst>
          </p:cNvPr>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kumimoji="1" sz="6000" kern="1200">
                <a:solidFill>
                  <a:schemeClr val="tx1"/>
                </a:solidFill>
                <a:latin typeface="+mj-lt"/>
                <a:ea typeface="+mj-ea"/>
                <a:cs typeface="+mj-cs"/>
              </a:defRPr>
            </a:lvl1pPr>
          </a:lstStyle>
          <a:p>
            <a:pPr algn="l"/>
            <a:r>
              <a:rPr lang="en-US" altLang="ja-JP" sz="4400" dirty="0" err="1"/>
              <a:t>VSCode</a:t>
            </a:r>
            <a:r>
              <a:rPr lang="ja-JP" altLang="en-US" sz="4400" dirty="0"/>
              <a:t>のインストール</a:t>
            </a:r>
          </a:p>
        </p:txBody>
      </p:sp>
    </p:spTree>
    <p:extLst>
      <p:ext uri="{BB962C8B-B14F-4D97-AF65-F5344CB8AC3E}">
        <p14:creationId xmlns:p14="http://schemas.microsoft.com/office/powerpoint/2010/main" val="283684540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708848D0-D548-8820-6ED8-96CE2CE5DB4C}"/>
              </a:ext>
            </a:extLst>
          </p:cNvPr>
          <p:cNvPicPr>
            <a:picLocks noChangeAspect="1"/>
          </p:cNvPicPr>
          <p:nvPr/>
        </p:nvPicPr>
        <p:blipFill>
          <a:blip r:embed="rId3"/>
          <a:stretch>
            <a:fillRect/>
          </a:stretch>
        </p:blipFill>
        <p:spPr>
          <a:xfrm>
            <a:off x="1330019" y="1826902"/>
            <a:ext cx="9531962" cy="4264431"/>
          </a:xfrm>
          <a:prstGeom prst="rect">
            <a:avLst/>
          </a:prstGeom>
        </p:spPr>
      </p:pic>
      <p:sp>
        <p:nvSpPr>
          <p:cNvPr id="3" name="タイトル 1">
            <a:extLst>
              <a:ext uri="{FF2B5EF4-FFF2-40B4-BE49-F238E27FC236}">
                <a16:creationId xmlns:a16="http://schemas.microsoft.com/office/drawing/2014/main" id="{E0A29F12-F4B2-F2A0-44D7-22C75B84B38B}"/>
              </a:ext>
            </a:extLst>
          </p:cNvPr>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kumimoji="1" sz="6000" kern="1200">
                <a:solidFill>
                  <a:schemeClr val="tx1"/>
                </a:solidFill>
                <a:latin typeface="+mj-lt"/>
                <a:ea typeface="+mj-ea"/>
                <a:cs typeface="+mj-cs"/>
              </a:defRPr>
            </a:lvl1pPr>
          </a:lstStyle>
          <a:p>
            <a:pPr algn="l"/>
            <a:r>
              <a:rPr lang="en-US" altLang="ja-JP" sz="4400" dirty="0" err="1"/>
              <a:t>VSCode</a:t>
            </a:r>
            <a:r>
              <a:rPr lang="ja-JP" altLang="en-US" sz="4400" dirty="0"/>
              <a:t>のインストール</a:t>
            </a:r>
          </a:p>
        </p:txBody>
      </p:sp>
      <p:sp>
        <p:nvSpPr>
          <p:cNvPr id="2" name="正方形/長方形 1">
            <a:extLst>
              <a:ext uri="{FF2B5EF4-FFF2-40B4-BE49-F238E27FC236}">
                <a16:creationId xmlns:a16="http://schemas.microsoft.com/office/drawing/2014/main" id="{BC48E24B-952A-4AC3-9BD0-A94F7B78A41D}"/>
              </a:ext>
            </a:extLst>
          </p:cNvPr>
          <p:cNvSpPr/>
          <p:nvPr/>
        </p:nvSpPr>
        <p:spPr>
          <a:xfrm>
            <a:off x="2727297" y="5319423"/>
            <a:ext cx="1860606" cy="52478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17120E29-547C-F1F9-14A4-20EF32972362}"/>
              </a:ext>
            </a:extLst>
          </p:cNvPr>
          <p:cNvSpPr txBox="1"/>
          <p:nvPr/>
        </p:nvSpPr>
        <p:spPr>
          <a:xfrm>
            <a:off x="2503277" y="6227547"/>
            <a:ext cx="2308645"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kumimoji="1" lang="en-US" altLang="ja-JP" dirty="0"/>
              <a:t>Windows</a:t>
            </a:r>
            <a:r>
              <a:rPr kumimoji="1" lang="ja-JP" altLang="en-US" dirty="0"/>
              <a:t>をクリック</a:t>
            </a:r>
          </a:p>
        </p:txBody>
      </p:sp>
    </p:spTree>
    <p:extLst>
      <p:ext uri="{BB962C8B-B14F-4D97-AF65-F5344CB8AC3E}">
        <p14:creationId xmlns:p14="http://schemas.microsoft.com/office/powerpoint/2010/main" val="248720133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F104927D-EE32-898F-DE21-CBF9771651D2}"/>
              </a:ext>
            </a:extLst>
          </p:cNvPr>
          <p:cNvPicPr>
            <a:picLocks noChangeAspect="1"/>
          </p:cNvPicPr>
          <p:nvPr/>
        </p:nvPicPr>
        <p:blipFill>
          <a:blip r:embed="rId3"/>
          <a:stretch>
            <a:fillRect/>
          </a:stretch>
        </p:blipFill>
        <p:spPr>
          <a:xfrm>
            <a:off x="934278" y="2004950"/>
            <a:ext cx="10323443" cy="4564897"/>
          </a:xfrm>
          <a:prstGeom prst="rect">
            <a:avLst/>
          </a:prstGeom>
        </p:spPr>
      </p:pic>
      <p:sp>
        <p:nvSpPr>
          <p:cNvPr id="3" name="タイトル 1">
            <a:extLst>
              <a:ext uri="{FF2B5EF4-FFF2-40B4-BE49-F238E27FC236}">
                <a16:creationId xmlns:a16="http://schemas.microsoft.com/office/drawing/2014/main" id="{0EC20A57-7D6C-7309-C72A-E14F4DE751E3}"/>
              </a:ext>
            </a:extLst>
          </p:cNvPr>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kumimoji="1" sz="6000" kern="1200">
                <a:solidFill>
                  <a:schemeClr val="tx1"/>
                </a:solidFill>
                <a:latin typeface="+mj-lt"/>
                <a:ea typeface="+mj-ea"/>
                <a:cs typeface="+mj-cs"/>
              </a:defRPr>
            </a:lvl1pPr>
          </a:lstStyle>
          <a:p>
            <a:pPr algn="l"/>
            <a:r>
              <a:rPr lang="en-US" altLang="ja-JP" sz="4400" dirty="0" err="1"/>
              <a:t>VSCode</a:t>
            </a:r>
            <a:r>
              <a:rPr lang="ja-JP" altLang="en-US" sz="4400" dirty="0"/>
              <a:t>のインストール</a:t>
            </a:r>
          </a:p>
        </p:txBody>
      </p:sp>
      <p:sp>
        <p:nvSpPr>
          <p:cNvPr id="4" name="テキスト ボックス 3">
            <a:extLst>
              <a:ext uri="{FF2B5EF4-FFF2-40B4-BE49-F238E27FC236}">
                <a16:creationId xmlns:a16="http://schemas.microsoft.com/office/drawing/2014/main" id="{C0F7C798-2D08-756E-76A1-9FF0E36C1444}"/>
              </a:ext>
            </a:extLst>
          </p:cNvPr>
          <p:cNvSpPr txBox="1"/>
          <p:nvPr/>
        </p:nvSpPr>
        <p:spPr>
          <a:xfrm>
            <a:off x="4094923" y="6200515"/>
            <a:ext cx="4801314"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kumimoji="1" lang="ja-JP" altLang="en-US" dirty="0"/>
              <a:t>ダウンロードが終了したらクリックして起動</a:t>
            </a:r>
          </a:p>
        </p:txBody>
      </p:sp>
      <p:cxnSp>
        <p:nvCxnSpPr>
          <p:cNvPr id="6" name="直線矢印コネクタ 5">
            <a:extLst>
              <a:ext uri="{FF2B5EF4-FFF2-40B4-BE49-F238E27FC236}">
                <a16:creationId xmlns:a16="http://schemas.microsoft.com/office/drawing/2014/main" id="{0F295706-4552-603F-92C3-5255206D3C7E}"/>
              </a:ext>
            </a:extLst>
          </p:cNvPr>
          <p:cNvCxnSpPr>
            <a:cxnSpLocks/>
            <a:stCxn id="4" idx="1"/>
          </p:cNvCxnSpPr>
          <p:nvPr/>
        </p:nvCxnSpPr>
        <p:spPr>
          <a:xfrm flipH="1">
            <a:off x="2918130" y="6385181"/>
            <a:ext cx="1176793" cy="6165"/>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862854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0D913EE9-9B56-8449-B031-ED5B1379508F}"/>
              </a:ext>
            </a:extLst>
          </p:cNvPr>
          <p:cNvPicPr>
            <a:picLocks noChangeAspect="1"/>
          </p:cNvPicPr>
          <p:nvPr/>
        </p:nvPicPr>
        <p:blipFill>
          <a:blip r:embed="rId3"/>
          <a:stretch>
            <a:fillRect/>
          </a:stretch>
        </p:blipFill>
        <p:spPr>
          <a:xfrm>
            <a:off x="3241528" y="1904392"/>
            <a:ext cx="5708943" cy="4305521"/>
          </a:xfrm>
          <a:prstGeom prst="rect">
            <a:avLst/>
          </a:prstGeom>
        </p:spPr>
      </p:pic>
      <p:sp>
        <p:nvSpPr>
          <p:cNvPr id="3" name="タイトル 1">
            <a:extLst>
              <a:ext uri="{FF2B5EF4-FFF2-40B4-BE49-F238E27FC236}">
                <a16:creationId xmlns:a16="http://schemas.microsoft.com/office/drawing/2014/main" id="{9284BD21-4B3D-114E-71B8-EDF44944B8FC}"/>
              </a:ext>
            </a:extLst>
          </p:cNvPr>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kumimoji="1" sz="6000" kern="1200">
                <a:solidFill>
                  <a:schemeClr val="tx1"/>
                </a:solidFill>
                <a:latin typeface="+mj-lt"/>
                <a:ea typeface="+mj-ea"/>
                <a:cs typeface="+mj-cs"/>
              </a:defRPr>
            </a:lvl1pPr>
          </a:lstStyle>
          <a:p>
            <a:pPr algn="l"/>
            <a:r>
              <a:rPr lang="en-US" altLang="ja-JP" sz="4400" dirty="0" err="1"/>
              <a:t>VSCode</a:t>
            </a:r>
            <a:r>
              <a:rPr lang="ja-JP" altLang="en-US" sz="4400" dirty="0"/>
              <a:t>のインストール</a:t>
            </a:r>
          </a:p>
        </p:txBody>
      </p:sp>
      <p:sp>
        <p:nvSpPr>
          <p:cNvPr id="4" name="正方形/長方形 3">
            <a:extLst>
              <a:ext uri="{FF2B5EF4-FFF2-40B4-BE49-F238E27FC236}">
                <a16:creationId xmlns:a16="http://schemas.microsoft.com/office/drawing/2014/main" id="{2CF6819E-C5E1-5231-813E-B7E028CDB10E}"/>
              </a:ext>
            </a:extLst>
          </p:cNvPr>
          <p:cNvSpPr/>
          <p:nvPr/>
        </p:nvSpPr>
        <p:spPr>
          <a:xfrm>
            <a:off x="7259540" y="5882930"/>
            <a:ext cx="652007" cy="24649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098FC313-F0BF-B144-EF94-37BE167946DD}"/>
              </a:ext>
            </a:extLst>
          </p:cNvPr>
          <p:cNvSpPr txBox="1"/>
          <p:nvPr/>
        </p:nvSpPr>
        <p:spPr>
          <a:xfrm>
            <a:off x="3464510" y="6308209"/>
            <a:ext cx="5262979" cy="369332"/>
          </a:xfrm>
          <a:prstGeom prst="rect">
            <a:avLst/>
          </a:prstGeom>
          <a:noFill/>
        </p:spPr>
        <p:txBody>
          <a:bodyPr wrap="none" rtlCol="0">
            <a:spAutoFit/>
          </a:bodyPr>
          <a:lstStyle/>
          <a:p>
            <a:r>
              <a:rPr kumimoji="1" lang="ja-JP" altLang="en-US" dirty="0"/>
              <a:t>「同意する」にチェックして「次へ」をクリック</a:t>
            </a:r>
          </a:p>
        </p:txBody>
      </p:sp>
    </p:spTree>
    <p:extLst>
      <p:ext uri="{BB962C8B-B14F-4D97-AF65-F5344CB8AC3E}">
        <p14:creationId xmlns:p14="http://schemas.microsoft.com/office/powerpoint/2010/main" val="12029094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F8B823E0-B07C-BEE3-B0E0-33C838FB5911}"/>
              </a:ext>
            </a:extLst>
          </p:cNvPr>
          <p:cNvPicPr>
            <a:picLocks noChangeAspect="1"/>
          </p:cNvPicPr>
          <p:nvPr/>
        </p:nvPicPr>
        <p:blipFill>
          <a:blip r:embed="rId3"/>
          <a:stretch>
            <a:fillRect/>
          </a:stretch>
        </p:blipFill>
        <p:spPr>
          <a:xfrm>
            <a:off x="3241528" y="1771353"/>
            <a:ext cx="5708943" cy="4305521"/>
          </a:xfrm>
          <a:prstGeom prst="rect">
            <a:avLst/>
          </a:prstGeom>
        </p:spPr>
      </p:pic>
      <p:sp>
        <p:nvSpPr>
          <p:cNvPr id="3" name="正方形/長方形 2">
            <a:extLst>
              <a:ext uri="{FF2B5EF4-FFF2-40B4-BE49-F238E27FC236}">
                <a16:creationId xmlns:a16="http://schemas.microsoft.com/office/drawing/2014/main" id="{194B3873-A5F2-4681-17A0-E6A152818816}"/>
              </a:ext>
            </a:extLst>
          </p:cNvPr>
          <p:cNvSpPr/>
          <p:nvPr/>
        </p:nvSpPr>
        <p:spPr>
          <a:xfrm>
            <a:off x="7227735" y="5718027"/>
            <a:ext cx="747423" cy="25444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80A1B0A9-DBD0-937A-5CC2-78342024ADA5}"/>
              </a:ext>
            </a:extLst>
          </p:cNvPr>
          <p:cNvSpPr txBox="1"/>
          <p:nvPr/>
        </p:nvSpPr>
        <p:spPr>
          <a:xfrm>
            <a:off x="5099408" y="6123543"/>
            <a:ext cx="2262158" cy="369332"/>
          </a:xfrm>
          <a:prstGeom prst="rect">
            <a:avLst/>
          </a:prstGeom>
          <a:noFill/>
        </p:spPr>
        <p:txBody>
          <a:bodyPr wrap="none" rtlCol="0">
            <a:spAutoFit/>
          </a:bodyPr>
          <a:lstStyle/>
          <a:p>
            <a:r>
              <a:rPr kumimoji="1" lang="ja-JP" altLang="en-US" dirty="0"/>
              <a:t>「次へ」をクリック</a:t>
            </a:r>
          </a:p>
        </p:txBody>
      </p:sp>
      <p:sp>
        <p:nvSpPr>
          <p:cNvPr id="8" name="タイトル 1">
            <a:extLst>
              <a:ext uri="{FF2B5EF4-FFF2-40B4-BE49-F238E27FC236}">
                <a16:creationId xmlns:a16="http://schemas.microsoft.com/office/drawing/2014/main" id="{41CC78DB-B0B8-C367-6E81-58A158D67598}"/>
              </a:ext>
            </a:extLst>
          </p:cNvPr>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kumimoji="1" sz="6000" kern="1200">
                <a:solidFill>
                  <a:schemeClr val="tx1"/>
                </a:solidFill>
                <a:latin typeface="+mj-lt"/>
                <a:ea typeface="+mj-ea"/>
                <a:cs typeface="+mj-cs"/>
              </a:defRPr>
            </a:lvl1pPr>
          </a:lstStyle>
          <a:p>
            <a:pPr algn="l"/>
            <a:r>
              <a:rPr lang="en-US" altLang="ja-JP" sz="4400" dirty="0" err="1"/>
              <a:t>VSCode</a:t>
            </a:r>
            <a:r>
              <a:rPr lang="ja-JP" altLang="en-US" sz="4400" dirty="0"/>
              <a:t>のインストール</a:t>
            </a:r>
          </a:p>
        </p:txBody>
      </p:sp>
      <p:sp>
        <p:nvSpPr>
          <p:cNvPr id="2" name="正方形/長方形 1">
            <a:extLst>
              <a:ext uri="{FF2B5EF4-FFF2-40B4-BE49-F238E27FC236}">
                <a16:creationId xmlns:a16="http://schemas.microsoft.com/office/drawing/2014/main" id="{FCB1F499-548F-D304-749E-668FCBA066E2}"/>
              </a:ext>
            </a:extLst>
          </p:cNvPr>
          <p:cNvSpPr/>
          <p:nvPr/>
        </p:nvSpPr>
        <p:spPr>
          <a:xfrm>
            <a:off x="4102873" y="3283889"/>
            <a:ext cx="318052" cy="14511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15359794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713B1B1A-7684-BC59-B916-79B8ED5B7C45}"/>
              </a:ext>
            </a:extLst>
          </p:cNvPr>
          <p:cNvPicPr>
            <a:picLocks noChangeAspect="1"/>
          </p:cNvPicPr>
          <p:nvPr/>
        </p:nvPicPr>
        <p:blipFill>
          <a:blip r:embed="rId3"/>
          <a:stretch>
            <a:fillRect/>
          </a:stretch>
        </p:blipFill>
        <p:spPr>
          <a:xfrm>
            <a:off x="3241528" y="1777075"/>
            <a:ext cx="5708943" cy="4305521"/>
          </a:xfrm>
          <a:prstGeom prst="rect">
            <a:avLst/>
          </a:prstGeom>
        </p:spPr>
      </p:pic>
      <p:sp>
        <p:nvSpPr>
          <p:cNvPr id="3" name="タイトル 1">
            <a:extLst>
              <a:ext uri="{FF2B5EF4-FFF2-40B4-BE49-F238E27FC236}">
                <a16:creationId xmlns:a16="http://schemas.microsoft.com/office/drawing/2014/main" id="{5B383712-7A0F-BDEE-F310-4138217341FE}"/>
              </a:ext>
            </a:extLst>
          </p:cNvPr>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kumimoji="1" sz="6000" kern="1200">
                <a:solidFill>
                  <a:schemeClr val="tx1"/>
                </a:solidFill>
                <a:latin typeface="+mj-lt"/>
                <a:ea typeface="+mj-ea"/>
                <a:cs typeface="+mj-cs"/>
              </a:defRPr>
            </a:lvl1pPr>
          </a:lstStyle>
          <a:p>
            <a:pPr algn="l"/>
            <a:r>
              <a:rPr lang="en-US" altLang="ja-JP" sz="4400" dirty="0" err="1"/>
              <a:t>VSCode</a:t>
            </a:r>
            <a:r>
              <a:rPr lang="ja-JP" altLang="en-US" sz="4400" dirty="0"/>
              <a:t>のインストール</a:t>
            </a:r>
          </a:p>
        </p:txBody>
      </p:sp>
      <p:sp>
        <p:nvSpPr>
          <p:cNvPr id="4" name="正方形/長方形 3">
            <a:extLst>
              <a:ext uri="{FF2B5EF4-FFF2-40B4-BE49-F238E27FC236}">
                <a16:creationId xmlns:a16="http://schemas.microsoft.com/office/drawing/2014/main" id="{4A6329CF-240A-9F36-09C8-355FEAB40F8F}"/>
              </a:ext>
            </a:extLst>
          </p:cNvPr>
          <p:cNvSpPr/>
          <p:nvPr/>
        </p:nvSpPr>
        <p:spPr>
          <a:xfrm>
            <a:off x="7227735" y="5718027"/>
            <a:ext cx="747423" cy="25444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E49E2F0A-9263-35E7-D752-E0AE7EBF0A8D}"/>
              </a:ext>
            </a:extLst>
          </p:cNvPr>
          <p:cNvSpPr txBox="1"/>
          <p:nvPr/>
        </p:nvSpPr>
        <p:spPr>
          <a:xfrm>
            <a:off x="5099408" y="6123543"/>
            <a:ext cx="2262158" cy="369332"/>
          </a:xfrm>
          <a:prstGeom prst="rect">
            <a:avLst/>
          </a:prstGeom>
          <a:noFill/>
        </p:spPr>
        <p:txBody>
          <a:bodyPr wrap="none" rtlCol="0">
            <a:spAutoFit/>
          </a:bodyPr>
          <a:lstStyle/>
          <a:p>
            <a:r>
              <a:rPr kumimoji="1" lang="ja-JP" altLang="en-US" dirty="0"/>
              <a:t>「次へ」をクリック</a:t>
            </a:r>
          </a:p>
        </p:txBody>
      </p:sp>
    </p:spTree>
    <p:extLst>
      <p:ext uri="{BB962C8B-B14F-4D97-AF65-F5344CB8AC3E}">
        <p14:creationId xmlns:p14="http://schemas.microsoft.com/office/powerpoint/2010/main" val="256500012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A1B3A1E2-EE09-BFAE-843D-0CA27D5A1694}"/>
              </a:ext>
            </a:extLst>
          </p:cNvPr>
          <p:cNvPicPr>
            <a:picLocks noChangeAspect="1"/>
          </p:cNvPicPr>
          <p:nvPr/>
        </p:nvPicPr>
        <p:blipFill>
          <a:blip r:embed="rId3"/>
          <a:stretch>
            <a:fillRect/>
          </a:stretch>
        </p:blipFill>
        <p:spPr>
          <a:xfrm>
            <a:off x="3241528" y="1742485"/>
            <a:ext cx="5708943" cy="4305521"/>
          </a:xfrm>
          <a:prstGeom prst="rect">
            <a:avLst/>
          </a:prstGeom>
        </p:spPr>
      </p:pic>
      <p:sp>
        <p:nvSpPr>
          <p:cNvPr id="3" name="正方形/長方形 2">
            <a:extLst>
              <a:ext uri="{FF2B5EF4-FFF2-40B4-BE49-F238E27FC236}">
                <a16:creationId xmlns:a16="http://schemas.microsoft.com/office/drawing/2014/main" id="{9BA125DD-F5D6-5F2F-35E5-8C828D10D9C7}"/>
              </a:ext>
            </a:extLst>
          </p:cNvPr>
          <p:cNvSpPr/>
          <p:nvPr/>
        </p:nvSpPr>
        <p:spPr>
          <a:xfrm>
            <a:off x="7227735" y="5718027"/>
            <a:ext cx="747423" cy="25444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1431311B-90F3-0E67-695F-FC4C7A028A16}"/>
              </a:ext>
            </a:extLst>
          </p:cNvPr>
          <p:cNvSpPr txBox="1"/>
          <p:nvPr/>
        </p:nvSpPr>
        <p:spPr>
          <a:xfrm>
            <a:off x="5099408" y="6123543"/>
            <a:ext cx="2262158" cy="369332"/>
          </a:xfrm>
          <a:prstGeom prst="rect">
            <a:avLst/>
          </a:prstGeom>
          <a:noFill/>
        </p:spPr>
        <p:txBody>
          <a:bodyPr wrap="none" rtlCol="0">
            <a:spAutoFit/>
          </a:bodyPr>
          <a:lstStyle/>
          <a:p>
            <a:r>
              <a:rPr kumimoji="1" lang="ja-JP" altLang="en-US" dirty="0"/>
              <a:t>「次へ」をクリック</a:t>
            </a:r>
          </a:p>
        </p:txBody>
      </p:sp>
      <p:sp>
        <p:nvSpPr>
          <p:cNvPr id="6" name="タイトル 1">
            <a:extLst>
              <a:ext uri="{FF2B5EF4-FFF2-40B4-BE49-F238E27FC236}">
                <a16:creationId xmlns:a16="http://schemas.microsoft.com/office/drawing/2014/main" id="{1C8B0605-AD06-7AEF-D558-A0812DD31ED3}"/>
              </a:ext>
            </a:extLst>
          </p:cNvPr>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kumimoji="1" sz="6000" kern="1200">
                <a:solidFill>
                  <a:schemeClr val="tx1"/>
                </a:solidFill>
                <a:latin typeface="+mj-lt"/>
                <a:ea typeface="+mj-ea"/>
                <a:cs typeface="+mj-cs"/>
              </a:defRPr>
            </a:lvl1pPr>
          </a:lstStyle>
          <a:p>
            <a:pPr algn="l"/>
            <a:r>
              <a:rPr lang="en-US" altLang="ja-JP" sz="4400" dirty="0" err="1"/>
              <a:t>VSCode</a:t>
            </a:r>
            <a:r>
              <a:rPr lang="ja-JP" altLang="en-US" sz="4400" dirty="0"/>
              <a:t>のインストール</a:t>
            </a:r>
          </a:p>
        </p:txBody>
      </p:sp>
    </p:spTree>
    <p:extLst>
      <p:ext uri="{BB962C8B-B14F-4D97-AF65-F5344CB8AC3E}">
        <p14:creationId xmlns:p14="http://schemas.microsoft.com/office/powerpoint/2010/main" val="42421239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3C5F607-829F-FB3A-FE8C-78B3EFED9975}"/>
              </a:ext>
            </a:extLst>
          </p:cNvPr>
          <p:cNvSpPr>
            <a:spLocks noGrp="1"/>
          </p:cNvSpPr>
          <p:nvPr>
            <p:ph type="title"/>
          </p:nvPr>
        </p:nvSpPr>
        <p:spPr/>
        <p:txBody>
          <a:bodyPr/>
          <a:lstStyle/>
          <a:p>
            <a:r>
              <a:rPr kumimoji="1" lang="ja-JP" altLang="en-US" dirty="0"/>
              <a:t>本講座の内容</a:t>
            </a:r>
          </a:p>
        </p:txBody>
      </p:sp>
      <p:sp>
        <p:nvSpPr>
          <p:cNvPr id="3" name="コンテンツ プレースホルダー 2">
            <a:extLst>
              <a:ext uri="{FF2B5EF4-FFF2-40B4-BE49-F238E27FC236}">
                <a16:creationId xmlns:a16="http://schemas.microsoft.com/office/drawing/2014/main" id="{C379C6CB-4532-A7C7-2B56-1B4387821FAF}"/>
              </a:ext>
            </a:extLst>
          </p:cNvPr>
          <p:cNvSpPr>
            <a:spLocks noGrp="1"/>
          </p:cNvSpPr>
          <p:nvPr>
            <p:ph idx="1"/>
          </p:nvPr>
        </p:nvSpPr>
        <p:spPr>
          <a:xfrm>
            <a:off x="838200" y="1825624"/>
            <a:ext cx="10515600" cy="4734201"/>
          </a:xfrm>
        </p:spPr>
        <p:txBody>
          <a:bodyPr>
            <a:normAutofit/>
          </a:bodyPr>
          <a:lstStyle/>
          <a:p>
            <a:r>
              <a:rPr kumimoji="1" lang="ja-JP" altLang="en-US" dirty="0"/>
              <a:t>対象者</a:t>
            </a:r>
            <a:endParaRPr kumimoji="1" lang="en-US" altLang="ja-JP" dirty="0"/>
          </a:p>
          <a:p>
            <a:pPr>
              <a:buFont typeface="Wingdings" panose="05000000000000000000" pitchFamily="2" charset="2"/>
              <a:buChar char="Ø"/>
            </a:pPr>
            <a:r>
              <a:rPr lang="en-US" altLang="ja-JP" dirty="0"/>
              <a:t>web</a:t>
            </a:r>
            <a:r>
              <a:rPr lang="ja-JP" altLang="en-US" dirty="0"/>
              <a:t>系</a:t>
            </a:r>
            <a:r>
              <a:rPr lang="en-US" altLang="ja-JP" dirty="0"/>
              <a:t>(</a:t>
            </a:r>
            <a:r>
              <a:rPr lang="ja-JP" altLang="en-US" b="1" dirty="0">
                <a:solidFill>
                  <a:srgbClr val="FF0000"/>
                </a:solidFill>
              </a:rPr>
              <a:t>サーバ側</a:t>
            </a:r>
            <a:r>
              <a:rPr lang="en-US" altLang="ja-JP" dirty="0"/>
              <a:t>)</a:t>
            </a:r>
            <a:r>
              <a:rPr lang="ja-JP" altLang="en-US" dirty="0"/>
              <a:t>を初めて使用する</a:t>
            </a:r>
            <a:endParaRPr lang="en-US" altLang="ja-JP" dirty="0"/>
          </a:p>
          <a:p>
            <a:pPr marL="0" indent="0">
              <a:buNone/>
            </a:pPr>
            <a:r>
              <a:rPr lang="ja-JP" altLang="en-US" dirty="0"/>
              <a:t>　→</a:t>
            </a:r>
            <a:r>
              <a:rPr lang="ja-JP" altLang="en-US" b="1" dirty="0">
                <a:solidFill>
                  <a:srgbClr val="FF0000"/>
                </a:solidFill>
              </a:rPr>
              <a:t>フロント開発ではない</a:t>
            </a:r>
            <a:endParaRPr lang="en-US" altLang="ja-JP" b="1" dirty="0">
              <a:solidFill>
                <a:srgbClr val="FF0000"/>
              </a:solidFill>
            </a:endParaRPr>
          </a:p>
          <a:p>
            <a:pPr>
              <a:buFont typeface="Wingdings" panose="05000000000000000000" pitchFamily="2" charset="2"/>
              <a:buChar char="Ø"/>
            </a:pPr>
            <a:r>
              <a:rPr kumimoji="1" lang="en-US" altLang="ja-JP" dirty="0"/>
              <a:t>Python</a:t>
            </a:r>
            <a:r>
              <a:rPr kumimoji="1" lang="ja-JP" altLang="en-US" dirty="0"/>
              <a:t>を初めて使用する</a:t>
            </a:r>
            <a:endParaRPr kumimoji="1" lang="en-US" altLang="ja-JP" dirty="0"/>
          </a:p>
          <a:p>
            <a:pPr marL="0" indent="0">
              <a:buNone/>
            </a:pPr>
            <a:endParaRPr kumimoji="1" lang="en-US" altLang="ja-JP" dirty="0"/>
          </a:p>
          <a:p>
            <a:pPr>
              <a:buFont typeface="Wingdings" panose="05000000000000000000" pitchFamily="2" charset="2"/>
              <a:buChar char="Ø"/>
            </a:pPr>
            <a:r>
              <a:rPr lang="ja-JP" altLang="en-US" dirty="0"/>
              <a:t>何らかのプログラミング経験あり</a:t>
            </a:r>
            <a:endParaRPr lang="en-US" altLang="ja-JP" dirty="0"/>
          </a:p>
          <a:p>
            <a:pPr marL="0" indent="0">
              <a:buNone/>
            </a:pPr>
            <a:r>
              <a:rPr kumimoji="1" lang="ja-JP" altLang="en-US" dirty="0"/>
              <a:t>　→他の言語でプログラミングを</a:t>
            </a:r>
            <a:r>
              <a:rPr kumimoji="1" lang="ja-JP" altLang="en-US" b="1" dirty="0">
                <a:solidFill>
                  <a:srgbClr val="FF0000"/>
                </a:solidFill>
              </a:rPr>
              <a:t>ある程度理解している事が前提</a:t>
            </a:r>
            <a:endParaRPr kumimoji="1" lang="en-US" altLang="ja-JP" b="1" dirty="0">
              <a:solidFill>
                <a:srgbClr val="FF0000"/>
              </a:solidFill>
            </a:endParaRPr>
          </a:p>
          <a:p>
            <a:pPr>
              <a:buFont typeface="Wingdings" panose="05000000000000000000" pitchFamily="2" charset="2"/>
              <a:buChar char="Ø"/>
            </a:pPr>
            <a:r>
              <a:rPr lang="en-US" altLang="ja-JP" dirty="0"/>
              <a:t>Windows</a:t>
            </a:r>
            <a:r>
              <a:rPr lang="ja-JP" altLang="en-US" dirty="0"/>
              <a:t>ユーザであること</a:t>
            </a:r>
            <a:endParaRPr lang="en-US" altLang="ja-JP" dirty="0"/>
          </a:p>
          <a:p>
            <a:pPr marL="0" indent="0">
              <a:buNone/>
            </a:pPr>
            <a:r>
              <a:rPr kumimoji="1" lang="ja-JP" altLang="en-US" dirty="0"/>
              <a:t>　→開発について</a:t>
            </a:r>
            <a:r>
              <a:rPr kumimoji="1" lang="en-US" altLang="ja-JP" dirty="0"/>
              <a:t>Windows</a:t>
            </a:r>
            <a:r>
              <a:rPr kumimoji="1" lang="ja-JP" altLang="en-US" dirty="0"/>
              <a:t>を前提にした内容にしている</a:t>
            </a:r>
          </a:p>
        </p:txBody>
      </p:sp>
    </p:spTree>
    <p:extLst>
      <p:ext uri="{BB962C8B-B14F-4D97-AF65-F5344CB8AC3E}">
        <p14:creationId xmlns:p14="http://schemas.microsoft.com/office/powerpoint/2010/main" val="90081103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925932AC-D18E-87F2-5A22-442AB8366EF5}"/>
              </a:ext>
            </a:extLst>
          </p:cNvPr>
          <p:cNvPicPr>
            <a:picLocks noChangeAspect="1"/>
          </p:cNvPicPr>
          <p:nvPr/>
        </p:nvPicPr>
        <p:blipFill>
          <a:blip r:embed="rId3"/>
          <a:stretch>
            <a:fillRect/>
          </a:stretch>
        </p:blipFill>
        <p:spPr>
          <a:xfrm>
            <a:off x="3241528" y="1618145"/>
            <a:ext cx="5708943" cy="4305521"/>
          </a:xfrm>
          <a:prstGeom prst="rect">
            <a:avLst/>
          </a:prstGeom>
        </p:spPr>
      </p:pic>
      <p:sp>
        <p:nvSpPr>
          <p:cNvPr id="3" name="タイトル 1">
            <a:extLst>
              <a:ext uri="{FF2B5EF4-FFF2-40B4-BE49-F238E27FC236}">
                <a16:creationId xmlns:a16="http://schemas.microsoft.com/office/drawing/2014/main" id="{7BA96EEA-0D5A-C198-2613-FB9265401E5A}"/>
              </a:ext>
            </a:extLst>
          </p:cNvPr>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kumimoji="1" sz="6000" kern="1200">
                <a:solidFill>
                  <a:schemeClr val="tx1"/>
                </a:solidFill>
                <a:latin typeface="+mj-lt"/>
                <a:ea typeface="+mj-ea"/>
                <a:cs typeface="+mj-cs"/>
              </a:defRPr>
            </a:lvl1pPr>
          </a:lstStyle>
          <a:p>
            <a:pPr algn="l"/>
            <a:r>
              <a:rPr lang="en-US" altLang="ja-JP" sz="4400" dirty="0" err="1"/>
              <a:t>VSCode</a:t>
            </a:r>
            <a:r>
              <a:rPr lang="ja-JP" altLang="en-US" sz="4400" dirty="0"/>
              <a:t>のインストール</a:t>
            </a:r>
          </a:p>
        </p:txBody>
      </p:sp>
      <p:sp>
        <p:nvSpPr>
          <p:cNvPr id="4" name="正方形/長方形 3">
            <a:extLst>
              <a:ext uri="{FF2B5EF4-FFF2-40B4-BE49-F238E27FC236}">
                <a16:creationId xmlns:a16="http://schemas.microsoft.com/office/drawing/2014/main" id="{DE6B5081-6F70-3BAD-2254-13AE3E1766CE}"/>
              </a:ext>
            </a:extLst>
          </p:cNvPr>
          <p:cNvSpPr/>
          <p:nvPr/>
        </p:nvSpPr>
        <p:spPr>
          <a:xfrm>
            <a:off x="7227735" y="5574903"/>
            <a:ext cx="747423" cy="25444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A6D6A23C-1044-9F9D-D1CC-5117BCAE3BE5}"/>
              </a:ext>
            </a:extLst>
          </p:cNvPr>
          <p:cNvSpPr txBox="1"/>
          <p:nvPr/>
        </p:nvSpPr>
        <p:spPr>
          <a:xfrm>
            <a:off x="4503255" y="6051981"/>
            <a:ext cx="3185487" cy="369332"/>
          </a:xfrm>
          <a:prstGeom prst="rect">
            <a:avLst/>
          </a:prstGeom>
          <a:noFill/>
        </p:spPr>
        <p:txBody>
          <a:bodyPr wrap="none" rtlCol="0">
            <a:spAutoFit/>
          </a:bodyPr>
          <a:lstStyle/>
          <a:p>
            <a:r>
              <a:rPr kumimoji="1" lang="ja-JP" altLang="en-US" dirty="0"/>
              <a:t>「インストール」をクリック</a:t>
            </a:r>
          </a:p>
        </p:txBody>
      </p:sp>
    </p:spTree>
    <p:extLst>
      <p:ext uri="{BB962C8B-B14F-4D97-AF65-F5344CB8AC3E}">
        <p14:creationId xmlns:p14="http://schemas.microsoft.com/office/powerpoint/2010/main" val="421155525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378E0371-4C03-D8F4-5048-12AF622227BA}"/>
              </a:ext>
            </a:extLst>
          </p:cNvPr>
          <p:cNvPicPr>
            <a:picLocks noChangeAspect="1"/>
          </p:cNvPicPr>
          <p:nvPr/>
        </p:nvPicPr>
        <p:blipFill>
          <a:blip r:embed="rId3"/>
          <a:stretch>
            <a:fillRect/>
          </a:stretch>
        </p:blipFill>
        <p:spPr>
          <a:xfrm>
            <a:off x="3241528" y="1690688"/>
            <a:ext cx="5708943" cy="4305521"/>
          </a:xfrm>
          <a:prstGeom prst="rect">
            <a:avLst/>
          </a:prstGeom>
        </p:spPr>
      </p:pic>
      <p:sp>
        <p:nvSpPr>
          <p:cNvPr id="3" name="タイトル 1">
            <a:extLst>
              <a:ext uri="{FF2B5EF4-FFF2-40B4-BE49-F238E27FC236}">
                <a16:creationId xmlns:a16="http://schemas.microsoft.com/office/drawing/2014/main" id="{43219A45-08A2-C03D-EE2F-BB6FA91C659D}"/>
              </a:ext>
            </a:extLst>
          </p:cNvPr>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kumimoji="1" sz="6000" kern="1200">
                <a:solidFill>
                  <a:schemeClr val="tx1"/>
                </a:solidFill>
                <a:latin typeface="+mj-lt"/>
                <a:ea typeface="+mj-ea"/>
                <a:cs typeface="+mj-cs"/>
              </a:defRPr>
            </a:lvl1pPr>
          </a:lstStyle>
          <a:p>
            <a:pPr algn="l"/>
            <a:r>
              <a:rPr lang="en-US" altLang="ja-JP" sz="4400" dirty="0" err="1"/>
              <a:t>VSCode</a:t>
            </a:r>
            <a:r>
              <a:rPr lang="ja-JP" altLang="en-US" sz="4400" dirty="0"/>
              <a:t>のインストール</a:t>
            </a:r>
          </a:p>
        </p:txBody>
      </p:sp>
      <p:sp>
        <p:nvSpPr>
          <p:cNvPr id="2" name="テキスト ボックス 1">
            <a:extLst>
              <a:ext uri="{FF2B5EF4-FFF2-40B4-BE49-F238E27FC236}">
                <a16:creationId xmlns:a16="http://schemas.microsoft.com/office/drawing/2014/main" id="{C5D038B4-5422-35DA-9B12-C4097405FAB4}"/>
              </a:ext>
            </a:extLst>
          </p:cNvPr>
          <p:cNvSpPr txBox="1"/>
          <p:nvPr/>
        </p:nvSpPr>
        <p:spPr>
          <a:xfrm>
            <a:off x="4618671" y="6123543"/>
            <a:ext cx="2954655" cy="369332"/>
          </a:xfrm>
          <a:prstGeom prst="rect">
            <a:avLst/>
          </a:prstGeom>
          <a:noFill/>
        </p:spPr>
        <p:txBody>
          <a:bodyPr wrap="none" rtlCol="0">
            <a:spAutoFit/>
          </a:bodyPr>
          <a:lstStyle/>
          <a:p>
            <a:r>
              <a:rPr kumimoji="1" lang="ja-JP" altLang="en-US" dirty="0"/>
              <a:t>インストールが開始される</a:t>
            </a:r>
          </a:p>
        </p:txBody>
      </p:sp>
      <p:sp>
        <p:nvSpPr>
          <p:cNvPr id="4" name="正方形/長方形 3">
            <a:extLst>
              <a:ext uri="{FF2B5EF4-FFF2-40B4-BE49-F238E27FC236}">
                <a16:creationId xmlns:a16="http://schemas.microsoft.com/office/drawing/2014/main" id="{1B2E9B61-6845-C3A7-2020-2F7FB66A85F2}"/>
              </a:ext>
            </a:extLst>
          </p:cNvPr>
          <p:cNvSpPr/>
          <p:nvPr/>
        </p:nvSpPr>
        <p:spPr>
          <a:xfrm>
            <a:off x="4071068" y="2806810"/>
            <a:ext cx="302149" cy="12722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63554562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A08BC961-E909-1617-0214-9C59DA1E8927}"/>
              </a:ext>
            </a:extLst>
          </p:cNvPr>
          <p:cNvPicPr>
            <a:picLocks noChangeAspect="1"/>
          </p:cNvPicPr>
          <p:nvPr/>
        </p:nvPicPr>
        <p:blipFill>
          <a:blip r:embed="rId3"/>
          <a:stretch>
            <a:fillRect/>
          </a:stretch>
        </p:blipFill>
        <p:spPr>
          <a:xfrm>
            <a:off x="3241526" y="1635142"/>
            <a:ext cx="5708943" cy="4305521"/>
          </a:xfrm>
          <a:prstGeom prst="rect">
            <a:avLst/>
          </a:prstGeom>
        </p:spPr>
      </p:pic>
      <p:sp>
        <p:nvSpPr>
          <p:cNvPr id="4" name="タイトル 1">
            <a:extLst>
              <a:ext uri="{FF2B5EF4-FFF2-40B4-BE49-F238E27FC236}">
                <a16:creationId xmlns:a16="http://schemas.microsoft.com/office/drawing/2014/main" id="{506075DF-12AF-4D44-5D94-CDB1C728E51C}"/>
              </a:ext>
            </a:extLst>
          </p:cNvPr>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kumimoji="1" sz="6000" kern="1200">
                <a:solidFill>
                  <a:schemeClr val="tx1"/>
                </a:solidFill>
                <a:latin typeface="+mj-lt"/>
                <a:ea typeface="+mj-ea"/>
                <a:cs typeface="+mj-cs"/>
              </a:defRPr>
            </a:lvl1pPr>
          </a:lstStyle>
          <a:p>
            <a:pPr algn="l"/>
            <a:r>
              <a:rPr lang="en-US" altLang="ja-JP" sz="4400" dirty="0" err="1"/>
              <a:t>VSCode</a:t>
            </a:r>
            <a:r>
              <a:rPr lang="ja-JP" altLang="en-US" sz="4400" dirty="0"/>
              <a:t>のインストール</a:t>
            </a:r>
          </a:p>
        </p:txBody>
      </p:sp>
      <p:sp>
        <p:nvSpPr>
          <p:cNvPr id="6" name="正方形/長方形 5">
            <a:extLst>
              <a:ext uri="{FF2B5EF4-FFF2-40B4-BE49-F238E27FC236}">
                <a16:creationId xmlns:a16="http://schemas.microsoft.com/office/drawing/2014/main" id="{9570EB03-30CC-210A-3A4F-FB7A55519072}"/>
              </a:ext>
            </a:extLst>
          </p:cNvPr>
          <p:cNvSpPr/>
          <p:nvPr/>
        </p:nvSpPr>
        <p:spPr>
          <a:xfrm>
            <a:off x="7227735" y="5574903"/>
            <a:ext cx="747423" cy="25444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CA290E9E-1E0E-E607-7825-CAFDB60EBB4C}"/>
              </a:ext>
            </a:extLst>
          </p:cNvPr>
          <p:cNvSpPr txBox="1"/>
          <p:nvPr/>
        </p:nvSpPr>
        <p:spPr>
          <a:xfrm>
            <a:off x="3967048" y="6028127"/>
            <a:ext cx="4257897" cy="369332"/>
          </a:xfrm>
          <a:prstGeom prst="rect">
            <a:avLst/>
          </a:prstGeom>
          <a:noFill/>
        </p:spPr>
        <p:txBody>
          <a:bodyPr wrap="none" rtlCol="0">
            <a:spAutoFit/>
          </a:bodyPr>
          <a:lstStyle/>
          <a:p>
            <a:r>
              <a:rPr kumimoji="1" lang="ja-JP" altLang="en-US" dirty="0"/>
              <a:t>「完了」をクリックして</a:t>
            </a:r>
            <a:r>
              <a:rPr kumimoji="1" lang="en-US" altLang="ja-JP" dirty="0" err="1"/>
              <a:t>VSCode</a:t>
            </a:r>
            <a:r>
              <a:rPr kumimoji="1" lang="ja-JP" altLang="en-US" dirty="0"/>
              <a:t>を起動</a:t>
            </a:r>
          </a:p>
        </p:txBody>
      </p:sp>
    </p:spTree>
    <p:extLst>
      <p:ext uri="{BB962C8B-B14F-4D97-AF65-F5344CB8AC3E}">
        <p14:creationId xmlns:p14="http://schemas.microsoft.com/office/powerpoint/2010/main" val="32699896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A87D9589-1F9E-C03C-120D-91317BB63E2F}"/>
              </a:ext>
            </a:extLst>
          </p:cNvPr>
          <p:cNvPicPr>
            <a:picLocks noChangeAspect="1"/>
          </p:cNvPicPr>
          <p:nvPr/>
        </p:nvPicPr>
        <p:blipFill>
          <a:blip r:embed="rId3"/>
          <a:stretch>
            <a:fillRect/>
          </a:stretch>
        </p:blipFill>
        <p:spPr>
          <a:xfrm>
            <a:off x="2589729" y="1690688"/>
            <a:ext cx="7012542" cy="4601981"/>
          </a:xfrm>
          <a:prstGeom prst="rect">
            <a:avLst/>
          </a:prstGeom>
        </p:spPr>
      </p:pic>
      <p:sp>
        <p:nvSpPr>
          <p:cNvPr id="3" name="タイトル 1">
            <a:extLst>
              <a:ext uri="{FF2B5EF4-FFF2-40B4-BE49-F238E27FC236}">
                <a16:creationId xmlns:a16="http://schemas.microsoft.com/office/drawing/2014/main" id="{742D9E0C-AE85-1741-0E8E-912C24FF91F6}"/>
              </a:ext>
            </a:extLst>
          </p:cNvPr>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kumimoji="1" sz="6000" kern="1200">
                <a:solidFill>
                  <a:schemeClr val="tx1"/>
                </a:solidFill>
                <a:latin typeface="+mj-lt"/>
                <a:ea typeface="+mj-ea"/>
                <a:cs typeface="+mj-cs"/>
              </a:defRPr>
            </a:lvl1pPr>
          </a:lstStyle>
          <a:p>
            <a:pPr algn="l"/>
            <a:r>
              <a:rPr lang="en-US" altLang="ja-JP" sz="4400" dirty="0" err="1"/>
              <a:t>VSCode</a:t>
            </a:r>
            <a:r>
              <a:rPr lang="ja-JP" altLang="en-US" sz="4400" dirty="0"/>
              <a:t>のインストール</a:t>
            </a:r>
          </a:p>
        </p:txBody>
      </p:sp>
      <p:sp>
        <p:nvSpPr>
          <p:cNvPr id="4" name="テキスト ボックス 3">
            <a:extLst>
              <a:ext uri="{FF2B5EF4-FFF2-40B4-BE49-F238E27FC236}">
                <a16:creationId xmlns:a16="http://schemas.microsoft.com/office/drawing/2014/main" id="{5C50C319-5243-F652-3156-BD2C59444FCC}"/>
              </a:ext>
            </a:extLst>
          </p:cNvPr>
          <p:cNvSpPr txBox="1"/>
          <p:nvPr/>
        </p:nvSpPr>
        <p:spPr>
          <a:xfrm>
            <a:off x="3810759" y="6308209"/>
            <a:ext cx="4570482" cy="369332"/>
          </a:xfrm>
          <a:prstGeom prst="rect">
            <a:avLst/>
          </a:prstGeom>
          <a:noFill/>
        </p:spPr>
        <p:txBody>
          <a:bodyPr wrap="none" rtlCol="0">
            <a:spAutoFit/>
          </a:bodyPr>
          <a:lstStyle/>
          <a:p>
            <a:r>
              <a:rPr kumimoji="1" lang="ja-JP" altLang="en-US" dirty="0"/>
              <a:t>この画面が出てきたらインストールが</a:t>
            </a:r>
            <a:r>
              <a:rPr lang="ja-JP" altLang="en-US" dirty="0"/>
              <a:t>成功</a:t>
            </a:r>
            <a:endParaRPr kumimoji="1" lang="ja-JP" altLang="en-US" dirty="0"/>
          </a:p>
        </p:txBody>
      </p:sp>
    </p:spTree>
    <p:extLst>
      <p:ext uri="{BB962C8B-B14F-4D97-AF65-F5344CB8AC3E}">
        <p14:creationId xmlns:p14="http://schemas.microsoft.com/office/powerpoint/2010/main" val="92929620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B77A0543-1A82-C6DF-C392-1E4691328C34}"/>
              </a:ext>
            </a:extLst>
          </p:cNvPr>
          <p:cNvPicPr>
            <a:picLocks noChangeAspect="1"/>
          </p:cNvPicPr>
          <p:nvPr/>
        </p:nvPicPr>
        <p:blipFill>
          <a:blip r:embed="rId3"/>
          <a:stretch>
            <a:fillRect/>
          </a:stretch>
        </p:blipFill>
        <p:spPr>
          <a:xfrm>
            <a:off x="2562908" y="1578913"/>
            <a:ext cx="6175575" cy="4052721"/>
          </a:xfrm>
          <a:prstGeom prst="rect">
            <a:avLst/>
          </a:prstGeom>
        </p:spPr>
      </p:pic>
      <p:sp>
        <p:nvSpPr>
          <p:cNvPr id="3" name="タイトル 1">
            <a:extLst>
              <a:ext uri="{FF2B5EF4-FFF2-40B4-BE49-F238E27FC236}">
                <a16:creationId xmlns:a16="http://schemas.microsoft.com/office/drawing/2014/main" id="{B62A32B6-EEFE-5A63-140B-9201346A4339}"/>
              </a:ext>
            </a:extLst>
          </p:cNvPr>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kumimoji="1" sz="6000" kern="1200">
                <a:solidFill>
                  <a:schemeClr val="tx1"/>
                </a:solidFill>
                <a:latin typeface="+mj-lt"/>
                <a:ea typeface="+mj-ea"/>
                <a:cs typeface="+mj-cs"/>
              </a:defRPr>
            </a:lvl1pPr>
          </a:lstStyle>
          <a:p>
            <a:pPr algn="l"/>
            <a:r>
              <a:rPr lang="en-US" altLang="ja-JP" sz="4400" dirty="0" err="1"/>
              <a:t>VSCode</a:t>
            </a:r>
            <a:r>
              <a:rPr lang="ja-JP" altLang="en-US" sz="4400" dirty="0"/>
              <a:t>のインストール</a:t>
            </a:r>
          </a:p>
        </p:txBody>
      </p:sp>
      <p:sp>
        <p:nvSpPr>
          <p:cNvPr id="4" name="テキスト ボックス 3">
            <a:extLst>
              <a:ext uri="{FF2B5EF4-FFF2-40B4-BE49-F238E27FC236}">
                <a16:creationId xmlns:a16="http://schemas.microsoft.com/office/drawing/2014/main" id="{B71C6A4A-9DF9-AFA6-3651-E29B3732866C}"/>
              </a:ext>
            </a:extLst>
          </p:cNvPr>
          <p:cNvSpPr txBox="1"/>
          <p:nvPr/>
        </p:nvSpPr>
        <p:spPr>
          <a:xfrm>
            <a:off x="1715162" y="5790885"/>
            <a:ext cx="7871065" cy="923330"/>
          </a:xfrm>
          <a:prstGeom prst="rect">
            <a:avLst/>
          </a:prstGeom>
          <a:noFill/>
        </p:spPr>
        <p:txBody>
          <a:bodyPr wrap="none" rtlCol="0">
            <a:spAutoFit/>
          </a:bodyPr>
          <a:lstStyle/>
          <a:p>
            <a:pPr algn="ctr"/>
            <a:r>
              <a:rPr kumimoji="1" lang="ja-JP" altLang="en-US" dirty="0"/>
              <a:t>日本語の環境構築</a:t>
            </a:r>
            <a:endParaRPr kumimoji="1" lang="en-US" altLang="ja-JP" dirty="0"/>
          </a:p>
          <a:p>
            <a:pPr algn="ctr"/>
            <a:r>
              <a:rPr lang="ja-JP" altLang="en-US" dirty="0"/>
              <a:t>画面左のブロックのアイコンをクリック後テキストに「</a:t>
            </a:r>
            <a:r>
              <a:rPr lang="en-US" altLang="ja-JP" dirty="0"/>
              <a:t>Japanese</a:t>
            </a:r>
            <a:r>
              <a:rPr lang="ja-JP" altLang="en-US" dirty="0"/>
              <a:t>」と入力</a:t>
            </a:r>
            <a:endParaRPr lang="en-US" altLang="ja-JP" dirty="0"/>
          </a:p>
          <a:p>
            <a:pPr algn="ctr"/>
            <a:r>
              <a:rPr kumimoji="1" lang="ja-JP" altLang="en-US" dirty="0"/>
              <a:t>一番上の地球儀のアイコンのものを選んでインストール</a:t>
            </a:r>
          </a:p>
        </p:txBody>
      </p:sp>
    </p:spTree>
    <p:extLst>
      <p:ext uri="{BB962C8B-B14F-4D97-AF65-F5344CB8AC3E}">
        <p14:creationId xmlns:p14="http://schemas.microsoft.com/office/powerpoint/2010/main" val="70996912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9CADDCFC-C73A-3279-FFD6-F8993A520A2B}"/>
              </a:ext>
            </a:extLst>
          </p:cNvPr>
          <p:cNvPicPr>
            <a:picLocks noChangeAspect="1"/>
          </p:cNvPicPr>
          <p:nvPr/>
        </p:nvPicPr>
        <p:blipFill>
          <a:blip r:embed="rId3"/>
          <a:stretch>
            <a:fillRect/>
          </a:stretch>
        </p:blipFill>
        <p:spPr>
          <a:xfrm>
            <a:off x="2880706" y="1488964"/>
            <a:ext cx="6430587" cy="4220073"/>
          </a:xfrm>
          <a:prstGeom prst="rect">
            <a:avLst/>
          </a:prstGeom>
        </p:spPr>
      </p:pic>
      <p:sp>
        <p:nvSpPr>
          <p:cNvPr id="3" name="タイトル 1">
            <a:extLst>
              <a:ext uri="{FF2B5EF4-FFF2-40B4-BE49-F238E27FC236}">
                <a16:creationId xmlns:a16="http://schemas.microsoft.com/office/drawing/2014/main" id="{90B4696E-8EF9-83DA-27A7-BBB40A9FDDA4}"/>
              </a:ext>
            </a:extLst>
          </p:cNvPr>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kumimoji="1" sz="6000" kern="1200">
                <a:solidFill>
                  <a:schemeClr val="tx1"/>
                </a:solidFill>
                <a:latin typeface="+mj-lt"/>
                <a:ea typeface="+mj-ea"/>
                <a:cs typeface="+mj-cs"/>
              </a:defRPr>
            </a:lvl1pPr>
          </a:lstStyle>
          <a:p>
            <a:pPr algn="l"/>
            <a:r>
              <a:rPr lang="en-US" altLang="ja-JP" sz="4400" dirty="0" err="1"/>
              <a:t>VSCode</a:t>
            </a:r>
            <a:r>
              <a:rPr lang="ja-JP" altLang="en-US" sz="4400" dirty="0"/>
              <a:t>のインストール</a:t>
            </a:r>
          </a:p>
        </p:txBody>
      </p:sp>
      <p:sp>
        <p:nvSpPr>
          <p:cNvPr id="4" name="テキスト ボックス 3">
            <a:extLst>
              <a:ext uri="{FF2B5EF4-FFF2-40B4-BE49-F238E27FC236}">
                <a16:creationId xmlns:a16="http://schemas.microsoft.com/office/drawing/2014/main" id="{5BDE9324-246D-DEE8-E45D-8D3F7B230398}"/>
              </a:ext>
            </a:extLst>
          </p:cNvPr>
          <p:cNvSpPr txBox="1"/>
          <p:nvPr/>
        </p:nvSpPr>
        <p:spPr>
          <a:xfrm>
            <a:off x="1877867" y="5790885"/>
            <a:ext cx="7545655" cy="923330"/>
          </a:xfrm>
          <a:prstGeom prst="rect">
            <a:avLst/>
          </a:prstGeom>
          <a:noFill/>
        </p:spPr>
        <p:txBody>
          <a:bodyPr wrap="none" rtlCol="0">
            <a:spAutoFit/>
          </a:bodyPr>
          <a:lstStyle/>
          <a:p>
            <a:pPr algn="ctr"/>
            <a:r>
              <a:rPr kumimoji="1" lang="en-US" altLang="ja-JP" dirty="0"/>
              <a:t>HTML</a:t>
            </a:r>
            <a:r>
              <a:rPr kumimoji="1" lang="ja-JP" altLang="en-US" dirty="0"/>
              <a:t>の環境構築</a:t>
            </a:r>
            <a:endParaRPr kumimoji="1" lang="en-US" altLang="ja-JP" dirty="0"/>
          </a:p>
          <a:p>
            <a:pPr algn="ctr"/>
            <a:r>
              <a:rPr lang="ja-JP" altLang="en-US" dirty="0"/>
              <a:t>画面左のブロックのアイコンをクリック後テキストに「</a:t>
            </a:r>
            <a:r>
              <a:rPr lang="en-US" altLang="ja-JP" dirty="0"/>
              <a:t>HTML</a:t>
            </a:r>
            <a:r>
              <a:rPr lang="ja-JP" altLang="en-US" dirty="0"/>
              <a:t>」と入力</a:t>
            </a:r>
            <a:endParaRPr lang="en-US" altLang="ja-JP" dirty="0"/>
          </a:p>
          <a:p>
            <a:pPr algn="ctr"/>
            <a:r>
              <a:rPr kumimoji="1" lang="en-US" altLang="ja-JP" dirty="0"/>
              <a:t>HTML Boilerplate</a:t>
            </a:r>
            <a:r>
              <a:rPr kumimoji="1" lang="ja-JP" altLang="en-US" dirty="0"/>
              <a:t>を選んでインストール</a:t>
            </a:r>
          </a:p>
        </p:txBody>
      </p:sp>
    </p:spTree>
    <p:extLst>
      <p:ext uri="{BB962C8B-B14F-4D97-AF65-F5344CB8AC3E}">
        <p14:creationId xmlns:p14="http://schemas.microsoft.com/office/powerpoint/2010/main" val="15175407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874586B-4C7C-A942-6ED5-558276075F57}"/>
              </a:ext>
            </a:extLst>
          </p:cNvPr>
          <p:cNvSpPr>
            <a:spLocks noGrp="1"/>
          </p:cNvSpPr>
          <p:nvPr>
            <p:ph type="title"/>
          </p:nvPr>
        </p:nvSpPr>
        <p:spPr/>
        <p:txBody>
          <a:bodyPr/>
          <a:lstStyle/>
          <a:p>
            <a:r>
              <a:rPr lang="en-US" altLang="ja-JP" dirty="0"/>
              <a:t>w</a:t>
            </a:r>
            <a:r>
              <a:rPr kumimoji="1" lang="en-US" altLang="ja-JP" dirty="0"/>
              <a:t>eb</a:t>
            </a:r>
            <a:r>
              <a:rPr kumimoji="1" lang="ja-JP" altLang="en-US" dirty="0"/>
              <a:t>プログラミングを学ぶ理由</a:t>
            </a:r>
          </a:p>
        </p:txBody>
      </p:sp>
      <p:sp>
        <p:nvSpPr>
          <p:cNvPr id="3" name="コンテンツ プレースホルダー 2">
            <a:extLst>
              <a:ext uri="{FF2B5EF4-FFF2-40B4-BE49-F238E27FC236}">
                <a16:creationId xmlns:a16="http://schemas.microsoft.com/office/drawing/2014/main" id="{3807553D-02CA-F1F6-2FF6-7CBC9785371C}"/>
              </a:ext>
            </a:extLst>
          </p:cNvPr>
          <p:cNvSpPr>
            <a:spLocks noGrp="1"/>
          </p:cNvSpPr>
          <p:nvPr>
            <p:ph idx="1"/>
          </p:nvPr>
        </p:nvSpPr>
        <p:spPr/>
        <p:txBody>
          <a:bodyPr/>
          <a:lstStyle/>
          <a:p>
            <a:pPr marL="0" indent="0">
              <a:buNone/>
            </a:pPr>
            <a:r>
              <a:rPr kumimoji="1" lang="ja-JP" altLang="en-US" dirty="0"/>
              <a:t>手軽に目に見えるサービスを作れる</a:t>
            </a:r>
            <a:endParaRPr kumimoji="1" lang="en-US" altLang="ja-JP" dirty="0"/>
          </a:p>
          <a:p>
            <a:pPr marL="0" indent="0">
              <a:buNone/>
            </a:pPr>
            <a:r>
              <a:rPr lang="ja-JP" altLang="en-US" dirty="0"/>
              <a:t>→覚えた技術の</a:t>
            </a:r>
            <a:r>
              <a:rPr lang="ja-JP" altLang="en-US" b="1" dirty="0"/>
              <a:t>アウトプット</a:t>
            </a:r>
            <a:r>
              <a:rPr lang="en-US" altLang="ja-JP" dirty="0"/>
              <a:t>(</a:t>
            </a:r>
            <a:r>
              <a:rPr lang="ja-JP" altLang="en-US" dirty="0"/>
              <a:t>成果物</a:t>
            </a:r>
            <a:r>
              <a:rPr lang="en-US" altLang="ja-JP" dirty="0"/>
              <a:t>)</a:t>
            </a:r>
            <a:r>
              <a:rPr lang="ja-JP" altLang="en-US" dirty="0"/>
              <a:t>を作りやすい</a:t>
            </a:r>
            <a:endParaRPr kumimoji="1" lang="en-US" altLang="ja-JP" dirty="0"/>
          </a:p>
          <a:p>
            <a:pPr marL="0" indent="0">
              <a:buNone/>
            </a:pPr>
            <a:endParaRPr lang="en-US" altLang="ja-JP" dirty="0"/>
          </a:p>
          <a:p>
            <a:pPr marL="0" indent="0">
              <a:buNone/>
            </a:pPr>
            <a:r>
              <a:rPr kumimoji="1" lang="ja-JP" altLang="en-US" dirty="0"/>
              <a:t>様々なサービスが現在アナログからデジタルへと変わっている</a:t>
            </a:r>
            <a:endParaRPr kumimoji="1" lang="en-US" altLang="ja-JP" dirty="0"/>
          </a:p>
          <a:p>
            <a:pPr marL="0" indent="0">
              <a:buNone/>
            </a:pPr>
            <a:r>
              <a:rPr lang="ja-JP" altLang="en-US" dirty="0"/>
              <a:t>→</a:t>
            </a:r>
            <a:r>
              <a:rPr lang="ja-JP" altLang="en-US" b="1" dirty="0"/>
              <a:t>オンラインのシステム</a:t>
            </a:r>
            <a:r>
              <a:rPr lang="ja-JP" altLang="en-US" dirty="0"/>
              <a:t>を開発する上で</a:t>
            </a:r>
            <a:r>
              <a:rPr lang="en-US" altLang="ja-JP" dirty="0"/>
              <a:t>web</a:t>
            </a:r>
            <a:r>
              <a:rPr lang="ja-JP" altLang="en-US" dirty="0"/>
              <a:t>技術は必要</a:t>
            </a:r>
            <a:endParaRPr lang="en-US" altLang="ja-JP" dirty="0"/>
          </a:p>
          <a:p>
            <a:pPr marL="0" indent="0">
              <a:buNone/>
            </a:pPr>
            <a:endParaRPr kumimoji="1" lang="en-US" altLang="ja-JP" dirty="0"/>
          </a:p>
          <a:p>
            <a:pPr marL="0" indent="0">
              <a:buNone/>
            </a:pPr>
            <a:r>
              <a:rPr lang="ja-JP" altLang="en-US" dirty="0"/>
              <a:t>身近で目にするシステムへの理解</a:t>
            </a:r>
            <a:endParaRPr lang="en-US" altLang="ja-JP" dirty="0"/>
          </a:p>
          <a:p>
            <a:pPr marL="0" indent="0">
              <a:buNone/>
            </a:pPr>
            <a:r>
              <a:rPr kumimoji="1" lang="ja-JP" altLang="en-US" dirty="0"/>
              <a:t>→オンラインで使われている</a:t>
            </a:r>
            <a:r>
              <a:rPr kumimoji="1" lang="ja-JP" altLang="en-US" b="1" dirty="0"/>
              <a:t>サービスの要素技術</a:t>
            </a:r>
            <a:r>
              <a:rPr kumimoji="1" lang="ja-JP" altLang="en-US" dirty="0"/>
              <a:t>が理解しやすい</a:t>
            </a:r>
            <a:endParaRPr kumimoji="1" lang="en-US" altLang="ja-JP" dirty="0"/>
          </a:p>
          <a:p>
            <a:pPr marL="0" indent="0">
              <a:buNone/>
            </a:pPr>
            <a:endParaRPr kumimoji="1" lang="ja-JP" altLang="en-US" dirty="0"/>
          </a:p>
        </p:txBody>
      </p:sp>
    </p:spTree>
    <p:extLst>
      <p:ext uri="{BB962C8B-B14F-4D97-AF65-F5344CB8AC3E}">
        <p14:creationId xmlns:p14="http://schemas.microsoft.com/office/powerpoint/2010/main" val="6066110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55E372E-CA46-CE92-9FD1-BDADC5C07CFF}"/>
              </a:ext>
            </a:extLst>
          </p:cNvPr>
          <p:cNvSpPr>
            <a:spLocks noGrp="1"/>
          </p:cNvSpPr>
          <p:nvPr>
            <p:ph type="title"/>
          </p:nvPr>
        </p:nvSpPr>
        <p:spPr/>
        <p:txBody>
          <a:bodyPr/>
          <a:lstStyle/>
          <a:p>
            <a:r>
              <a:rPr kumimoji="1" lang="en-US" altLang="ja-JP" dirty="0"/>
              <a:t>Python</a:t>
            </a:r>
            <a:r>
              <a:rPr kumimoji="1" lang="ja-JP" altLang="en-US" dirty="0"/>
              <a:t>を</a:t>
            </a:r>
            <a:r>
              <a:rPr lang="ja-JP" altLang="en-US" dirty="0"/>
              <a:t>使う</a:t>
            </a:r>
            <a:r>
              <a:rPr kumimoji="1" lang="ja-JP" altLang="en-US" dirty="0"/>
              <a:t>理由</a:t>
            </a:r>
          </a:p>
        </p:txBody>
      </p:sp>
      <p:sp>
        <p:nvSpPr>
          <p:cNvPr id="3" name="コンテンツ プレースホルダー 2">
            <a:extLst>
              <a:ext uri="{FF2B5EF4-FFF2-40B4-BE49-F238E27FC236}">
                <a16:creationId xmlns:a16="http://schemas.microsoft.com/office/drawing/2014/main" id="{52FDF71C-1FE6-13B2-869C-136A646016DC}"/>
              </a:ext>
            </a:extLst>
          </p:cNvPr>
          <p:cNvSpPr>
            <a:spLocks noGrp="1"/>
          </p:cNvSpPr>
          <p:nvPr>
            <p:ph idx="1"/>
          </p:nvPr>
        </p:nvSpPr>
        <p:spPr>
          <a:xfrm>
            <a:off x="838200" y="1825625"/>
            <a:ext cx="10515600" cy="4742152"/>
          </a:xfrm>
        </p:spPr>
        <p:txBody>
          <a:bodyPr>
            <a:normAutofit/>
          </a:bodyPr>
          <a:lstStyle/>
          <a:p>
            <a:pPr marL="0" indent="0">
              <a:buNone/>
            </a:pPr>
            <a:r>
              <a:rPr kumimoji="1" lang="en-US" altLang="ja-JP" dirty="0"/>
              <a:t>Python</a:t>
            </a:r>
            <a:r>
              <a:rPr kumimoji="1" lang="ja-JP" altLang="en-US" dirty="0"/>
              <a:t>は短所として非常に処理が遅いが、長所としては</a:t>
            </a:r>
            <a:r>
              <a:rPr kumimoji="1" lang="en-US" altLang="ja-JP" dirty="0"/>
              <a:t>Python</a:t>
            </a:r>
            <a:r>
              <a:rPr lang="ja-JP" altLang="en-US" dirty="0"/>
              <a:t>が得意とする分野が非常に多い。</a:t>
            </a:r>
            <a:endParaRPr lang="en-US" altLang="ja-JP" dirty="0"/>
          </a:p>
          <a:p>
            <a:pPr marL="0" indent="0">
              <a:buNone/>
            </a:pPr>
            <a:r>
              <a:rPr lang="ja-JP" altLang="en-US" dirty="0"/>
              <a:t>→</a:t>
            </a:r>
            <a:r>
              <a:rPr lang="ja-JP" altLang="en-US" b="1" dirty="0"/>
              <a:t>一つの言語で完結</a:t>
            </a:r>
            <a:r>
              <a:rPr lang="ja-JP" altLang="en-US" dirty="0"/>
              <a:t>できる</a:t>
            </a:r>
            <a:endParaRPr lang="en-US" altLang="ja-JP" dirty="0"/>
          </a:p>
          <a:p>
            <a:pPr marL="0" indent="0">
              <a:buNone/>
            </a:pPr>
            <a:r>
              <a:rPr kumimoji="1" lang="en-US" altLang="ja-JP" dirty="0"/>
              <a:t>Python</a:t>
            </a:r>
            <a:r>
              <a:rPr lang="ja-JP" altLang="en-US" dirty="0"/>
              <a:t>で簡単にできる分野の例を一部抜粋</a:t>
            </a:r>
            <a:endParaRPr lang="en-US" altLang="ja-JP" dirty="0"/>
          </a:p>
          <a:p>
            <a:r>
              <a:rPr kumimoji="1" lang="ja-JP" altLang="en-US" b="1" dirty="0"/>
              <a:t>データ分析</a:t>
            </a:r>
            <a:endParaRPr kumimoji="1" lang="en-US" altLang="ja-JP" b="1" dirty="0"/>
          </a:p>
          <a:p>
            <a:r>
              <a:rPr lang="ja-JP" altLang="en-US" b="1" dirty="0"/>
              <a:t>機械学習</a:t>
            </a:r>
            <a:r>
              <a:rPr lang="en-US" altLang="ja-JP" dirty="0"/>
              <a:t>(</a:t>
            </a:r>
            <a:r>
              <a:rPr lang="en-US" altLang="ja-JP" b="1" dirty="0"/>
              <a:t>AI</a:t>
            </a:r>
            <a:r>
              <a:rPr lang="ja-JP" altLang="en-US" b="1" dirty="0"/>
              <a:t>技術</a:t>
            </a:r>
            <a:r>
              <a:rPr lang="en-US" altLang="ja-JP" dirty="0"/>
              <a:t>)</a:t>
            </a:r>
            <a:r>
              <a:rPr lang="ja-JP" altLang="en-US" dirty="0"/>
              <a:t>→他言語だと</a:t>
            </a:r>
            <a:r>
              <a:rPr lang="en-US" altLang="ja-JP" dirty="0"/>
              <a:t>R</a:t>
            </a:r>
            <a:r>
              <a:rPr lang="ja-JP" altLang="en-US" dirty="0"/>
              <a:t>・</a:t>
            </a:r>
            <a:r>
              <a:rPr lang="en-US" altLang="ja-JP" dirty="0" err="1"/>
              <a:t>Matlab</a:t>
            </a:r>
            <a:r>
              <a:rPr lang="ja-JP" altLang="en-US" dirty="0"/>
              <a:t>・</a:t>
            </a:r>
            <a:r>
              <a:rPr lang="en-US" altLang="ja-JP" dirty="0"/>
              <a:t>Julia</a:t>
            </a:r>
          </a:p>
          <a:p>
            <a:r>
              <a:rPr lang="en-US" altLang="ja-JP" b="1" dirty="0"/>
              <a:t>w</a:t>
            </a:r>
            <a:r>
              <a:rPr kumimoji="1" lang="en-US" altLang="ja-JP" b="1" dirty="0"/>
              <a:t>eb</a:t>
            </a:r>
            <a:r>
              <a:rPr kumimoji="1" lang="ja-JP" altLang="en-US" b="1" dirty="0"/>
              <a:t>技術</a:t>
            </a:r>
            <a:endParaRPr kumimoji="1" lang="en-US" altLang="ja-JP" b="1" dirty="0"/>
          </a:p>
          <a:p>
            <a:r>
              <a:rPr lang="ja-JP" altLang="en-US" b="1" dirty="0"/>
              <a:t>組み込み</a:t>
            </a:r>
            <a:r>
              <a:rPr lang="en-US" altLang="ja-JP" dirty="0"/>
              <a:t>(</a:t>
            </a:r>
            <a:r>
              <a:rPr lang="ja-JP" altLang="en-US" dirty="0"/>
              <a:t>機械に対するプログラミング</a:t>
            </a:r>
            <a:r>
              <a:rPr lang="en-US" altLang="ja-JP" dirty="0"/>
              <a:t>)</a:t>
            </a:r>
            <a:r>
              <a:rPr lang="ja-JP" altLang="en-US" dirty="0"/>
              <a:t>と</a:t>
            </a:r>
            <a:r>
              <a:rPr lang="en-US" altLang="ja-JP" b="1" dirty="0"/>
              <a:t>IoT</a:t>
            </a:r>
          </a:p>
          <a:p>
            <a:r>
              <a:rPr kumimoji="1" lang="ja-JP" altLang="en-US" b="1" dirty="0"/>
              <a:t>業務自動化</a:t>
            </a:r>
          </a:p>
        </p:txBody>
      </p:sp>
    </p:spTree>
    <p:extLst>
      <p:ext uri="{BB962C8B-B14F-4D97-AF65-F5344CB8AC3E}">
        <p14:creationId xmlns:p14="http://schemas.microsoft.com/office/powerpoint/2010/main" val="36777469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0D183C8-9A66-99A4-5980-A64E055FB2BC}"/>
              </a:ext>
            </a:extLst>
          </p:cNvPr>
          <p:cNvSpPr>
            <a:spLocks noGrp="1"/>
          </p:cNvSpPr>
          <p:nvPr>
            <p:ph type="title"/>
          </p:nvPr>
        </p:nvSpPr>
        <p:spPr/>
        <p:txBody>
          <a:bodyPr/>
          <a:lstStyle/>
          <a:p>
            <a:r>
              <a:rPr kumimoji="1" lang="ja-JP" altLang="en-US" dirty="0"/>
              <a:t>本講座の応用</a:t>
            </a:r>
          </a:p>
        </p:txBody>
      </p:sp>
      <p:sp>
        <p:nvSpPr>
          <p:cNvPr id="3" name="コンテンツ プレースホルダー 2">
            <a:extLst>
              <a:ext uri="{FF2B5EF4-FFF2-40B4-BE49-F238E27FC236}">
                <a16:creationId xmlns:a16="http://schemas.microsoft.com/office/drawing/2014/main" id="{06804458-E505-9890-E43E-6EDD764FD66A}"/>
              </a:ext>
            </a:extLst>
          </p:cNvPr>
          <p:cNvSpPr>
            <a:spLocks noGrp="1"/>
          </p:cNvSpPr>
          <p:nvPr>
            <p:ph idx="1"/>
          </p:nvPr>
        </p:nvSpPr>
        <p:spPr/>
        <p:txBody>
          <a:bodyPr/>
          <a:lstStyle/>
          <a:p>
            <a:pPr marL="0" indent="0">
              <a:buNone/>
            </a:pPr>
            <a:r>
              <a:rPr kumimoji="1" lang="ja-JP" altLang="en-US" dirty="0"/>
              <a:t>本講座では言語として</a:t>
            </a:r>
            <a:r>
              <a:rPr lang="en-US" altLang="ja-JP" dirty="0"/>
              <a:t>P</a:t>
            </a:r>
            <a:r>
              <a:rPr kumimoji="1" lang="en-US" altLang="ja-JP" dirty="0"/>
              <a:t>ython</a:t>
            </a:r>
            <a:r>
              <a:rPr lang="ja-JP" altLang="en-US" dirty="0"/>
              <a:t>を使用して</a:t>
            </a:r>
            <a:r>
              <a:rPr kumimoji="1" lang="ja-JP" altLang="en-US" dirty="0"/>
              <a:t>フレームワークでは</a:t>
            </a:r>
            <a:r>
              <a:rPr kumimoji="1" lang="en-US" altLang="ja-JP" dirty="0"/>
              <a:t>Flask</a:t>
            </a:r>
            <a:r>
              <a:rPr kumimoji="1" lang="ja-JP" altLang="en-US" dirty="0"/>
              <a:t>を用いて</a:t>
            </a:r>
            <a:r>
              <a:rPr kumimoji="1" lang="en-US" altLang="ja-JP" dirty="0"/>
              <a:t>web</a:t>
            </a:r>
            <a:r>
              <a:rPr kumimoji="1" lang="ja-JP" altLang="en-US" dirty="0"/>
              <a:t>サービスのプログラミングを行うが、</a:t>
            </a:r>
            <a:r>
              <a:rPr kumimoji="1" lang="en-US" altLang="ja-JP" dirty="0"/>
              <a:t>web</a:t>
            </a:r>
            <a:r>
              <a:rPr kumimoji="1" lang="ja-JP" altLang="en-US" dirty="0"/>
              <a:t>技術では必要な技術や処理すべき内容が言語・フレームワークが異なっていても共通する。</a:t>
            </a:r>
            <a:endParaRPr kumimoji="1" lang="en-US" altLang="ja-JP" dirty="0"/>
          </a:p>
          <a:p>
            <a:pPr marL="0" indent="0">
              <a:buNone/>
            </a:pPr>
            <a:r>
              <a:rPr lang="ja-JP" altLang="en-US" b="1" dirty="0"/>
              <a:t>→仕組みを覚えれば</a:t>
            </a:r>
            <a:r>
              <a:rPr lang="en-US" altLang="ja-JP" b="1" dirty="0"/>
              <a:t>Python</a:t>
            </a:r>
            <a:r>
              <a:rPr lang="ja-JP" altLang="en-US" b="1" dirty="0"/>
              <a:t>や</a:t>
            </a:r>
            <a:r>
              <a:rPr lang="en-US" altLang="ja-JP" b="1" dirty="0"/>
              <a:t>Flask</a:t>
            </a:r>
            <a:r>
              <a:rPr lang="ja-JP" altLang="en-US" b="1" dirty="0"/>
              <a:t>以外でも</a:t>
            </a:r>
            <a:r>
              <a:rPr lang="en-US" altLang="ja-JP" b="1" dirty="0"/>
              <a:t>web</a:t>
            </a:r>
            <a:r>
              <a:rPr lang="ja-JP" altLang="en-US" b="1" dirty="0"/>
              <a:t>プログラミン</a:t>
            </a:r>
            <a:endParaRPr lang="en-US" altLang="ja-JP" b="1" dirty="0"/>
          </a:p>
          <a:p>
            <a:pPr marL="0" indent="0">
              <a:buNone/>
            </a:pPr>
            <a:r>
              <a:rPr lang="ja-JP" altLang="en-US" b="1" dirty="0"/>
              <a:t>　グができる</a:t>
            </a:r>
            <a:endParaRPr kumimoji="1" lang="ja-JP" altLang="en-US" b="1" dirty="0"/>
          </a:p>
        </p:txBody>
      </p:sp>
    </p:spTree>
    <p:extLst>
      <p:ext uri="{BB962C8B-B14F-4D97-AF65-F5344CB8AC3E}">
        <p14:creationId xmlns:p14="http://schemas.microsoft.com/office/powerpoint/2010/main" val="31100363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236C9DE-88E9-DC16-1B2A-480117746EDE}"/>
              </a:ext>
            </a:extLst>
          </p:cNvPr>
          <p:cNvSpPr>
            <a:spLocks noGrp="1"/>
          </p:cNvSpPr>
          <p:nvPr>
            <p:ph type="title"/>
          </p:nvPr>
        </p:nvSpPr>
        <p:spPr/>
        <p:txBody>
          <a:bodyPr/>
          <a:lstStyle/>
          <a:p>
            <a:r>
              <a:rPr kumimoji="1" lang="ja-JP" altLang="en-US" dirty="0"/>
              <a:t>本講座を学ぶ上での注意事項</a:t>
            </a:r>
          </a:p>
        </p:txBody>
      </p:sp>
      <p:sp>
        <p:nvSpPr>
          <p:cNvPr id="3" name="コンテンツ プレースホルダー 2">
            <a:extLst>
              <a:ext uri="{FF2B5EF4-FFF2-40B4-BE49-F238E27FC236}">
                <a16:creationId xmlns:a16="http://schemas.microsoft.com/office/drawing/2014/main" id="{5C249B8F-390D-488E-4B08-BECBF2213E92}"/>
              </a:ext>
            </a:extLst>
          </p:cNvPr>
          <p:cNvSpPr>
            <a:spLocks noGrp="1"/>
          </p:cNvSpPr>
          <p:nvPr>
            <p:ph idx="1"/>
          </p:nvPr>
        </p:nvSpPr>
        <p:spPr/>
        <p:txBody>
          <a:bodyPr/>
          <a:lstStyle/>
          <a:p>
            <a:pPr marL="0" indent="0">
              <a:buNone/>
            </a:pPr>
            <a:r>
              <a:rPr kumimoji="1" lang="ja-JP" altLang="en-US" dirty="0"/>
              <a:t>本教材は</a:t>
            </a:r>
            <a:r>
              <a:rPr kumimoji="1" lang="en-US" altLang="ja-JP" dirty="0"/>
              <a:t>web</a:t>
            </a:r>
            <a:r>
              <a:rPr kumimoji="1" lang="ja-JP" altLang="en-US" dirty="0"/>
              <a:t>プログラミングをテーマに扱っているため当然だがプログラミングを実際に行う。</a:t>
            </a:r>
            <a:endParaRPr kumimoji="1" lang="en-US" altLang="ja-JP" dirty="0"/>
          </a:p>
          <a:p>
            <a:pPr marL="0" indent="0">
              <a:buNone/>
            </a:pPr>
            <a:r>
              <a:rPr kumimoji="1" lang="ja-JP" altLang="en-US" dirty="0"/>
              <a:t>→コードを実際に動画内で見せるため</a:t>
            </a:r>
            <a:r>
              <a:rPr kumimoji="1" lang="ja-JP" altLang="en-US" b="1" dirty="0"/>
              <a:t>コードを自分で打ち込むと</a:t>
            </a:r>
            <a:endParaRPr kumimoji="1" lang="en-US" altLang="ja-JP" b="1" dirty="0"/>
          </a:p>
          <a:p>
            <a:pPr marL="0" indent="0">
              <a:buNone/>
            </a:pPr>
            <a:r>
              <a:rPr lang="ja-JP" altLang="en-US" b="1" dirty="0"/>
              <a:t>　</a:t>
            </a:r>
            <a:r>
              <a:rPr kumimoji="1" lang="ja-JP" altLang="en-US" b="1" dirty="0"/>
              <a:t>きは</a:t>
            </a:r>
            <a:r>
              <a:rPr kumimoji="1" lang="ja-JP" altLang="en-US" b="1" dirty="0">
                <a:solidFill>
                  <a:srgbClr val="FF0000"/>
                </a:solidFill>
              </a:rPr>
              <a:t>一時停止</a:t>
            </a:r>
            <a:r>
              <a:rPr kumimoji="1" lang="ja-JP" altLang="en-US" dirty="0"/>
              <a:t>を推奨</a:t>
            </a:r>
          </a:p>
        </p:txBody>
      </p:sp>
    </p:spTree>
    <p:extLst>
      <p:ext uri="{BB962C8B-B14F-4D97-AF65-F5344CB8AC3E}">
        <p14:creationId xmlns:p14="http://schemas.microsoft.com/office/powerpoint/2010/main" val="2186954307"/>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762</TotalTime>
  <Words>3216</Words>
  <Application>Microsoft Office PowerPoint</Application>
  <PresentationFormat>ワイド画面</PresentationFormat>
  <Paragraphs>283</Paragraphs>
  <Slides>55</Slides>
  <Notes>55</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55</vt:i4>
      </vt:variant>
    </vt:vector>
  </HeadingPairs>
  <TitlesOfParts>
    <vt:vector size="60" baseType="lpstr">
      <vt:lpstr>游ゴシック</vt:lpstr>
      <vt:lpstr>游ゴシック Light</vt:lpstr>
      <vt:lpstr>Arial</vt:lpstr>
      <vt:lpstr>Wingdings</vt:lpstr>
      <vt:lpstr>Office テーマ</vt:lpstr>
      <vt:lpstr>第00回 導入と環境の構築 ～Webサービスに必要なソフト～</vt:lpstr>
      <vt:lpstr>内容</vt:lpstr>
      <vt:lpstr>自己紹介</vt:lpstr>
      <vt:lpstr>本講座の内容</vt:lpstr>
      <vt:lpstr>本講座の内容</vt:lpstr>
      <vt:lpstr>webプログラミングを学ぶ理由</vt:lpstr>
      <vt:lpstr>Pythonを使う理由</vt:lpstr>
      <vt:lpstr>本講座の応用</vt:lpstr>
      <vt:lpstr>本講座を学ぶ上での注意事項</vt:lpstr>
      <vt:lpstr>Xamppのインストール</vt:lpstr>
      <vt:lpstr>Xamppのインストール</vt:lpstr>
      <vt:lpstr>Xamppのインストール</vt:lpstr>
      <vt:lpstr>Xamppのインストール</vt:lpstr>
      <vt:lpstr>Xamppのインストール</vt:lpstr>
      <vt:lpstr>Xamppのインストール</vt:lpstr>
      <vt:lpstr>Xamppのインストール</vt:lpstr>
      <vt:lpstr>Xamppのインストール</vt:lpstr>
      <vt:lpstr>Xamppのインストール</vt:lpstr>
      <vt:lpstr>Xamppのインストール</vt:lpstr>
      <vt:lpstr>Xamppのインストール</vt:lpstr>
      <vt:lpstr>Xamppのインストール</vt:lpstr>
      <vt:lpstr>Xamppのインストール</vt:lpstr>
      <vt:lpstr>Xamppのインストール</vt:lpstr>
      <vt:lpstr>Xamppのインストール</vt:lpstr>
      <vt:lpstr>Xamppのインストール</vt:lpstr>
      <vt:lpstr>Xamppのインストール</vt:lpstr>
      <vt:lpstr>Xamppのインストール</vt:lpstr>
      <vt:lpstr>Anacondaのインストール</vt:lpstr>
      <vt:lpstr>Anacondaのインストール</vt:lpstr>
      <vt:lpstr>Anacondaのインストール</vt:lpstr>
      <vt:lpstr>Anacondaのインストール</vt:lpstr>
      <vt:lpstr>Anacondaのインストール</vt:lpstr>
      <vt:lpstr>Anacondaのインストール</vt:lpstr>
      <vt:lpstr>Anacondaのインストール</vt:lpstr>
      <vt:lpstr>Anacondaのインストール</vt:lpstr>
      <vt:lpstr>Anacondaのインストール</vt:lpstr>
      <vt:lpstr>Anacondaのインストール</vt:lpstr>
      <vt:lpstr>Anacondaのインストール</vt:lpstr>
      <vt:lpstr>Anacondaのインストール</vt:lpstr>
      <vt:lpstr>Anacondaのインストール</vt:lpstr>
      <vt:lpstr>Anacondaのインストール</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第00回 導入と環境の構築 ～Webサービスに必要なソフト～</dc:title>
  <dc:creator>直哉 田中</dc:creator>
  <cp:lastModifiedBy>直哉 田中</cp:lastModifiedBy>
  <cp:revision>12</cp:revision>
  <dcterms:created xsi:type="dcterms:W3CDTF">2022-05-20T05:02:44Z</dcterms:created>
  <dcterms:modified xsi:type="dcterms:W3CDTF">2022-07-20T08:47:10Z</dcterms:modified>
</cp:coreProperties>
</file>