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425FDF-BE7B-4748-8D48-8A588919151D}" v="124" dt="2024-05-16T02:32:01.620"/>
    <p1510:client id="{80C34300-EB5A-4769-9137-230EA886F142}" v="80" dt="2024-05-16T02:47:58.003"/>
    <p1510:client id="{9F61683F-6053-4677-B57F-67CEF72B4EEB}" v="28" dt="2024-05-15T23:46:44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92F486-2CA6-4CCC-9E15-DF3112DF97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37942D-FC2A-49B7-86AB-A913637518CB}">
      <dgm:prSet/>
      <dgm:spPr/>
      <dgm:t>
        <a:bodyPr/>
        <a:lstStyle/>
        <a:p>
          <a:r>
            <a:rPr lang="en-GB" b="0" baseline="0"/>
            <a:t>Personal growth (independence vs. family) </a:t>
          </a:r>
          <a:endParaRPr lang="en-US"/>
        </a:p>
      </dgm:t>
    </dgm:pt>
    <dgm:pt modelId="{FB88A9B4-F8D7-4D9A-A01A-BFF299F22A8F}" type="parTrans" cxnId="{37FEFA7C-5830-487C-82C3-CC64590626B6}">
      <dgm:prSet/>
      <dgm:spPr/>
      <dgm:t>
        <a:bodyPr/>
        <a:lstStyle/>
        <a:p>
          <a:endParaRPr lang="en-US"/>
        </a:p>
      </dgm:t>
    </dgm:pt>
    <dgm:pt modelId="{6681828E-9E77-4DD2-93EB-9B0A32BAEC7E}" type="sibTrans" cxnId="{37FEFA7C-5830-487C-82C3-CC64590626B6}">
      <dgm:prSet/>
      <dgm:spPr/>
      <dgm:t>
        <a:bodyPr/>
        <a:lstStyle/>
        <a:p>
          <a:endParaRPr lang="en-US"/>
        </a:p>
      </dgm:t>
    </dgm:pt>
    <dgm:pt modelId="{197DAC59-1161-44C4-B69A-510B34A6164C}">
      <dgm:prSet/>
      <dgm:spPr/>
      <dgm:t>
        <a:bodyPr/>
        <a:lstStyle/>
        <a:p>
          <a:r>
            <a:rPr lang="en-GB" b="0" baseline="0"/>
            <a:t>Cultural shifts (gender equality, LGBT) </a:t>
          </a:r>
          <a:endParaRPr lang="en-US"/>
        </a:p>
      </dgm:t>
    </dgm:pt>
    <dgm:pt modelId="{C1C19C77-4BB9-4E54-AF3F-1659D8F48813}" type="parTrans" cxnId="{8FFE4351-83AB-44B6-B3A7-C43986EC67B3}">
      <dgm:prSet/>
      <dgm:spPr/>
      <dgm:t>
        <a:bodyPr/>
        <a:lstStyle/>
        <a:p>
          <a:endParaRPr lang="en-US"/>
        </a:p>
      </dgm:t>
    </dgm:pt>
    <dgm:pt modelId="{90491AA7-3A54-43C2-8DC7-D1B30099F7D1}" type="sibTrans" cxnId="{8FFE4351-83AB-44B6-B3A7-C43986EC67B3}">
      <dgm:prSet/>
      <dgm:spPr/>
      <dgm:t>
        <a:bodyPr/>
        <a:lstStyle/>
        <a:p>
          <a:endParaRPr lang="en-US"/>
        </a:p>
      </dgm:t>
    </dgm:pt>
    <dgm:pt modelId="{C1354838-B3E1-4A33-BA2C-C07CE82E68B0}">
      <dgm:prSet/>
      <dgm:spPr/>
      <dgm:t>
        <a:bodyPr/>
        <a:lstStyle/>
        <a:p>
          <a:r>
            <a:rPr lang="en-GB" b="0" baseline="0"/>
            <a:t>Technological advancements (privacy, connectivity)</a:t>
          </a:r>
          <a:endParaRPr lang="en-US"/>
        </a:p>
      </dgm:t>
    </dgm:pt>
    <dgm:pt modelId="{8363D17D-1981-446A-811D-1D6215C6BD79}" type="parTrans" cxnId="{8946F5FA-EBF7-4025-A947-74BDDC062A01}">
      <dgm:prSet/>
      <dgm:spPr/>
      <dgm:t>
        <a:bodyPr/>
        <a:lstStyle/>
        <a:p>
          <a:endParaRPr lang="en-US"/>
        </a:p>
      </dgm:t>
    </dgm:pt>
    <dgm:pt modelId="{1A208173-37AC-4946-BF5E-DB199E228EA1}" type="sibTrans" cxnId="{8946F5FA-EBF7-4025-A947-74BDDC062A01}">
      <dgm:prSet/>
      <dgm:spPr/>
      <dgm:t>
        <a:bodyPr/>
        <a:lstStyle/>
        <a:p>
          <a:endParaRPr lang="en-US"/>
        </a:p>
      </dgm:t>
    </dgm:pt>
    <dgm:pt modelId="{FE37837B-245B-4651-A2E7-8321ABBACF44}" type="pres">
      <dgm:prSet presAssocID="{9292F486-2CA6-4CCC-9E15-DF3112DF97F9}" presName="linear" presStyleCnt="0">
        <dgm:presLayoutVars>
          <dgm:animLvl val="lvl"/>
          <dgm:resizeHandles val="exact"/>
        </dgm:presLayoutVars>
      </dgm:prSet>
      <dgm:spPr/>
    </dgm:pt>
    <dgm:pt modelId="{0FC0AE3A-6269-40C5-867A-B22427AA08EE}" type="pres">
      <dgm:prSet presAssocID="{4C37942D-FC2A-49B7-86AB-A913637518C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57E5226-D78B-40AB-BB1E-43995EE304B8}" type="pres">
      <dgm:prSet presAssocID="{6681828E-9E77-4DD2-93EB-9B0A32BAEC7E}" presName="spacer" presStyleCnt="0"/>
      <dgm:spPr/>
    </dgm:pt>
    <dgm:pt modelId="{0543CB6E-5F7E-48B3-9336-2201131E6CF5}" type="pres">
      <dgm:prSet presAssocID="{197DAC59-1161-44C4-B69A-510B34A616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33974D-0A07-495E-AC89-BE1FCA15745F}" type="pres">
      <dgm:prSet presAssocID="{90491AA7-3A54-43C2-8DC7-D1B30099F7D1}" presName="spacer" presStyleCnt="0"/>
      <dgm:spPr/>
    </dgm:pt>
    <dgm:pt modelId="{362BDDE2-BFD9-44A6-BB96-37B170D2AE1B}" type="pres">
      <dgm:prSet presAssocID="{C1354838-B3E1-4A33-BA2C-C07CE82E68B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EC53F82D-1239-4FBF-A76A-AE2B242613EF}" type="presOf" srcId="{C1354838-B3E1-4A33-BA2C-C07CE82E68B0}" destId="{362BDDE2-BFD9-44A6-BB96-37B170D2AE1B}" srcOrd="0" destOrd="0" presId="urn:microsoft.com/office/officeart/2005/8/layout/vList2"/>
    <dgm:cxn modelId="{9D2B203A-FBA6-401D-84D9-77B403026B9B}" type="presOf" srcId="{9292F486-2CA6-4CCC-9E15-DF3112DF97F9}" destId="{FE37837B-245B-4651-A2E7-8321ABBACF44}" srcOrd="0" destOrd="0" presId="urn:microsoft.com/office/officeart/2005/8/layout/vList2"/>
    <dgm:cxn modelId="{8FFE4351-83AB-44B6-B3A7-C43986EC67B3}" srcId="{9292F486-2CA6-4CCC-9E15-DF3112DF97F9}" destId="{197DAC59-1161-44C4-B69A-510B34A6164C}" srcOrd="1" destOrd="0" parTransId="{C1C19C77-4BB9-4E54-AF3F-1659D8F48813}" sibTransId="{90491AA7-3A54-43C2-8DC7-D1B30099F7D1}"/>
    <dgm:cxn modelId="{37FEFA7C-5830-487C-82C3-CC64590626B6}" srcId="{9292F486-2CA6-4CCC-9E15-DF3112DF97F9}" destId="{4C37942D-FC2A-49B7-86AB-A913637518CB}" srcOrd="0" destOrd="0" parTransId="{FB88A9B4-F8D7-4D9A-A01A-BFF299F22A8F}" sibTransId="{6681828E-9E77-4DD2-93EB-9B0A32BAEC7E}"/>
    <dgm:cxn modelId="{AF609A7F-B1CE-4E86-A614-75E8A727FEDC}" type="presOf" srcId="{4C37942D-FC2A-49B7-86AB-A913637518CB}" destId="{0FC0AE3A-6269-40C5-867A-B22427AA08EE}" srcOrd="0" destOrd="0" presId="urn:microsoft.com/office/officeart/2005/8/layout/vList2"/>
    <dgm:cxn modelId="{1C6EAAB0-4B71-4702-81DB-70F79FA2B945}" type="presOf" srcId="{197DAC59-1161-44C4-B69A-510B34A6164C}" destId="{0543CB6E-5F7E-48B3-9336-2201131E6CF5}" srcOrd="0" destOrd="0" presId="urn:microsoft.com/office/officeart/2005/8/layout/vList2"/>
    <dgm:cxn modelId="{8946F5FA-EBF7-4025-A947-74BDDC062A01}" srcId="{9292F486-2CA6-4CCC-9E15-DF3112DF97F9}" destId="{C1354838-B3E1-4A33-BA2C-C07CE82E68B0}" srcOrd="2" destOrd="0" parTransId="{8363D17D-1981-446A-811D-1D6215C6BD79}" sibTransId="{1A208173-37AC-4946-BF5E-DB199E228EA1}"/>
    <dgm:cxn modelId="{52E0E0AC-27A7-456B-9D91-E12A5DEFC7C2}" type="presParOf" srcId="{FE37837B-245B-4651-A2E7-8321ABBACF44}" destId="{0FC0AE3A-6269-40C5-867A-B22427AA08EE}" srcOrd="0" destOrd="0" presId="urn:microsoft.com/office/officeart/2005/8/layout/vList2"/>
    <dgm:cxn modelId="{6E44CEC3-9E7E-4B8F-AFDD-33B7D866D28B}" type="presParOf" srcId="{FE37837B-245B-4651-A2E7-8321ABBACF44}" destId="{557E5226-D78B-40AB-BB1E-43995EE304B8}" srcOrd="1" destOrd="0" presId="urn:microsoft.com/office/officeart/2005/8/layout/vList2"/>
    <dgm:cxn modelId="{5AB47F62-E0E6-48C6-A6EF-3191F1C8E382}" type="presParOf" srcId="{FE37837B-245B-4651-A2E7-8321ABBACF44}" destId="{0543CB6E-5F7E-48B3-9336-2201131E6CF5}" srcOrd="2" destOrd="0" presId="urn:microsoft.com/office/officeart/2005/8/layout/vList2"/>
    <dgm:cxn modelId="{ACD4EE65-4F45-4CED-952B-B0826714847E}" type="presParOf" srcId="{FE37837B-245B-4651-A2E7-8321ABBACF44}" destId="{9433974D-0A07-495E-AC89-BE1FCA15745F}" srcOrd="3" destOrd="0" presId="urn:microsoft.com/office/officeart/2005/8/layout/vList2"/>
    <dgm:cxn modelId="{799BE13A-D444-4EB2-8DA6-C8DC25B9E321}" type="presParOf" srcId="{FE37837B-245B-4651-A2E7-8321ABBACF44}" destId="{362BDDE2-BFD9-44A6-BB96-37B170D2AE1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1A047C-A5F6-4885-ACD5-62017AB956C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680810A-7BCB-4362-B73E-832E6607D484}">
      <dgm:prSet/>
      <dgm:spPr/>
      <dgm:t>
        <a:bodyPr/>
        <a:lstStyle/>
        <a:p>
          <a:r>
            <a:rPr lang="en-GB" b="0" baseline="0"/>
            <a:t>Personal development </a:t>
          </a:r>
          <a:endParaRPr lang="en-US"/>
        </a:p>
      </dgm:t>
    </dgm:pt>
    <dgm:pt modelId="{A642CE82-32D6-4381-A323-3012D7DDB841}" type="parTrans" cxnId="{3DDC8CE7-41EF-4630-BCAB-48A8DB5A2BC1}">
      <dgm:prSet/>
      <dgm:spPr/>
      <dgm:t>
        <a:bodyPr/>
        <a:lstStyle/>
        <a:p>
          <a:endParaRPr lang="en-US"/>
        </a:p>
      </dgm:t>
    </dgm:pt>
    <dgm:pt modelId="{050223AA-CAC0-4064-BEED-C62A74F21D47}" type="sibTrans" cxnId="{3DDC8CE7-41EF-4630-BCAB-48A8DB5A2BC1}">
      <dgm:prSet/>
      <dgm:spPr/>
      <dgm:t>
        <a:bodyPr/>
        <a:lstStyle/>
        <a:p>
          <a:endParaRPr lang="en-US"/>
        </a:p>
      </dgm:t>
    </dgm:pt>
    <dgm:pt modelId="{5A4BBBE5-7DE2-4408-9AAB-6ECBAA2728DD}">
      <dgm:prSet/>
      <dgm:spPr/>
      <dgm:t>
        <a:bodyPr/>
        <a:lstStyle/>
        <a:p>
          <a:r>
            <a:rPr lang="en-GB" b="0" baseline="0"/>
            <a:t>Interpersonal relationships </a:t>
          </a:r>
          <a:endParaRPr lang="en-US"/>
        </a:p>
      </dgm:t>
    </dgm:pt>
    <dgm:pt modelId="{EAD9FB70-5C71-48D3-BF1D-352CB4DC3ECD}" type="parTrans" cxnId="{F9B06329-1D39-44F6-830D-72CEF841F0C9}">
      <dgm:prSet/>
      <dgm:spPr/>
      <dgm:t>
        <a:bodyPr/>
        <a:lstStyle/>
        <a:p>
          <a:endParaRPr lang="en-US"/>
        </a:p>
      </dgm:t>
    </dgm:pt>
    <dgm:pt modelId="{05A87A57-BB61-441F-B8B4-493818A8C810}" type="sibTrans" cxnId="{F9B06329-1D39-44F6-830D-72CEF841F0C9}">
      <dgm:prSet/>
      <dgm:spPr/>
      <dgm:t>
        <a:bodyPr/>
        <a:lstStyle/>
        <a:p>
          <a:endParaRPr lang="en-US"/>
        </a:p>
      </dgm:t>
    </dgm:pt>
    <dgm:pt modelId="{EB69E696-61BC-4E0E-A31A-0D1D55C77418}">
      <dgm:prSet/>
      <dgm:spPr/>
      <dgm:t>
        <a:bodyPr/>
        <a:lstStyle/>
        <a:p>
          <a:r>
            <a:rPr lang="en-GB" b="0" baseline="0"/>
            <a:t>Policy and leadership</a:t>
          </a:r>
          <a:endParaRPr lang="en-US"/>
        </a:p>
      </dgm:t>
    </dgm:pt>
    <dgm:pt modelId="{E634A3EA-7C96-4B69-8A28-BF456AE9B62E}" type="parTrans" cxnId="{EA508360-B820-46EC-A067-8734425720FB}">
      <dgm:prSet/>
      <dgm:spPr/>
      <dgm:t>
        <a:bodyPr/>
        <a:lstStyle/>
        <a:p>
          <a:endParaRPr lang="en-US"/>
        </a:p>
      </dgm:t>
    </dgm:pt>
    <dgm:pt modelId="{96D6F1E7-669C-4BF3-8DCC-20D52DFF70CC}" type="sibTrans" cxnId="{EA508360-B820-46EC-A067-8734425720FB}">
      <dgm:prSet/>
      <dgm:spPr/>
      <dgm:t>
        <a:bodyPr/>
        <a:lstStyle/>
        <a:p>
          <a:endParaRPr lang="en-US"/>
        </a:p>
      </dgm:t>
    </dgm:pt>
    <dgm:pt modelId="{5B55253A-95FD-40A9-B026-0A617AAC15BC}" type="pres">
      <dgm:prSet presAssocID="{0B1A047C-A5F6-4885-ACD5-62017AB956C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FBFAC23-8DAF-42C6-9D90-C7DBF0C03780}" type="pres">
      <dgm:prSet presAssocID="{8680810A-7BCB-4362-B73E-832E6607D484}" presName="hierRoot1" presStyleCnt="0"/>
      <dgm:spPr/>
    </dgm:pt>
    <dgm:pt modelId="{017CA369-28C4-4701-A67A-7BBAB2FCD5A6}" type="pres">
      <dgm:prSet presAssocID="{8680810A-7BCB-4362-B73E-832E6607D484}" presName="composite" presStyleCnt="0"/>
      <dgm:spPr/>
    </dgm:pt>
    <dgm:pt modelId="{41434EA8-DC8A-494E-B1DF-9503386589F1}" type="pres">
      <dgm:prSet presAssocID="{8680810A-7BCB-4362-B73E-832E6607D484}" presName="background" presStyleLbl="node0" presStyleIdx="0" presStyleCnt="3"/>
      <dgm:spPr/>
    </dgm:pt>
    <dgm:pt modelId="{FA098B28-42FB-4ACC-8BD4-9DFB6158982C}" type="pres">
      <dgm:prSet presAssocID="{8680810A-7BCB-4362-B73E-832E6607D484}" presName="text" presStyleLbl="fgAcc0" presStyleIdx="0" presStyleCnt="3">
        <dgm:presLayoutVars>
          <dgm:chPref val="3"/>
        </dgm:presLayoutVars>
      </dgm:prSet>
      <dgm:spPr/>
    </dgm:pt>
    <dgm:pt modelId="{B540227E-8F55-4915-84B7-2538622E1E15}" type="pres">
      <dgm:prSet presAssocID="{8680810A-7BCB-4362-B73E-832E6607D484}" presName="hierChild2" presStyleCnt="0"/>
      <dgm:spPr/>
    </dgm:pt>
    <dgm:pt modelId="{D36146C9-A16D-47A1-B719-10D58F7A5A65}" type="pres">
      <dgm:prSet presAssocID="{5A4BBBE5-7DE2-4408-9AAB-6ECBAA2728DD}" presName="hierRoot1" presStyleCnt="0"/>
      <dgm:spPr/>
    </dgm:pt>
    <dgm:pt modelId="{3889FBEC-1A45-4C9A-A5BC-642D940E021B}" type="pres">
      <dgm:prSet presAssocID="{5A4BBBE5-7DE2-4408-9AAB-6ECBAA2728DD}" presName="composite" presStyleCnt="0"/>
      <dgm:spPr/>
    </dgm:pt>
    <dgm:pt modelId="{05C14D21-4C47-446D-9C9C-5E0964157FF0}" type="pres">
      <dgm:prSet presAssocID="{5A4BBBE5-7DE2-4408-9AAB-6ECBAA2728DD}" presName="background" presStyleLbl="node0" presStyleIdx="1" presStyleCnt="3"/>
      <dgm:spPr/>
    </dgm:pt>
    <dgm:pt modelId="{A11E490C-5F36-4390-A2AA-2D0748CF0D52}" type="pres">
      <dgm:prSet presAssocID="{5A4BBBE5-7DE2-4408-9AAB-6ECBAA2728DD}" presName="text" presStyleLbl="fgAcc0" presStyleIdx="1" presStyleCnt="3">
        <dgm:presLayoutVars>
          <dgm:chPref val="3"/>
        </dgm:presLayoutVars>
      </dgm:prSet>
      <dgm:spPr/>
    </dgm:pt>
    <dgm:pt modelId="{63645D52-C07C-4B70-9A2A-B2B4E81DAD41}" type="pres">
      <dgm:prSet presAssocID="{5A4BBBE5-7DE2-4408-9AAB-6ECBAA2728DD}" presName="hierChild2" presStyleCnt="0"/>
      <dgm:spPr/>
    </dgm:pt>
    <dgm:pt modelId="{1F475310-9DB0-4CCB-811C-BAB9C65FCB3B}" type="pres">
      <dgm:prSet presAssocID="{EB69E696-61BC-4E0E-A31A-0D1D55C77418}" presName="hierRoot1" presStyleCnt="0"/>
      <dgm:spPr/>
    </dgm:pt>
    <dgm:pt modelId="{0C7CDDC0-8FA9-4231-81BA-57B4B5065D8C}" type="pres">
      <dgm:prSet presAssocID="{EB69E696-61BC-4E0E-A31A-0D1D55C77418}" presName="composite" presStyleCnt="0"/>
      <dgm:spPr/>
    </dgm:pt>
    <dgm:pt modelId="{B1F9944F-7B34-44E4-833F-63D44925D4F5}" type="pres">
      <dgm:prSet presAssocID="{EB69E696-61BC-4E0E-A31A-0D1D55C77418}" presName="background" presStyleLbl="node0" presStyleIdx="2" presStyleCnt="3"/>
      <dgm:spPr/>
    </dgm:pt>
    <dgm:pt modelId="{B1CA0E66-69D9-4895-A330-5C89CE271331}" type="pres">
      <dgm:prSet presAssocID="{EB69E696-61BC-4E0E-A31A-0D1D55C77418}" presName="text" presStyleLbl="fgAcc0" presStyleIdx="2" presStyleCnt="3">
        <dgm:presLayoutVars>
          <dgm:chPref val="3"/>
        </dgm:presLayoutVars>
      </dgm:prSet>
      <dgm:spPr/>
    </dgm:pt>
    <dgm:pt modelId="{1D1DA39C-6210-433D-A1DF-8CB9893B97AE}" type="pres">
      <dgm:prSet presAssocID="{EB69E696-61BC-4E0E-A31A-0D1D55C77418}" presName="hierChild2" presStyleCnt="0"/>
      <dgm:spPr/>
    </dgm:pt>
  </dgm:ptLst>
  <dgm:cxnLst>
    <dgm:cxn modelId="{F9B06329-1D39-44F6-830D-72CEF841F0C9}" srcId="{0B1A047C-A5F6-4885-ACD5-62017AB956CD}" destId="{5A4BBBE5-7DE2-4408-9AAB-6ECBAA2728DD}" srcOrd="1" destOrd="0" parTransId="{EAD9FB70-5C71-48D3-BF1D-352CB4DC3ECD}" sibTransId="{05A87A57-BB61-441F-B8B4-493818A8C810}"/>
    <dgm:cxn modelId="{DC377B60-5910-4FD8-8133-1415BD9CCDFF}" type="presOf" srcId="{5A4BBBE5-7DE2-4408-9AAB-6ECBAA2728DD}" destId="{A11E490C-5F36-4390-A2AA-2D0748CF0D52}" srcOrd="0" destOrd="0" presId="urn:microsoft.com/office/officeart/2005/8/layout/hierarchy1"/>
    <dgm:cxn modelId="{EA508360-B820-46EC-A067-8734425720FB}" srcId="{0B1A047C-A5F6-4885-ACD5-62017AB956CD}" destId="{EB69E696-61BC-4E0E-A31A-0D1D55C77418}" srcOrd="2" destOrd="0" parTransId="{E634A3EA-7C96-4B69-8A28-BF456AE9B62E}" sibTransId="{96D6F1E7-669C-4BF3-8DCC-20D52DFF70CC}"/>
    <dgm:cxn modelId="{A5881663-139D-4FA6-B7F7-D62B4FB31693}" type="presOf" srcId="{0B1A047C-A5F6-4885-ACD5-62017AB956CD}" destId="{5B55253A-95FD-40A9-B026-0A617AAC15BC}" srcOrd="0" destOrd="0" presId="urn:microsoft.com/office/officeart/2005/8/layout/hierarchy1"/>
    <dgm:cxn modelId="{FA6899B8-22E7-417F-ADEF-D189BAC67697}" type="presOf" srcId="{EB69E696-61BC-4E0E-A31A-0D1D55C77418}" destId="{B1CA0E66-69D9-4895-A330-5C89CE271331}" srcOrd="0" destOrd="0" presId="urn:microsoft.com/office/officeart/2005/8/layout/hierarchy1"/>
    <dgm:cxn modelId="{3DDC8CE7-41EF-4630-BCAB-48A8DB5A2BC1}" srcId="{0B1A047C-A5F6-4885-ACD5-62017AB956CD}" destId="{8680810A-7BCB-4362-B73E-832E6607D484}" srcOrd="0" destOrd="0" parTransId="{A642CE82-32D6-4381-A323-3012D7DDB841}" sibTransId="{050223AA-CAC0-4064-BEED-C62A74F21D47}"/>
    <dgm:cxn modelId="{CCC508F9-6B9E-4D94-B199-6583050F651C}" type="presOf" srcId="{8680810A-7BCB-4362-B73E-832E6607D484}" destId="{FA098B28-42FB-4ACC-8BD4-9DFB6158982C}" srcOrd="0" destOrd="0" presId="urn:microsoft.com/office/officeart/2005/8/layout/hierarchy1"/>
    <dgm:cxn modelId="{4D75F6D3-63D4-4D1A-B339-0762EB65F236}" type="presParOf" srcId="{5B55253A-95FD-40A9-B026-0A617AAC15BC}" destId="{7FBFAC23-8DAF-42C6-9D90-C7DBF0C03780}" srcOrd="0" destOrd="0" presId="urn:microsoft.com/office/officeart/2005/8/layout/hierarchy1"/>
    <dgm:cxn modelId="{5D8AABCE-C0CE-494F-BF5A-7DBC35D82D03}" type="presParOf" srcId="{7FBFAC23-8DAF-42C6-9D90-C7DBF0C03780}" destId="{017CA369-28C4-4701-A67A-7BBAB2FCD5A6}" srcOrd="0" destOrd="0" presId="urn:microsoft.com/office/officeart/2005/8/layout/hierarchy1"/>
    <dgm:cxn modelId="{664CCD63-F7D8-41EC-8936-D7B8C5CF62F4}" type="presParOf" srcId="{017CA369-28C4-4701-A67A-7BBAB2FCD5A6}" destId="{41434EA8-DC8A-494E-B1DF-9503386589F1}" srcOrd="0" destOrd="0" presId="urn:microsoft.com/office/officeart/2005/8/layout/hierarchy1"/>
    <dgm:cxn modelId="{9EC57A9F-1D79-4258-8153-F09265E397F2}" type="presParOf" srcId="{017CA369-28C4-4701-A67A-7BBAB2FCD5A6}" destId="{FA098B28-42FB-4ACC-8BD4-9DFB6158982C}" srcOrd="1" destOrd="0" presId="urn:microsoft.com/office/officeart/2005/8/layout/hierarchy1"/>
    <dgm:cxn modelId="{B1760221-4AF0-4788-8352-F64D9B0D7F92}" type="presParOf" srcId="{7FBFAC23-8DAF-42C6-9D90-C7DBF0C03780}" destId="{B540227E-8F55-4915-84B7-2538622E1E15}" srcOrd="1" destOrd="0" presId="urn:microsoft.com/office/officeart/2005/8/layout/hierarchy1"/>
    <dgm:cxn modelId="{A76E0F85-A2D3-417F-A74B-57667FECD848}" type="presParOf" srcId="{5B55253A-95FD-40A9-B026-0A617AAC15BC}" destId="{D36146C9-A16D-47A1-B719-10D58F7A5A65}" srcOrd="1" destOrd="0" presId="urn:microsoft.com/office/officeart/2005/8/layout/hierarchy1"/>
    <dgm:cxn modelId="{9E03008B-ECAD-4AD0-A902-286770A5FEF8}" type="presParOf" srcId="{D36146C9-A16D-47A1-B719-10D58F7A5A65}" destId="{3889FBEC-1A45-4C9A-A5BC-642D940E021B}" srcOrd="0" destOrd="0" presId="urn:microsoft.com/office/officeart/2005/8/layout/hierarchy1"/>
    <dgm:cxn modelId="{65AA671F-EACA-49EC-8678-2D3EE42E324A}" type="presParOf" srcId="{3889FBEC-1A45-4C9A-A5BC-642D940E021B}" destId="{05C14D21-4C47-446D-9C9C-5E0964157FF0}" srcOrd="0" destOrd="0" presId="urn:microsoft.com/office/officeart/2005/8/layout/hierarchy1"/>
    <dgm:cxn modelId="{E927915A-DD8B-4448-801E-123F087898BD}" type="presParOf" srcId="{3889FBEC-1A45-4C9A-A5BC-642D940E021B}" destId="{A11E490C-5F36-4390-A2AA-2D0748CF0D52}" srcOrd="1" destOrd="0" presId="urn:microsoft.com/office/officeart/2005/8/layout/hierarchy1"/>
    <dgm:cxn modelId="{47F31E24-F9C6-48CD-988A-6074C3E23112}" type="presParOf" srcId="{D36146C9-A16D-47A1-B719-10D58F7A5A65}" destId="{63645D52-C07C-4B70-9A2A-B2B4E81DAD41}" srcOrd="1" destOrd="0" presId="urn:microsoft.com/office/officeart/2005/8/layout/hierarchy1"/>
    <dgm:cxn modelId="{C9536ECA-4069-4A4B-9D94-2DB0BE4A3BE1}" type="presParOf" srcId="{5B55253A-95FD-40A9-B026-0A617AAC15BC}" destId="{1F475310-9DB0-4CCB-811C-BAB9C65FCB3B}" srcOrd="2" destOrd="0" presId="urn:microsoft.com/office/officeart/2005/8/layout/hierarchy1"/>
    <dgm:cxn modelId="{1AFB3D34-8589-4211-AF35-829FA39478F7}" type="presParOf" srcId="{1F475310-9DB0-4CCB-811C-BAB9C65FCB3B}" destId="{0C7CDDC0-8FA9-4231-81BA-57B4B5065D8C}" srcOrd="0" destOrd="0" presId="urn:microsoft.com/office/officeart/2005/8/layout/hierarchy1"/>
    <dgm:cxn modelId="{6911BF8B-729F-42A7-9A3F-F77AE6548CBE}" type="presParOf" srcId="{0C7CDDC0-8FA9-4231-81BA-57B4B5065D8C}" destId="{B1F9944F-7B34-44E4-833F-63D44925D4F5}" srcOrd="0" destOrd="0" presId="urn:microsoft.com/office/officeart/2005/8/layout/hierarchy1"/>
    <dgm:cxn modelId="{CE450C54-C5C7-44E8-BABC-50DB34F9F411}" type="presParOf" srcId="{0C7CDDC0-8FA9-4231-81BA-57B4B5065D8C}" destId="{B1CA0E66-69D9-4895-A330-5C89CE271331}" srcOrd="1" destOrd="0" presId="urn:microsoft.com/office/officeart/2005/8/layout/hierarchy1"/>
    <dgm:cxn modelId="{7E4B314F-10A2-4D7F-B51A-DE44FB76D3FB}" type="presParOf" srcId="{1F475310-9DB0-4CCB-811C-BAB9C65FCB3B}" destId="{1D1DA39C-6210-433D-A1DF-8CB9893B97A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3568A1-0158-4D18-8900-5BDDEF4EC1B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C2DCDF-12D9-4118-822F-AF9F8664B234}">
      <dgm:prSet/>
      <dgm:spPr/>
      <dgm:t>
        <a:bodyPr/>
        <a:lstStyle/>
        <a:p>
          <a:r>
            <a:rPr lang="en-GB" b="0" baseline="0" dirty="0"/>
            <a:t>Values are fluid and dynamic </a:t>
          </a:r>
          <a:endParaRPr lang="en-US" dirty="0"/>
        </a:p>
      </dgm:t>
    </dgm:pt>
    <dgm:pt modelId="{9D58C48A-075C-4DD0-B04C-D06DCD3A97DC}" type="parTrans" cxnId="{54291AC9-C0A0-4221-A784-2B275EE72004}">
      <dgm:prSet/>
      <dgm:spPr/>
      <dgm:t>
        <a:bodyPr/>
        <a:lstStyle/>
        <a:p>
          <a:endParaRPr lang="en-US"/>
        </a:p>
      </dgm:t>
    </dgm:pt>
    <dgm:pt modelId="{9B7FDB51-22CF-4A32-9861-07265E117771}" type="sibTrans" cxnId="{54291AC9-C0A0-4221-A784-2B275EE72004}">
      <dgm:prSet/>
      <dgm:spPr/>
      <dgm:t>
        <a:bodyPr/>
        <a:lstStyle/>
        <a:p>
          <a:endParaRPr lang="en-US"/>
        </a:p>
      </dgm:t>
    </dgm:pt>
    <dgm:pt modelId="{9832B6CF-9307-42B5-96F7-DAFF0012E729}">
      <dgm:prSet/>
      <dgm:spPr/>
      <dgm:t>
        <a:bodyPr/>
        <a:lstStyle/>
        <a:p>
          <a:r>
            <a:rPr lang="en-GB" b="0" baseline="0" dirty="0"/>
            <a:t>Influences: Personal experiences, societal shifts, quest for knowledge </a:t>
          </a:r>
          <a:endParaRPr lang="en-US" dirty="0"/>
        </a:p>
      </dgm:t>
    </dgm:pt>
    <dgm:pt modelId="{A23064AF-CE6A-4FD3-A73F-DADD63B3D0F0}" type="parTrans" cxnId="{A1882B78-72DD-4A08-88B3-28CA47321698}">
      <dgm:prSet/>
      <dgm:spPr/>
      <dgm:t>
        <a:bodyPr/>
        <a:lstStyle/>
        <a:p>
          <a:endParaRPr lang="en-US"/>
        </a:p>
      </dgm:t>
    </dgm:pt>
    <dgm:pt modelId="{E4227107-EFDE-4FD0-A569-29A825E01229}" type="sibTrans" cxnId="{A1882B78-72DD-4A08-88B3-28CA47321698}">
      <dgm:prSet/>
      <dgm:spPr/>
      <dgm:t>
        <a:bodyPr/>
        <a:lstStyle/>
        <a:p>
          <a:endParaRPr lang="en-US"/>
        </a:p>
      </dgm:t>
    </dgm:pt>
    <dgm:pt modelId="{3859868F-3E8A-473C-AF8D-0AB04F199AB9}">
      <dgm:prSet/>
      <dgm:spPr/>
      <dgm:t>
        <a:bodyPr/>
        <a:lstStyle/>
        <a:p>
          <a:r>
            <a:rPr lang="en-GB" b="0" baseline="0" dirty="0"/>
            <a:t>Embracing change for personal growth and empathy</a:t>
          </a:r>
          <a:endParaRPr lang="en-US" dirty="0"/>
        </a:p>
      </dgm:t>
    </dgm:pt>
    <dgm:pt modelId="{0141FF5F-90E2-48BE-924F-776AE5D00E5C}" type="parTrans" cxnId="{7ECFA74D-991C-4D3C-BC54-5A77F5E9CCA2}">
      <dgm:prSet/>
      <dgm:spPr/>
      <dgm:t>
        <a:bodyPr/>
        <a:lstStyle/>
        <a:p>
          <a:endParaRPr lang="en-US"/>
        </a:p>
      </dgm:t>
    </dgm:pt>
    <dgm:pt modelId="{BC79932E-07D6-40E9-9A2E-288E157A9437}" type="sibTrans" cxnId="{7ECFA74D-991C-4D3C-BC54-5A77F5E9CCA2}">
      <dgm:prSet/>
      <dgm:spPr/>
      <dgm:t>
        <a:bodyPr/>
        <a:lstStyle/>
        <a:p>
          <a:endParaRPr lang="en-US"/>
        </a:p>
      </dgm:t>
    </dgm:pt>
    <dgm:pt modelId="{AB0C5F27-1C03-443A-AF33-AE2E6C88AEE4}" type="pres">
      <dgm:prSet presAssocID="{143568A1-0158-4D18-8900-5BDDEF4EC1B9}" presName="outerComposite" presStyleCnt="0">
        <dgm:presLayoutVars>
          <dgm:chMax val="5"/>
          <dgm:dir/>
          <dgm:resizeHandles val="exact"/>
        </dgm:presLayoutVars>
      </dgm:prSet>
      <dgm:spPr/>
    </dgm:pt>
    <dgm:pt modelId="{3E9DB7EA-14DB-41D4-AFD5-79BB621280B4}" type="pres">
      <dgm:prSet presAssocID="{143568A1-0158-4D18-8900-5BDDEF4EC1B9}" presName="dummyMaxCanvas" presStyleCnt="0">
        <dgm:presLayoutVars/>
      </dgm:prSet>
      <dgm:spPr/>
    </dgm:pt>
    <dgm:pt modelId="{A937EC11-2F6B-4BF2-8AB1-163EE0804435}" type="pres">
      <dgm:prSet presAssocID="{143568A1-0158-4D18-8900-5BDDEF4EC1B9}" presName="ThreeNodes_1" presStyleLbl="node1" presStyleIdx="0" presStyleCnt="3">
        <dgm:presLayoutVars>
          <dgm:bulletEnabled val="1"/>
        </dgm:presLayoutVars>
      </dgm:prSet>
      <dgm:spPr/>
    </dgm:pt>
    <dgm:pt modelId="{11AFBA0B-C53A-459C-9F57-8F099D5A0AD5}" type="pres">
      <dgm:prSet presAssocID="{143568A1-0158-4D18-8900-5BDDEF4EC1B9}" presName="ThreeNodes_2" presStyleLbl="node1" presStyleIdx="1" presStyleCnt="3">
        <dgm:presLayoutVars>
          <dgm:bulletEnabled val="1"/>
        </dgm:presLayoutVars>
      </dgm:prSet>
      <dgm:spPr/>
    </dgm:pt>
    <dgm:pt modelId="{105654A5-1658-4D3D-AD63-E445BF8F38B3}" type="pres">
      <dgm:prSet presAssocID="{143568A1-0158-4D18-8900-5BDDEF4EC1B9}" presName="ThreeNodes_3" presStyleLbl="node1" presStyleIdx="2" presStyleCnt="3">
        <dgm:presLayoutVars>
          <dgm:bulletEnabled val="1"/>
        </dgm:presLayoutVars>
      </dgm:prSet>
      <dgm:spPr/>
    </dgm:pt>
    <dgm:pt modelId="{6F1B55CC-6A6F-4CA8-BA18-5687F05EFDA8}" type="pres">
      <dgm:prSet presAssocID="{143568A1-0158-4D18-8900-5BDDEF4EC1B9}" presName="ThreeConn_1-2" presStyleLbl="fgAccFollowNode1" presStyleIdx="0" presStyleCnt="2">
        <dgm:presLayoutVars>
          <dgm:bulletEnabled val="1"/>
        </dgm:presLayoutVars>
      </dgm:prSet>
      <dgm:spPr/>
    </dgm:pt>
    <dgm:pt modelId="{54F12E9C-394C-4ACD-B7A7-781331F2A447}" type="pres">
      <dgm:prSet presAssocID="{143568A1-0158-4D18-8900-5BDDEF4EC1B9}" presName="ThreeConn_2-3" presStyleLbl="fgAccFollowNode1" presStyleIdx="1" presStyleCnt="2">
        <dgm:presLayoutVars>
          <dgm:bulletEnabled val="1"/>
        </dgm:presLayoutVars>
      </dgm:prSet>
      <dgm:spPr/>
    </dgm:pt>
    <dgm:pt modelId="{A3440B87-C7CA-4666-B146-2B6E1880227B}" type="pres">
      <dgm:prSet presAssocID="{143568A1-0158-4D18-8900-5BDDEF4EC1B9}" presName="ThreeNodes_1_text" presStyleLbl="node1" presStyleIdx="2" presStyleCnt="3">
        <dgm:presLayoutVars>
          <dgm:bulletEnabled val="1"/>
        </dgm:presLayoutVars>
      </dgm:prSet>
      <dgm:spPr/>
    </dgm:pt>
    <dgm:pt modelId="{2003809E-40FB-4095-96DF-EBBA261180B6}" type="pres">
      <dgm:prSet presAssocID="{143568A1-0158-4D18-8900-5BDDEF4EC1B9}" presName="ThreeNodes_2_text" presStyleLbl="node1" presStyleIdx="2" presStyleCnt="3">
        <dgm:presLayoutVars>
          <dgm:bulletEnabled val="1"/>
        </dgm:presLayoutVars>
      </dgm:prSet>
      <dgm:spPr/>
    </dgm:pt>
    <dgm:pt modelId="{1057E8EA-03F7-45A4-9FC3-1F1689F2143F}" type="pres">
      <dgm:prSet presAssocID="{143568A1-0158-4D18-8900-5BDDEF4EC1B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7DEBF69-F652-4178-A0F7-3C03504F58AE}" type="presOf" srcId="{3859868F-3E8A-473C-AF8D-0AB04F199AB9}" destId="{105654A5-1658-4D3D-AD63-E445BF8F38B3}" srcOrd="0" destOrd="0" presId="urn:microsoft.com/office/officeart/2005/8/layout/vProcess5"/>
    <dgm:cxn modelId="{7ECFA74D-991C-4D3C-BC54-5A77F5E9CCA2}" srcId="{143568A1-0158-4D18-8900-5BDDEF4EC1B9}" destId="{3859868F-3E8A-473C-AF8D-0AB04F199AB9}" srcOrd="2" destOrd="0" parTransId="{0141FF5F-90E2-48BE-924F-776AE5D00E5C}" sibTransId="{BC79932E-07D6-40E9-9A2E-288E157A9437}"/>
    <dgm:cxn modelId="{A1882B78-72DD-4A08-88B3-28CA47321698}" srcId="{143568A1-0158-4D18-8900-5BDDEF4EC1B9}" destId="{9832B6CF-9307-42B5-96F7-DAFF0012E729}" srcOrd="1" destOrd="0" parTransId="{A23064AF-CE6A-4FD3-A73F-DADD63B3D0F0}" sibTransId="{E4227107-EFDE-4FD0-A569-29A825E01229}"/>
    <dgm:cxn modelId="{44155E8F-ECC8-460E-A765-1F462486DBA7}" type="presOf" srcId="{E4227107-EFDE-4FD0-A569-29A825E01229}" destId="{54F12E9C-394C-4ACD-B7A7-781331F2A447}" srcOrd="0" destOrd="0" presId="urn:microsoft.com/office/officeart/2005/8/layout/vProcess5"/>
    <dgm:cxn modelId="{F12C439B-7952-43EC-AEB9-B32BFE0F7FD0}" type="presOf" srcId="{9832B6CF-9307-42B5-96F7-DAFF0012E729}" destId="{2003809E-40FB-4095-96DF-EBBA261180B6}" srcOrd="1" destOrd="0" presId="urn:microsoft.com/office/officeart/2005/8/layout/vProcess5"/>
    <dgm:cxn modelId="{54291AC9-C0A0-4221-A784-2B275EE72004}" srcId="{143568A1-0158-4D18-8900-5BDDEF4EC1B9}" destId="{9DC2DCDF-12D9-4118-822F-AF9F8664B234}" srcOrd="0" destOrd="0" parTransId="{9D58C48A-075C-4DD0-B04C-D06DCD3A97DC}" sibTransId="{9B7FDB51-22CF-4A32-9861-07265E117771}"/>
    <dgm:cxn modelId="{0AE62ECB-014C-443A-A63B-80CF95F0FD0C}" type="presOf" srcId="{143568A1-0158-4D18-8900-5BDDEF4EC1B9}" destId="{AB0C5F27-1C03-443A-AF33-AE2E6C88AEE4}" srcOrd="0" destOrd="0" presId="urn:microsoft.com/office/officeart/2005/8/layout/vProcess5"/>
    <dgm:cxn modelId="{750EA3D0-5F26-40D3-9D47-5044BB7C12B1}" type="presOf" srcId="{9DC2DCDF-12D9-4118-822F-AF9F8664B234}" destId="{A937EC11-2F6B-4BF2-8AB1-163EE0804435}" srcOrd="0" destOrd="0" presId="urn:microsoft.com/office/officeart/2005/8/layout/vProcess5"/>
    <dgm:cxn modelId="{5CBB2AD9-F528-4EDB-86A5-C607459FFC96}" type="presOf" srcId="{9B7FDB51-22CF-4A32-9861-07265E117771}" destId="{6F1B55CC-6A6F-4CA8-BA18-5687F05EFDA8}" srcOrd="0" destOrd="0" presId="urn:microsoft.com/office/officeart/2005/8/layout/vProcess5"/>
    <dgm:cxn modelId="{356737E6-A95B-4774-9B9B-123BFBE09F32}" type="presOf" srcId="{9DC2DCDF-12D9-4118-822F-AF9F8664B234}" destId="{A3440B87-C7CA-4666-B146-2B6E1880227B}" srcOrd="1" destOrd="0" presId="urn:microsoft.com/office/officeart/2005/8/layout/vProcess5"/>
    <dgm:cxn modelId="{52B2E5E8-CB9D-4969-B947-582F48B19499}" type="presOf" srcId="{3859868F-3E8A-473C-AF8D-0AB04F199AB9}" destId="{1057E8EA-03F7-45A4-9FC3-1F1689F2143F}" srcOrd="1" destOrd="0" presId="urn:microsoft.com/office/officeart/2005/8/layout/vProcess5"/>
    <dgm:cxn modelId="{4A644EFA-5739-4540-B15E-D57FC382E8EE}" type="presOf" srcId="{9832B6CF-9307-42B5-96F7-DAFF0012E729}" destId="{11AFBA0B-C53A-459C-9F57-8F099D5A0AD5}" srcOrd="0" destOrd="0" presId="urn:microsoft.com/office/officeart/2005/8/layout/vProcess5"/>
    <dgm:cxn modelId="{F1575F4F-49DE-4758-BEE5-57C372ABED22}" type="presParOf" srcId="{AB0C5F27-1C03-443A-AF33-AE2E6C88AEE4}" destId="{3E9DB7EA-14DB-41D4-AFD5-79BB621280B4}" srcOrd="0" destOrd="0" presId="urn:microsoft.com/office/officeart/2005/8/layout/vProcess5"/>
    <dgm:cxn modelId="{E95301D2-2D61-467B-9159-D0F65D9EE6E7}" type="presParOf" srcId="{AB0C5F27-1C03-443A-AF33-AE2E6C88AEE4}" destId="{A937EC11-2F6B-4BF2-8AB1-163EE0804435}" srcOrd="1" destOrd="0" presId="urn:microsoft.com/office/officeart/2005/8/layout/vProcess5"/>
    <dgm:cxn modelId="{8BB8EFB9-4F67-47F2-B0D6-BE664EB4B876}" type="presParOf" srcId="{AB0C5F27-1C03-443A-AF33-AE2E6C88AEE4}" destId="{11AFBA0B-C53A-459C-9F57-8F099D5A0AD5}" srcOrd="2" destOrd="0" presId="urn:microsoft.com/office/officeart/2005/8/layout/vProcess5"/>
    <dgm:cxn modelId="{F9188273-618E-44FD-8497-62BDBC5C36B3}" type="presParOf" srcId="{AB0C5F27-1C03-443A-AF33-AE2E6C88AEE4}" destId="{105654A5-1658-4D3D-AD63-E445BF8F38B3}" srcOrd="3" destOrd="0" presId="urn:microsoft.com/office/officeart/2005/8/layout/vProcess5"/>
    <dgm:cxn modelId="{EA8F88A2-F289-4C0A-83E7-F9040D21137E}" type="presParOf" srcId="{AB0C5F27-1C03-443A-AF33-AE2E6C88AEE4}" destId="{6F1B55CC-6A6F-4CA8-BA18-5687F05EFDA8}" srcOrd="4" destOrd="0" presId="urn:microsoft.com/office/officeart/2005/8/layout/vProcess5"/>
    <dgm:cxn modelId="{B35247A5-F4C5-4652-B559-AF5B539FAEE0}" type="presParOf" srcId="{AB0C5F27-1C03-443A-AF33-AE2E6C88AEE4}" destId="{54F12E9C-394C-4ACD-B7A7-781331F2A447}" srcOrd="5" destOrd="0" presId="urn:microsoft.com/office/officeart/2005/8/layout/vProcess5"/>
    <dgm:cxn modelId="{C3223866-FCA9-4646-903A-95D08287DF24}" type="presParOf" srcId="{AB0C5F27-1C03-443A-AF33-AE2E6C88AEE4}" destId="{A3440B87-C7CA-4666-B146-2B6E1880227B}" srcOrd="6" destOrd="0" presId="urn:microsoft.com/office/officeart/2005/8/layout/vProcess5"/>
    <dgm:cxn modelId="{3EB96A94-4CFA-495F-9DED-612460E036BA}" type="presParOf" srcId="{AB0C5F27-1C03-443A-AF33-AE2E6C88AEE4}" destId="{2003809E-40FB-4095-96DF-EBBA261180B6}" srcOrd="7" destOrd="0" presId="urn:microsoft.com/office/officeart/2005/8/layout/vProcess5"/>
    <dgm:cxn modelId="{46CDEB45-7EC6-4B11-A0E7-85F019A2A561}" type="presParOf" srcId="{AB0C5F27-1C03-443A-AF33-AE2E6C88AEE4}" destId="{1057E8EA-03F7-45A4-9FC3-1F1689F2143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0AE3A-6269-40C5-867A-B22427AA08EE}">
      <dsp:nvSpPr>
        <dsp:cNvPr id="0" name=""/>
        <dsp:cNvSpPr/>
      </dsp:nvSpPr>
      <dsp:spPr>
        <a:xfrm>
          <a:off x="0" y="34161"/>
          <a:ext cx="5390148" cy="1750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0" kern="1200" baseline="0"/>
            <a:t>Personal growth (independence vs. family) </a:t>
          </a:r>
          <a:endParaRPr lang="en-US" sz="4400" kern="1200"/>
        </a:p>
      </dsp:txBody>
      <dsp:txXfrm>
        <a:off x="85444" y="119605"/>
        <a:ext cx="5219260" cy="1579432"/>
      </dsp:txXfrm>
    </dsp:sp>
    <dsp:sp modelId="{0543CB6E-5F7E-48B3-9336-2201131E6CF5}">
      <dsp:nvSpPr>
        <dsp:cNvPr id="0" name=""/>
        <dsp:cNvSpPr/>
      </dsp:nvSpPr>
      <dsp:spPr>
        <a:xfrm>
          <a:off x="0" y="1911201"/>
          <a:ext cx="5390148" cy="1750320"/>
        </a:xfrm>
        <a:prstGeom prst="roundRect">
          <a:avLst/>
        </a:prstGeom>
        <a:solidFill>
          <a:schemeClr val="accent2">
            <a:hueOff val="-638765"/>
            <a:satOff val="-59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0" kern="1200" baseline="0"/>
            <a:t>Cultural shifts (gender equality, LGBT) </a:t>
          </a:r>
          <a:endParaRPr lang="en-US" sz="4400" kern="1200"/>
        </a:p>
      </dsp:txBody>
      <dsp:txXfrm>
        <a:off x="85444" y="1996645"/>
        <a:ext cx="5219260" cy="1579432"/>
      </dsp:txXfrm>
    </dsp:sp>
    <dsp:sp modelId="{362BDDE2-BFD9-44A6-BB96-37B170D2AE1B}">
      <dsp:nvSpPr>
        <dsp:cNvPr id="0" name=""/>
        <dsp:cNvSpPr/>
      </dsp:nvSpPr>
      <dsp:spPr>
        <a:xfrm>
          <a:off x="0" y="3788241"/>
          <a:ext cx="5390148" cy="1750320"/>
        </a:xfrm>
        <a:prstGeom prst="roundRect">
          <a:avLst/>
        </a:prstGeom>
        <a:solidFill>
          <a:schemeClr val="accent2">
            <a:hueOff val="-1277530"/>
            <a:satOff val="-1196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400" b="0" kern="1200" baseline="0"/>
            <a:t>Technological advancements (privacy, connectivity)</a:t>
          </a:r>
          <a:endParaRPr lang="en-US" sz="4400" kern="1200"/>
        </a:p>
      </dsp:txBody>
      <dsp:txXfrm>
        <a:off x="85444" y="3873685"/>
        <a:ext cx="5219260" cy="15794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434EA8-DC8A-494E-B1DF-9503386589F1}">
      <dsp:nvSpPr>
        <dsp:cNvPr id="0" name=""/>
        <dsp:cNvSpPr/>
      </dsp:nvSpPr>
      <dsp:spPr>
        <a:xfrm>
          <a:off x="0" y="639448"/>
          <a:ext cx="3015853" cy="1915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098B28-42FB-4ACC-8BD4-9DFB6158982C}">
      <dsp:nvSpPr>
        <dsp:cNvPr id="0" name=""/>
        <dsp:cNvSpPr/>
      </dsp:nvSpPr>
      <dsp:spPr>
        <a:xfrm>
          <a:off x="335094" y="957788"/>
          <a:ext cx="3015853" cy="1915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b="0" kern="1200" baseline="0"/>
            <a:t>Personal development </a:t>
          </a:r>
          <a:endParaRPr lang="en-US" sz="5100" kern="1200"/>
        </a:p>
      </dsp:txBody>
      <dsp:txXfrm>
        <a:off x="391184" y="1013878"/>
        <a:ext cx="2903673" cy="1802887"/>
      </dsp:txXfrm>
    </dsp:sp>
    <dsp:sp modelId="{05C14D21-4C47-446D-9C9C-5E0964157FF0}">
      <dsp:nvSpPr>
        <dsp:cNvPr id="0" name=""/>
        <dsp:cNvSpPr/>
      </dsp:nvSpPr>
      <dsp:spPr>
        <a:xfrm>
          <a:off x="3686043" y="639448"/>
          <a:ext cx="3015853" cy="1915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E490C-5F36-4390-A2AA-2D0748CF0D52}">
      <dsp:nvSpPr>
        <dsp:cNvPr id="0" name=""/>
        <dsp:cNvSpPr/>
      </dsp:nvSpPr>
      <dsp:spPr>
        <a:xfrm>
          <a:off x="4021138" y="957788"/>
          <a:ext cx="3015853" cy="1915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b="0" kern="1200" baseline="0"/>
            <a:t>Interpersonal relationships </a:t>
          </a:r>
          <a:endParaRPr lang="en-US" sz="5100" kern="1200"/>
        </a:p>
      </dsp:txBody>
      <dsp:txXfrm>
        <a:off x="4077228" y="1013878"/>
        <a:ext cx="2903673" cy="1802887"/>
      </dsp:txXfrm>
    </dsp:sp>
    <dsp:sp modelId="{B1F9944F-7B34-44E4-833F-63D44925D4F5}">
      <dsp:nvSpPr>
        <dsp:cNvPr id="0" name=""/>
        <dsp:cNvSpPr/>
      </dsp:nvSpPr>
      <dsp:spPr>
        <a:xfrm>
          <a:off x="7372086" y="639448"/>
          <a:ext cx="3015853" cy="19150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CA0E66-69D9-4895-A330-5C89CE271331}">
      <dsp:nvSpPr>
        <dsp:cNvPr id="0" name=""/>
        <dsp:cNvSpPr/>
      </dsp:nvSpPr>
      <dsp:spPr>
        <a:xfrm>
          <a:off x="7707181" y="957788"/>
          <a:ext cx="3015853" cy="19150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b="0" kern="1200" baseline="0"/>
            <a:t>Policy and leadership</a:t>
          </a:r>
          <a:endParaRPr lang="en-US" sz="5100" kern="1200"/>
        </a:p>
      </dsp:txBody>
      <dsp:txXfrm>
        <a:off x="7763271" y="1013878"/>
        <a:ext cx="2903673" cy="18028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7EC11-2F6B-4BF2-8AB1-163EE0804435}">
      <dsp:nvSpPr>
        <dsp:cNvPr id="0" name=""/>
        <dsp:cNvSpPr/>
      </dsp:nvSpPr>
      <dsp:spPr>
        <a:xfrm>
          <a:off x="0" y="0"/>
          <a:ext cx="8783112" cy="1148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kern="1200" baseline="0" dirty="0"/>
            <a:t>Values are fluid and dynamic </a:t>
          </a:r>
          <a:endParaRPr lang="en-US" sz="3400" kern="1200" dirty="0"/>
        </a:p>
      </dsp:txBody>
      <dsp:txXfrm>
        <a:off x="33633" y="33633"/>
        <a:ext cx="7543989" cy="1081050"/>
      </dsp:txXfrm>
    </dsp:sp>
    <dsp:sp modelId="{11AFBA0B-C53A-459C-9F57-8F099D5A0AD5}">
      <dsp:nvSpPr>
        <dsp:cNvPr id="0" name=""/>
        <dsp:cNvSpPr/>
      </dsp:nvSpPr>
      <dsp:spPr>
        <a:xfrm>
          <a:off x="774980" y="1339702"/>
          <a:ext cx="8783112" cy="1148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kern="1200" baseline="0" dirty="0"/>
            <a:t>Influences: Personal experiences, societal shifts, quest for knowledge </a:t>
          </a:r>
          <a:endParaRPr lang="en-US" sz="3400" kern="1200" dirty="0"/>
        </a:p>
      </dsp:txBody>
      <dsp:txXfrm>
        <a:off x="808613" y="1373335"/>
        <a:ext cx="7194460" cy="1081050"/>
      </dsp:txXfrm>
    </dsp:sp>
    <dsp:sp modelId="{105654A5-1658-4D3D-AD63-E445BF8F38B3}">
      <dsp:nvSpPr>
        <dsp:cNvPr id="0" name=""/>
        <dsp:cNvSpPr/>
      </dsp:nvSpPr>
      <dsp:spPr>
        <a:xfrm>
          <a:off x="1549961" y="2679405"/>
          <a:ext cx="8783112" cy="11483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400" b="0" kern="1200" baseline="0" dirty="0"/>
            <a:t>Embracing change for personal growth and empathy</a:t>
          </a:r>
          <a:endParaRPr lang="en-US" sz="3400" kern="1200" dirty="0"/>
        </a:p>
      </dsp:txBody>
      <dsp:txXfrm>
        <a:off x="1583594" y="2713038"/>
        <a:ext cx="7194460" cy="1081050"/>
      </dsp:txXfrm>
    </dsp:sp>
    <dsp:sp modelId="{6F1B55CC-6A6F-4CA8-BA18-5687F05EFDA8}">
      <dsp:nvSpPr>
        <dsp:cNvPr id="0" name=""/>
        <dsp:cNvSpPr/>
      </dsp:nvSpPr>
      <dsp:spPr>
        <a:xfrm>
          <a:off x="8036707" y="870806"/>
          <a:ext cx="746405" cy="746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204648" y="870806"/>
        <a:ext cx="410523" cy="561670"/>
      </dsp:txXfrm>
    </dsp:sp>
    <dsp:sp modelId="{54F12E9C-394C-4ACD-B7A7-781331F2A447}">
      <dsp:nvSpPr>
        <dsp:cNvPr id="0" name=""/>
        <dsp:cNvSpPr/>
      </dsp:nvSpPr>
      <dsp:spPr>
        <a:xfrm>
          <a:off x="8811687" y="2202854"/>
          <a:ext cx="746405" cy="74640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979628" y="2202854"/>
        <a:ext cx="410523" cy="5616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A35EAA-ED80-4FF1-942C-82B1D483AF60}"/>
              </a:ext>
            </a:extLst>
          </p:cNvPr>
          <p:cNvSpPr/>
          <p:nvPr/>
        </p:nvSpPr>
        <p:spPr>
          <a:xfrm rot="21133683" flipH="1">
            <a:off x="977627" y="481134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415F49B-3CBC-46CF-AFB5-988852D0479E}"/>
              </a:ext>
            </a:extLst>
          </p:cNvPr>
          <p:cNvSpPr/>
          <p:nvPr/>
        </p:nvSpPr>
        <p:spPr>
          <a:xfrm rot="21133683" flipH="1">
            <a:off x="1010574" y="456230"/>
            <a:ext cx="9378187" cy="523858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0FF0C0-FC1A-4C5B-9FE5-09BA33FF7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392" y="1398181"/>
            <a:ext cx="7134446" cy="2870791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989092-15F8-4341-8D94-9E799301C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0835" y="5135527"/>
            <a:ext cx="4397164" cy="1057938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7328B-E858-4921-99C2-3B0BE1724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81296-9B7B-4EF3-89B3-8B33E6070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FE59-6CD1-4D0F-8A06-10CA2D383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981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39E3-FB89-4585-A22D-15851E8DE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4B498-70D2-4956-A576-83345B38D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A84CB-FF9E-43D6-8805-B4ABB520D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7EE14-0A60-428B-BC0E-A50951E0E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9A22-BBF2-4B23-B17F-B32AC87D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7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CC51B-E0BE-4D50-A04A-571F8BCA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99550" y="692150"/>
            <a:ext cx="2254250" cy="53099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F5607-7A89-4981-87F4-98BC7CE0A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692150"/>
            <a:ext cx="8108950" cy="53099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D5BE-275A-42D5-BCE1-357D5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25F9A-B406-4028-AC92-D12450519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70F0A-5147-4274-A0A1-BD2191794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684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AC77D-9BA0-4A3B-B823-2059DC3C3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811DB-C16F-4CED-97C6-73ABD71F3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D3C-7343-4DD7-B816-0D4D66BD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409C8-4D7C-40EE-A12E-59CB555C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22D5-7193-4F59-83B4-3C19E8B1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736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EFA1-A4AB-4CF4-B02E-57AAED571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1971" y="1709738"/>
            <a:ext cx="9165772" cy="29632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406C-F19A-4393-9AD1-A300A7E45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1971" y="4875028"/>
            <a:ext cx="9165772" cy="1052623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7AE7-47F6-4023-8D44-8BA1DAB0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B32FC-A974-44FC-9804-F871EE51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9ADE9-F40E-4E3B-AB8D-68CB1F485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38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4D816-3E01-4EFD-AD9C-783D674DA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53D69-34A7-451D-A902-5F6CD1334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20722" y="2095500"/>
            <a:ext cx="4999077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1E0E2-7D34-48E0-8795-546D2F00E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56" y="2095500"/>
            <a:ext cx="5072743" cy="39732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5476-6B6D-4BA3-919B-5335D642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B6D41-07E2-4F6D-BB39-217957FE7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E0CA9C-BFED-484F-B765-EA8CE4B4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854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4AD2-5208-4201-90A7-F9618761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02129"/>
            <a:ext cx="10326688" cy="11256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FF53-BE24-42E9-BA12-BC5863CBF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1827804"/>
            <a:ext cx="4968875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84776-6678-4D27-9BE9-5D83FC9E8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2642191"/>
            <a:ext cx="4968875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CA2E2-5B30-43B4-8FCD-23015451F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1054" y="1827804"/>
            <a:ext cx="5087034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A7B7A1-E670-4E7E-AEBA-340893DE8E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1054" y="2642191"/>
            <a:ext cx="5087034" cy="340241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4D3AE-982A-4CC3-8456-4D4B0E35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FE3087-09F9-4436-8236-8693EA498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13CB-0E24-4F96-AF8C-EE269ACCE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3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CAD1C-D319-4A48-8DF9-50699231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3D0181-83E0-4AB1-B372-24D6C075B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0352C-6317-4DD0-84C4-AE7DDAC55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8F340C5-9EBB-43D9-91F5-F767DBD59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01240" y="1130240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CC812-F2A9-46D4-9B78-6659C68E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2671" y="1932214"/>
            <a:ext cx="6966858" cy="309154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7A37F60-69E7-41AC-BC9A-9DBC3B57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492880">
            <a:off x="2455668" y="1103025"/>
            <a:ext cx="8982171" cy="5009917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410902 w 1087836"/>
              <a:gd name="connsiteY0" fmla="*/ 719810 h 719810"/>
              <a:gd name="connsiteX1" fmla="*/ 556253 w 1087836"/>
              <a:gd name="connsiteY1" fmla="*/ 631133 h 719810"/>
              <a:gd name="connsiteX2" fmla="*/ 947069 w 1087836"/>
              <a:gd name="connsiteY2" fmla="*/ 542739 h 719810"/>
              <a:gd name="connsiteX3" fmla="*/ 1080795 w 1087836"/>
              <a:gd name="connsiteY3" fmla="*/ 251657 h 719810"/>
              <a:gd name="connsiteX4" fmla="*/ 800760 w 1087836"/>
              <a:gd name="connsiteY4" fmla="*/ 6 h 719810"/>
              <a:gd name="connsiteX5" fmla="*/ 5261 w 1087836"/>
              <a:gd name="connsiteY5" fmla="*/ 248982 h 719810"/>
              <a:gd name="connsiteX6" fmla="*/ 343560 w 1087836"/>
              <a:gd name="connsiteY6" fmla="*/ 645039 h 719810"/>
              <a:gd name="connsiteX7" fmla="*/ 410902 w 1087836"/>
              <a:gd name="connsiteY7" fmla="*/ 719810 h 719810"/>
              <a:gd name="connsiteX0" fmla="*/ 412791 w 1089725"/>
              <a:gd name="connsiteY0" fmla="*/ 726835 h 726835"/>
              <a:gd name="connsiteX1" fmla="*/ 558142 w 1089725"/>
              <a:gd name="connsiteY1" fmla="*/ 638158 h 726835"/>
              <a:gd name="connsiteX2" fmla="*/ 948958 w 1089725"/>
              <a:gd name="connsiteY2" fmla="*/ 549764 h 726835"/>
              <a:gd name="connsiteX3" fmla="*/ 1082684 w 1089725"/>
              <a:gd name="connsiteY3" fmla="*/ 258682 h 726835"/>
              <a:gd name="connsiteX4" fmla="*/ 802649 w 1089725"/>
              <a:gd name="connsiteY4" fmla="*/ 7031 h 726835"/>
              <a:gd name="connsiteX5" fmla="*/ 171027 w 1089725"/>
              <a:gd name="connsiteY5" fmla="*/ 85967 h 726835"/>
              <a:gd name="connsiteX6" fmla="*/ 7150 w 1089725"/>
              <a:gd name="connsiteY6" fmla="*/ 256007 h 726835"/>
              <a:gd name="connsiteX7" fmla="*/ 345449 w 1089725"/>
              <a:gd name="connsiteY7" fmla="*/ 652064 h 726835"/>
              <a:gd name="connsiteX8" fmla="*/ 412791 w 1089725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9002 w 1085936"/>
              <a:gd name="connsiteY0" fmla="*/ 726835 h 726835"/>
              <a:gd name="connsiteX1" fmla="*/ 554353 w 1085936"/>
              <a:gd name="connsiteY1" fmla="*/ 638158 h 726835"/>
              <a:gd name="connsiteX2" fmla="*/ 945169 w 1085936"/>
              <a:gd name="connsiteY2" fmla="*/ 549764 h 726835"/>
              <a:gd name="connsiteX3" fmla="*/ 1078895 w 1085936"/>
              <a:gd name="connsiteY3" fmla="*/ 258682 h 726835"/>
              <a:gd name="connsiteX4" fmla="*/ 798860 w 1085936"/>
              <a:gd name="connsiteY4" fmla="*/ 7031 h 726835"/>
              <a:gd name="connsiteX5" fmla="*/ 167238 w 1085936"/>
              <a:gd name="connsiteY5" fmla="*/ 85967 h 726835"/>
              <a:gd name="connsiteX6" fmla="*/ 7460 w 1085936"/>
              <a:gd name="connsiteY6" fmla="*/ 285590 h 726835"/>
              <a:gd name="connsiteX7" fmla="*/ 341660 w 1085936"/>
              <a:gd name="connsiteY7" fmla="*/ 652064 h 726835"/>
              <a:gd name="connsiteX8" fmla="*/ 409002 w 1085936"/>
              <a:gd name="connsiteY8" fmla="*/ 726835 h 726835"/>
              <a:gd name="connsiteX0" fmla="*/ 407340 w 1084274"/>
              <a:gd name="connsiteY0" fmla="*/ 726835 h 726835"/>
              <a:gd name="connsiteX1" fmla="*/ 552691 w 1084274"/>
              <a:gd name="connsiteY1" fmla="*/ 638158 h 726835"/>
              <a:gd name="connsiteX2" fmla="*/ 943507 w 1084274"/>
              <a:gd name="connsiteY2" fmla="*/ 549764 h 726835"/>
              <a:gd name="connsiteX3" fmla="*/ 1077233 w 1084274"/>
              <a:gd name="connsiteY3" fmla="*/ 258682 h 726835"/>
              <a:gd name="connsiteX4" fmla="*/ 797198 w 1084274"/>
              <a:gd name="connsiteY4" fmla="*/ 7031 h 726835"/>
              <a:gd name="connsiteX5" fmla="*/ 165576 w 1084274"/>
              <a:gd name="connsiteY5" fmla="*/ 85967 h 726835"/>
              <a:gd name="connsiteX6" fmla="*/ 5798 w 1084274"/>
              <a:gd name="connsiteY6" fmla="*/ 285590 h 726835"/>
              <a:gd name="connsiteX7" fmla="*/ 339998 w 1084274"/>
              <a:gd name="connsiteY7" fmla="*/ 652064 h 726835"/>
              <a:gd name="connsiteX8" fmla="*/ 407340 w 1084274"/>
              <a:gd name="connsiteY8" fmla="*/ 726835 h 726835"/>
              <a:gd name="connsiteX0" fmla="*/ 405193 w 1082127"/>
              <a:gd name="connsiteY0" fmla="*/ 726835 h 726835"/>
              <a:gd name="connsiteX1" fmla="*/ 550544 w 1082127"/>
              <a:gd name="connsiteY1" fmla="*/ 638158 h 726835"/>
              <a:gd name="connsiteX2" fmla="*/ 941360 w 1082127"/>
              <a:gd name="connsiteY2" fmla="*/ 549764 h 726835"/>
              <a:gd name="connsiteX3" fmla="*/ 1075086 w 1082127"/>
              <a:gd name="connsiteY3" fmla="*/ 258682 h 726835"/>
              <a:gd name="connsiteX4" fmla="*/ 795051 w 1082127"/>
              <a:gd name="connsiteY4" fmla="*/ 7031 h 726835"/>
              <a:gd name="connsiteX5" fmla="*/ 163429 w 1082127"/>
              <a:gd name="connsiteY5" fmla="*/ 85967 h 726835"/>
              <a:gd name="connsiteX6" fmla="*/ 5959 w 1082127"/>
              <a:gd name="connsiteY6" fmla="*/ 336874 h 726835"/>
              <a:gd name="connsiteX7" fmla="*/ 337851 w 1082127"/>
              <a:gd name="connsiteY7" fmla="*/ 652064 h 726835"/>
              <a:gd name="connsiteX8" fmla="*/ 405193 w 1082127"/>
              <a:gd name="connsiteY8" fmla="*/ 726835 h 726835"/>
              <a:gd name="connsiteX0" fmla="*/ 405097 w 1082031"/>
              <a:gd name="connsiteY0" fmla="*/ 727553 h 727553"/>
              <a:gd name="connsiteX1" fmla="*/ 550448 w 1082031"/>
              <a:gd name="connsiteY1" fmla="*/ 638876 h 727553"/>
              <a:gd name="connsiteX2" fmla="*/ 941264 w 1082031"/>
              <a:gd name="connsiteY2" fmla="*/ 550482 h 727553"/>
              <a:gd name="connsiteX3" fmla="*/ 1074990 w 1082031"/>
              <a:gd name="connsiteY3" fmla="*/ 259400 h 727553"/>
              <a:gd name="connsiteX4" fmla="*/ 794955 w 1082031"/>
              <a:gd name="connsiteY4" fmla="*/ 7749 h 727553"/>
              <a:gd name="connsiteX5" fmla="*/ 164686 w 1082031"/>
              <a:gd name="connsiteY5" fmla="*/ 81610 h 727553"/>
              <a:gd name="connsiteX6" fmla="*/ 5863 w 1082031"/>
              <a:gd name="connsiteY6" fmla="*/ 337592 h 727553"/>
              <a:gd name="connsiteX7" fmla="*/ 337755 w 1082031"/>
              <a:gd name="connsiteY7" fmla="*/ 652782 h 727553"/>
              <a:gd name="connsiteX8" fmla="*/ 405097 w 1082031"/>
              <a:gd name="connsiteY8" fmla="*/ 727553 h 727553"/>
              <a:gd name="connsiteX0" fmla="*/ 427815 w 1104749"/>
              <a:gd name="connsiteY0" fmla="*/ 727553 h 727553"/>
              <a:gd name="connsiteX1" fmla="*/ 573166 w 1104749"/>
              <a:gd name="connsiteY1" fmla="*/ 638876 h 727553"/>
              <a:gd name="connsiteX2" fmla="*/ 963982 w 1104749"/>
              <a:gd name="connsiteY2" fmla="*/ 550482 h 727553"/>
              <a:gd name="connsiteX3" fmla="*/ 1097708 w 1104749"/>
              <a:gd name="connsiteY3" fmla="*/ 259400 h 727553"/>
              <a:gd name="connsiteX4" fmla="*/ 817673 w 1104749"/>
              <a:gd name="connsiteY4" fmla="*/ 7749 h 727553"/>
              <a:gd name="connsiteX5" fmla="*/ 187404 w 1104749"/>
              <a:gd name="connsiteY5" fmla="*/ 81610 h 727553"/>
              <a:gd name="connsiteX6" fmla="*/ 4537 w 1104749"/>
              <a:gd name="connsiteY6" fmla="*/ 344274 h 727553"/>
              <a:gd name="connsiteX7" fmla="*/ 360473 w 1104749"/>
              <a:gd name="connsiteY7" fmla="*/ 652782 h 727553"/>
              <a:gd name="connsiteX8" fmla="*/ 427815 w 1104749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23278 w 1100212"/>
              <a:gd name="connsiteY0" fmla="*/ 727553 h 727553"/>
              <a:gd name="connsiteX1" fmla="*/ 568629 w 1100212"/>
              <a:gd name="connsiteY1" fmla="*/ 638876 h 727553"/>
              <a:gd name="connsiteX2" fmla="*/ 959445 w 1100212"/>
              <a:gd name="connsiteY2" fmla="*/ 550482 h 727553"/>
              <a:gd name="connsiteX3" fmla="*/ 1093171 w 1100212"/>
              <a:gd name="connsiteY3" fmla="*/ 259400 h 727553"/>
              <a:gd name="connsiteX4" fmla="*/ 813136 w 1100212"/>
              <a:gd name="connsiteY4" fmla="*/ 7749 h 727553"/>
              <a:gd name="connsiteX5" fmla="*/ 182867 w 1100212"/>
              <a:gd name="connsiteY5" fmla="*/ 81610 h 727553"/>
              <a:gd name="connsiteX6" fmla="*/ 0 w 1100212"/>
              <a:gd name="connsiteY6" fmla="*/ 344274 h 727553"/>
              <a:gd name="connsiteX7" fmla="*/ 355936 w 1100212"/>
              <a:gd name="connsiteY7" fmla="*/ 652782 h 727553"/>
              <a:gd name="connsiteX8" fmla="*/ 423278 w 1100212"/>
              <a:gd name="connsiteY8" fmla="*/ 727553 h 727553"/>
              <a:gd name="connsiteX0" fmla="*/ 437503 w 1114437"/>
              <a:gd name="connsiteY0" fmla="*/ 727553 h 727553"/>
              <a:gd name="connsiteX1" fmla="*/ 582854 w 1114437"/>
              <a:gd name="connsiteY1" fmla="*/ 638876 h 727553"/>
              <a:gd name="connsiteX2" fmla="*/ 973670 w 1114437"/>
              <a:gd name="connsiteY2" fmla="*/ 550482 h 727553"/>
              <a:gd name="connsiteX3" fmla="*/ 1107396 w 1114437"/>
              <a:gd name="connsiteY3" fmla="*/ 259400 h 727553"/>
              <a:gd name="connsiteX4" fmla="*/ 827361 w 1114437"/>
              <a:gd name="connsiteY4" fmla="*/ 7749 h 727553"/>
              <a:gd name="connsiteX5" fmla="*/ 197092 w 1114437"/>
              <a:gd name="connsiteY5" fmla="*/ 81610 h 727553"/>
              <a:gd name="connsiteX6" fmla="*/ 0 w 1114437"/>
              <a:gd name="connsiteY6" fmla="*/ 341962 h 727553"/>
              <a:gd name="connsiteX7" fmla="*/ 370161 w 1114437"/>
              <a:gd name="connsiteY7" fmla="*/ 652782 h 727553"/>
              <a:gd name="connsiteX8" fmla="*/ 437503 w 1114437"/>
              <a:gd name="connsiteY8" fmla="*/ 727553 h 727553"/>
              <a:gd name="connsiteX0" fmla="*/ 463684 w 1140618"/>
              <a:gd name="connsiteY0" fmla="*/ 727553 h 727553"/>
              <a:gd name="connsiteX1" fmla="*/ 609035 w 1140618"/>
              <a:gd name="connsiteY1" fmla="*/ 638876 h 727553"/>
              <a:gd name="connsiteX2" fmla="*/ 999851 w 1140618"/>
              <a:gd name="connsiteY2" fmla="*/ 550482 h 727553"/>
              <a:gd name="connsiteX3" fmla="*/ 1133577 w 1140618"/>
              <a:gd name="connsiteY3" fmla="*/ 259400 h 727553"/>
              <a:gd name="connsiteX4" fmla="*/ 853542 w 1140618"/>
              <a:gd name="connsiteY4" fmla="*/ 7749 h 727553"/>
              <a:gd name="connsiteX5" fmla="*/ 223273 w 1140618"/>
              <a:gd name="connsiteY5" fmla="*/ 81610 h 727553"/>
              <a:gd name="connsiteX6" fmla="*/ 0 w 1140618"/>
              <a:gd name="connsiteY6" fmla="*/ 343816 h 727553"/>
              <a:gd name="connsiteX7" fmla="*/ 396342 w 1140618"/>
              <a:gd name="connsiteY7" fmla="*/ 652782 h 727553"/>
              <a:gd name="connsiteX8" fmla="*/ 463684 w 1140618"/>
              <a:gd name="connsiteY8" fmla="*/ 727553 h 727553"/>
              <a:gd name="connsiteX0" fmla="*/ 463684 w 1140714"/>
              <a:gd name="connsiteY0" fmla="*/ 719277 h 719277"/>
              <a:gd name="connsiteX1" fmla="*/ 609035 w 1140714"/>
              <a:gd name="connsiteY1" fmla="*/ 630600 h 719277"/>
              <a:gd name="connsiteX2" fmla="*/ 999851 w 1140714"/>
              <a:gd name="connsiteY2" fmla="*/ 542206 h 719277"/>
              <a:gd name="connsiteX3" fmla="*/ 1133577 w 1140714"/>
              <a:gd name="connsiteY3" fmla="*/ 251124 h 719277"/>
              <a:gd name="connsiteX4" fmla="*/ 852002 w 1140714"/>
              <a:gd name="connsiteY4" fmla="*/ 8636 h 719277"/>
              <a:gd name="connsiteX5" fmla="*/ 223273 w 1140714"/>
              <a:gd name="connsiteY5" fmla="*/ 73334 h 719277"/>
              <a:gd name="connsiteX6" fmla="*/ 0 w 1140714"/>
              <a:gd name="connsiteY6" fmla="*/ 335540 h 719277"/>
              <a:gd name="connsiteX7" fmla="*/ 396342 w 1140714"/>
              <a:gd name="connsiteY7" fmla="*/ 644506 h 719277"/>
              <a:gd name="connsiteX8" fmla="*/ 463684 w 1140714"/>
              <a:gd name="connsiteY8" fmla="*/ 719277 h 719277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40714"/>
              <a:gd name="connsiteY0" fmla="*/ 721380 h 721380"/>
              <a:gd name="connsiteX1" fmla="*/ 609035 w 1140714"/>
              <a:gd name="connsiteY1" fmla="*/ 632703 h 721380"/>
              <a:gd name="connsiteX2" fmla="*/ 999851 w 1140714"/>
              <a:gd name="connsiteY2" fmla="*/ 544309 h 721380"/>
              <a:gd name="connsiteX3" fmla="*/ 1133577 w 1140714"/>
              <a:gd name="connsiteY3" fmla="*/ 253227 h 721380"/>
              <a:gd name="connsiteX4" fmla="*/ 852002 w 1140714"/>
              <a:gd name="connsiteY4" fmla="*/ 10739 h 721380"/>
              <a:gd name="connsiteX5" fmla="*/ 223273 w 1140714"/>
              <a:gd name="connsiteY5" fmla="*/ 64441 h 721380"/>
              <a:gd name="connsiteX6" fmla="*/ 0 w 1140714"/>
              <a:gd name="connsiteY6" fmla="*/ 337643 h 721380"/>
              <a:gd name="connsiteX7" fmla="*/ 396342 w 1140714"/>
              <a:gd name="connsiteY7" fmla="*/ 646609 h 721380"/>
              <a:gd name="connsiteX8" fmla="*/ 463684 w 1140714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8513"/>
              <a:gd name="connsiteY0" fmla="*/ 721380 h 721380"/>
              <a:gd name="connsiteX1" fmla="*/ 610575 w 1138513"/>
              <a:gd name="connsiteY1" fmla="*/ 643699 h 721380"/>
              <a:gd name="connsiteX2" fmla="*/ 999851 w 1138513"/>
              <a:gd name="connsiteY2" fmla="*/ 544309 h 721380"/>
              <a:gd name="connsiteX3" fmla="*/ 1133577 w 1138513"/>
              <a:gd name="connsiteY3" fmla="*/ 253227 h 721380"/>
              <a:gd name="connsiteX4" fmla="*/ 852002 w 1138513"/>
              <a:gd name="connsiteY4" fmla="*/ 10739 h 721380"/>
              <a:gd name="connsiteX5" fmla="*/ 223273 w 1138513"/>
              <a:gd name="connsiteY5" fmla="*/ 64441 h 721380"/>
              <a:gd name="connsiteX6" fmla="*/ 0 w 1138513"/>
              <a:gd name="connsiteY6" fmla="*/ 337643 h 721380"/>
              <a:gd name="connsiteX7" fmla="*/ 396342 w 1138513"/>
              <a:gd name="connsiteY7" fmla="*/ 646609 h 721380"/>
              <a:gd name="connsiteX8" fmla="*/ 463684 w 1138513"/>
              <a:gd name="connsiteY8" fmla="*/ 721380 h 721380"/>
              <a:gd name="connsiteX0" fmla="*/ 463684 w 1136732"/>
              <a:gd name="connsiteY0" fmla="*/ 721380 h 721380"/>
              <a:gd name="connsiteX1" fmla="*/ 610575 w 1136732"/>
              <a:gd name="connsiteY1" fmla="*/ 643699 h 721380"/>
              <a:gd name="connsiteX2" fmla="*/ 999851 w 1136732"/>
              <a:gd name="connsiteY2" fmla="*/ 544309 h 721380"/>
              <a:gd name="connsiteX3" fmla="*/ 1133577 w 1136732"/>
              <a:gd name="connsiteY3" fmla="*/ 253227 h 721380"/>
              <a:gd name="connsiteX4" fmla="*/ 852002 w 1136732"/>
              <a:gd name="connsiteY4" fmla="*/ 10739 h 721380"/>
              <a:gd name="connsiteX5" fmla="*/ 223273 w 1136732"/>
              <a:gd name="connsiteY5" fmla="*/ 64441 h 721380"/>
              <a:gd name="connsiteX6" fmla="*/ 0 w 1136732"/>
              <a:gd name="connsiteY6" fmla="*/ 337643 h 721380"/>
              <a:gd name="connsiteX7" fmla="*/ 396342 w 1136732"/>
              <a:gd name="connsiteY7" fmla="*/ 646609 h 721380"/>
              <a:gd name="connsiteX8" fmla="*/ 463684 w 1136732"/>
              <a:gd name="connsiteY8" fmla="*/ 721380 h 721380"/>
              <a:gd name="connsiteX0" fmla="*/ 463684 w 1121891"/>
              <a:gd name="connsiteY0" fmla="*/ 721255 h 721255"/>
              <a:gd name="connsiteX1" fmla="*/ 610575 w 1121891"/>
              <a:gd name="connsiteY1" fmla="*/ 643574 h 721255"/>
              <a:gd name="connsiteX2" fmla="*/ 999851 w 1121891"/>
              <a:gd name="connsiteY2" fmla="*/ 544184 h 721255"/>
              <a:gd name="connsiteX3" fmla="*/ 1118177 w 1121891"/>
              <a:gd name="connsiteY3" fmla="*/ 251269 h 721255"/>
              <a:gd name="connsiteX4" fmla="*/ 852002 w 1121891"/>
              <a:gd name="connsiteY4" fmla="*/ 10614 h 721255"/>
              <a:gd name="connsiteX5" fmla="*/ 223273 w 1121891"/>
              <a:gd name="connsiteY5" fmla="*/ 64316 h 721255"/>
              <a:gd name="connsiteX6" fmla="*/ 0 w 1121891"/>
              <a:gd name="connsiteY6" fmla="*/ 337518 h 721255"/>
              <a:gd name="connsiteX7" fmla="*/ 396342 w 1121891"/>
              <a:gd name="connsiteY7" fmla="*/ 646484 h 721255"/>
              <a:gd name="connsiteX8" fmla="*/ 463684 w 1121891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864"/>
              <a:gd name="connsiteY0" fmla="*/ 721255 h 721255"/>
              <a:gd name="connsiteX1" fmla="*/ 610575 w 1123864"/>
              <a:gd name="connsiteY1" fmla="*/ 643574 h 721255"/>
              <a:gd name="connsiteX2" fmla="*/ 999851 w 1123864"/>
              <a:gd name="connsiteY2" fmla="*/ 549682 h 721255"/>
              <a:gd name="connsiteX3" fmla="*/ 1118177 w 1123864"/>
              <a:gd name="connsiteY3" fmla="*/ 251269 h 721255"/>
              <a:gd name="connsiteX4" fmla="*/ 852002 w 1123864"/>
              <a:gd name="connsiteY4" fmla="*/ 10614 h 721255"/>
              <a:gd name="connsiteX5" fmla="*/ 223273 w 1123864"/>
              <a:gd name="connsiteY5" fmla="*/ 64316 h 721255"/>
              <a:gd name="connsiteX6" fmla="*/ 0 w 1123864"/>
              <a:gd name="connsiteY6" fmla="*/ 337518 h 721255"/>
              <a:gd name="connsiteX7" fmla="*/ 396342 w 1123864"/>
              <a:gd name="connsiteY7" fmla="*/ 646484 h 721255"/>
              <a:gd name="connsiteX8" fmla="*/ 463684 w 1123864"/>
              <a:gd name="connsiteY8" fmla="*/ 721255 h 721255"/>
              <a:gd name="connsiteX0" fmla="*/ 463684 w 1123354"/>
              <a:gd name="connsiteY0" fmla="*/ 721255 h 721255"/>
              <a:gd name="connsiteX1" fmla="*/ 610575 w 1123354"/>
              <a:gd name="connsiteY1" fmla="*/ 643574 h 721255"/>
              <a:gd name="connsiteX2" fmla="*/ 999851 w 1123354"/>
              <a:gd name="connsiteY2" fmla="*/ 549682 h 721255"/>
              <a:gd name="connsiteX3" fmla="*/ 1118177 w 1123354"/>
              <a:gd name="connsiteY3" fmla="*/ 251269 h 721255"/>
              <a:gd name="connsiteX4" fmla="*/ 852002 w 1123354"/>
              <a:gd name="connsiteY4" fmla="*/ 10614 h 721255"/>
              <a:gd name="connsiteX5" fmla="*/ 223273 w 1123354"/>
              <a:gd name="connsiteY5" fmla="*/ 64316 h 721255"/>
              <a:gd name="connsiteX6" fmla="*/ 0 w 1123354"/>
              <a:gd name="connsiteY6" fmla="*/ 337518 h 721255"/>
              <a:gd name="connsiteX7" fmla="*/ 396342 w 1123354"/>
              <a:gd name="connsiteY7" fmla="*/ 646484 h 721255"/>
              <a:gd name="connsiteX8" fmla="*/ 463684 w 1123354"/>
              <a:gd name="connsiteY8" fmla="*/ 721255 h 721255"/>
              <a:gd name="connsiteX0" fmla="*/ 411324 w 1070994"/>
              <a:gd name="connsiteY0" fmla="*/ 721255 h 721255"/>
              <a:gd name="connsiteX1" fmla="*/ 558215 w 1070994"/>
              <a:gd name="connsiteY1" fmla="*/ 643574 h 721255"/>
              <a:gd name="connsiteX2" fmla="*/ 947491 w 1070994"/>
              <a:gd name="connsiteY2" fmla="*/ 549682 h 721255"/>
              <a:gd name="connsiteX3" fmla="*/ 1065817 w 1070994"/>
              <a:gd name="connsiteY3" fmla="*/ 251269 h 721255"/>
              <a:gd name="connsiteX4" fmla="*/ 799642 w 1070994"/>
              <a:gd name="connsiteY4" fmla="*/ 10614 h 721255"/>
              <a:gd name="connsiteX5" fmla="*/ 170913 w 1070994"/>
              <a:gd name="connsiteY5" fmla="*/ 64316 h 721255"/>
              <a:gd name="connsiteX6" fmla="*/ 0 w 1070994"/>
              <a:gd name="connsiteY6" fmla="*/ 339351 h 721255"/>
              <a:gd name="connsiteX7" fmla="*/ 343982 w 1070994"/>
              <a:gd name="connsiteY7" fmla="*/ 646484 h 721255"/>
              <a:gd name="connsiteX8" fmla="*/ 411324 w 107099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1255 h 721255"/>
              <a:gd name="connsiteX1" fmla="*/ 538195 w 1050974"/>
              <a:gd name="connsiteY1" fmla="*/ 643574 h 721255"/>
              <a:gd name="connsiteX2" fmla="*/ 927471 w 1050974"/>
              <a:gd name="connsiteY2" fmla="*/ 549682 h 721255"/>
              <a:gd name="connsiteX3" fmla="*/ 1045797 w 1050974"/>
              <a:gd name="connsiteY3" fmla="*/ 251269 h 721255"/>
              <a:gd name="connsiteX4" fmla="*/ 779622 w 1050974"/>
              <a:gd name="connsiteY4" fmla="*/ 10614 h 721255"/>
              <a:gd name="connsiteX5" fmla="*/ 150893 w 1050974"/>
              <a:gd name="connsiteY5" fmla="*/ 64316 h 721255"/>
              <a:gd name="connsiteX6" fmla="*/ 0 w 1050974"/>
              <a:gd name="connsiteY6" fmla="*/ 339351 h 721255"/>
              <a:gd name="connsiteX7" fmla="*/ 323962 w 1050974"/>
              <a:gd name="connsiteY7" fmla="*/ 646484 h 721255"/>
              <a:gd name="connsiteX8" fmla="*/ 391304 w 1050974"/>
              <a:gd name="connsiteY8" fmla="*/ 721255 h 721255"/>
              <a:gd name="connsiteX0" fmla="*/ 391304 w 1050974"/>
              <a:gd name="connsiteY0" fmla="*/ 723864 h 723864"/>
              <a:gd name="connsiteX1" fmla="*/ 538195 w 1050974"/>
              <a:gd name="connsiteY1" fmla="*/ 646183 h 723864"/>
              <a:gd name="connsiteX2" fmla="*/ 927471 w 1050974"/>
              <a:gd name="connsiteY2" fmla="*/ 552291 h 723864"/>
              <a:gd name="connsiteX3" fmla="*/ 1045797 w 1050974"/>
              <a:gd name="connsiteY3" fmla="*/ 253878 h 723864"/>
              <a:gd name="connsiteX4" fmla="*/ 779622 w 1050974"/>
              <a:gd name="connsiteY4" fmla="*/ 13223 h 723864"/>
              <a:gd name="connsiteX5" fmla="*/ 201713 w 1050974"/>
              <a:gd name="connsiteY5" fmla="*/ 55929 h 723864"/>
              <a:gd name="connsiteX6" fmla="*/ 0 w 1050974"/>
              <a:gd name="connsiteY6" fmla="*/ 341960 h 723864"/>
              <a:gd name="connsiteX7" fmla="*/ 323962 w 1050974"/>
              <a:gd name="connsiteY7" fmla="*/ 649093 h 723864"/>
              <a:gd name="connsiteX8" fmla="*/ 391304 w 1050974"/>
              <a:gd name="connsiteY8" fmla="*/ 723864 h 723864"/>
              <a:gd name="connsiteX0" fmla="*/ 391304 w 1050974"/>
              <a:gd name="connsiteY0" fmla="*/ 722931 h 722931"/>
              <a:gd name="connsiteX1" fmla="*/ 538195 w 1050974"/>
              <a:gd name="connsiteY1" fmla="*/ 645250 h 722931"/>
              <a:gd name="connsiteX2" fmla="*/ 927471 w 1050974"/>
              <a:gd name="connsiteY2" fmla="*/ 551358 h 722931"/>
              <a:gd name="connsiteX3" fmla="*/ 1045797 w 1050974"/>
              <a:gd name="connsiteY3" fmla="*/ 252945 h 722931"/>
              <a:gd name="connsiteX4" fmla="*/ 779622 w 1050974"/>
              <a:gd name="connsiteY4" fmla="*/ 12290 h 722931"/>
              <a:gd name="connsiteX5" fmla="*/ 215573 w 1050974"/>
              <a:gd name="connsiteY5" fmla="*/ 58661 h 722931"/>
              <a:gd name="connsiteX6" fmla="*/ 0 w 1050974"/>
              <a:gd name="connsiteY6" fmla="*/ 341027 h 722931"/>
              <a:gd name="connsiteX7" fmla="*/ 323962 w 1050974"/>
              <a:gd name="connsiteY7" fmla="*/ 648160 h 722931"/>
              <a:gd name="connsiteX8" fmla="*/ 391304 w 1050974"/>
              <a:gd name="connsiteY8" fmla="*/ 722931 h 722931"/>
              <a:gd name="connsiteX0" fmla="*/ 382064 w 1041734"/>
              <a:gd name="connsiteY0" fmla="*/ 722931 h 722931"/>
              <a:gd name="connsiteX1" fmla="*/ 528955 w 1041734"/>
              <a:gd name="connsiteY1" fmla="*/ 645250 h 722931"/>
              <a:gd name="connsiteX2" fmla="*/ 918231 w 1041734"/>
              <a:gd name="connsiteY2" fmla="*/ 551358 h 722931"/>
              <a:gd name="connsiteX3" fmla="*/ 1036557 w 1041734"/>
              <a:gd name="connsiteY3" fmla="*/ 252945 h 722931"/>
              <a:gd name="connsiteX4" fmla="*/ 770382 w 1041734"/>
              <a:gd name="connsiteY4" fmla="*/ 12290 h 722931"/>
              <a:gd name="connsiteX5" fmla="*/ 206333 w 1041734"/>
              <a:gd name="connsiteY5" fmla="*/ 58661 h 722931"/>
              <a:gd name="connsiteX6" fmla="*/ 0 w 1041734"/>
              <a:gd name="connsiteY6" fmla="*/ 342860 h 722931"/>
              <a:gd name="connsiteX7" fmla="*/ 314722 w 1041734"/>
              <a:gd name="connsiteY7" fmla="*/ 648160 h 722931"/>
              <a:gd name="connsiteX8" fmla="*/ 382064 w 1041734"/>
              <a:gd name="connsiteY8" fmla="*/ 722931 h 722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1734" h="722931">
                <a:moveTo>
                  <a:pt x="382064" y="722931"/>
                </a:moveTo>
                <a:cubicBezTo>
                  <a:pt x="406019" y="660055"/>
                  <a:pt x="439594" y="666515"/>
                  <a:pt x="528955" y="645250"/>
                </a:cubicBezTo>
                <a:cubicBezTo>
                  <a:pt x="618316" y="623985"/>
                  <a:pt x="833631" y="616742"/>
                  <a:pt x="918231" y="551358"/>
                </a:cubicBezTo>
                <a:cubicBezTo>
                  <a:pt x="1002831" y="485974"/>
                  <a:pt x="1059658" y="370279"/>
                  <a:pt x="1036557" y="252945"/>
                </a:cubicBezTo>
                <a:cubicBezTo>
                  <a:pt x="1013456" y="135611"/>
                  <a:pt x="908753" y="44671"/>
                  <a:pt x="770382" y="12290"/>
                </a:cubicBezTo>
                <a:cubicBezTo>
                  <a:pt x="632011" y="-20091"/>
                  <a:pt x="338916" y="17165"/>
                  <a:pt x="206333" y="58661"/>
                </a:cubicBezTo>
                <a:cubicBezTo>
                  <a:pt x="73750" y="100157"/>
                  <a:pt x="1822" y="199023"/>
                  <a:pt x="0" y="342860"/>
                </a:cubicBezTo>
                <a:cubicBezTo>
                  <a:pt x="27105" y="498943"/>
                  <a:pt x="87932" y="573770"/>
                  <a:pt x="314722" y="648160"/>
                </a:cubicBezTo>
                <a:cubicBezTo>
                  <a:pt x="367872" y="666162"/>
                  <a:pt x="382064" y="722931"/>
                  <a:pt x="382064" y="722931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76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6D441F-9FBB-4F90-987A-39793DE0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C92B1E-8D5D-45CA-9A8B-53E3B7FE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9E71-49A9-4CE9-AD1D-780A876B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560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53A-B2EE-4E20-9723-6BB0BBD50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53272"/>
            <a:ext cx="3932237" cy="173272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65AB-0DF3-4C86-AB5F-EB65021FD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5642" y="987425"/>
            <a:ext cx="593974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99FAE-8825-466D-9F1E-3B7BAED2C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8550"/>
            <a:ext cx="3932237" cy="35004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A6375-677F-4A58-B98D-18F3DEF8E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40F2C-7AE7-481B-856A-B3E26AE8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7C48C-9BD9-41CB-915E-A905B8869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14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B6DE4-025D-4D93-A5D0-FB458972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15915"/>
            <a:ext cx="3932237" cy="16700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3EE21-471F-4B7B-B7AF-192243A12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6B769-8E40-42E6-8F62-C4347B0CE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65744"/>
            <a:ext cx="3932237" cy="35032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84DC6-1AA3-4779-8EDF-F4A87750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91109-F4F8-4597-962C-A4F4B79606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7F83E-FAF9-43E1-95CC-6F4EDD76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D8C7B-B211-4BAF-9C05-09CF993B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699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AAE2DA9-9BAF-4D46-BC97-20425C5321FD}"/>
              </a:ext>
            </a:extLst>
          </p:cNvPr>
          <p:cNvSpPr/>
          <p:nvPr/>
        </p:nvSpPr>
        <p:spPr>
          <a:xfrm>
            <a:off x="372926" y="367993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68807" y="-29564"/>
                  <a:pt x="11499601" y="84193"/>
                </a:cubicBezTo>
                <a:lnTo>
                  <a:pt x="11496115" y="333210"/>
                </a:lnTo>
                <a:cubicBezTo>
                  <a:pt x="11496285" y="48943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89E99-8A12-4C4F-92F9-95B01D814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4" y="558209"/>
            <a:ext cx="10333075" cy="14141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11B211-A6C3-4384-AA0B-7A8561A53C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726" y="2089298"/>
            <a:ext cx="10333074" cy="3827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07E98-5ED3-41C2-BC39-EA8FB826A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7834" y="6356350"/>
            <a:ext cx="2604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1"/>
                </a:solidFill>
              </a:defRPr>
            </a:lvl1pPr>
          </a:lstStyle>
          <a:p>
            <a:fld id="{C1691109-F4F8-4597-962C-A4F4B796063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93049-EC55-4ABD-8F77-F5A84AE38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56153" y="6356350"/>
            <a:ext cx="34441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B6DF-CCDC-4ED0-A4B2-1512B668F4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0263" y="6356350"/>
            <a:ext cx="523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7C7FAD9F-AEE9-406E-B720-57D2B9DB281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2D2C6CA-56BB-4A08-A1E2-342F83955EDB}"/>
              </a:ext>
            </a:extLst>
          </p:cNvPr>
          <p:cNvSpPr/>
          <p:nvPr/>
        </p:nvSpPr>
        <p:spPr>
          <a:xfrm>
            <a:off x="403284" y="389461"/>
            <a:ext cx="11499601" cy="6203902"/>
          </a:xfrm>
          <a:custGeom>
            <a:avLst/>
            <a:gdLst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321880 w 11499601"/>
              <a:gd name="connsiteY17" fmla="*/ 5943328 h 6250474"/>
              <a:gd name="connsiteX18" fmla="*/ 2161451 w 11499601"/>
              <a:gd name="connsiteY18" fmla="*/ 5941720 h 6250474"/>
              <a:gd name="connsiteX19" fmla="*/ 1884575 w 11499601"/>
              <a:gd name="connsiteY19" fmla="*/ 5937508 h 6250474"/>
              <a:gd name="connsiteX20" fmla="*/ 1731597 w 11499601"/>
              <a:gd name="connsiteY20" fmla="*/ 5934968 h 6250474"/>
              <a:gd name="connsiteX21" fmla="*/ 1588500 w 11499601"/>
              <a:gd name="connsiteY21" fmla="*/ 5940418 h 6250474"/>
              <a:gd name="connsiteX22" fmla="*/ 671167 w 11499601"/>
              <a:gd name="connsiteY22" fmla="*/ 5948382 h 6250474"/>
              <a:gd name="connsiteX23" fmla="*/ 94741 w 11499601"/>
              <a:gd name="connsiteY23" fmla="*/ 5957415 h 6250474"/>
              <a:gd name="connsiteX24" fmla="*/ 37859 w 11499601"/>
              <a:gd name="connsiteY24" fmla="*/ 5876060 h 6250474"/>
              <a:gd name="connsiteX25" fmla="*/ 28975 w 11499601"/>
              <a:gd name="connsiteY25" fmla="*/ 2606888 h 6250474"/>
              <a:gd name="connsiteX26" fmla="*/ 33539 w 11499601"/>
              <a:gd name="connsiteY26" fmla="*/ 59860 h 6250474"/>
              <a:gd name="connsiteX27" fmla="*/ 39830 w 11499601"/>
              <a:gd name="connsiteY27" fmla="*/ 42028 h 6250474"/>
              <a:gd name="connsiteX28" fmla="*/ 88659 w 11499601"/>
              <a:gd name="connsiteY28" fmla="*/ 37282 h 6250474"/>
              <a:gd name="connsiteX29" fmla="*/ 301554 w 11499601"/>
              <a:gd name="connsiteY29" fmla="*/ 37282 h 6250474"/>
              <a:gd name="connsiteX30" fmla="*/ 416464 w 11499601"/>
              <a:gd name="connsiteY30" fmla="*/ 30725 h 6250474"/>
              <a:gd name="connsiteX31" fmla="*/ 907723 w 11499601"/>
              <a:gd name="connsiteY31" fmla="*/ 24269 h 6250474"/>
              <a:gd name="connsiteX32" fmla="*/ 3989089 w 11499601"/>
              <a:gd name="connsiteY32" fmla="*/ 29653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2161451 w 11499601"/>
              <a:gd name="connsiteY17" fmla="*/ 5941720 h 6250474"/>
              <a:gd name="connsiteX18" fmla="*/ 1884575 w 11499601"/>
              <a:gd name="connsiteY18" fmla="*/ 5937508 h 6250474"/>
              <a:gd name="connsiteX19" fmla="*/ 1731597 w 11499601"/>
              <a:gd name="connsiteY19" fmla="*/ 5934968 h 6250474"/>
              <a:gd name="connsiteX20" fmla="*/ 1588500 w 11499601"/>
              <a:gd name="connsiteY20" fmla="*/ 5940418 h 6250474"/>
              <a:gd name="connsiteX21" fmla="*/ 671167 w 11499601"/>
              <a:gd name="connsiteY21" fmla="*/ 5948382 h 6250474"/>
              <a:gd name="connsiteX22" fmla="*/ 94741 w 11499601"/>
              <a:gd name="connsiteY22" fmla="*/ 5957415 h 6250474"/>
              <a:gd name="connsiteX23" fmla="*/ 37859 w 11499601"/>
              <a:gd name="connsiteY23" fmla="*/ 5876060 h 6250474"/>
              <a:gd name="connsiteX24" fmla="*/ 28975 w 11499601"/>
              <a:gd name="connsiteY24" fmla="*/ 2606888 h 6250474"/>
              <a:gd name="connsiteX25" fmla="*/ 33539 w 11499601"/>
              <a:gd name="connsiteY25" fmla="*/ 59860 h 6250474"/>
              <a:gd name="connsiteX26" fmla="*/ 39830 w 11499601"/>
              <a:gd name="connsiteY26" fmla="*/ 42028 h 6250474"/>
              <a:gd name="connsiteX27" fmla="*/ 88659 w 11499601"/>
              <a:gd name="connsiteY27" fmla="*/ 37282 h 6250474"/>
              <a:gd name="connsiteX28" fmla="*/ 301554 w 11499601"/>
              <a:gd name="connsiteY28" fmla="*/ 37282 h 6250474"/>
              <a:gd name="connsiteX29" fmla="*/ 416464 w 11499601"/>
              <a:gd name="connsiteY29" fmla="*/ 30725 h 6250474"/>
              <a:gd name="connsiteX30" fmla="*/ 907723 w 11499601"/>
              <a:gd name="connsiteY30" fmla="*/ 24269 h 6250474"/>
              <a:gd name="connsiteX31" fmla="*/ 3989089 w 11499601"/>
              <a:gd name="connsiteY31" fmla="*/ 29653 h 6250474"/>
              <a:gd name="connsiteX32" fmla="*/ 9680053 w 11499601"/>
              <a:gd name="connsiteY32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5021779 w 11499601"/>
              <a:gd name="connsiteY10" fmla="*/ 5972741 h 6250474"/>
              <a:gd name="connsiteX11" fmla="*/ 3239306 w 11499601"/>
              <a:gd name="connsiteY11" fmla="*/ 5972741 h 6250474"/>
              <a:gd name="connsiteX12" fmla="*/ 3217554 w 11499601"/>
              <a:gd name="connsiteY12" fmla="*/ 6005912 h 6250474"/>
              <a:gd name="connsiteX13" fmla="*/ 3219866 w 11499601"/>
              <a:gd name="connsiteY13" fmla="*/ 6250474 h 6250474"/>
              <a:gd name="connsiteX14" fmla="*/ 2855432 w 11499601"/>
              <a:gd name="connsiteY14" fmla="*/ 6045972 h 6250474"/>
              <a:gd name="connsiteX15" fmla="*/ 2785655 w 11499601"/>
              <a:gd name="connsiteY15" fmla="*/ 5972741 h 6250474"/>
              <a:gd name="connsiteX16" fmla="*/ 2321880 w 11499601"/>
              <a:gd name="connsiteY16" fmla="*/ 5972741 h 6250474"/>
              <a:gd name="connsiteX17" fmla="*/ 1884575 w 11499601"/>
              <a:gd name="connsiteY17" fmla="*/ 5937508 h 6250474"/>
              <a:gd name="connsiteX18" fmla="*/ 1731597 w 11499601"/>
              <a:gd name="connsiteY18" fmla="*/ 5934968 h 6250474"/>
              <a:gd name="connsiteX19" fmla="*/ 1588500 w 11499601"/>
              <a:gd name="connsiteY19" fmla="*/ 5940418 h 6250474"/>
              <a:gd name="connsiteX20" fmla="*/ 671167 w 11499601"/>
              <a:gd name="connsiteY20" fmla="*/ 5948382 h 6250474"/>
              <a:gd name="connsiteX21" fmla="*/ 94741 w 11499601"/>
              <a:gd name="connsiteY21" fmla="*/ 5957415 h 6250474"/>
              <a:gd name="connsiteX22" fmla="*/ 37859 w 11499601"/>
              <a:gd name="connsiteY22" fmla="*/ 5876060 h 6250474"/>
              <a:gd name="connsiteX23" fmla="*/ 28975 w 11499601"/>
              <a:gd name="connsiteY23" fmla="*/ 2606888 h 6250474"/>
              <a:gd name="connsiteX24" fmla="*/ 33539 w 11499601"/>
              <a:gd name="connsiteY24" fmla="*/ 59860 h 6250474"/>
              <a:gd name="connsiteX25" fmla="*/ 39830 w 11499601"/>
              <a:gd name="connsiteY25" fmla="*/ 42028 h 6250474"/>
              <a:gd name="connsiteX26" fmla="*/ 88659 w 11499601"/>
              <a:gd name="connsiteY26" fmla="*/ 37282 h 6250474"/>
              <a:gd name="connsiteX27" fmla="*/ 301554 w 11499601"/>
              <a:gd name="connsiteY27" fmla="*/ 37282 h 6250474"/>
              <a:gd name="connsiteX28" fmla="*/ 416464 w 11499601"/>
              <a:gd name="connsiteY28" fmla="*/ 30725 h 6250474"/>
              <a:gd name="connsiteX29" fmla="*/ 907723 w 11499601"/>
              <a:gd name="connsiteY29" fmla="*/ 24269 h 6250474"/>
              <a:gd name="connsiteX30" fmla="*/ 3989089 w 11499601"/>
              <a:gd name="connsiteY30" fmla="*/ 29653 h 6250474"/>
              <a:gd name="connsiteX31" fmla="*/ 9680053 w 11499601"/>
              <a:gd name="connsiteY31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21779 w 11499601"/>
              <a:gd name="connsiteY9" fmla="*/ 5958809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11590 w 11499601"/>
              <a:gd name="connsiteY9" fmla="*/ 5989374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5001402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884575 w 11499601"/>
              <a:gd name="connsiteY16" fmla="*/ 5937508 h 6250474"/>
              <a:gd name="connsiteX17" fmla="*/ 1731597 w 11499601"/>
              <a:gd name="connsiteY17" fmla="*/ 5934968 h 6250474"/>
              <a:gd name="connsiteX18" fmla="*/ 1588500 w 11499601"/>
              <a:gd name="connsiteY18" fmla="*/ 5940418 h 6250474"/>
              <a:gd name="connsiteX19" fmla="*/ 671167 w 11499601"/>
              <a:gd name="connsiteY19" fmla="*/ 5948382 h 6250474"/>
              <a:gd name="connsiteX20" fmla="*/ 94741 w 11499601"/>
              <a:gd name="connsiteY20" fmla="*/ 5957415 h 6250474"/>
              <a:gd name="connsiteX21" fmla="*/ 37859 w 11499601"/>
              <a:gd name="connsiteY21" fmla="*/ 5876060 h 6250474"/>
              <a:gd name="connsiteX22" fmla="*/ 28975 w 11499601"/>
              <a:gd name="connsiteY22" fmla="*/ 2606888 h 6250474"/>
              <a:gd name="connsiteX23" fmla="*/ 33539 w 11499601"/>
              <a:gd name="connsiteY23" fmla="*/ 59860 h 6250474"/>
              <a:gd name="connsiteX24" fmla="*/ 39830 w 11499601"/>
              <a:gd name="connsiteY24" fmla="*/ 42028 h 6250474"/>
              <a:gd name="connsiteX25" fmla="*/ 88659 w 11499601"/>
              <a:gd name="connsiteY25" fmla="*/ 37282 h 6250474"/>
              <a:gd name="connsiteX26" fmla="*/ 301554 w 11499601"/>
              <a:gd name="connsiteY26" fmla="*/ 37282 h 6250474"/>
              <a:gd name="connsiteX27" fmla="*/ 416464 w 11499601"/>
              <a:gd name="connsiteY27" fmla="*/ 30725 h 6250474"/>
              <a:gd name="connsiteX28" fmla="*/ 907723 w 11499601"/>
              <a:gd name="connsiteY28" fmla="*/ 24269 h 6250474"/>
              <a:gd name="connsiteX29" fmla="*/ 3989089 w 11499601"/>
              <a:gd name="connsiteY29" fmla="*/ 29653 h 6250474"/>
              <a:gd name="connsiteX30" fmla="*/ 9680053 w 11499601"/>
              <a:gd name="connsiteY30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731597 w 11499601"/>
              <a:gd name="connsiteY16" fmla="*/ 5934968 h 6250474"/>
              <a:gd name="connsiteX17" fmla="*/ 1588500 w 11499601"/>
              <a:gd name="connsiteY17" fmla="*/ 5940418 h 6250474"/>
              <a:gd name="connsiteX18" fmla="*/ 671167 w 11499601"/>
              <a:gd name="connsiteY18" fmla="*/ 5948382 h 6250474"/>
              <a:gd name="connsiteX19" fmla="*/ 94741 w 11499601"/>
              <a:gd name="connsiteY19" fmla="*/ 5957415 h 6250474"/>
              <a:gd name="connsiteX20" fmla="*/ 37859 w 11499601"/>
              <a:gd name="connsiteY20" fmla="*/ 5876060 h 6250474"/>
              <a:gd name="connsiteX21" fmla="*/ 28975 w 11499601"/>
              <a:gd name="connsiteY21" fmla="*/ 2606888 h 6250474"/>
              <a:gd name="connsiteX22" fmla="*/ 33539 w 11499601"/>
              <a:gd name="connsiteY22" fmla="*/ 59860 h 6250474"/>
              <a:gd name="connsiteX23" fmla="*/ 39830 w 11499601"/>
              <a:gd name="connsiteY23" fmla="*/ 42028 h 6250474"/>
              <a:gd name="connsiteX24" fmla="*/ 88659 w 11499601"/>
              <a:gd name="connsiteY24" fmla="*/ 37282 h 6250474"/>
              <a:gd name="connsiteX25" fmla="*/ 301554 w 11499601"/>
              <a:gd name="connsiteY25" fmla="*/ 37282 h 6250474"/>
              <a:gd name="connsiteX26" fmla="*/ 416464 w 11499601"/>
              <a:gd name="connsiteY26" fmla="*/ 30725 h 6250474"/>
              <a:gd name="connsiteX27" fmla="*/ 907723 w 11499601"/>
              <a:gd name="connsiteY27" fmla="*/ 24269 h 6250474"/>
              <a:gd name="connsiteX28" fmla="*/ 3989089 w 11499601"/>
              <a:gd name="connsiteY28" fmla="*/ 29653 h 6250474"/>
              <a:gd name="connsiteX29" fmla="*/ 9680053 w 11499601"/>
              <a:gd name="connsiteY29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88500 w 11499601"/>
              <a:gd name="connsiteY16" fmla="*/ 5940418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21880 w 11499601"/>
              <a:gd name="connsiteY15" fmla="*/ 5972741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16786 w 11499601"/>
              <a:gd name="connsiteY15" fmla="*/ 5901423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1552841 w 11499601"/>
              <a:gd name="connsiteY16" fmla="*/ 5965889 h 6250474"/>
              <a:gd name="connsiteX17" fmla="*/ 671167 w 11499601"/>
              <a:gd name="connsiteY17" fmla="*/ 5948382 h 6250474"/>
              <a:gd name="connsiteX18" fmla="*/ 94741 w 11499601"/>
              <a:gd name="connsiteY18" fmla="*/ 5957415 h 6250474"/>
              <a:gd name="connsiteX19" fmla="*/ 37859 w 11499601"/>
              <a:gd name="connsiteY19" fmla="*/ 5876060 h 6250474"/>
              <a:gd name="connsiteX20" fmla="*/ 28975 w 11499601"/>
              <a:gd name="connsiteY20" fmla="*/ 2606888 h 6250474"/>
              <a:gd name="connsiteX21" fmla="*/ 33539 w 11499601"/>
              <a:gd name="connsiteY21" fmla="*/ 59860 h 6250474"/>
              <a:gd name="connsiteX22" fmla="*/ 39830 w 11499601"/>
              <a:gd name="connsiteY22" fmla="*/ 42028 h 6250474"/>
              <a:gd name="connsiteX23" fmla="*/ 88659 w 11499601"/>
              <a:gd name="connsiteY23" fmla="*/ 37282 h 6250474"/>
              <a:gd name="connsiteX24" fmla="*/ 301554 w 11499601"/>
              <a:gd name="connsiteY24" fmla="*/ 37282 h 6250474"/>
              <a:gd name="connsiteX25" fmla="*/ 416464 w 11499601"/>
              <a:gd name="connsiteY25" fmla="*/ 30725 h 6250474"/>
              <a:gd name="connsiteX26" fmla="*/ 907723 w 11499601"/>
              <a:gd name="connsiteY26" fmla="*/ 24269 h 6250474"/>
              <a:gd name="connsiteX27" fmla="*/ 3989089 w 11499601"/>
              <a:gd name="connsiteY27" fmla="*/ 29653 h 6250474"/>
              <a:gd name="connsiteX28" fmla="*/ 9680053 w 11499601"/>
              <a:gd name="connsiteY28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71167 w 11499601"/>
              <a:gd name="connsiteY16" fmla="*/ 5948382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55432 w 11499601"/>
              <a:gd name="connsiteY13" fmla="*/ 6045972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84193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5500 h 6255974"/>
              <a:gd name="connsiteX1" fmla="*/ 11263634 w 11499601"/>
              <a:gd name="connsiteY1" fmla="*/ 16394 h 6255974"/>
              <a:gd name="connsiteX2" fmla="*/ 11499601 w 11499601"/>
              <a:gd name="connsiteY2" fmla="*/ 64794 h 6255974"/>
              <a:gd name="connsiteX3" fmla="*/ 11496115 w 11499601"/>
              <a:gd name="connsiteY3" fmla="*/ 338710 h 6255974"/>
              <a:gd name="connsiteX4" fmla="*/ 11496626 w 11499601"/>
              <a:gd name="connsiteY4" fmla="*/ 807372 h 6255974"/>
              <a:gd name="connsiteX5" fmla="*/ 11482477 w 11499601"/>
              <a:gd name="connsiteY5" fmla="*/ 1840079 h 6255974"/>
              <a:gd name="connsiteX6" fmla="*/ 11478714 w 11499601"/>
              <a:gd name="connsiteY6" fmla="*/ 3525714 h 6255974"/>
              <a:gd name="connsiteX7" fmla="*/ 11419375 w 11499601"/>
              <a:gd name="connsiteY7" fmla="*/ 5987933 h 6255974"/>
              <a:gd name="connsiteX8" fmla="*/ 5959453 w 11499601"/>
              <a:gd name="connsiteY8" fmla="*/ 5978886 h 6255974"/>
              <a:gd name="connsiteX9" fmla="*/ 4858766 w 11499601"/>
              <a:gd name="connsiteY9" fmla="*/ 6005062 h 6255974"/>
              <a:gd name="connsiteX10" fmla="*/ 3239306 w 11499601"/>
              <a:gd name="connsiteY10" fmla="*/ 5978241 h 6255974"/>
              <a:gd name="connsiteX11" fmla="*/ 3217554 w 11499601"/>
              <a:gd name="connsiteY11" fmla="*/ 6011412 h 6255974"/>
              <a:gd name="connsiteX12" fmla="*/ 3219866 w 11499601"/>
              <a:gd name="connsiteY12" fmla="*/ 6255974 h 6255974"/>
              <a:gd name="connsiteX13" fmla="*/ 2870715 w 11499601"/>
              <a:gd name="connsiteY13" fmla="*/ 6061661 h 6255974"/>
              <a:gd name="connsiteX14" fmla="*/ 2785655 w 11499601"/>
              <a:gd name="connsiteY14" fmla="*/ 5978241 h 6255974"/>
              <a:gd name="connsiteX15" fmla="*/ 2301504 w 11499601"/>
              <a:gd name="connsiteY15" fmla="*/ 5973147 h 6255974"/>
              <a:gd name="connsiteX16" fmla="*/ 666073 w 11499601"/>
              <a:gd name="connsiteY16" fmla="*/ 5964071 h 6255974"/>
              <a:gd name="connsiteX17" fmla="*/ 94741 w 11499601"/>
              <a:gd name="connsiteY17" fmla="*/ 5962915 h 6255974"/>
              <a:gd name="connsiteX18" fmla="*/ 37859 w 11499601"/>
              <a:gd name="connsiteY18" fmla="*/ 5881560 h 6255974"/>
              <a:gd name="connsiteX19" fmla="*/ 28975 w 11499601"/>
              <a:gd name="connsiteY19" fmla="*/ 2612388 h 6255974"/>
              <a:gd name="connsiteX20" fmla="*/ 33539 w 11499601"/>
              <a:gd name="connsiteY20" fmla="*/ 65360 h 6255974"/>
              <a:gd name="connsiteX21" fmla="*/ 39830 w 11499601"/>
              <a:gd name="connsiteY21" fmla="*/ 47528 h 6255974"/>
              <a:gd name="connsiteX22" fmla="*/ 88659 w 11499601"/>
              <a:gd name="connsiteY22" fmla="*/ 42782 h 6255974"/>
              <a:gd name="connsiteX23" fmla="*/ 301554 w 11499601"/>
              <a:gd name="connsiteY23" fmla="*/ 42782 h 6255974"/>
              <a:gd name="connsiteX24" fmla="*/ 416464 w 11499601"/>
              <a:gd name="connsiteY24" fmla="*/ 36225 h 6255974"/>
              <a:gd name="connsiteX25" fmla="*/ 907723 w 11499601"/>
              <a:gd name="connsiteY25" fmla="*/ 29769 h 6255974"/>
              <a:gd name="connsiteX26" fmla="*/ 3989089 w 11499601"/>
              <a:gd name="connsiteY26" fmla="*/ 35153 h 6255974"/>
              <a:gd name="connsiteX27" fmla="*/ 9680053 w 11499601"/>
              <a:gd name="connsiteY27" fmla="*/ 5500 h 62559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5929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6115 w 11499601"/>
              <a:gd name="connsiteY3" fmla="*/ 33321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  <a:gd name="connsiteX0" fmla="*/ 9680053 w 11499601"/>
              <a:gd name="connsiteY0" fmla="*/ 0 h 6250474"/>
              <a:gd name="connsiteX1" fmla="*/ 11263634 w 11499601"/>
              <a:gd name="connsiteY1" fmla="*/ 10894 h 6250474"/>
              <a:gd name="connsiteX2" fmla="*/ 11499601 w 11499601"/>
              <a:gd name="connsiteY2" fmla="*/ 39374 h 6250474"/>
              <a:gd name="connsiteX3" fmla="*/ 11491172 w 11499601"/>
              <a:gd name="connsiteY3" fmla="*/ 313290 h 6250474"/>
              <a:gd name="connsiteX4" fmla="*/ 11496626 w 11499601"/>
              <a:gd name="connsiteY4" fmla="*/ 801872 h 6250474"/>
              <a:gd name="connsiteX5" fmla="*/ 11482477 w 11499601"/>
              <a:gd name="connsiteY5" fmla="*/ 1834579 h 6250474"/>
              <a:gd name="connsiteX6" fmla="*/ 11478714 w 11499601"/>
              <a:gd name="connsiteY6" fmla="*/ 3520214 h 6250474"/>
              <a:gd name="connsiteX7" fmla="*/ 11419375 w 11499601"/>
              <a:gd name="connsiteY7" fmla="*/ 5982433 h 6250474"/>
              <a:gd name="connsiteX8" fmla="*/ 5959453 w 11499601"/>
              <a:gd name="connsiteY8" fmla="*/ 5973386 h 6250474"/>
              <a:gd name="connsiteX9" fmla="*/ 4858766 w 11499601"/>
              <a:gd name="connsiteY9" fmla="*/ 5999562 h 6250474"/>
              <a:gd name="connsiteX10" fmla="*/ 3239306 w 11499601"/>
              <a:gd name="connsiteY10" fmla="*/ 5972741 h 6250474"/>
              <a:gd name="connsiteX11" fmla="*/ 3217554 w 11499601"/>
              <a:gd name="connsiteY11" fmla="*/ 6005912 h 6250474"/>
              <a:gd name="connsiteX12" fmla="*/ 3219866 w 11499601"/>
              <a:gd name="connsiteY12" fmla="*/ 6250474 h 6250474"/>
              <a:gd name="connsiteX13" fmla="*/ 2870715 w 11499601"/>
              <a:gd name="connsiteY13" fmla="*/ 6056161 h 6250474"/>
              <a:gd name="connsiteX14" fmla="*/ 2785655 w 11499601"/>
              <a:gd name="connsiteY14" fmla="*/ 5972741 h 6250474"/>
              <a:gd name="connsiteX15" fmla="*/ 2301504 w 11499601"/>
              <a:gd name="connsiteY15" fmla="*/ 5967647 h 6250474"/>
              <a:gd name="connsiteX16" fmla="*/ 666073 w 11499601"/>
              <a:gd name="connsiteY16" fmla="*/ 5958571 h 6250474"/>
              <a:gd name="connsiteX17" fmla="*/ 94741 w 11499601"/>
              <a:gd name="connsiteY17" fmla="*/ 5957415 h 6250474"/>
              <a:gd name="connsiteX18" fmla="*/ 37859 w 11499601"/>
              <a:gd name="connsiteY18" fmla="*/ 5876060 h 6250474"/>
              <a:gd name="connsiteX19" fmla="*/ 28975 w 11499601"/>
              <a:gd name="connsiteY19" fmla="*/ 2606888 h 6250474"/>
              <a:gd name="connsiteX20" fmla="*/ 33539 w 11499601"/>
              <a:gd name="connsiteY20" fmla="*/ 59860 h 6250474"/>
              <a:gd name="connsiteX21" fmla="*/ 39830 w 11499601"/>
              <a:gd name="connsiteY21" fmla="*/ 42028 h 6250474"/>
              <a:gd name="connsiteX22" fmla="*/ 88659 w 11499601"/>
              <a:gd name="connsiteY22" fmla="*/ 37282 h 6250474"/>
              <a:gd name="connsiteX23" fmla="*/ 301554 w 11499601"/>
              <a:gd name="connsiteY23" fmla="*/ 37282 h 6250474"/>
              <a:gd name="connsiteX24" fmla="*/ 416464 w 11499601"/>
              <a:gd name="connsiteY24" fmla="*/ 30725 h 6250474"/>
              <a:gd name="connsiteX25" fmla="*/ 907723 w 11499601"/>
              <a:gd name="connsiteY25" fmla="*/ 24269 h 6250474"/>
              <a:gd name="connsiteX26" fmla="*/ 3989089 w 11499601"/>
              <a:gd name="connsiteY26" fmla="*/ 29653 h 6250474"/>
              <a:gd name="connsiteX27" fmla="*/ 9680053 w 11499601"/>
              <a:gd name="connsiteY27" fmla="*/ 0 h 6250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499601" h="6250474">
                <a:moveTo>
                  <a:pt x="9680053" y="0"/>
                </a:moveTo>
                <a:lnTo>
                  <a:pt x="11263634" y="10894"/>
                </a:lnTo>
                <a:cubicBezTo>
                  <a:pt x="11382518" y="17609"/>
                  <a:pt x="11483635" y="5293"/>
                  <a:pt x="11499601" y="39374"/>
                </a:cubicBezTo>
                <a:lnTo>
                  <a:pt x="11491172" y="313290"/>
                </a:lnTo>
                <a:cubicBezTo>
                  <a:pt x="11491342" y="469511"/>
                  <a:pt x="11496456" y="645651"/>
                  <a:pt x="11496626" y="801872"/>
                </a:cubicBezTo>
                <a:cubicBezTo>
                  <a:pt x="11485119" y="918570"/>
                  <a:pt x="11483798" y="1773917"/>
                  <a:pt x="11482477" y="1834579"/>
                </a:cubicBezTo>
                <a:cubicBezTo>
                  <a:pt x="11462397" y="2645173"/>
                  <a:pt x="11489491" y="2970847"/>
                  <a:pt x="11478714" y="3520214"/>
                </a:cubicBezTo>
                <a:cubicBezTo>
                  <a:pt x="11462615" y="5654060"/>
                  <a:pt x="11560172" y="6010354"/>
                  <a:pt x="11419375" y="5982433"/>
                </a:cubicBezTo>
                <a:cubicBezTo>
                  <a:pt x="9251879" y="6044921"/>
                  <a:pt x="7569480" y="6004728"/>
                  <a:pt x="5959453" y="5973386"/>
                </a:cubicBezTo>
                <a:lnTo>
                  <a:pt x="4858766" y="5999562"/>
                </a:lnTo>
                <a:lnTo>
                  <a:pt x="3239306" y="5972741"/>
                </a:lnTo>
                <a:lnTo>
                  <a:pt x="3217554" y="6005912"/>
                </a:lnTo>
                <a:cubicBezTo>
                  <a:pt x="3195952" y="6047442"/>
                  <a:pt x="3201415" y="6144511"/>
                  <a:pt x="3219866" y="6250474"/>
                </a:cubicBezTo>
                <a:cubicBezTo>
                  <a:pt x="3113618" y="6201492"/>
                  <a:pt x="2980145" y="6145854"/>
                  <a:pt x="2870715" y="6056161"/>
                </a:cubicBezTo>
                <a:lnTo>
                  <a:pt x="2785655" y="5972741"/>
                </a:lnTo>
                <a:lnTo>
                  <a:pt x="2301504" y="5967647"/>
                </a:lnTo>
                <a:lnTo>
                  <a:pt x="666073" y="5958571"/>
                </a:lnTo>
                <a:cubicBezTo>
                  <a:pt x="416338" y="5959078"/>
                  <a:pt x="199443" y="5971167"/>
                  <a:pt x="94741" y="5957415"/>
                </a:cubicBezTo>
                <a:cubicBezTo>
                  <a:pt x="-9961" y="5943663"/>
                  <a:pt x="43390" y="5957506"/>
                  <a:pt x="37859" y="5876060"/>
                </a:cubicBezTo>
                <a:cubicBezTo>
                  <a:pt x="13485" y="5737802"/>
                  <a:pt x="42281" y="4414258"/>
                  <a:pt x="28975" y="2606888"/>
                </a:cubicBezTo>
                <a:cubicBezTo>
                  <a:pt x="-19249" y="1512253"/>
                  <a:pt x="110" y="488851"/>
                  <a:pt x="33539" y="59860"/>
                </a:cubicBezTo>
                <a:cubicBezTo>
                  <a:pt x="34137" y="52184"/>
                  <a:pt x="36271" y="46366"/>
                  <a:pt x="39830" y="42028"/>
                </a:cubicBezTo>
                <a:lnTo>
                  <a:pt x="88659" y="37282"/>
                </a:lnTo>
                <a:lnTo>
                  <a:pt x="301554" y="37282"/>
                </a:lnTo>
                <a:lnTo>
                  <a:pt x="416464" y="30725"/>
                </a:lnTo>
                <a:lnTo>
                  <a:pt x="907723" y="24269"/>
                </a:lnTo>
                <a:lnTo>
                  <a:pt x="3989089" y="29653"/>
                </a:lnTo>
                <a:lnTo>
                  <a:pt x="9680053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6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b="1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SzPct val="73000"/>
        <a:buFontTx/>
        <a:buNone/>
        <a:defRPr sz="3200" b="1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18288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800" b="1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4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182880" algn="l" defTabSz="914400" rtl="0" eaLnBrk="1" latinLnBrk="0" hangingPunct="1">
        <a:lnSpc>
          <a:spcPct val="100000"/>
        </a:lnSpc>
        <a:spcBef>
          <a:spcPts val="500"/>
        </a:spcBef>
        <a:buSzPct val="73000"/>
        <a:buFont typeface="Arial" panose="020B0604020202020204" pitchFamily="34" charset="0"/>
        <a:buChar char="•"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00000"/>
        </a:lnSpc>
        <a:spcBef>
          <a:spcPts val="500"/>
        </a:spcBef>
        <a:buSzPct val="73000"/>
        <a:buFontTx/>
        <a:buNone/>
        <a:defRPr sz="20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BF6B02B-1E68-4EE0-9727-1D52CF28C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701CFAA-4639-4820-BE69-F25240BFE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12458" flipH="1">
            <a:off x="1063637" y="1037439"/>
            <a:ext cx="8701688" cy="4778176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9600" y="1715288"/>
            <a:ext cx="6819900" cy="3103418"/>
          </a:xfrm>
        </p:spPr>
        <p:txBody>
          <a:bodyPr anchor="ctr"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Can our values change with time?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4900" y="5181600"/>
            <a:ext cx="4724400" cy="11358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Artem Nikitin, </a:t>
            </a:r>
            <a:r>
              <a:rPr lang="en-GB" dirty="0">
                <a:ea typeface="+mn-lt"/>
                <a:cs typeface="+mn-lt"/>
              </a:rPr>
              <a:t>MIPT</a:t>
            </a:r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2FAC0D-42B6-40E7-856C-61C0E7847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12458" flipH="1">
            <a:off x="1162008" y="1011753"/>
            <a:ext cx="8701688" cy="4778176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28618 w 1248446"/>
              <a:gd name="connsiteY0" fmla="*/ 873038 h 873038"/>
              <a:gd name="connsiteX1" fmla="*/ 821023 w 1248446"/>
              <a:gd name="connsiteY1" fmla="*/ 803124 h 873038"/>
              <a:gd name="connsiteX2" fmla="*/ 1179829 w 1248446"/>
              <a:gd name="connsiteY2" fmla="*/ 630341 h 873038"/>
              <a:gd name="connsiteX3" fmla="*/ 1178782 w 1248446"/>
              <a:gd name="connsiteY3" fmla="*/ 192762 h 873038"/>
              <a:gd name="connsiteX4" fmla="*/ 459454 w 1248446"/>
              <a:gd name="connsiteY4" fmla="*/ 32456 h 873038"/>
              <a:gd name="connsiteX5" fmla="*/ 7302 w 1248446"/>
              <a:gd name="connsiteY5" fmla="*/ 595193 h 873038"/>
              <a:gd name="connsiteX6" fmla="*/ 547734 w 1248446"/>
              <a:gd name="connsiteY6" fmla="*/ 751246 h 873038"/>
              <a:gd name="connsiteX7" fmla="*/ 628618 w 1248446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55695"/>
              <a:gd name="connsiteY0" fmla="*/ 873038 h 873038"/>
              <a:gd name="connsiteX1" fmla="*/ 828272 w 1255695"/>
              <a:gd name="connsiteY1" fmla="*/ 803124 h 873038"/>
              <a:gd name="connsiteX2" fmla="*/ 1187078 w 1255695"/>
              <a:gd name="connsiteY2" fmla="*/ 630341 h 873038"/>
              <a:gd name="connsiteX3" fmla="*/ 1186031 w 1255695"/>
              <a:gd name="connsiteY3" fmla="*/ 192762 h 873038"/>
              <a:gd name="connsiteX4" fmla="*/ 466703 w 1255695"/>
              <a:gd name="connsiteY4" fmla="*/ 32456 h 873038"/>
              <a:gd name="connsiteX5" fmla="*/ 14551 w 1255695"/>
              <a:gd name="connsiteY5" fmla="*/ 595193 h 873038"/>
              <a:gd name="connsiteX6" fmla="*/ 554983 w 1255695"/>
              <a:gd name="connsiteY6" fmla="*/ 751246 h 873038"/>
              <a:gd name="connsiteX7" fmla="*/ 635867 w 1255695"/>
              <a:gd name="connsiteY7" fmla="*/ 873038 h 873038"/>
              <a:gd name="connsiteX0" fmla="*/ 635867 w 1249939"/>
              <a:gd name="connsiteY0" fmla="*/ 873038 h 873038"/>
              <a:gd name="connsiteX1" fmla="*/ 828272 w 1249939"/>
              <a:gd name="connsiteY1" fmla="*/ 793767 h 873038"/>
              <a:gd name="connsiteX2" fmla="*/ 1187078 w 1249939"/>
              <a:gd name="connsiteY2" fmla="*/ 630341 h 873038"/>
              <a:gd name="connsiteX3" fmla="*/ 1186031 w 1249939"/>
              <a:gd name="connsiteY3" fmla="*/ 192762 h 873038"/>
              <a:gd name="connsiteX4" fmla="*/ 466703 w 1249939"/>
              <a:gd name="connsiteY4" fmla="*/ 32456 h 873038"/>
              <a:gd name="connsiteX5" fmla="*/ 14551 w 1249939"/>
              <a:gd name="connsiteY5" fmla="*/ 595193 h 873038"/>
              <a:gd name="connsiteX6" fmla="*/ 554983 w 1249939"/>
              <a:gd name="connsiteY6" fmla="*/ 751246 h 873038"/>
              <a:gd name="connsiteX7" fmla="*/ 635867 w 1249939"/>
              <a:gd name="connsiteY7" fmla="*/ 873038 h 873038"/>
              <a:gd name="connsiteX0" fmla="*/ 615218 w 1229290"/>
              <a:gd name="connsiteY0" fmla="*/ 861281 h 861281"/>
              <a:gd name="connsiteX1" fmla="*/ 807623 w 1229290"/>
              <a:gd name="connsiteY1" fmla="*/ 782010 h 861281"/>
              <a:gd name="connsiteX2" fmla="*/ 1166429 w 1229290"/>
              <a:gd name="connsiteY2" fmla="*/ 618584 h 861281"/>
              <a:gd name="connsiteX3" fmla="*/ 1165382 w 1229290"/>
              <a:gd name="connsiteY3" fmla="*/ 181005 h 861281"/>
              <a:gd name="connsiteX4" fmla="*/ 446054 w 1229290"/>
              <a:gd name="connsiteY4" fmla="*/ 20699 h 861281"/>
              <a:gd name="connsiteX5" fmla="*/ 5663 w 1229290"/>
              <a:gd name="connsiteY5" fmla="*/ 576828 h 861281"/>
              <a:gd name="connsiteX6" fmla="*/ 534334 w 1229290"/>
              <a:gd name="connsiteY6" fmla="*/ 739489 h 861281"/>
              <a:gd name="connsiteX7" fmla="*/ 615218 w 1229290"/>
              <a:gd name="connsiteY7" fmla="*/ 861281 h 861281"/>
              <a:gd name="connsiteX0" fmla="*/ 619617 w 1233689"/>
              <a:gd name="connsiteY0" fmla="*/ 861281 h 861281"/>
              <a:gd name="connsiteX1" fmla="*/ 812022 w 1233689"/>
              <a:gd name="connsiteY1" fmla="*/ 782010 h 861281"/>
              <a:gd name="connsiteX2" fmla="*/ 1170828 w 1233689"/>
              <a:gd name="connsiteY2" fmla="*/ 618584 h 861281"/>
              <a:gd name="connsiteX3" fmla="*/ 1169781 w 1233689"/>
              <a:gd name="connsiteY3" fmla="*/ 181005 h 861281"/>
              <a:gd name="connsiteX4" fmla="*/ 450453 w 1233689"/>
              <a:gd name="connsiteY4" fmla="*/ 20699 h 861281"/>
              <a:gd name="connsiteX5" fmla="*/ 10062 w 1233689"/>
              <a:gd name="connsiteY5" fmla="*/ 576828 h 861281"/>
              <a:gd name="connsiteX6" fmla="*/ 538733 w 1233689"/>
              <a:gd name="connsiteY6" fmla="*/ 739489 h 861281"/>
              <a:gd name="connsiteX7" fmla="*/ 619617 w 1233689"/>
              <a:gd name="connsiteY7" fmla="*/ 861281 h 861281"/>
              <a:gd name="connsiteX0" fmla="*/ 619579 w 1239236"/>
              <a:gd name="connsiteY0" fmla="*/ 863398 h 863398"/>
              <a:gd name="connsiteX1" fmla="*/ 811984 w 1239236"/>
              <a:gd name="connsiteY1" fmla="*/ 784127 h 863398"/>
              <a:gd name="connsiteX2" fmla="*/ 1170790 w 1239236"/>
              <a:gd name="connsiteY2" fmla="*/ 620701 h 863398"/>
              <a:gd name="connsiteX3" fmla="*/ 1169743 w 1239236"/>
              <a:gd name="connsiteY3" fmla="*/ 183122 h 863398"/>
              <a:gd name="connsiteX4" fmla="*/ 451887 w 1239236"/>
              <a:gd name="connsiteY4" fmla="*/ 17855 h 863398"/>
              <a:gd name="connsiteX5" fmla="*/ 10024 w 1239236"/>
              <a:gd name="connsiteY5" fmla="*/ 578945 h 863398"/>
              <a:gd name="connsiteX6" fmla="*/ 538695 w 1239236"/>
              <a:gd name="connsiteY6" fmla="*/ 741606 h 863398"/>
              <a:gd name="connsiteX7" fmla="*/ 619579 w 1239236"/>
              <a:gd name="connsiteY7" fmla="*/ 863398 h 863398"/>
              <a:gd name="connsiteX0" fmla="*/ 623569 w 1243226"/>
              <a:gd name="connsiteY0" fmla="*/ 870437 h 870437"/>
              <a:gd name="connsiteX1" fmla="*/ 815974 w 1243226"/>
              <a:gd name="connsiteY1" fmla="*/ 791166 h 870437"/>
              <a:gd name="connsiteX2" fmla="*/ 1174780 w 1243226"/>
              <a:gd name="connsiteY2" fmla="*/ 627740 h 870437"/>
              <a:gd name="connsiteX3" fmla="*/ 1173733 w 1243226"/>
              <a:gd name="connsiteY3" fmla="*/ 190161 h 870437"/>
              <a:gd name="connsiteX4" fmla="*/ 455877 w 1243226"/>
              <a:gd name="connsiteY4" fmla="*/ 24894 h 870437"/>
              <a:gd name="connsiteX5" fmla="*/ 14014 w 1243226"/>
              <a:gd name="connsiteY5" fmla="*/ 585984 h 870437"/>
              <a:gd name="connsiteX6" fmla="*/ 542685 w 1243226"/>
              <a:gd name="connsiteY6" fmla="*/ 748645 h 870437"/>
              <a:gd name="connsiteX7" fmla="*/ 623569 w 1243226"/>
              <a:gd name="connsiteY7" fmla="*/ 870437 h 870437"/>
              <a:gd name="connsiteX0" fmla="*/ 624861 w 1244518"/>
              <a:gd name="connsiteY0" fmla="*/ 869274 h 869274"/>
              <a:gd name="connsiteX1" fmla="*/ 817266 w 1244518"/>
              <a:gd name="connsiteY1" fmla="*/ 790003 h 869274"/>
              <a:gd name="connsiteX2" fmla="*/ 1176072 w 1244518"/>
              <a:gd name="connsiteY2" fmla="*/ 626577 h 869274"/>
              <a:gd name="connsiteX3" fmla="*/ 1175025 w 1244518"/>
              <a:gd name="connsiteY3" fmla="*/ 188998 h 869274"/>
              <a:gd name="connsiteX4" fmla="*/ 457169 w 1244518"/>
              <a:gd name="connsiteY4" fmla="*/ 23731 h 869274"/>
              <a:gd name="connsiteX5" fmla="*/ 15306 w 1244518"/>
              <a:gd name="connsiteY5" fmla="*/ 584821 h 869274"/>
              <a:gd name="connsiteX6" fmla="*/ 543977 w 1244518"/>
              <a:gd name="connsiteY6" fmla="*/ 747482 h 869274"/>
              <a:gd name="connsiteX7" fmla="*/ 624861 w 1244518"/>
              <a:gd name="connsiteY7" fmla="*/ 869274 h 869274"/>
              <a:gd name="connsiteX0" fmla="*/ 619558 w 1235941"/>
              <a:gd name="connsiteY0" fmla="*/ 867295 h 867295"/>
              <a:gd name="connsiteX1" fmla="*/ 811963 w 1235941"/>
              <a:gd name="connsiteY1" fmla="*/ 788024 h 867295"/>
              <a:gd name="connsiteX2" fmla="*/ 1170769 w 1235941"/>
              <a:gd name="connsiteY2" fmla="*/ 624598 h 867295"/>
              <a:gd name="connsiteX3" fmla="*/ 1164738 w 1235941"/>
              <a:gd name="connsiteY3" fmla="*/ 164190 h 867295"/>
              <a:gd name="connsiteX4" fmla="*/ 451866 w 1235941"/>
              <a:gd name="connsiteY4" fmla="*/ 21752 h 867295"/>
              <a:gd name="connsiteX5" fmla="*/ 10003 w 1235941"/>
              <a:gd name="connsiteY5" fmla="*/ 582842 h 867295"/>
              <a:gd name="connsiteX6" fmla="*/ 538674 w 1235941"/>
              <a:gd name="connsiteY6" fmla="*/ 745503 h 867295"/>
              <a:gd name="connsiteX7" fmla="*/ 619558 w 1235941"/>
              <a:gd name="connsiteY7" fmla="*/ 867295 h 867295"/>
              <a:gd name="connsiteX0" fmla="*/ 622435 w 1238818"/>
              <a:gd name="connsiteY0" fmla="*/ 868328 h 868328"/>
              <a:gd name="connsiteX1" fmla="*/ 814840 w 1238818"/>
              <a:gd name="connsiteY1" fmla="*/ 789057 h 868328"/>
              <a:gd name="connsiteX2" fmla="*/ 1173646 w 1238818"/>
              <a:gd name="connsiteY2" fmla="*/ 625631 h 868328"/>
              <a:gd name="connsiteX3" fmla="*/ 1167615 w 1238818"/>
              <a:gd name="connsiteY3" fmla="*/ 165223 h 868328"/>
              <a:gd name="connsiteX4" fmla="*/ 454743 w 1238818"/>
              <a:gd name="connsiteY4" fmla="*/ 22785 h 868328"/>
              <a:gd name="connsiteX5" fmla="*/ 12880 w 1238818"/>
              <a:gd name="connsiteY5" fmla="*/ 583875 h 868328"/>
              <a:gd name="connsiteX6" fmla="*/ 541551 w 1238818"/>
              <a:gd name="connsiteY6" fmla="*/ 746536 h 868328"/>
              <a:gd name="connsiteX7" fmla="*/ 622435 w 1238818"/>
              <a:gd name="connsiteY7" fmla="*/ 868328 h 868328"/>
              <a:gd name="connsiteX0" fmla="*/ 618931 w 1201319"/>
              <a:gd name="connsiteY0" fmla="*/ 879992 h 879992"/>
              <a:gd name="connsiteX1" fmla="*/ 811336 w 1201319"/>
              <a:gd name="connsiteY1" fmla="*/ 800721 h 879992"/>
              <a:gd name="connsiteX2" fmla="*/ 1170142 w 1201319"/>
              <a:gd name="connsiteY2" fmla="*/ 637295 h 879992"/>
              <a:gd name="connsiteX3" fmla="*/ 1164111 w 1201319"/>
              <a:gd name="connsiteY3" fmla="*/ 176887 h 879992"/>
              <a:gd name="connsiteX4" fmla="*/ 1005959 w 1201319"/>
              <a:gd name="connsiteY4" fmla="*/ 73552 h 879992"/>
              <a:gd name="connsiteX5" fmla="*/ 451239 w 1201319"/>
              <a:gd name="connsiteY5" fmla="*/ 34449 h 879992"/>
              <a:gd name="connsiteX6" fmla="*/ 9376 w 1201319"/>
              <a:gd name="connsiteY6" fmla="*/ 595539 h 879992"/>
              <a:gd name="connsiteX7" fmla="*/ 538047 w 1201319"/>
              <a:gd name="connsiteY7" fmla="*/ 758200 h 879992"/>
              <a:gd name="connsiteX8" fmla="*/ 618931 w 1201319"/>
              <a:gd name="connsiteY8" fmla="*/ 879992 h 879992"/>
              <a:gd name="connsiteX0" fmla="*/ 618931 w 1214866"/>
              <a:gd name="connsiteY0" fmla="*/ 879992 h 879992"/>
              <a:gd name="connsiteX1" fmla="*/ 811336 w 1214866"/>
              <a:gd name="connsiteY1" fmla="*/ 800721 h 879992"/>
              <a:gd name="connsiteX2" fmla="*/ 1170142 w 1214866"/>
              <a:gd name="connsiteY2" fmla="*/ 637295 h 879992"/>
              <a:gd name="connsiteX3" fmla="*/ 1164111 w 1214866"/>
              <a:gd name="connsiteY3" fmla="*/ 176887 h 879992"/>
              <a:gd name="connsiteX4" fmla="*/ 1005959 w 1214866"/>
              <a:gd name="connsiteY4" fmla="*/ 73552 h 879992"/>
              <a:gd name="connsiteX5" fmla="*/ 451239 w 1214866"/>
              <a:gd name="connsiteY5" fmla="*/ 34449 h 879992"/>
              <a:gd name="connsiteX6" fmla="*/ 9376 w 1214866"/>
              <a:gd name="connsiteY6" fmla="*/ 595539 h 879992"/>
              <a:gd name="connsiteX7" fmla="*/ 538047 w 1214866"/>
              <a:gd name="connsiteY7" fmla="*/ 758200 h 879992"/>
              <a:gd name="connsiteX8" fmla="*/ 618931 w 1214866"/>
              <a:gd name="connsiteY8" fmla="*/ 879992 h 879992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18871 w 1202016"/>
              <a:gd name="connsiteY0" fmla="*/ 888796 h 888796"/>
              <a:gd name="connsiteX1" fmla="*/ 811276 w 1202016"/>
              <a:gd name="connsiteY1" fmla="*/ 809525 h 888796"/>
              <a:gd name="connsiteX2" fmla="*/ 1170082 w 1202016"/>
              <a:gd name="connsiteY2" fmla="*/ 646099 h 888796"/>
              <a:gd name="connsiteX3" fmla="*/ 1164051 w 1202016"/>
              <a:gd name="connsiteY3" fmla="*/ 185691 h 888796"/>
              <a:gd name="connsiteX4" fmla="*/ 989748 w 1202016"/>
              <a:gd name="connsiteY4" fmla="*/ 54225 h 888796"/>
              <a:gd name="connsiteX5" fmla="*/ 451179 w 1202016"/>
              <a:gd name="connsiteY5" fmla="*/ 43253 h 888796"/>
              <a:gd name="connsiteX6" fmla="*/ 9316 w 1202016"/>
              <a:gd name="connsiteY6" fmla="*/ 604343 h 888796"/>
              <a:gd name="connsiteX7" fmla="*/ 537987 w 1202016"/>
              <a:gd name="connsiteY7" fmla="*/ 767004 h 888796"/>
              <a:gd name="connsiteX8" fmla="*/ 618871 w 1202016"/>
              <a:gd name="connsiteY8" fmla="*/ 888796 h 888796"/>
              <a:gd name="connsiteX0" fmla="*/ 620039 w 1203184"/>
              <a:gd name="connsiteY0" fmla="*/ 874240 h 874240"/>
              <a:gd name="connsiteX1" fmla="*/ 812444 w 1203184"/>
              <a:gd name="connsiteY1" fmla="*/ 794969 h 874240"/>
              <a:gd name="connsiteX2" fmla="*/ 1171250 w 1203184"/>
              <a:gd name="connsiteY2" fmla="*/ 631543 h 874240"/>
              <a:gd name="connsiteX3" fmla="*/ 1165219 w 1203184"/>
              <a:gd name="connsiteY3" fmla="*/ 171135 h 874240"/>
              <a:gd name="connsiteX4" fmla="*/ 990916 w 1203184"/>
              <a:gd name="connsiteY4" fmla="*/ 39669 h 874240"/>
              <a:gd name="connsiteX5" fmla="*/ 406775 w 1203184"/>
              <a:gd name="connsiteY5" fmla="*/ 50168 h 874240"/>
              <a:gd name="connsiteX6" fmla="*/ 10484 w 1203184"/>
              <a:gd name="connsiteY6" fmla="*/ 589787 h 874240"/>
              <a:gd name="connsiteX7" fmla="*/ 539155 w 1203184"/>
              <a:gd name="connsiteY7" fmla="*/ 752448 h 874240"/>
              <a:gd name="connsiteX8" fmla="*/ 620039 w 1203184"/>
              <a:gd name="connsiteY8" fmla="*/ 874240 h 874240"/>
              <a:gd name="connsiteX0" fmla="*/ 620213 w 1203358"/>
              <a:gd name="connsiteY0" fmla="*/ 867642 h 867642"/>
              <a:gd name="connsiteX1" fmla="*/ 812618 w 1203358"/>
              <a:gd name="connsiteY1" fmla="*/ 788371 h 867642"/>
              <a:gd name="connsiteX2" fmla="*/ 1171424 w 1203358"/>
              <a:gd name="connsiteY2" fmla="*/ 624945 h 867642"/>
              <a:gd name="connsiteX3" fmla="*/ 1165393 w 1203358"/>
              <a:gd name="connsiteY3" fmla="*/ 164537 h 867642"/>
              <a:gd name="connsiteX4" fmla="*/ 991090 w 1203358"/>
              <a:gd name="connsiteY4" fmla="*/ 33071 h 867642"/>
              <a:gd name="connsiteX5" fmla="*/ 406949 w 1203358"/>
              <a:gd name="connsiteY5" fmla="*/ 43570 h 867642"/>
              <a:gd name="connsiteX6" fmla="*/ 10658 w 1203358"/>
              <a:gd name="connsiteY6" fmla="*/ 583189 h 867642"/>
              <a:gd name="connsiteX7" fmla="*/ 539329 w 1203358"/>
              <a:gd name="connsiteY7" fmla="*/ 745850 h 867642"/>
              <a:gd name="connsiteX8" fmla="*/ 620213 w 1203358"/>
              <a:gd name="connsiteY8" fmla="*/ 867642 h 867642"/>
              <a:gd name="connsiteX0" fmla="*/ 621220 w 1204365"/>
              <a:gd name="connsiteY0" fmla="*/ 864871 h 864871"/>
              <a:gd name="connsiteX1" fmla="*/ 813625 w 1204365"/>
              <a:gd name="connsiteY1" fmla="*/ 785600 h 864871"/>
              <a:gd name="connsiteX2" fmla="*/ 1172431 w 1204365"/>
              <a:gd name="connsiteY2" fmla="*/ 622174 h 864871"/>
              <a:gd name="connsiteX3" fmla="*/ 1166400 w 1204365"/>
              <a:gd name="connsiteY3" fmla="*/ 161766 h 864871"/>
              <a:gd name="connsiteX4" fmla="*/ 992097 w 1204365"/>
              <a:gd name="connsiteY4" fmla="*/ 30300 h 864871"/>
              <a:gd name="connsiteX5" fmla="*/ 407956 w 1204365"/>
              <a:gd name="connsiteY5" fmla="*/ 40799 h 864871"/>
              <a:gd name="connsiteX6" fmla="*/ 11665 w 1204365"/>
              <a:gd name="connsiteY6" fmla="*/ 580418 h 864871"/>
              <a:gd name="connsiteX7" fmla="*/ 540336 w 1204365"/>
              <a:gd name="connsiteY7" fmla="*/ 743079 h 864871"/>
              <a:gd name="connsiteX8" fmla="*/ 621220 w 1204365"/>
              <a:gd name="connsiteY8" fmla="*/ 864871 h 864871"/>
              <a:gd name="connsiteX0" fmla="*/ 619935 w 1204190"/>
              <a:gd name="connsiteY0" fmla="*/ 873669 h 873669"/>
              <a:gd name="connsiteX1" fmla="*/ 812340 w 1204190"/>
              <a:gd name="connsiteY1" fmla="*/ 794398 h 873669"/>
              <a:gd name="connsiteX2" fmla="*/ 1171146 w 1204190"/>
              <a:gd name="connsiteY2" fmla="*/ 630972 h 873669"/>
              <a:gd name="connsiteX3" fmla="*/ 1165115 w 1204190"/>
              <a:gd name="connsiteY3" fmla="*/ 170564 h 873669"/>
              <a:gd name="connsiteX4" fmla="*/ 967884 w 1204190"/>
              <a:gd name="connsiteY4" fmla="*/ 40405 h 873669"/>
              <a:gd name="connsiteX5" fmla="*/ 406671 w 1204190"/>
              <a:gd name="connsiteY5" fmla="*/ 49597 h 873669"/>
              <a:gd name="connsiteX6" fmla="*/ 10380 w 1204190"/>
              <a:gd name="connsiteY6" fmla="*/ 589216 h 873669"/>
              <a:gd name="connsiteX7" fmla="*/ 539051 w 1204190"/>
              <a:gd name="connsiteY7" fmla="*/ 751877 h 873669"/>
              <a:gd name="connsiteX8" fmla="*/ 619935 w 1204190"/>
              <a:gd name="connsiteY8" fmla="*/ 873669 h 873669"/>
              <a:gd name="connsiteX0" fmla="*/ 628446 w 1212701"/>
              <a:gd name="connsiteY0" fmla="*/ 842371 h 842371"/>
              <a:gd name="connsiteX1" fmla="*/ 820851 w 1212701"/>
              <a:gd name="connsiteY1" fmla="*/ 763100 h 842371"/>
              <a:gd name="connsiteX2" fmla="*/ 1179657 w 1212701"/>
              <a:gd name="connsiteY2" fmla="*/ 599674 h 842371"/>
              <a:gd name="connsiteX3" fmla="*/ 1173626 w 1212701"/>
              <a:gd name="connsiteY3" fmla="*/ 139266 h 842371"/>
              <a:gd name="connsiteX4" fmla="*/ 976395 w 1212701"/>
              <a:gd name="connsiteY4" fmla="*/ 9107 h 842371"/>
              <a:gd name="connsiteX5" fmla="*/ 246714 w 1212701"/>
              <a:gd name="connsiteY5" fmla="*/ 97247 h 842371"/>
              <a:gd name="connsiteX6" fmla="*/ 18891 w 1212701"/>
              <a:gd name="connsiteY6" fmla="*/ 557918 h 842371"/>
              <a:gd name="connsiteX7" fmla="*/ 547562 w 1212701"/>
              <a:gd name="connsiteY7" fmla="*/ 720579 h 842371"/>
              <a:gd name="connsiteX8" fmla="*/ 628446 w 1212701"/>
              <a:gd name="connsiteY8" fmla="*/ 842371 h 842371"/>
              <a:gd name="connsiteX0" fmla="*/ 628446 w 1211895"/>
              <a:gd name="connsiteY0" fmla="*/ 842371 h 842371"/>
              <a:gd name="connsiteX1" fmla="*/ 820851 w 1211895"/>
              <a:gd name="connsiteY1" fmla="*/ 763100 h 842371"/>
              <a:gd name="connsiteX2" fmla="*/ 1178477 w 1211895"/>
              <a:gd name="connsiteY2" fmla="*/ 606951 h 842371"/>
              <a:gd name="connsiteX3" fmla="*/ 1173626 w 1211895"/>
              <a:gd name="connsiteY3" fmla="*/ 139266 h 842371"/>
              <a:gd name="connsiteX4" fmla="*/ 976395 w 1211895"/>
              <a:gd name="connsiteY4" fmla="*/ 9107 h 842371"/>
              <a:gd name="connsiteX5" fmla="*/ 246714 w 1211895"/>
              <a:gd name="connsiteY5" fmla="*/ 97247 h 842371"/>
              <a:gd name="connsiteX6" fmla="*/ 18891 w 1211895"/>
              <a:gd name="connsiteY6" fmla="*/ 557918 h 842371"/>
              <a:gd name="connsiteX7" fmla="*/ 547562 w 1211895"/>
              <a:gd name="connsiteY7" fmla="*/ 720579 h 842371"/>
              <a:gd name="connsiteX8" fmla="*/ 628446 w 1211895"/>
              <a:gd name="connsiteY8" fmla="*/ 842371 h 842371"/>
              <a:gd name="connsiteX0" fmla="*/ 628446 w 1218918"/>
              <a:gd name="connsiteY0" fmla="*/ 842371 h 842371"/>
              <a:gd name="connsiteX1" fmla="*/ 820851 w 1218918"/>
              <a:gd name="connsiteY1" fmla="*/ 763100 h 842371"/>
              <a:gd name="connsiteX2" fmla="*/ 1178477 w 1218918"/>
              <a:gd name="connsiteY2" fmla="*/ 606951 h 842371"/>
              <a:gd name="connsiteX3" fmla="*/ 1173626 w 1218918"/>
              <a:gd name="connsiteY3" fmla="*/ 139266 h 842371"/>
              <a:gd name="connsiteX4" fmla="*/ 976395 w 1218918"/>
              <a:gd name="connsiteY4" fmla="*/ 9107 h 842371"/>
              <a:gd name="connsiteX5" fmla="*/ 246714 w 1218918"/>
              <a:gd name="connsiteY5" fmla="*/ 97247 h 842371"/>
              <a:gd name="connsiteX6" fmla="*/ 18891 w 1218918"/>
              <a:gd name="connsiteY6" fmla="*/ 557918 h 842371"/>
              <a:gd name="connsiteX7" fmla="*/ 547562 w 1218918"/>
              <a:gd name="connsiteY7" fmla="*/ 720579 h 842371"/>
              <a:gd name="connsiteX8" fmla="*/ 628446 w 1218918"/>
              <a:gd name="connsiteY8" fmla="*/ 842371 h 842371"/>
              <a:gd name="connsiteX0" fmla="*/ 628446 w 1223727"/>
              <a:gd name="connsiteY0" fmla="*/ 842371 h 842371"/>
              <a:gd name="connsiteX1" fmla="*/ 820851 w 1223727"/>
              <a:gd name="connsiteY1" fmla="*/ 763100 h 842371"/>
              <a:gd name="connsiteX2" fmla="*/ 1178477 w 1223727"/>
              <a:gd name="connsiteY2" fmla="*/ 606951 h 842371"/>
              <a:gd name="connsiteX3" fmla="*/ 1173626 w 1223727"/>
              <a:gd name="connsiteY3" fmla="*/ 139266 h 842371"/>
              <a:gd name="connsiteX4" fmla="*/ 976395 w 1223727"/>
              <a:gd name="connsiteY4" fmla="*/ 9107 h 842371"/>
              <a:gd name="connsiteX5" fmla="*/ 246714 w 1223727"/>
              <a:gd name="connsiteY5" fmla="*/ 97247 h 842371"/>
              <a:gd name="connsiteX6" fmla="*/ 18891 w 1223727"/>
              <a:gd name="connsiteY6" fmla="*/ 557918 h 842371"/>
              <a:gd name="connsiteX7" fmla="*/ 547562 w 1223727"/>
              <a:gd name="connsiteY7" fmla="*/ 720579 h 842371"/>
              <a:gd name="connsiteX8" fmla="*/ 628446 w 1223727"/>
              <a:gd name="connsiteY8" fmla="*/ 842371 h 842371"/>
              <a:gd name="connsiteX0" fmla="*/ 628446 w 1232687"/>
              <a:gd name="connsiteY0" fmla="*/ 842371 h 842371"/>
              <a:gd name="connsiteX1" fmla="*/ 820851 w 1232687"/>
              <a:gd name="connsiteY1" fmla="*/ 763100 h 842371"/>
              <a:gd name="connsiteX2" fmla="*/ 1178477 w 1232687"/>
              <a:gd name="connsiteY2" fmla="*/ 606951 h 842371"/>
              <a:gd name="connsiteX3" fmla="*/ 1188606 w 1232687"/>
              <a:gd name="connsiteY3" fmla="*/ 158133 h 842371"/>
              <a:gd name="connsiteX4" fmla="*/ 976395 w 1232687"/>
              <a:gd name="connsiteY4" fmla="*/ 9107 h 842371"/>
              <a:gd name="connsiteX5" fmla="*/ 246714 w 1232687"/>
              <a:gd name="connsiteY5" fmla="*/ 97247 h 842371"/>
              <a:gd name="connsiteX6" fmla="*/ 18891 w 1232687"/>
              <a:gd name="connsiteY6" fmla="*/ 557918 h 842371"/>
              <a:gd name="connsiteX7" fmla="*/ 547562 w 1232687"/>
              <a:gd name="connsiteY7" fmla="*/ 720579 h 842371"/>
              <a:gd name="connsiteX8" fmla="*/ 628446 w 1232687"/>
              <a:gd name="connsiteY8" fmla="*/ 842371 h 842371"/>
              <a:gd name="connsiteX0" fmla="*/ 628446 w 1238631"/>
              <a:gd name="connsiteY0" fmla="*/ 842371 h 842371"/>
              <a:gd name="connsiteX1" fmla="*/ 820851 w 1238631"/>
              <a:gd name="connsiteY1" fmla="*/ 763100 h 842371"/>
              <a:gd name="connsiteX2" fmla="*/ 1178477 w 1238631"/>
              <a:gd name="connsiteY2" fmla="*/ 606951 h 842371"/>
              <a:gd name="connsiteX3" fmla="*/ 1197715 w 1238631"/>
              <a:gd name="connsiteY3" fmla="*/ 163763 h 842371"/>
              <a:gd name="connsiteX4" fmla="*/ 976395 w 1238631"/>
              <a:gd name="connsiteY4" fmla="*/ 9107 h 842371"/>
              <a:gd name="connsiteX5" fmla="*/ 246714 w 1238631"/>
              <a:gd name="connsiteY5" fmla="*/ 97247 h 842371"/>
              <a:gd name="connsiteX6" fmla="*/ 18891 w 1238631"/>
              <a:gd name="connsiteY6" fmla="*/ 557918 h 842371"/>
              <a:gd name="connsiteX7" fmla="*/ 547562 w 1238631"/>
              <a:gd name="connsiteY7" fmla="*/ 720579 h 842371"/>
              <a:gd name="connsiteX8" fmla="*/ 628446 w 1238631"/>
              <a:gd name="connsiteY8" fmla="*/ 842371 h 842371"/>
              <a:gd name="connsiteX0" fmla="*/ 632386 w 1242571"/>
              <a:gd name="connsiteY0" fmla="*/ 846766 h 846766"/>
              <a:gd name="connsiteX1" fmla="*/ 824791 w 1242571"/>
              <a:gd name="connsiteY1" fmla="*/ 767495 h 846766"/>
              <a:gd name="connsiteX2" fmla="*/ 1182417 w 1242571"/>
              <a:gd name="connsiteY2" fmla="*/ 611346 h 846766"/>
              <a:gd name="connsiteX3" fmla="*/ 1201655 w 1242571"/>
              <a:gd name="connsiteY3" fmla="*/ 168158 h 846766"/>
              <a:gd name="connsiteX4" fmla="*/ 980335 w 1242571"/>
              <a:gd name="connsiteY4" fmla="*/ 13502 h 846766"/>
              <a:gd name="connsiteX5" fmla="*/ 250654 w 1242571"/>
              <a:gd name="connsiteY5" fmla="*/ 101642 h 846766"/>
              <a:gd name="connsiteX6" fmla="*/ 22831 w 1242571"/>
              <a:gd name="connsiteY6" fmla="*/ 562313 h 846766"/>
              <a:gd name="connsiteX7" fmla="*/ 551502 w 1242571"/>
              <a:gd name="connsiteY7" fmla="*/ 724974 h 846766"/>
              <a:gd name="connsiteX8" fmla="*/ 632386 w 1242571"/>
              <a:gd name="connsiteY8" fmla="*/ 846766 h 846766"/>
              <a:gd name="connsiteX0" fmla="*/ 633056 w 1243241"/>
              <a:gd name="connsiteY0" fmla="*/ 846832 h 846832"/>
              <a:gd name="connsiteX1" fmla="*/ 825461 w 1243241"/>
              <a:gd name="connsiteY1" fmla="*/ 767561 h 846832"/>
              <a:gd name="connsiteX2" fmla="*/ 1183087 w 1243241"/>
              <a:gd name="connsiteY2" fmla="*/ 611412 h 846832"/>
              <a:gd name="connsiteX3" fmla="*/ 1202325 w 1243241"/>
              <a:gd name="connsiteY3" fmla="*/ 168224 h 846832"/>
              <a:gd name="connsiteX4" fmla="*/ 981005 w 1243241"/>
              <a:gd name="connsiteY4" fmla="*/ 13568 h 846832"/>
              <a:gd name="connsiteX5" fmla="*/ 245994 w 1243241"/>
              <a:gd name="connsiteY5" fmla="*/ 86692 h 846832"/>
              <a:gd name="connsiteX6" fmla="*/ 23501 w 1243241"/>
              <a:gd name="connsiteY6" fmla="*/ 562379 h 846832"/>
              <a:gd name="connsiteX7" fmla="*/ 552172 w 1243241"/>
              <a:gd name="connsiteY7" fmla="*/ 725040 h 846832"/>
              <a:gd name="connsiteX8" fmla="*/ 633056 w 1243241"/>
              <a:gd name="connsiteY8" fmla="*/ 846832 h 846832"/>
              <a:gd name="connsiteX0" fmla="*/ 633056 w 1243241"/>
              <a:gd name="connsiteY0" fmla="*/ 848503 h 848503"/>
              <a:gd name="connsiteX1" fmla="*/ 825461 w 1243241"/>
              <a:gd name="connsiteY1" fmla="*/ 769232 h 848503"/>
              <a:gd name="connsiteX2" fmla="*/ 1183087 w 1243241"/>
              <a:gd name="connsiteY2" fmla="*/ 613083 h 848503"/>
              <a:gd name="connsiteX3" fmla="*/ 1202325 w 1243241"/>
              <a:gd name="connsiteY3" fmla="*/ 169895 h 848503"/>
              <a:gd name="connsiteX4" fmla="*/ 981005 w 1243241"/>
              <a:gd name="connsiteY4" fmla="*/ 15239 h 848503"/>
              <a:gd name="connsiteX5" fmla="*/ 245994 w 1243241"/>
              <a:gd name="connsiteY5" fmla="*/ 88363 h 848503"/>
              <a:gd name="connsiteX6" fmla="*/ 23501 w 1243241"/>
              <a:gd name="connsiteY6" fmla="*/ 564050 h 848503"/>
              <a:gd name="connsiteX7" fmla="*/ 552172 w 1243241"/>
              <a:gd name="connsiteY7" fmla="*/ 726711 h 848503"/>
              <a:gd name="connsiteX8" fmla="*/ 633056 w 1243241"/>
              <a:gd name="connsiteY8" fmla="*/ 848503 h 848503"/>
              <a:gd name="connsiteX0" fmla="*/ 633056 w 1243241"/>
              <a:gd name="connsiteY0" fmla="*/ 852489 h 852489"/>
              <a:gd name="connsiteX1" fmla="*/ 825461 w 1243241"/>
              <a:gd name="connsiteY1" fmla="*/ 773218 h 852489"/>
              <a:gd name="connsiteX2" fmla="*/ 1183087 w 1243241"/>
              <a:gd name="connsiteY2" fmla="*/ 617069 h 852489"/>
              <a:gd name="connsiteX3" fmla="*/ 1202325 w 1243241"/>
              <a:gd name="connsiteY3" fmla="*/ 173881 h 852489"/>
              <a:gd name="connsiteX4" fmla="*/ 981005 w 1243241"/>
              <a:gd name="connsiteY4" fmla="*/ 19225 h 852489"/>
              <a:gd name="connsiteX5" fmla="*/ 245994 w 1243241"/>
              <a:gd name="connsiteY5" fmla="*/ 92349 h 852489"/>
              <a:gd name="connsiteX6" fmla="*/ 23501 w 1243241"/>
              <a:gd name="connsiteY6" fmla="*/ 568036 h 852489"/>
              <a:gd name="connsiteX7" fmla="*/ 552172 w 1243241"/>
              <a:gd name="connsiteY7" fmla="*/ 730697 h 852489"/>
              <a:gd name="connsiteX8" fmla="*/ 633056 w 1243241"/>
              <a:gd name="connsiteY8" fmla="*/ 852489 h 852489"/>
              <a:gd name="connsiteX0" fmla="*/ 633056 w 1238870"/>
              <a:gd name="connsiteY0" fmla="*/ 852489 h 852489"/>
              <a:gd name="connsiteX1" fmla="*/ 825461 w 1238870"/>
              <a:gd name="connsiteY1" fmla="*/ 773218 h 852489"/>
              <a:gd name="connsiteX2" fmla="*/ 1183087 w 1238870"/>
              <a:gd name="connsiteY2" fmla="*/ 617069 h 852489"/>
              <a:gd name="connsiteX3" fmla="*/ 1202325 w 1238870"/>
              <a:gd name="connsiteY3" fmla="*/ 173881 h 852489"/>
              <a:gd name="connsiteX4" fmla="*/ 981005 w 1238870"/>
              <a:gd name="connsiteY4" fmla="*/ 19225 h 852489"/>
              <a:gd name="connsiteX5" fmla="*/ 245994 w 1238870"/>
              <a:gd name="connsiteY5" fmla="*/ 92349 h 852489"/>
              <a:gd name="connsiteX6" fmla="*/ 23501 w 1238870"/>
              <a:gd name="connsiteY6" fmla="*/ 568036 h 852489"/>
              <a:gd name="connsiteX7" fmla="*/ 552172 w 1238870"/>
              <a:gd name="connsiteY7" fmla="*/ 730697 h 852489"/>
              <a:gd name="connsiteX8" fmla="*/ 633056 w 1238870"/>
              <a:gd name="connsiteY8" fmla="*/ 852489 h 852489"/>
              <a:gd name="connsiteX0" fmla="*/ 633056 w 1237972"/>
              <a:gd name="connsiteY0" fmla="*/ 852489 h 852489"/>
              <a:gd name="connsiteX1" fmla="*/ 825461 w 1237972"/>
              <a:gd name="connsiteY1" fmla="*/ 773218 h 852489"/>
              <a:gd name="connsiteX2" fmla="*/ 1183087 w 1237972"/>
              <a:gd name="connsiteY2" fmla="*/ 617069 h 852489"/>
              <a:gd name="connsiteX3" fmla="*/ 1202325 w 1237972"/>
              <a:gd name="connsiteY3" fmla="*/ 173881 h 852489"/>
              <a:gd name="connsiteX4" fmla="*/ 981005 w 1237972"/>
              <a:gd name="connsiteY4" fmla="*/ 19225 h 852489"/>
              <a:gd name="connsiteX5" fmla="*/ 245994 w 1237972"/>
              <a:gd name="connsiteY5" fmla="*/ 92349 h 852489"/>
              <a:gd name="connsiteX6" fmla="*/ 23501 w 1237972"/>
              <a:gd name="connsiteY6" fmla="*/ 568036 h 852489"/>
              <a:gd name="connsiteX7" fmla="*/ 552172 w 1237972"/>
              <a:gd name="connsiteY7" fmla="*/ 730697 h 852489"/>
              <a:gd name="connsiteX8" fmla="*/ 633056 w 1237972"/>
              <a:gd name="connsiteY8" fmla="*/ 852489 h 85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: Shape 97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9" name="Freeform: Shape 99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63A1188B-F6D0-454F-8265-790DD27A8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icture background">
            <a:extLst>
              <a:ext uri="{FF2B5EF4-FFF2-40B4-BE49-F238E27FC236}">
                <a16:creationId xmlns:a16="http://schemas.microsoft.com/office/drawing/2014/main" id="{B872BDA7-8668-F85E-03BD-20DC167D8D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1" name="Freeform: Shape 103">
            <a:extLst>
              <a:ext uri="{FF2B5EF4-FFF2-40B4-BE49-F238E27FC236}">
                <a16:creationId xmlns:a16="http://schemas.microsoft.com/office/drawing/2014/main" id="{BA680864-F353-4128-88F8-98E04FD76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6000" y="473904"/>
            <a:ext cx="5677152" cy="295509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299644 w 976578"/>
              <a:gd name="connsiteY0" fmla="*/ 719898 h 719898"/>
              <a:gd name="connsiteX1" fmla="*/ 444995 w 976578"/>
              <a:gd name="connsiteY1" fmla="*/ 631221 h 719898"/>
              <a:gd name="connsiteX2" fmla="*/ 835811 w 976578"/>
              <a:gd name="connsiteY2" fmla="*/ 542827 h 719898"/>
              <a:gd name="connsiteX3" fmla="*/ 969537 w 976578"/>
              <a:gd name="connsiteY3" fmla="*/ 251745 h 719898"/>
              <a:gd name="connsiteX4" fmla="*/ 689502 w 976578"/>
              <a:gd name="connsiteY4" fmla="*/ 94 h 719898"/>
              <a:gd name="connsiteX5" fmla="*/ 12711 w 976578"/>
              <a:gd name="connsiteY5" fmla="*/ 241077 h 719898"/>
              <a:gd name="connsiteX6" fmla="*/ 232302 w 976578"/>
              <a:gd name="connsiteY6" fmla="*/ 645127 h 719898"/>
              <a:gd name="connsiteX7" fmla="*/ 299644 w 976578"/>
              <a:gd name="connsiteY7" fmla="*/ 719898 h 719898"/>
              <a:gd name="connsiteX0" fmla="*/ 299644 w 976735"/>
              <a:gd name="connsiteY0" fmla="*/ 700584 h 700584"/>
              <a:gd name="connsiteX1" fmla="*/ 444995 w 976735"/>
              <a:gd name="connsiteY1" fmla="*/ 611907 h 700584"/>
              <a:gd name="connsiteX2" fmla="*/ 835811 w 976735"/>
              <a:gd name="connsiteY2" fmla="*/ 523513 h 700584"/>
              <a:gd name="connsiteX3" fmla="*/ 969537 w 976735"/>
              <a:gd name="connsiteY3" fmla="*/ 232431 h 700584"/>
              <a:gd name="connsiteX4" fmla="*/ 686992 w 976735"/>
              <a:gd name="connsiteY4" fmla="*/ 245 h 700584"/>
              <a:gd name="connsiteX5" fmla="*/ 12711 w 976735"/>
              <a:gd name="connsiteY5" fmla="*/ 221763 h 700584"/>
              <a:gd name="connsiteX6" fmla="*/ 232302 w 976735"/>
              <a:gd name="connsiteY6" fmla="*/ 625813 h 700584"/>
              <a:gd name="connsiteX7" fmla="*/ 299644 w 976735"/>
              <a:gd name="connsiteY7" fmla="*/ 700584 h 700584"/>
              <a:gd name="connsiteX0" fmla="*/ 299644 w 976735"/>
              <a:gd name="connsiteY0" fmla="*/ 701349 h 701349"/>
              <a:gd name="connsiteX1" fmla="*/ 444995 w 976735"/>
              <a:gd name="connsiteY1" fmla="*/ 612672 h 701349"/>
              <a:gd name="connsiteX2" fmla="*/ 835811 w 976735"/>
              <a:gd name="connsiteY2" fmla="*/ 524278 h 701349"/>
              <a:gd name="connsiteX3" fmla="*/ 969537 w 976735"/>
              <a:gd name="connsiteY3" fmla="*/ 233196 h 701349"/>
              <a:gd name="connsiteX4" fmla="*/ 686992 w 976735"/>
              <a:gd name="connsiteY4" fmla="*/ 1010 h 701349"/>
              <a:gd name="connsiteX5" fmla="*/ 12711 w 976735"/>
              <a:gd name="connsiteY5" fmla="*/ 222528 h 701349"/>
              <a:gd name="connsiteX6" fmla="*/ 232302 w 976735"/>
              <a:gd name="connsiteY6" fmla="*/ 626578 h 701349"/>
              <a:gd name="connsiteX7" fmla="*/ 299644 w 976735"/>
              <a:gd name="connsiteY7" fmla="*/ 701349 h 701349"/>
              <a:gd name="connsiteX0" fmla="*/ 299644 w 977050"/>
              <a:gd name="connsiteY0" fmla="*/ 692069 h 692069"/>
              <a:gd name="connsiteX1" fmla="*/ 444995 w 977050"/>
              <a:gd name="connsiteY1" fmla="*/ 603392 h 692069"/>
              <a:gd name="connsiteX2" fmla="*/ 835811 w 977050"/>
              <a:gd name="connsiteY2" fmla="*/ 514998 h 692069"/>
              <a:gd name="connsiteX3" fmla="*/ 969537 w 977050"/>
              <a:gd name="connsiteY3" fmla="*/ 223916 h 692069"/>
              <a:gd name="connsiteX4" fmla="*/ 681973 w 977050"/>
              <a:gd name="connsiteY4" fmla="*/ 1462 h 692069"/>
              <a:gd name="connsiteX5" fmla="*/ 12711 w 977050"/>
              <a:gd name="connsiteY5" fmla="*/ 213248 h 692069"/>
              <a:gd name="connsiteX6" fmla="*/ 232302 w 977050"/>
              <a:gd name="connsiteY6" fmla="*/ 617298 h 692069"/>
              <a:gd name="connsiteX7" fmla="*/ 299644 w 977050"/>
              <a:gd name="connsiteY7" fmla="*/ 692069 h 692069"/>
              <a:gd name="connsiteX0" fmla="*/ 299644 w 977050"/>
              <a:gd name="connsiteY0" fmla="*/ 692069 h 692069"/>
              <a:gd name="connsiteX1" fmla="*/ 444995 w 977050"/>
              <a:gd name="connsiteY1" fmla="*/ 603392 h 692069"/>
              <a:gd name="connsiteX2" fmla="*/ 835811 w 977050"/>
              <a:gd name="connsiteY2" fmla="*/ 514998 h 692069"/>
              <a:gd name="connsiteX3" fmla="*/ 969537 w 977050"/>
              <a:gd name="connsiteY3" fmla="*/ 223916 h 692069"/>
              <a:gd name="connsiteX4" fmla="*/ 681973 w 977050"/>
              <a:gd name="connsiteY4" fmla="*/ 1462 h 692069"/>
              <a:gd name="connsiteX5" fmla="*/ 12711 w 977050"/>
              <a:gd name="connsiteY5" fmla="*/ 213248 h 692069"/>
              <a:gd name="connsiteX6" fmla="*/ 232302 w 977050"/>
              <a:gd name="connsiteY6" fmla="*/ 594589 h 692069"/>
              <a:gd name="connsiteX7" fmla="*/ 299644 w 977050"/>
              <a:gd name="connsiteY7" fmla="*/ 692069 h 692069"/>
              <a:gd name="connsiteX0" fmla="*/ 299644 w 982164"/>
              <a:gd name="connsiteY0" fmla="*/ 692069 h 692069"/>
              <a:gd name="connsiteX1" fmla="*/ 444995 w 982164"/>
              <a:gd name="connsiteY1" fmla="*/ 603392 h 692069"/>
              <a:gd name="connsiteX2" fmla="*/ 860905 w 982164"/>
              <a:gd name="connsiteY2" fmla="*/ 511754 h 692069"/>
              <a:gd name="connsiteX3" fmla="*/ 969537 w 982164"/>
              <a:gd name="connsiteY3" fmla="*/ 223916 h 692069"/>
              <a:gd name="connsiteX4" fmla="*/ 681973 w 982164"/>
              <a:gd name="connsiteY4" fmla="*/ 1462 h 692069"/>
              <a:gd name="connsiteX5" fmla="*/ 12711 w 982164"/>
              <a:gd name="connsiteY5" fmla="*/ 213248 h 692069"/>
              <a:gd name="connsiteX6" fmla="*/ 232302 w 982164"/>
              <a:gd name="connsiteY6" fmla="*/ 594589 h 692069"/>
              <a:gd name="connsiteX7" fmla="*/ 299644 w 982164"/>
              <a:gd name="connsiteY7" fmla="*/ 692069 h 692069"/>
              <a:gd name="connsiteX0" fmla="*/ 299644 w 982164"/>
              <a:gd name="connsiteY0" fmla="*/ 692069 h 692069"/>
              <a:gd name="connsiteX1" fmla="*/ 444995 w 982164"/>
              <a:gd name="connsiteY1" fmla="*/ 603392 h 692069"/>
              <a:gd name="connsiteX2" fmla="*/ 860905 w 982164"/>
              <a:gd name="connsiteY2" fmla="*/ 511754 h 692069"/>
              <a:gd name="connsiteX3" fmla="*/ 969537 w 982164"/>
              <a:gd name="connsiteY3" fmla="*/ 223916 h 692069"/>
              <a:gd name="connsiteX4" fmla="*/ 681973 w 982164"/>
              <a:gd name="connsiteY4" fmla="*/ 1462 h 692069"/>
              <a:gd name="connsiteX5" fmla="*/ 12711 w 982164"/>
              <a:gd name="connsiteY5" fmla="*/ 213248 h 692069"/>
              <a:gd name="connsiteX6" fmla="*/ 232302 w 982164"/>
              <a:gd name="connsiteY6" fmla="*/ 594589 h 692069"/>
              <a:gd name="connsiteX7" fmla="*/ 299644 w 982164"/>
              <a:gd name="connsiteY7" fmla="*/ 692069 h 692069"/>
              <a:gd name="connsiteX0" fmla="*/ 299644 w 982164"/>
              <a:gd name="connsiteY0" fmla="*/ 692069 h 692069"/>
              <a:gd name="connsiteX1" fmla="*/ 444995 w 982164"/>
              <a:gd name="connsiteY1" fmla="*/ 603392 h 692069"/>
              <a:gd name="connsiteX2" fmla="*/ 860905 w 982164"/>
              <a:gd name="connsiteY2" fmla="*/ 511754 h 692069"/>
              <a:gd name="connsiteX3" fmla="*/ 969537 w 982164"/>
              <a:gd name="connsiteY3" fmla="*/ 223916 h 692069"/>
              <a:gd name="connsiteX4" fmla="*/ 681973 w 982164"/>
              <a:gd name="connsiteY4" fmla="*/ 1462 h 692069"/>
              <a:gd name="connsiteX5" fmla="*/ 12711 w 982164"/>
              <a:gd name="connsiteY5" fmla="*/ 213248 h 692069"/>
              <a:gd name="connsiteX6" fmla="*/ 232302 w 982164"/>
              <a:gd name="connsiteY6" fmla="*/ 594589 h 692069"/>
              <a:gd name="connsiteX7" fmla="*/ 299644 w 982164"/>
              <a:gd name="connsiteY7" fmla="*/ 692069 h 692069"/>
              <a:gd name="connsiteX0" fmla="*/ 299644 w 981546"/>
              <a:gd name="connsiteY0" fmla="*/ 692069 h 692069"/>
              <a:gd name="connsiteX1" fmla="*/ 444995 w 981546"/>
              <a:gd name="connsiteY1" fmla="*/ 603392 h 692069"/>
              <a:gd name="connsiteX2" fmla="*/ 858396 w 981546"/>
              <a:gd name="connsiteY2" fmla="*/ 532149 h 692069"/>
              <a:gd name="connsiteX3" fmla="*/ 969537 w 981546"/>
              <a:gd name="connsiteY3" fmla="*/ 223916 h 692069"/>
              <a:gd name="connsiteX4" fmla="*/ 681973 w 981546"/>
              <a:gd name="connsiteY4" fmla="*/ 1462 h 692069"/>
              <a:gd name="connsiteX5" fmla="*/ 12711 w 981546"/>
              <a:gd name="connsiteY5" fmla="*/ 213248 h 692069"/>
              <a:gd name="connsiteX6" fmla="*/ 232302 w 981546"/>
              <a:gd name="connsiteY6" fmla="*/ 594589 h 692069"/>
              <a:gd name="connsiteX7" fmla="*/ 299644 w 981546"/>
              <a:gd name="connsiteY7" fmla="*/ 692069 h 69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1546" h="692069">
                <a:moveTo>
                  <a:pt x="299644" y="692069"/>
                </a:moveTo>
                <a:cubicBezTo>
                  <a:pt x="328219" y="653017"/>
                  <a:pt x="351870" y="630045"/>
                  <a:pt x="444995" y="603392"/>
                </a:cubicBezTo>
                <a:cubicBezTo>
                  <a:pt x="538120" y="576739"/>
                  <a:pt x="737904" y="616922"/>
                  <a:pt x="858396" y="532149"/>
                </a:cubicBezTo>
                <a:cubicBezTo>
                  <a:pt x="978887" y="447377"/>
                  <a:pt x="998941" y="312364"/>
                  <a:pt x="969537" y="223916"/>
                </a:cubicBezTo>
                <a:cubicBezTo>
                  <a:pt x="940133" y="135468"/>
                  <a:pt x="848972" y="6484"/>
                  <a:pt x="681973" y="1462"/>
                </a:cubicBezTo>
                <a:cubicBezTo>
                  <a:pt x="514974" y="-3560"/>
                  <a:pt x="102871" y="-7985"/>
                  <a:pt x="12711" y="213248"/>
                </a:cubicBezTo>
                <a:cubicBezTo>
                  <a:pt x="-22722" y="376316"/>
                  <a:pt x="5512" y="520199"/>
                  <a:pt x="232302" y="594589"/>
                </a:cubicBezTo>
                <a:cubicBezTo>
                  <a:pt x="285452" y="612591"/>
                  <a:pt x="299644" y="692069"/>
                  <a:pt x="299644" y="69206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B4DFA-3EEB-6842-667F-4A415C7E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450" y="815770"/>
            <a:ext cx="5079999" cy="138450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>
                <a:solidFill>
                  <a:srgbClr val="000000"/>
                </a:solidFill>
              </a:rPr>
              <a:t>Thanks for your attention!</a:t>
            </a:r>
          </a:p>
        </p:txBody>
      </p:sp>
      <p:sp>
        <p:nvSpPr>
          <p:cNvPr id="112" name="Freeform: Shape 105">
            <a:extLst>
              <a:ext uri="{FF2B5EF4-FFF2-40B4-BE49-F238E27FC236}">
                <a16:creationId xmlns:a16="http://schemas.microsoft.com/office/drawing/2014/main" id="{5D20C3C1-709C-4741-B640-140DC0B8C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30685" y="470276"/>
            <a:ext cx="5677152" cy="2955096"/>
          </a:xfrm>
          <a:custGeom>
            <a:avLst/>
            <a:gdLst>
              <a:gd name="connsiteX0" fmla="*/ 284628 w 960507"/>
              <a:gd name="connsiteY0" fmla="*/ 725426 h 725435"/>
              <a:gd name="connsiteX1" fmla="*/ 429979 w 960507"/>
              <a:gd name="connsiteY1" fmla="*/ 636749 h 725435"/>
              <a:gd name="connsiteX2" fmla="*/ 805646 w 960507"/>
              <a:gd name="connsiteY2" fmla="*/ 523401 h 725435"/>
              <a:gd name="connsiteX3" fmla="*/ 954521 w 960507"/>
              <a:gd name="connsiteY3" fmla="*/ 257273 h 725435"/>
              <a:gd name="connsiteX4" fmla="*/ 674486 w 960507"/>
              <a:gd name="connsiteY4" fmla="*/ 5622 h 725435"/>
              <a:gd name="connsiteX5" fmla="*/ 15261 w 960507"/>
              <a:gd name="connsiteY5" fmla="*/ 246605 h 725435"/>
              <a:gd name="connsiteX6" fmla="*/ 217286 w 960507"/>
              <a:gd name="connsiteY6" fmla="*/ 650655 h 725435"/>
              <a:gd name="connsiteX7" fmla="*/ 284628 w 960507"/>
              <a:gd name="connsiteY7" fmla="*/ 725426 h 725435"/>
              <a:gd name="connsiteX0" fmla="*/ 284667 w 961601"/>
              <a:gd name="connsiteY0" fmla="*/ 725435 h 725435"/>
              <a:gd name="connsiteX1" fmla="*/ 430018 w 961601"/>
              <a:gd name="connsiteY1" fmla="*/ 636758 h 725435"/>
              <a:gd name="connsiteX2" fmla="*/ 820834 w 961601"/>
              <a:gd name="connsiteY2" fmla="*/ 548364 h 725435"/>
              <a:gd name="connsiteX3" fmla="*/ 954560 w 961601"/>
              <a:gd name="connsiteY3" fmla="*/ 257282 h 725435"/>
              <a:gd name="connsiteX4" fmla="*/ 674525 w 961601"/>
              <a:gd name="connsiteY4" fmla="*/ 5631 h 725435"/>
              <a:gd name="connsiteX5" fmla="*/ 15300 w 961601"/>
              <a:gd name="connsiteY5" fmla="*/ 246614 h 725435"/>
              <a:gd name="connsiteX6" fmla="*/ 217325 w 961601"/>
              <a:gd name="connsiteY6" fmla="*/ 650664 h 725435"/>
              <a:gd name="connsiteX7" fmla="*/ 284667 w 961601"/>
              <a:gd name="connsiteY7" fmla="*/ 725435 h 725435"/>
              <a:gd name="connsiteX0" fmla="*/ 284667 w 961601"/>
              <a:gd name="connsiteY0" fmla="*/ 725962 h 725962"/>
              <a:gd name="connsiteX1" fmla="*/ 430018 w 961601"/>
              <a:gd name="connsiteY1" fmla="*/ 637285 h 725962"/>
              <a:gd name="connsiteX2" fmla="*/ 820834 w 961601"/>
              <a:gd name="connsiteY2" fmla="*/ 548891 h 725962"/>
              <a:gd name="connsiteX3" fmla="*/ 954560 w 961601"/>
              <a:gd name="connsiteY3" fmla="*/ 257809 h 725962"/>
              <a:gd name="connsiteX4" fmla="*/ 674525 w 961601"/>
              <a:gd name="connsiteY4" fmla="*/ 6158 h 725962"/>
              <a:gd name="connsiteX5" fmla="*/ 15300 w 961601"/>
              <a:gd name="connsiteY5" fmla="*/ 247141 h 725962"/>
              <a:gd name="connsiteX6" fmla="*/ 217325 w 961601"/>
              <a:gd name="connsiteY6" fmla="*/ 651191 h 725962"/>
              <a:gd name="connsiteX7" fmla="*/ 284667 w 961601"/>
              <a:gd name="connsiteY7" fmla="*/ 725962 h 725962"/>
              <a:gd name="connsiteX0" fmla="*/ 299644 w 976578"/>
              <a:gd name="connsiteY0" fmla="*/ 719898 h 719898"/>
              <a:gd name="connsiteX1" fmla="*/ 444995 w 976578"/>
              <a:gd name="connsiteY1" fmla="*/ 631221 h 719898"/>
              <a:gd name="connsiteX2" fmla="*/ 835811 w 976578"/>
              <a:gd name="connsiteY2" fmla="*/ 542827 h 719898"/>
              <a:gd name="connsiteX3" fmla="*/ 969537 w 976578"/>
              <a:gd name="connsiteY3" fmla="*/ 251745 h 719898"/>
              <a:gd name="connsiteX4" fmla="*/ 689502 w 976578"/>
              <a:gd name="connsiteY4" fmla="*/ 94 h 719898"/>
              <a:gd name="connsiteX5" fmla="*/ 12711 w 976578"/>
              <a:gd name="connsiteY5" fmla="*/ 241077 h 719898"/>
              <a:gd name="connsiteX6" fmla="*/ 232302 w 976578"/>
              <a:gd name="connsiteY6" fmla="*/ 645127 h 719898"/>
              <a:gd name="connsiteX7" fmla="*/ 299644 w 976578"/>
              <a:gd name="connsiteY7" fmla="*/ 719898 h 719898"/>
              <a:gd name="connsiteX0" fmla="*/ 299644 w 976735"/>
              <a:gd name="connsiteY0" fmla="*/ 700584 h 700584"/>
              <a:gd name="connsiteX1" fmla="*/ 444995 w 976735"/>
              <a:gd name="connsiteY1" fmla="*/ 611907 h 700584"/>
              <a:gd name="connsiteX2" fmla="*/ 835811 w 976735"/>
              <a:gd name="connsiteY2" fmla="*/ 523513 h 700584"/>
              <a:gd name="connsiteX3" fmla="*/ 969537 w 976735"/>
              <a:gd name="connsiteY3" fmla="*/ 232431 h 700584"/>
              <a:gd name="connsiteX4" fmla="*/ 686992 w 976735"/>
              <a:gd name="connsiteY4" fmla="*/ 245 h 700584"/>
              <a:gd name="connsiteX5" fmla="*/ 12711 w 976735"/>
              <a:gd name="connsiteY5" fmla="*/ 221763 h 700584"/>
              <a:gd name="connsiteX6" fmla="*/ 232302 w 976735"/>
              <a:gd name="connsiteY6" fmla="*/ 625813 h 700584"/>
              <a:gd name="connsiteX7" fmla="*/ 299644 w 976735"/>
              <a:gd name="connsiteY7" fmla="*/ 700584 h 700584"/>
              <a:gd name="connsiteX0" fmla="*/ 299644 w 976735"/>
              <a:gd name="connsiteY0" fmla="*/ 701349 h 701349"/>
              <a:gd name="connsiteX1" fmla="*/ 444995 w 976735"/>
              <a:gd name="connsiteY1" fmla="*/ 612672 h 701349"/>
              <a:gd name="connsiteX2" fmla="*/ 835811 w 976735"/>
              <a:gd name="connsiteY2" fmla="*/ 524278 h 701349"/>
              <a:gd name="connsiteX3" fmla="*/ 969537 w 976735"/>
              <a:gd name="connsiteY3" fmla="*/ 233196 h 701349"/>
              <a:gd name="connsiteX4" fmla="*/ 686992 w 976735"/>
              <a:gd name="connsiteY4" fmla="*/ 1010 h 701349"/>
              <a:gd name="connsiteX5" fmla="*/ 12711 w 976735"/>
              <a:gd name="connsiteY5" fmla="*/ 222528 h 701349"/>
              <a:gd name="connsiteX6" fmla="*/ 232302 w 976735"/>
              <a:gd name="connsiteY6" fmla="*/ 626578 h 701349"/>
              <a:gd name="connsiteX7" fmla="*/ 299644 w 976735"/>
              <a:gd name="connsiteY7" fmla="*/ 701349 h 701349"/>
              <a:gd name="connsiteX0" fmla="*/ 299644 w 977050"/>
              <a:gd name="connsiteY0" fmla="*/ 692069 h 692069"/>
              <a:gd name="connsiteX1" fmla="*/ 444995 w 977050"/>
              <a:gd name="connsiteY1" fmla="*/ 603392 h 692069"/>
              <a:gd name="connsiteX2" fmla="*/ 835811 w 977050"/>
              <a:gd name="connsiteY2" fmla="*/ 514998 h 692069"/>
              <a:gd name="connsiteX3" fmla="*/ 969537 w 977050"/>
              <a:gd name="connsiteY3" fmla="*/ 223916 h 692069"/>
              <a:gd name="connsiteX4" fmla="*/ 681973 w 977050"/>
              <a:gd name="connsiteY4" fmla="*/ 1462 h 692069"/>
              <a:gd name="connsiteX5" fmla="*/ 12711 w 977050"/>
              <a:gd name="connsiteY5" fmla="*/ 213248 h 692069"/>
              <a:gd name="connsiteX6" fmla="*/ 232302 w 977050"/>
              <a:gd name="connsiteY6" fmla="*/ 617298 h 692069"/>
              <a:gd name="connsiteX7" fmla="*/ 299644 w 977050"/>
              <a:gd name="connsiteY7" fmla="*/ 692069 h 692069"/>
              <a:gd name="connsiteX0" fmla="*/ 299644 w 977050"/>
              <a:gd name="connsiteY0" fmla="*/ 692069 h 692069"/>
              <a:gd name="connsiteX1" fmla="*/ 444995 w 977050"/>
              <a:gd name="connsiteY1" fmla="*/ 603392 h 692069"/>
              <a:gd name="connsiteX2" fmla="*/ 835811 w 977050"/>
              <a:gd name="connsiteY2" fmla="*/ 514998 h 692069"/>
              <a:gd name="connsiteX3" fmla="*/ 969537 w 977050"/>
              <a:gd name="connsiteY3" fmla="*/ 223916 h 692069"/>
              <a:gd name="connsiteX4" fmla="*/ 681973 w 977050"/>
              <a:gd name="connsiteY4" fmla="*/ 1462 h 692069"/>
              <a:gd name="connsiteX5" fmla="*/ 12711 w 977050"/>
              <a:gd name="connsiteY5" fmla="*/ 213248 h 692069"/>
              <a:gd name="connsiteX6" fmla="*/ 232302 w 977050"/>
              <a:gd name="connsiteY6" fmla="*/ 594589 h 692069"/>
              <a:gd name="connsiteX7" fmla="*/ 299644 w 977050"/>
              <a:gd name="connsiteY7" fmla="*/ 692069 h 692069"/>
              <a:gd name="connsiteX0" fmla="*/ 299644 w 982164"/>
              <a:gd name="connsiteY0" fmla="*/ 692069 h 692069"/>
              <a:gd name="connsiteX1" fmla="*/ 444995 w 982164"/>
              <a:gd name="connsiteY1" fmla="*/ 603392 h 692069"/>
              <a:gd name="connsiteX2" fmla="*/ 860905 w 982164"/>
              <a:gd name="connsiteY2" fmla="*/ 511754 h 692069"/>
              <a:gd name="connsiteX3" fmla="*/ 969537 w 982164"/>
              <a:gd name="connsiteY3" fmla="*/ 223916 h 692069"/>
              <a:gd name="connsiteX4" fmla="*/ 681973 w 982164"/>
              <a:gd name="connsiteY4" fmla="*/ 1462 h 692069"/>
              <a:gd name="connsiteX5" fmla="*/ 12711 w 982164"/>
              <a:gd name="connsiteY5" fmla="*/ 213248 h 692069"/>
              <a:gd name="connsiteX6" fmla="*/ 232302 w 982164"/>
              <a:gd name="connsiteY6" fmla="*/ 594589 h 692069"/>
              <a:gd name="connsiteX7" fmla="*/ 299644 w 982164"/>
              <a:gd name="connsiteY7" fmla="*/ 692069 h 692069"/>
              <a:gd name="connsiteX0" fmla="*/ 299644 w 982164"/>
              <a:gd name="connsiteY0" fmla="*/ 692069 h 692069"/>
              <a:gd name="connsiteX1" fmla="*/ 444995 w 982164"/>
              <a:gd name="connsiteY1" fmla="*/ 603392 h 692069"/>
              <a:gd name="connsiteX2" fmla="*/ 860905 w 982164"/>
              <a:gd name="connsiteY2" fmla="*/ 511754 h 692069"/>
              <a:gd name="connsiteX3" fmla="*/ 969537 w 982164"/>
              <a:gd name="connsiteY3" fmla="*/ 223916 h 692069"/>
              <a:gd name="connsiteX4" fmla="*/ 681973 w 982164"/>
              <a:gd name="connsiteY4" fmla="*/ 1462 h 692069"/>
              <a:gd name="connsiteX5" fmla="*/ 12711 w 982164"/>
              <a:gd name="connsiteY5" fmla="*/ 213248 h 692069"/>
              <a:gd name="connsiteX6" fmla="*/ 232302 w 982164"/>
              <a:gd name="connsiteY6" fmla="*/ 594589 h 692069"/>
              <a:gd name="connsiteX7" fmla="*/ 299644 w 982164"/>
              <a:gd name="connsiteY7" fmla="*/ 692069 h 692069"/>
              <a:gd name="connsiteX0" fmla="*/ 299644 w 982164"/>
              <a:gd name="connsiteY0" fmla="*/ 692069 h 692069"/>
              <a:gd name="connsiteX1" fmla="*/ 444995 w 982164"/>
              <a:gd name="connsiteY1" fmla="*/ 603392 h 692069"/>
              <a:gd name="connsiteX2" fmla="*/ 860905 w 982164"/>
              <a:gd name="connsiteY2" fmla="*/ 511754 h 692069"/>
              <a:gd name="connsiteX3" fmla="*/ 969537 w 982164"/>
              <a:gd name="connsiteY3" fmla="*/ 223916 h 692069"/>
              <a:gd name="connsiteX4" fmla="*/ 681973 w 982164"/>
              <a:gd name="connsiteY4" fmla="*/ 1462 h 692069"/>
              <a:gd name="connsiteX5" fmla="*/ 12711 w 982164"/>
              <a:gd name="connsiteY5" fmla="*/ 213248 h 692069"/>
              <a:gd name="connsiteX6" fmla="*/ 232302 w 982164"/>
              <a:gd name="connsiteY6" fmla="*/ 594589 h 692069"/>
              <a:gd name="connsiteX7" fmla="*/ 299644 w 982164"/>
              <a:gd name="connsiteY7" fmla="*/ 692069 h 692069"/>
              <a:gd name="connsiteX0" fmla="*/ 299644 w 981546"/>
              <a:gd name="connsiteY0" fmla="*/ 692069 h 692069"/>
              <a:gd name="connsiteX1" fmla="*/ 444995 w 981546"/>
              <a:gd name="connsiteY1" fmla="*/ 603392 h 692069"/>
              <a:gd name="connsiteX2" fmla="*/ 858396 w 981546"/>
              <a:gd name="connsiteY2" fmla="*/ 532149 h 692069"/>
              <a:gd name="connsiteX3" fmla="*/ 969537 w 981546"/>
              <a:gd name="connsiteY3" fmla="*/ 223916 h 692069"/>
              <a:gd name="connsiteX4" fmla="*/ 681973 w 981546"/>
              <a:gd name="connsiteY4" fmla="*/ 1462 h 692069"/>
              <a:gd name="connsiteX5" fmla="*/ 12711 w 981546"/>
              <a:gd name="connsiteY5" fmla="*/ 213248 h 692069"/>
              <a:gd name="connsiteX6" fmla="*/ 232302 w 981546"/>
              <a:gd name="connsiteY6" fmla="*/ 594589 h 692069"/>
              <a:gd name="connsiteX7" fmla="*/ 299644 w 981546"/>
              <a:gd name="connsiteY7" fmla="*/ 692069 h 692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81546" h="692069">
                <a:moveTo>
                  <a:pt x="299644" y="692069"/>
                </a:moveTo>
                <a:cubicBezTo>
                  <a:pt x="328219" y="653017"/>
                  <a:pt x="351870" y="630045"/>
                  <a:pt x="444995" y="603392"/>
                </a:cubicBezTo>
                <a:cubicBezTo>
                  <a:pt x="538120" y="576739"/>
                  <a:pt x="737904" y="616922"/>
                  <a:pt x="858396" y="532149"/>
                </a:cubicBezTo>
                <a:cubicBezTo>
                  <a:pt x="978887" y="447377"/>
                  <a:pt x="998941" y="312364"/>
                  <a:pt x="969537" y="223916"/>
                </a:cubicBezTo>
                <a:cubicBezTo>
                  <a:pt x="940133" y="135468"/>
                  <a:pt x="848972" y="6484"/>
                  <a:pt x="681973" y="1462"/>
                </a:cubicBezTo>
                <a:cubicBezTo>
                  <a:pt x="514974" y="-3560"/>
                  <a:pt x="102871" y="-7985"/>
                  <a:pt x="12711" y="213248"/>
                </a:cubicBezTo>
                <a:cubicBezTo>
                  <a:pt x="-22722" y="376316"/>
                  <a:pt x="5512" y="520199"/>
                  <a:pt x="232302" y="594589"/>
                </a:cubicBezTo>
                <a:cubicBezTo>
                  <a:pt x="285452" y="612591"/>
                  <a:pt x="299644" y="692069"/>
                  <a:pt x="299644" y="692069"/>
                </a:cubicBezTo>
                <a:close/>
              </a:path>
            </a:pathLst>
          </a:custGeom>
          <a:noFill/>
          <a:ln w="1905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51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D6A03ED-7B7A-4C88-8FFC-A4D862447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cture background">
            <a:extLst>
              <a:ext uri="{FF2B5EF4-FFF2-40B4-BE49-F238E27FC236}">
                <a16:creationId xmlns:a16="http://schemas.microsoft.com/office/drawing/2014/main" id="{01A23167-9810-20DB-B296-F3E50E8B7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87" r="11853" b="1"/>
          <a:stretch/>
        </p:blipFill>
        <p:spPr>
          <a:xfrm>
            <a:off x="4561582" y="404592"/>
            <a:ext cx="7177672" cy="5810149"/>
          </a:xfrm>
          <a:custGeom>
            <a:avLst/>
            <a:gdLst/>
            <a:ahLst/>
            <a:cxnLst/>
            <a:rect l="l" t="t" r="r" b="b"/>
            <a:pathLst>
              <a:path w="7401982" h="6180550">
                <a:moveTo>
                  <a:pt x="468623" y="34"/>
                </a:moveTo>
                <a:cubicBezTo>
                  <a:pt x="635980" y="409"/>
                  <a:pt x="845682" y="3920"/>
                  <a:pt x="1032947" y="8815"/>
                </a:cubicBezTo>
                <a:lnTo>
                  <a:pt x="6362252" y="38273"/>
                </a:lnTo>
                <a:lnTo>
                  <a:pt x="7392971" y="78157"/>
                </a:lnTo>
                <a:cubicBezTo>
                  <a:pt x="7425268" y="2113988"/>
                  <a:pt x="7360673" y="4125596"/>
                  <a:pt x="7356636" y="6149315"/>
                </a:cubicBezTo>
                <a:lnTo>
                  <a:pt x="7156946" y="6148904"/>
                </a:lnTo>
                <a:lnTo>
                  <a:pt x="1149311" y="6180550"/>
                </a:lnTo>
                <a:cubicBezTo>
                  <a:pt x="670432" y="6151091"/>
                  <a:pt x="328375" y="6180551"/>
                  <a:pt x="0" y="6151091"/>
                </a:cubicBezTo>
                <a:cubicBezTo>
                  <a:pt x="20775" y="3685334"/>
                  <a:pt x="-22804" y="1383584"/>
                  <a:pt x="68412" y="126652"/>
                </a:cubicBezTo>
                <a:cubicBezTo>
                  <a:pt x="76255" y="-27768"/>
                  <a:pt x="69755" y="22759"/>
                  <a:pt x="227100" y="3120"/>
                </a:cubicBezTo>
                <a:cubicBezTo>
                  <a:pt x="283036" y="711"/>
                  <a:pt x="368207" y="-192"/>
                  <a:pt x="468623" y="34"/>
                </a:cubicBezTo>
                <a:close/>
              </a:path>
            </a:pathLst>
          </a:cu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3975754-B125-4FFC-9140-F88A16E3D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560726" y="398616"/>
            <a:ext cx="7177671" cy="5810148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  <a:gd name="connsiteX0" fmla="*/ 7142118 w 7631470"/>
              <a:gd name="connsiteY0" fmla="*/ 6405352 h 6405386"/>
              <a:gd name="connsiteX1" fmla="*/ 6552830 w 7631470"/>
              <a:gd name="connsiteY1" fmla="*/ 6396252 h 6405386"/>
              <a:gd name="connsiteX2" fmla="*/ 987782 w 7631470"/>
              <a:gd name="connsiteY2" fmla="*/ 6365722 h 6405386"/>
              <a:gd name="connsiteX3" fmla="*/ 0 w 7631470"/>
              <a:gd name="connsiteY3" fmla="*/ 6336938 h 6405386"/>
              <a:gd name="connsiteX4" fmla="*/ 0 w 7631470"/>
              <a:gd name="connsiteY4" fmla="*/ 32372 h 6405386"/>
              <a:gd name="connsiteX5" fmla="*/ 157934 w 7631470"/>
              <a:gd name="connsiteY5" fmla="*/ 32797 h 6405386"/>
              <a:gd name="connsiteX6" fmla="*/ 6431319 w 7631470"/>
              <a:gd name="connsiteY6" fmla="*/ 0 h 6405386"/>
              <a:gd name="connsiteX7" fmla="*/ 7631470 w 7631470"/>
              <a:gd name="connsiteY7" fmla="*/ 30531 h 6405386"/>
              <a:gd name="connsiteX8" fmla="*/ 7560032 w 7631470"/>
              <a:gd name="connsiteY8" fmla="*/ 6274128 h 6405386"/>
              <a:gd name="connsiteX9" fmla="*/ 7394324 w 7631470"/>
              <a:gd name="connsiteY9" fmla="*/ 6402154 h 6405386"/>
              <a:gd name="connsiteX10" fmla="*/ 7142118 w 7631470"/>
              <a:gd name="connsiteY10" fmla="*/ 6405352 h 6405386"/>
              <a:gd name="connsiteX0" fmla="*/ 7154766 w 7644118"/>
              <a:gd name="connsiteY0" fmla="*/ 6405352 h 6405386"/>
              <a:gd name="connsiteX1" fmla="*/ 6565478 w 7644118"/>
              <a:gd name="connsiteY1" fmla="*/ 6396252 h 6405386"/>
              <a:gd name="connsiteX2" fmla="*/ 1000430 w 7644118"/>
              <a:gd name="connsiteY2" fmla="*/ 6365722 h 6405386"/>
              <a:gd name="connsiteX3" fmla="*/ 0 w 7644118"/>
              <a:gd name="connsiteY3" fmla="*/ 6324387 h 6405386"/>
              <a:gd name="connsiteX4" fmla="*/ 12648 w 7644118"/>
              <a:gd name="connsiteY4" fmla="*/ 32372 h 6405386"/>
              <a:gd name="connsiteX5" fmla="*/ 170582 w 7644118"/>
              <a:gd name="connsiteY5" fmla="*/ 32797 h 6405386"/>
              <a:gd name="connsiteX6" fmla="*/ 6443967 w 7644118"/>
              <a:gd name="connsiteY6" fmla="*/ 0 h 6405386"/>
              <a:gd name="connsiteX7" fmla="*/ 7644118 w 7644118"/>
              <a:gd name="connsiteY7" fmla="*/ 30531 h 6405386"/>
              <a:gd name="connsiteX8" fmla="*/ 7572680 w 7644118"/>
              <a:gd name="connsiteY8" fmla="*/ 6274128 h 6405386"/>
              <a:gd name="connsiteX9" fmla="*/ 7406972 w 7644118"/>
              <a:gd name="connsiteY9" fmla="*/ 6402154 h 6405386"/>
              <a:gd name="connsiteX10" fmla="*/ 7154766 w 7644118"/>
              <a:gd name="connsiteY10" fmla="*/ 6405352 h 6405386"/>
              <a:gd name="connsiteX0" fmla="*/ 7167747 w 7657099"/>
              <a:gd name="connsiteY0" fmla="*/ 6405352 h 6405386"/>
              <a:gd name="connsiteX1" fmla="*/ 6578459 w 7657099"/>
              <a:gd name="connsiteY1" fmla="*/ 6396252 h 6405386"/>
              <a:gd name="connsiteX2" fmla="*/ 1013411 w 7657099"/>
              <a:gd name="connsiteY2" fmla="*/ 6365722 h 6405386"/>
              <a:gd name="connsiteX3" fmla="*/ 12981 w 7657099"/>
              <a:gd name="connsiteY3" fmla="*/ 6324387 h 6405386"/>
              <a:gd name="connsiteX4" fmla="*/ 25629 w 7657099"/>
              <a:gd name="connsiteY4" fmla="*/ 32372 h 6405386"/>
              <a:gd name="connsiteX5" fmla="*/ 183563 w 7657099"/>
              <a:gd name="connsiteY5" fmla="*/ 32797 h 6405386"/>
              <a:gd name="connsiteX6" fmla="*/ 6456948 w 7657099"/>
              <a:gd name="connsiteY6" fmla="*/ 0 h 6405386"/>
              <a:gd name="connsiteX7" fmla="*/ 7657099 w 7657099"/>
              <a:gd name="connsiteY7" fmla="*/ 30531 h 6405386"/>
              <a:gd name="connsiteX8" fmla="*/ 7585661 w 7657099"/>
              <a:gd name="connsiteY8" fmla="*/ 6274128 h 6405386"/>
              <a:gd name="connsiteX9" fmla="*/ 7419953 w 7657099"/>
              <a:gd name="connsiteY9" fmla="*/ 6402154 h 6405386"/>
              <a:gd name="connsiteX10" fmla="*/ 7167747 w 7657099"/>
              <a:gd name="connsiteY10" fmla="*/ 6405352 h 6405386"/>
              <a:gd name="connsiteX0" fmla="*/ 7236700 w 7726052"/>
              <a:gd name="connsiteY0" fmla="*/ 6405352 h 6405386"/>
              <a:gd name="connsiteX1" fmla="*/ 6647412 w 7726052"/>
              <a:gd name="connsiteY1" fmla="*/ 6396252 h 6405386"/>
              <a:gd name="connsiteX2" fmla="*/ 1082364 w 7726052"/>
              <a:gd name="connsiteY2" fmla="*/ 6365722 h 6405386"/>
              <a:gd name="connsiteX3" fmla="*/ 6051 w 7726052"/>
              <a:gd name="connsiteY3" fmla="*/ 6324387 h 6405386"/>
              <a:gd name="connsiteX4" fmla="*/ 94582 w 7726052"/>
              <a:gd name="connsiteY4" fmla="*/ 32372 h 6405386"/>
              <a:gd name="connsiteX5" fmla="*/ 252516 w 7726052"/>
              <a:gd name="connsiteY5" fmla="*/ 32797 h 6405386"/>
              <a:gd name="connsiteX6" fmla="*/ 6525901 w 7726052"/>
              <a:gd name="connsiteY6" fmla="*/ 0 h 6405386"/>
              <a:gd name="connsiteX7" fmla="*/ 7726052 w 7726052"/>
              <a:gd name="connsiteY7" fmla="*/ 30531 h 6405386"/>
              <a:gd name="connsiteX8" fmla="*/ 7654614 w 7726052"/>
              <a:gd name="connsiteY8" fmla="*/ 6274128 h 6405386"/>
              <a:gd name="connsiteX9" fmla="*/ 7488906 w 7726052"/>
              <a:gd name="connsiteY9" fmla="*/ 6402154 h 6405386"/>
              <a:gd name="connsiteX10" fmla="*/ 7236700 w 7726052"/>
              <a:gd name="connsiteY10" fmla="*/ 6405352 h 6405386"/>
              <a:gd name="connsiteX0" fmla="*/ 7240058 w 7729410"/>
              <a:gd name="connsiteY0" fmla="*/ 6405352 h 6405386"/>
              <a:gd name="connsiteX1" fmla="*/ 6650770 w 7729410"/>
              <a:gd name="connsiteY1" fmla="*/ 6396252 h 6405386"/>
              <a:gd name="connsiteX2" fmla="*/ 1085722 w 7729410"/>
              <a:gd name="connsiteY2" fmla="*/ 6365722 h 6405386"/>
              <a:gd name="connsiteX3" fmla="*/ 9409 w 7729410"/>
              <a:gd name="connsiteY3" fmla="*/ 6324387 h 6405386"/>
              <a:gd name="connsiteX4" fmla="*/ 47351 w 7729410"/>
              <a:gd name="connsiteY4" fmla="*/ 32372 h 6405386"/>
              <a:gd name="connsiteX5" fmla="*/ 255874 w 7729410"/>
              <a:gd name="connsiteY5" fmla="*/ 32797 h 6405386"/>
              <a:gd name="connsiteX6" fmla="*/ 6529259 w 7729410"/>
              <a:gd name="connsiteY6" fmla="*/ 0 h 6405386"/>
              <a:gd name="connsiteX7" fmla="*/ 7729410 w 7729410"/>
              <a:gd name="connsiteY7" fmla="*/ 30531 h 6405386"/>
              <a:gd name="connsiteX8" fmla="*/ 7657972 w 7729410"/>
              <a:gd name="connsiteY8" fmla="*/ 6274128 h 6405386"/>
              <a:gd name="connsiteX9" fmla="*/ 7492264 w 7729410"/>
              <a:gd name="connsiteY9" fmla="*/ 6402154 h 6405386"/>
              <a:gd name="connsiteX10" fmla="*/ 7240058 w 7729410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29410" h="6405386">
                <a:moveTo>
                  <a:pt x="7240058" y="6405352"/>
                </a:moveTo>
                <a:cubicBezTo>
                  <a:pt x="7065297" y="6404963"/>
                  <a:pt x="6846319" y="6401325"/>
                  <a:pt x="6650770" y="6396252"/>
                </a:cubicBezTo>
                <a:lnTo>
                  <a:pt x="1085722" y="6365722"/>
                </a:lnTo>
                <a:lnTo>
                  <a:pt x="9409" y="6324387"/>
                </a:lnTo>
                <a:cubicBezTo>
                  <a:pt x="-24317" y="4214496"/>
                  <a:pt x="43135" y="2129710"/>
                  <a:pt x="47351" y="32372"/>
                </a:cubicBezTo>
                <a:lnTo>
                  <a:pt x="255874" y="32797"/>
                </a:lnTo>
                <a:lnTo>
                  <a:pt x="6529259" y="0"/>
                </a:lnTo>
                <a:cubicBezTo>
                  <a:pt x="7029322" y="30531"/>
                  <a:pt x="7386510" y="-1"/>
                  <a:pt x="7729410" y="30531"/>
                </a:cubicBezTo>
                <a:cubicBezTo>
                  <a:pt x="7707716" y="2585987"/>
                  <a:pt x="7753223" y="4971471"/>
                  <a:pt x="7657972" y="6274128"/>
                </a:cubicBezTo>
                <a:cubicBezTo>
                  <a:pt x="7649782" y="6434165"/>
                  <a:pt x="7656570" y="6381800"/>
                  <a:pt x="7492264" y="6402154"/>
                </a:cubicBezTo>
                <a:cubicBezTo>
                  <a:pt x="7433854" y="6404650"/>
                  <a:pt x="7344915" y="6405586"/>
                  <a:pt x="724005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C673667-46AA-4DF0-A85B-F7D6E52DB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17882" y="494866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6C1F2A2-D184-49FB-99E6-B2EE7A52C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539370" flipH="1" flipV="1">
            <a:off x="633254" y="452324"/>
            <a:ext cx="4036224" cy="2597228"/>
          </a:xfrm>
          <a:custGeom>
            <a:avLst/>
            <a:gdLst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403600 w 3637280"/>
              <a:gd name="connsiteY39" fmla="*/ 3505200 h 4023360"/>
              <a:gd name="connsiteX40" fmla="*/ 3505200 w 3637280"/>
              <a:gd name="connsiteY40" fmla="*/ 3596640 h 4023360"/>
              <a:gd name="connsiteX41" fmla="*/ 3545840 w 3637280"/>
              <a:gd name="connsiteY41" fmla="*/ 3637280 h 4023360"/>
              <a:gd name="connsiteX42" fmla="*/ 3596640 w 3637280"/>
              <a:gd name="connsiteY42" fmla="*/ 3667760 h 4023360"/>
              <a:gd name="connsiteX43" fmla="*/ 3637280 w 3637280"/>
              <a:gd name="connsiteY43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45840 w 3637280"/>
              <a:gd name="connsiteY40" fmla="*/ 3637280 h 4023360"/>
              <a:gd name="connsiteX41" fmla="*/ 3596640 w 3637280"/>
              <a:gd name="connsiteY41" fmla="*/ 3667760 h 4023360"/>
              <a:gd name="connsiteX42" fmla="*/ 3637280 w 3637280"/>
              <a:gd name="connsiteY42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41" fmla="*/ 3637280 w 3637280"/>
              <a:gd name="connsiteY41" fmla="*/ 368808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40" fmla="*/ 3596640 w 3637280"/>
              <a:gd name="connsiteY40" fmla="*/ 3667760 h 4023360"/>
              <a:gd name="connsiteX0" fmla="*/ 3637280 w 3637280"/>
              <a:gd name="connsiteY0" fmla="*/ 3352800 h 4023360"/>
              <a:gd name="connsiteX1" fmla="*/ 3606800 w 3637280"/>
              <a:gd name="connsiteY1" fmla="*/ 3403600 h 4023360"/>
              <a:gd name="connsiteX2" fmla="*/ 3556000 w 3637280"/>
              <a:gd name="connsiteY2" fmla="*/ 3474720 h 4023360"/>
              <a:gd name="connsiteX3" fmla="*/ 3535680 w 3637280"/>
              <a:gd name="connsiteY3" fmla="*/ 3505200 h 4023360"/>
              <a:gd name="connsiteX4" fmla="*/ 3515360 w 3637280"/>
              <a:gd name="connsiteY4" fmla="*/ 3525520 h 4023360"/>
              <a:gd name="connsiteX5" fmla="*/ 3474720 w 3637280"/>
              <a:gd name="connsiteY5" fmla="*/ 3576320 h 4023360"/>
              <a:gd name="connsiteX6" fmla="*/ 3230880 w 3637280"/>
              <a:gd name="connsiteY6" fmla="*/ 3749040 h 4023360"/>
              <a:gd name="connsiteX7" fmla="*/ 2763520 w 3637280"/>
              <a:gd name="connsiteY7" fmla="*/ 3931920 h 4023360"/>
              <a:gd name="connsiteX8" fmla="*/ 2407920 w 3637280"/>
              <a:gd name="connsiteY8" fmla="*/ 4013200 h 4023360"/>
              <a:gd name="connsiteX9" fmla="*/ 2204720 w 3637280"/>
              <a:gd name="connsiteY9" fmla="*/ 4023360 h 4023360"/>
              <a:gd name="connsiteX10" fmla="*/ 1869440 w 3637280"/>
              <a:gd name="connsiteY10" fmla="*/ 4013200 h 4023360"/>
              <a:gd name="connsiteX11" fmla="*/ 1483360 w 3637280"/>
              <a:gd name="connsiteY11" fmla="*/ 3942080 h 4023360"/>
              <a:gd name="connsiteX12" fmla="*/ 1259840 w 3637280"/>
              <a:gd name="connsiteY12" fmla="*/ 3870960 h 4023360"/>
              <a:gd name="connsiteX13" fmla="*/ 1056640 w 3637280"/>
              <a:gd name="connsiteY13" fmla="*/ 3779520 h 4023360"/>
              <a:gd name="connsiteX14" fmla="*/ 792480 w 3637280"/>
              <a:gd name="connsiteY14" fmla="*/ 3616960 h 4023360"/>
              <a:gd name="connsiteX15" fmla="*/ 355600 w 3637280"/>
              <a:gd name="connsiteY15" fmla="*/ 3017520 h 4023360"/>
              <a:gd name="connsiteX16" fmla="*/ 152400 w 3637280"/>
              <a:gd name="connsiteY16" fmla="*/ 2611120 h 4023360"/>
              <a:gd name="connsiteX17" fmla="*/ 30480 w 3637280"/>
              <a:gd name="connsiteY17" fmla="*/ 2204720 h 4023360"/>
              <a:gd name="connsiteX18" fmla="*/ 0 w 3637280"/>
              <a:gd name="connsiteY18" fmla="*/ 1981200 h 4023360"/>
              <a:gd name="connsiteX19" fmla="*/ 71120 w 3637280"/>
              <a:gd name="connsiteY19" fmla="*/ 1158240 h 4023360"/>
              <a:gd name="connsiteX20" fmla="*/ 132080 w 3637280"/>
              <a:gd name="connsiteY20" fmla="*/ 975360 h 4023360"/>
              <a:gd name="connsiteX21" fmla="*/ 294640 w 3637280"/>
              <a:gd name="connsiteY21" fmla="*/ 690880 h 4023360"/>
              <a:gd name="connsiteX22" fmla="*/ 751840 w 3637280"/>
              <a:gd name="connsiteY22" fmla="*/ 254000 h 4023360"/>
              <a:gd name="connsiteX23" fmla="*/ 1127760 w 3637280"/>
              <a:gd name="connsiteY23" fmla="*/ 71120 h 4023360"/>
              <a:gd name="connsiteX24" fmla="*/ 1432560 w 3637280"/>
              <a:gd name="connsiteY24" fmla="*/ 10160 h 4023360"/>
              <a:gd name="connsiteX25" fmla="*/ 1625600 w 3637280"/>
              <a:gd name="connsiteY25" fmla="*/ 0 h 4023360"/>
              <a:gd name="connsiteX26" fmla="*/ 2174240 w 3637280"/>
              <a:gd name="connsiteY26" fmla="*/ 20320 h 4023360"/>
              <a:gd name="connsiteX27" fmla="*/ 2407920 w 3637280"/>
              <a:gd name="connsiteY27" fmla="*/ 101600 h 4023360"/>
              <a:gd name="connsiteX28" fmla="*/ 2580640 w 3637280"/>
              <a:gd name="connsiteY28" fmla="*/ 223520 h 4023360"/>
              <a:gd name="connsiteX29" fmla="*/ 2794000 w 3637280"/>
              <a:gd name="connsiteY29" fmla="*/ 599440 h 4023360"/>
              <a:gd name="connsiteX30" fmla="*/ 2885440 w 3637280"/>
              <a:gd name="connsiteY30" fmla="*/ 853440 h 4023360"/>
              <a:gd name="connsiteX31" fmla="*/ 3007360 w 3637280"/>
              <a:gd name="connsiteY31" fmla="*/ 1361440 h 4023360"/>
              <a:gd name="connsiteX32" fmla="*/ 3078480 w 3637280"/>
              <a:gd name="connsiteY32" fmla="*/ 1899920 h 4023360"/>
              <a:gd name="connsiteX33" fmla="*/ 3078480 w 3637280"/>
              <a:gd name="connsiteY33" fmla="*/ 2570480 h 4023360"/>
              <a:gd name="connsiteX34" fmla="*/ 3037840 w 3637280"/>
              <a:gd name="connsiteY34" fmla="*/ 2844800 h 4023360"/>
              <a:gd name="connsiteX35" fmla="*/ 3017520 w 3637280"/>
              <a:gd name="connsiteY35" fmla="*/ 2926080 h 4023360"/>
              <a:gd name="connsiteX36" fmla="*/ 2997200 w 3637280"/>
              <a:gd name="connsiteY36" fmla="*/ 2966720 h 4023360"/>
              <a:gd name="connsiteX37" fmla="*/ 3068320 w 3637280"/>
              <a:gd name="connsiteY37" fmla="*/ 3098800 h 4023360"/>
              <a:gd name="connsiteX38" fmla="*/ 3108960 w 3637280"/>
              <a:gd name="connsiteY38" fmla="*/ 3169920 h 4023360"/>
              <a:gd name="connsiteX39" fmla="*/ 3505200 w 3637280"/>
              <a:gd name="connsiteY39" fmla="*/ 3596640 h 4023360"/>
              <a:gd name="connsiteX0" fmla="*/ 3637280 w 3820160"/>
              <a:gd name="connsiteY0" fmla="*/ 3352800 h 4023360"/>
              <a:gd name="connsiteX1" fmla="*/ 3606800 w 3820160"/>
              <a:gd name="connsiteY1" fmla="*/ 3403600 h 4023360"/>
              <a:gd name="connsiteX2" fmla="*/ 3556000 w 3820160"/>
              <a:gd name="connsiteY2" fmla="*/ 3474720 h 4023360"/>
              <a:gd name="connsiteX3" fmla="*/ 3535680 w 3820160"/>
              <a:gd name="connsiteY3" fmla="*/ 3505200 h 4023360"/>
              <a:gd name="connsiteX4" fmla="*/ 3515360 w 3820160"/>
              <a:gd name="connsiteY4" fmla="*/ 3525520 h 4023360"/>
              <a:gd name="connsiteX5" fmla="*/ 3474720 w 3820160"/>
              <a:gd name="connsiteY5" fmla="*/ 3576320 h 4023360"/>
              <a:gd name="connsiteX6" fmla="*/ 3230880 w 3820160"/>
              <a:gd name="connsiteY6" fmla="*/ 3749040 h 4023360"/>
              <a:gd name="connsiteX7" fmla="*/ 2763520 w 3820160"/>
              <a:gd name="connsiteY7" fmla="*/ 3931920 h 4023360"/>
              <a:gd name="connsiteX8" fmla="*/ 2407920 w 3820160"/>
              <a:gd name="connsiteY8" fmla="*/ 4013200 h 4023360"/>
              <a:gd name="connsiteX9" fmla="*/ 2204720 w 3820160"/>
              <a:gd name="connsiteY9" fmla="*/ 4023360 h 4023360"/>
              <a:gd name="connsiteX10" fmla="*/ 1869440 w 3820160"/>
              <a:gd name="connsiteY10" fmla="*/ 4013200 h 4023360"/>
              <a:gd name="connsiteX11" fmla="*/ 1483360 w 3820160"/>
              <a:gd name="connsiteY11" fmla="*/ 3942080 h 4023360"/>
              <a:gd name="connsiteX12" fmla="*/ 1259840 w 3820160"/>
              <a:gd name="connsiteY12" fmla="*/ 3870960 h 4023360"/>
              <a:gd name="connsiteX13" fmla="*/ 1056640 w 3820160"/>
              <a:gd name="connsiteY13" fmla="*/ 3779520 h 4023360"/>
              <a:gd name="connsiteX14" fmla="*/ 792480 w 3820160"/>
              <a:gd name="connsiteY14" fmla="*/ 3616960 h 4023360"/>
              <a:gd name="connsiteX15" fmla="*/ 355600 w 3820160"/>
              <a:gd name="connsiteY15" fmla="*/ 3017520 h 4023360"/>
              <a:gd name="connsiteX16" fmla="*/ 152400 w 3820160"/>
              <a:gd name="connsiteY16" fmla="*/ 2611120 h 4023360"/>
              <a:gd name="connsiteX17" fmla="*/ 30480 w 3820160"/>
              <a:gd name="connsiteY17" fmla="*/ 2204720 h 4023360"/>
              <a:gd name="connsiteX18" fmla="*/ 0 w 3820160"/>
              <a:gd name="connsiteY18" fmla="*/ 1981200 h 4023360"/>
              <a:gd name="connsiteX19" fmla="*/ 71120 w 3820160"/>
              <a:gd name="connsiteY19" fmla="*/ 1158240 h 4023360"/>
              <a:gd name="connsiteX20" fmla="*/ 132080 w 3820160"/>
              <a:gd name="connsiteY20" fmla="*/ 975360 h 4023360"/>
              <a:gd name="connsiteX21" fmla="*/ 294640 w 3820160"/>
              <a:gd name="connsiteY21" fmla="*/ 690880 h 4023360"/>
              <a:gd name="connsiteX22" fmla="*/ 751840 w 3820160"/>
              <a:gd name="connsiteY22" fmla="*/ 254000 h 4023360"/>
              <a:gd name="connsiteX23" fmla="*/ 1127760 w 3820160"/>
              <a:gd name="connsiteY23" fmla="*/ 71120 h 4023360"/>
              <a:gd name="connsiteX24" fmla="*/ 1432560 w 3820160"/>
              <a:gd name="connsiteY24" fmla="*/ 10160 h 4023360"/>
              <a:gd name="connsiteX25" fmla="*/ 1625600 w 3820160"/>
              <a:gd name="connsiteY25" fmla="*/ 0 h 4023360"/>
              <a:gd name="connsiteX26" fmla="*/ 2174240 w 3820160"/>
              <a:gd name="connsiteY26" fmla="*/ 20320 h 4023360"/>
              <a:gd name="connsiteX27" fmla="*/ 2407920 w 3820160"/>
              <a:gd name="connsiteY27" fmla="*/ 101600 h 4023360"/>
              <a:gd name="connsiteX28" fmla="*/ 2580640 w 3820160"/>
              <a:gd name="connsiteY28" fmla="*/ 223520 h 4023360"/>
              <a:gd name="connsiteX29" fmla="*/ 2794000 w 3820160"/>
              <a:gd name="connsiteY29" fmla="*/ 599440 h 4023360"/>
              <a:gd name="connsiteX30" fmla="*/ 2885440 w 3820160"/>
              <a:gd name="connsiteY30" fmla="*/ 853440 h 4023360"/>
              <a:gd name="connsiteX31" fmla="*/ 3007360 w 3820160"/>
              <a:gd name="connsiteY31" fmla="*/ 1361440 h 4023360"/>
              <a:gd name="connsiteX32" fmla="*/ 3078480 w 3820160"/>
              <a:gd name="connsiteY32" fmla="*/ 1899920 h 4023360"/>
              <a:gd name="connsiteX33" fmla="*/ 3078480 w 3820160"/>
              <a:gd name="connsiteY33" fmla="*/ 2570480 h 4023360"/>
              <a:gd name="connsiteX34" fmla="*/ 3037840 w 3820160"/>
              <a:gd name="connsiteY34" fmla="*/ 2844800 h 4023360"/>
              <a:gd name="connsiteX35" fmla="*/ 3017520 w 3820160"/>
              <a:gd name="connsiteY35" fmla="*/ 2926080 h 4023360"/>
              <a:gd name="connsiteX36" fmla="*/ 2997200 w 3820160"/>
              <a:gd name="connsiteY36" fmla="*/ 2966720 h 4023360"/>
              <a:gd name="connsiteX37" fmla="*/ 3068320 w 3820160"/>
              <a:gd name="connsiteY37" fmla="*/ 3098800 h 4023360"/>
              <a:gd name="connsiteX38" fmla="*/ 3108960 w 3820160"/>
              <a:gd name="connsiteY38" fmla="*/ 3169920 h 4023360"/>
              <a:gd name="connsiteX39" fmla="*/ 3820160 w 3820160"/>
              <a:gd name="connsiteY39" fmla="*/ 3078480 h 4023360"/>
              <a:gd name="connsiteX0" fmla="*/ 3606800 w 3820160"/>
              <a:gd name="connsiteY0" fmla="*/ 3403600 h 4023360"/>
              <a:gd name="connsiteX1" fmla="*/ 3556000 w 3820160"/>
              <a:gd name="connsiteY1" fmla="*/ 3474720 h 4023360"/>
              <a:gd name="connsiteX2" fmla="*/ 3535680 w 3820160"/>
              <a:gd name="connsiteY2" fmla="*/ 3505200 h 4023360"/>
              <a:gd name="connsiteX3" fmla="*/ 3515360 w 3820160"/>
              <a:gd name="connsiteY3" fmla="*/ 3525520 h 4023360"/>
              <a:gd name="connsiteX4" fmla="*/ 3474720 w 3820160"/>
              <a:gd name="connsiteY4" fmla="*/ 3576320 h 4023360"/>
              <a:gd name="connsiteX5" fmla="*/ 3230880 w 3820160"/>
              <a:gd name="connsiteY5" fmla="*/ 3749040 h 4023360"/>
              <a:gd name="connsiteX6" fmla="*/ 2763520 w 3820160"/>
              <a:gd name="connsiteY6" fmla="*/ 3931920 h 4023360"/>
              <a:gd name="connsiteX7" fmla="*/ 2407920 w 3820160"/>
              <a:gd name="connsiteY7" fmla="*/ 4013200 h 4023360"/>
              <a:gd name="connsiteX8" fmla="*/ 2204720 w 3820160"/>
              <a:gd name="connsiteY8" fmla="*/ 4023360 h 4023360"/>
              <a:gd name="connsiteX9" fmla="*/ 1869440 w 3820160"/>
              <a:gd name="connsiteY9" fmla="*/ 4013200 h 4023360"/>
              <a:gd name="connsiteX10" fmla="*/ 1483360 w 3820160"/>
              <a:gd name="connsiteY10" fmla="*/ 3942080 h 4023360"/>
              <a:gd name="connsiteX11" fmla="*/ 1259840 w 3820160"/>
              <a:gd name="connsiteY11" fmla="*/ 3870960 h 4023360"/>
              <a:gd name="connsiteX12" fmla="*/ 1056640 w 3820160"/>
              <a:gd name="connsiteY12" fmla="*/ 3779520 h 4023360"/>
              <a:gd name="connsiteX13" fmla="*/ 792480 w 3820160"/>
              <a:gd name="connsiteY13" fmla="*/ 3616960 h 4023360"/>
              <a:gd name="connsiteX14" fmla="*/ 355600 w 3820160"/>
              <a:gd name="connsiteY14" fmla="*/ 3017520 h 4023360"/>
              <a:gd name="connsiteX15" fmla="*/ 152400 w 3820160"/>
              <a:gd name="connsiteY15" fmla="*/ 2611120 h 4023360"/>
              <a:gd name="connsiteX16" fmla="*/ 30480 w 3820160"/>
              <a:gd name="connsiteY16" fmla="*/ 2204720 h 4023360"/>
              <a:gd name="connsiteX17" fmla="*/ 0 w 3820160"/>
              <a:gd name="connsiteY17" fmla="*/ 1981200 h 4023360"/>
              <a:gd name="connsiteX18" fmla="*/ 71120 w 3820160"/>
              <a:gd name="connsiteY18" fmla="*/ 1158240 h 4023360"/>
              <a:gd name="connsiteX19" fmla="*/ 132080 w 3820160"/>
              <a:gd name="connsiteY19" fmla="*/ 975360 h 4023360"/>
              <a:gd name="connsiteX20" fmla="*/ 294640 w 3820160"/>
              <a:gd name="connsiteY20" fmla="*/ 690880 h 4023360"/>
              <a:gd name="connsiteX21" fmla="*/ 751840 w 3820160"/>
              <a:gd name="connsiteY21" fmla="*/ 254000 h 4023360"/>
              <a:gd name="connsiteX22" fmla="*/ 1127760 w 3820160"/>
              <a:gd name="connsiteY22" fmla="*/ 71120 h 4023360"/>
              <a:gd name="connsiteX23" fmla="*/ 1432560 w 3820160"/>
              <a:gd name="connsiteY23" fmla="*/ 10160 h 4023360"/>
              <a:gd name="connsiteX24" fmla="*/ 1625600 w 3820160"/>
              <a:gd name="connsiteY24" fmla="*/ 0 h 4023360"/>
              <a:gd name="connsiteX25" fmla="*/ 2174240 w 3820160"/>
              <a:gd name="connsiteY25" fmla="*/ 20320 h 4023360"/>
              <a:gd name="connsiteX26" fmla="*/ 2407920 w 3820160"/>
              <a:gd name="connsiteY26" fmla="*/ 101600 h 4023360"/>
              <a:gd name="connsiteX27" fmla="*/ 2580640 w 3820160"/>
              <a:gd name="connsiteY27" fmla="*/ 223520 h 4023360"/>
              <a:gd name="connsiteX28" fmla="*/ 2794000 w 3820160"/>
              <a:gd name="connsiteY28" fmla="*/ 599440 h 4023360"/>
              <a:gd name="connsiteX29" fmla="*/ 2885440 w 3820160"/>
              <a:gd name="connsiteY29" fmla="*/ 853440 h 4023360"/>
              <a:gd name="connsiteX30" fmla="*/ 3007360 w 3820160"/>
              <a:gd name="connsiteY30" fmla="*/ 1361440 h 4023360"/>
              <a:gd name="connsiteX31" fmla="*/ 3078480 w 3820160"/>
              <a:gd name="connsiteY31" fmla="*/ 1899920 h 4023360"/>
              <a:gd name="connsiteX32" fmla="*/ 3078480 w 3820160"/>
              <a:gd name="connsiteY32" fmla="*/ 2570480 h 4023360"/>
              <a:gd name="connsiteX33" fmla="*/ 3037840 w 3820160"/>
              <a:gd name="connsiteY33" fmla="*/ 2844800 h 4023360"/>
              <a:gd name="connsiteX34" fmla="*/ 3017520 w 3820160"/>
              <a:gd name="connsiteY34" fmla="*/ 2926080 h 4023360"/>
              <a:gd name="connsiteX35" fmla="*/ 2997200 w 3820160"/>
              <a:gd name="connsiteY35" fmla="*/ 2966720 h 4023360"/>
              <a:gd name="connsiteX36" fmla="*/ 3068320 w 3820160"/>
              <a:gd name="connsiteY36" fmla="*/ 3098800 h 4023360"/>
              <a:gd name="connsiteX37" fmla="*/ 3108960 w 3820160"/>
              <a:gd name="connsiteY37" fmla="*/ 3169920 h 4023360"/>
              <a:gd name="connsiteX38" fmla="*/ 3820160 w 3820160"/>
              <a:gd name="connsiteY38" fmla="*/ 3078480 h 4023360"/>
              <a:gd name="connsiteX0" fmla="*/ 3556000 w 3820160"/>
              <a:gd name="connsiteY0" fmla="*/ 3474720 h 4023360"/>
              <a:gd name="connsiteX1" fmla="*/ 3535680 w 3820160"/>
              <a:gd name="connsiteY1" fmla="*/ 3505200 h 4023360"/>
              <a:gd name="connsiteX2" fmla="*/ 3515360 w 3820160"/>
              <a:gd name="connsiteY2" fmla="*/ 3525520 h 4023360"/>
              <a:gd name="connsiteX3" fmla="*/ 3474720 w 3820160"/>
              <a:gd name="connsiteY3" fmla="*/ 3576320 h 4023360"/>
              <a:gd name="connsiteX4" fmla="*/ 3230880 w 3820160"/>
              <a:gd name="connsiteY4" fmla="*/ 3749040 h 4023360"/>
              <a:gd name="connsiteX5" fmla="*/ 2763520 w 3820160"/>
              <a:gd name="connsiteY5" fmla="*/ 3931920 h 4023360"/>
              <a:gd name="connsiteX6" fmla="*/ 2407920 w 3820160"/>
              <a:gd name="connsiteY6" fmla="*/ 4013200 h 4023360"/>
              <a:gd name="connsiteX7" fmla="*/ 2204720 w 3820160"/>
              <a:gd name="connsiteY7" fmla="*/ 4023360 h 4023360"/>
              <a:gd name="connsiteX8" fmla="*/ 1869440 w 3820160"/>
              <a:gd name="connsiteY8" fmla="*/ 4013200 h 4023360"/>
              <a:gd name="connsiteX9" fmla="*/ 1483360 w 3820160"/>
              <a:gd name="connsiteY9" fmla="*/ 3942080 h 4023360"/>
              <a:gd name="connsiteX10" fmla="*/ 1259840 w 3820160"/>
              <a:gd name="connsiteY10" fmla="*/ 3870960 h 4023360"/>
              <a:gd name="connsiteX11" fmla="*/ 1056640 w 3820160"/>
              <a:gd name="connsiteY11" fmla="*/ 3779520 h 4023360"/>
              <a:gd name="connsiteX12" fmla="*/ 792480 w 3820160"/>
              <a:gd name="connsiteY12" fmla="*/ 3616960 h 4023360"/>
              <a:gd name="connsiteX13" fmla="*/ 355600 w 3820160"/>
              <a:gd name="connsiteY13" fmla="*/ 3017520 h 4023360"/>
              <a:gd name="connsiteX14" fmla="*/ 152400 w 3820160"/>
              <a:gd name="connsiteY14" fmla="*/ 2611120 h 4023360"/>
              <a:gd name="connsiteX15" fmla="*/ 30480 w 3820160"/>
              <a:gd name="connsiteY15" fmla="*/ 2204720 h 4023360"/>
              <a:gd name="connsiteX16" fmla="*/ 0 w 3820160"/>
              <a:gd name="connsiteY16" fmla="*/ 1981200 h 4023360"/>
              <a:gd name="connsiteX17" fmla="*/ 71120 w 3820160"/>
              <a:gd name="connsiteY17" fmla="*/ 1158240 h 4023360"/>
              <a:gd name="connsiteX18" fmla="*/ 132080 w 3820160"/>
              <a:gd name="connsiteY18" fmla="*/ 975360 h 4023360"/>
              <a:gd name="connsiteX19" fmla="*/ 294640 w 3820160"/>
              <a:gd name="connsiteY19" fmla="*/ 690880 h 4023360"/>
              <a:gd name="connsiteX20" fmla="*/ 751840 w 3820160"/>
              <a:gd name="connsiteY20" fmla="*/ 254000 h 4023360"/>
              <a:gd name="connsiteX21" fmla="*/ 1127760 w 3820160"/>
              <a:gd name="connsiteY21" fmla="*/ 71120 h 4023360"/>
              <a:gd name="connsiteX22" fmla="*/ 1432560 w 3820160"/>
              <a:gd name="connsiteY22" fmla="*/ 10160 h 4023360"/>
              <a:gd name="connsiteX23" fmla="*/ 1625600 w 3820160"/>
              <a:gd name="connsiteY23" fmla="*/ 0 h 4023360"/>
              <a:gd name="connsiteX24" fmla="*/ 2174240 w 3820160"/>
              <a:gd name="connsiteY24" fmla="*/ 20320 h 4023360"/>
              <a:gd name="connsiteX25" fmla="*/ 2407920 w 3820160"/>
              <a:gd name="connsiteY25" fmla="*/ 101600 h 4023360"/>
              <a:gd name="connsiteX26" fmla="*/ 2580640 w 3820160"/>
              <a:gd name="connsiteY26" fmla="*/ 223520 h 4023360"/>
              <a:gd name="connsiteX27" fmla="*/ 2794000 w 3820160"/>
              <a:gd name="connsiteY27" fmla="*/ 599440 h 4023360"/>
              <a:gd name="connsiteX28" fmla="*/ 2885440 w 3820160"/>
              <a:gd name="connsiteY28" fmla="*/ 853440 h 4023360"/>
              <a:gd name="connsiteX29" fmla="*/ 3007360 w 3820160"/>
              <a:gd name="connsiteY29" fmla="*/ 1361440 h 4023360"/>
              <a:gd name="connsiteX30" fmla="*/ 3078480 w 3820160"/>
              <a:gd name="connsiteY30" fmla="*/ 1899920 h 4023360"/>
              <a:gd name="connsiteX31" fmla="*/ 3078480 w 3820160"/>
              <a:gd name="connsiteY31" fmla="*/ 2570480 h 4023360"/>
              <a:gd name="connsiteX32" fmla="*/ 3037840 w 3820160"/>
              <a:gd name="connsiteY32" fmla="*/ 2844800 h 4023360"/>
              <a:gd name="connsiteX33" fmla="*/ 3017520 w 3820160"/>
              <a:gd name="connsiteY33" fmla="*/ 2926080 h 4023360"/>
              <a:gd name="connsiteX34" fmla="*/ 2997200 w 3820160"/>
              <a:gd name="connsiteY34" fmla="*/ 2966720 h 4023360"/>
              <a:gd name="connsiteX35" fmla="*/ 3068320 w 3820160"/>
              <a:gd name="connsiteY35" fmla="*/ 3098800 h 4023360"/>
              <a:gd name="connsiteX36" fmla="*/ 3108960 w 3820160"/>
              <a:gd name="connsiteY36" fmla="*/ 3169920 h 4023360"/>
              <a:gd name="connsiteX37" fmla="*/ 3820160 w 3820160"/>
              <a:gd name="connsiteY37" fmla="*/ 3078480 h 4023360"/>
              <a:gd name="connsiteX0" fmla="*/ 3535680 w 3820160"/>
              <a:gd name="connsiteY0" fmla="*/ 3505200 h 4023360"/>
              <a:gd name="connsiteX1" fmla="*/ 3515360 w 3820160"/>
              <a:gd name="connsiteY1" fmla="*/ 3525520 h 4023360"/>
              <a:gd name="connsiteX2" fmla="*/ 3474720 w 3820160"/>
              <a:gd name="connsiteY2" fmla="*/ 3576320 h 4023360"/>
              <a:gd name="connsiteX3" fmla="*/ 3230880 w 3820160"/>
              <a:gd name="connsiteY3" fmla="*/ 3749040 h 4023360"/>
              <a:gd name="connsiteX4" fmla="*/ 2763520 w 3820160"/>
              <a:gd name="connsiteY4" fmla="*/ 3931920 h 4023360"/>
              <a:gd name="connsiteX5" fmla="*/ 2407920 w 3820160"/>
              <a:gd name="connsiteY5" fmla="*/ 4013200 h 4023360"/>
              <a:gd name="connsiteX6" fmla="*/ 2204720 w 3820160"/>
              <a:gd name="connsiteY6" fmla="*/ 4023360 h 4023360"/>
              <a:gd name="connsiteX7" fmla="*/ 1869440 w 3820160"/>
              <a:gd name="connsiteY7" fmla="*/ 4013200 h 4023360"/>
              <a:gd name="connsiteX8" fmla="*/ 1483360 w 3820160"/>
              <a:gd name="connsiteY8" fmla="*/ 3942080 h 4023360"/>
              <a:gd name="connsiteX9" fmla="*/ 1259840 w 3820160"/>
              <a:gd name="connsiteY9" fmla="*/ 3870960 h 4023360"/>
              <a:gd name="connsiteX10" fmla="*/ 1056640 w 3820160"/>
              <a:gd name="connsiteY10" fmla="*/ 3779520 h 4023360"/>
              <a:gd name="connsiteX11" fmla="*/ 792480 w 3820160"/>
              <a:gd name="connsiteY11" fmla="*/ 3616960 h 4023360"/>
              <a:gd name="connsiteX12" fmla="*/ 355600 w 3820160"/>
              <a:gd name="connsiteY12" fmla="*/ 3017520 h 4023360"/>
              <a:gd name="connsiteX13" fmla="*/ 152400 w 3820160"/>
              <a:gd name="connsiteY13" fmla="*/ 2611120 h 4023360"/>
              <a:gd name="connsiteX14" fmla="*/ 30480 w 3820160"/>
              <a:gd name="connsiteY14" fmla="*/ 2204720 h 4023360"/>
              <a:gd name="connsiteX15" fmla="*/ 0 w 3820160"/>
              <a:gd name="connsiteY15" fmla="*/ 1981200 h 4023360"/>
              <a:gd name="connsiteX16" fmla="*/ 71120 w 3820160"/>
              <a:gd name="connsiteY16" fmla="*/ 1158240 h 4023360"/>
              <a:gd name="connsiteX17" fmla="*/ 132080 w 3820160"/>
              <a:gd name="connsiteY17" fmla="*/ 975360 h 4023360"/>
              <a:gd name="connsiteX18" fmla="*/ 294640 w 3820160"/>
              <a:gd name="connsiteY18" fmla="*/ 690880 h 4023360"/>
              <a:gd name="connsiteX19" fmla="*/ 751840 w 3820160"/>
              <a:gd name="connsiteY19" fmla="*/ 254000 h 4023360"/>
              <a:gd name="connsiteX20" fmla="*/ 1127760 w 3820160"/>
              <a:gd name="connsiteY20" fmla="*/ 71120 h 4023360"/>
              <a:gd name="connsiteX21" fmla="*/ 1432560 w 3820160"/>
              <a:gd name="connsiteY21" fmla="*/ 10160 h 4023360"/>
              <a:gd name="connsiteX22" fmla="*/ 1625600 w 3820160"/>
              <a:gd name="connsiteY22" fmla="*/ 0 h 4023360"/>
              <a:gd name="connsiteX23" fmla="*/ 2174240 w 3820160"/>
              <a:gd name="connsiteY23" fmla="*/ 20320 h 4023360"/>
              <a:gd name="connsiteX24" fmla="*/ 2407920 w 3820160"/>
              <a:gd name="connsiteY24" fmla="*/ 101600 h 4023360"/>
              <a:gd name="connsiteX25" fmla="*/ 2580640 w 3820160"/>
              <a:gd name="connsiteY25" fmla="*/ 223520 h 4023360"/>
              <a:gd name="connsiteX26" fmla="*/ 2794000 w 3820160"/>
              <a:gd name="connsiteY26" fmla="*/ 599440 h 4023360"/>
              <a:gd name="connsiteX27" fmla="*/ 2885440 w 3820160"/>
              <a:gd name="connsiteY27" fmla="*/ 853440 h 4023360"/>
              <a:gd name="connsiteX28" fmla="*/ 3007360 w 3820160"/>
              <a:gd name="connsiteY28" fmla="*/ 1361440 h 4023360"/>
              <a:gd name="connsiteX29" fmla="*/ 3078480 w 3820160"/>
              <a:gd name="connsiteY29" fmla="*/ 1899920 h 4023360"/>
              <a:gd name="connsiteX30" fmla="*/ 3078480 w 3820160"/>
              <a:gd name="connsiteY30" fmla="*/ 2570480 h 4023360"/>
              <a:gd name="connsiteX31" fmla="*/ 3037840 w 3820160"/>
              <a:gd name="connsiteY31" fmla="*/ 2844800 h 4023360"/>
              <a:gd name="connsiteX32" fmla="*/ 3017520 w 3820160"/>
              <a:gd name="connsiteY32" fmla="*/ 2926080 h 4023360"/>
              <a:gd name="connsiteX33" fmla="*/ 2997200 w 3820160"/>
              <a:gd name="connsiteY33" fmla="*/ 2966720 h 4023360"/>
              <a:gd name="connsiteX34" fmla="*/ 3068320 w 3820160"/>
              <a:gd name="connsiteY34" fmla="*/ 3098800 h 4023360"/>
              <a:gd name="connsiteX35" fmla="*/ 3108960 w 3820160"/>
              <a:gd name="connsiteY35" fmla="*/ 3169920 h 4023360"/>
              <a:gd name="connsiteX36" fmla="*/ 3820160 w 3820160"/>
              <a:gd name="connsiteY36" fmla="*/ 3078480 h 4023360"/>
              <a:gd name="connsiteX0" fmla="*/ 3535680 w 3820160"/>
              <a:gd name="connsiteY0" fmla="*/ 350520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20160"/>
              <a:gd name="connsiteY0" fmla="*/ 3271520 h 4023360"/>
              <a:gd name="connsiteX1" fmla="*/ 3474720 w 3820160"/>
              <a:gd name="connsiteY1" fmla="*/ 3576320 h 4023360"/>
              <a:gd name="connsiteX2" fmla="*/ 3230880 w 3820160"/>
              <a:gd name="connsiteY2" fmla="*/ 3749040 h 4023360"/>
              <a:gd name="connsiteX3" fmla="*/ 2763520 w 3820160"/>
              <a:gd name="connsiteY3" fmla="*/ 3931920 h 4023360"/>
              <a:gd name="connsiteX4" fmla="*/ 2407920 w 3820160"/>
              <a:gd name="connsiteY4" fmla="*/ 4013200 h 4023360"/>
              <a:gd name="connsiteX5" fmla="*/ 2204720 w 3820160"/>
              <a:gd name="connsiteY5" fmla="*/ 4023360 h 4023360"/>
              <a:gd name="connsiteX6" fmla="*/ 1869440 w 3820160"/>
              <a:gd name="connsiteY6" fmla="*/ 4013200 h 4023360"/>
              <a:gd name="connsiteX7" fmla="*/ 1483360 w 3820160"/>
              <a:gd name="connsiteY7" fmla="*/ 3942080 h 4023360"/>
              <a:gd name="connsiteX8" fmla="*/ 1259840 w 3820160"/>
              <a:gd name="connsiteY8" fmla="*/ 3870960 h 4023360"/>
              <a:gd name="connsiteX9" fmla="*/ 1056640 w 3820160"/>
              <a:gd name="connsiteY9" fmla="*/ 3779520 h 4023360"/>
              <a:gd name="connsiteX10" fmla="*/ 792480 w 3820160"/>
              <a:gd name="connsiteY10" fmla="*/ 3616960 h 4023360"/>
              <a:gd name="connsiteX11" fmla="*/ 355600 w 3820160"/>
              <a:gd name="connsiteY11" fmla="*/ 3017520 h 4023360"/>
              <a:gd name="connsiteX12" fmla="*/ 152400 w 3820160"/>
              <a:gd name="connsiteY12" fmla="*/ 2611120 h 4023360"/>
              <a:gd name="connsiteX13" fmla="*/ 30480 w 3820160"/>
              <a:gd name="connsiteY13" fmla="*/ 2204720 h 4023360"/>
              <a:gd name="connsiteX14" fmla="*/ 0 w 3820160"/>
              <a:gd name="connsiteY14" fmla="*/ 1981200 h 4023360"/>
              <a:gd name="connsiteX15" fmla="*/ 71120 w 3820160"/>
              <a:gd name="connsiteY15" fmla="*/ 1158240 h 4023360"/>
              <a:gd name="connsiteX16" fmla="*/ 132080 w 3820160"/>
              <a:gd name="connsiteY16" fmla="*/ 975360 h 4023360"/>
              <a:gd name="connsiteX17" fmla="*/ 294640 w 3820160"/>
              <a:gd name="connsiteY17" fmla="*/ 690880 h 4023360"/>
              <a:gd name="connsiteX18" fmla="*/ 751840 w 3820160"/>
              <a:gd name="connsiteY18" fmla="*/ 254000 h 4023360"/>
              <a:gd name="connsiteX19" fmla="*/ 1127760 w 3820160"/>
              <a:gd name="connsiteY19" fmla="*/ 71120 h 4023360"/>
              <a:gd name="connsiteX20" fmla="*/ 1432560 w 3820160"/>
              <a:gd name="connsiteY20" fmla="*/ 10160 h 4023360"/>
              <a:gd name="connsiteX21" fmla="*/ 1625600 w 3820160"/>
              <a:gd name="connsiteY21" fmla="*/ 0 h 4023360"/>
              <a:gd name="connsiteX22" fmla="*/ 2174240 w 3820160"/>
              <a:gd name="connsiteY22" fmla="*/ 20320 h 4023360"/>
              <a:gd name="connsiteX23" fmla="*/ 2407920 w 3820160"/>
              <a:gd name="connsiteY23" fmla="*/ 101600 h 4023360"/>
              <a:gd name="connsiteX24" fmla="*/ 2580640 w 3820160"/>
              <a:gd name="connsiteY24" fmla="*/ 223520 h 4023360"/>
              <a:gd name="connsiteX25" fmla="*/ 2794000 w 3820160"/>
              <a:gd name="connsiteY25" fmla="*/ 599440 h 4023360"/>
              <a:gd name="connsiteX26" fmla="*/ 2885440 w 3820160"/>
              <a:gd name="connsiteY26" fmla="*/ 853440 h 4023360"/>
              <a:gd name="connsiteX27" fmla="*/ 3007360 w 3820160"/>
              <a:gd name="connsiteY27" fmla="*/ 1361440 h 4023360"/>
              <a:gd name="connsiteX28" fmla="*/ 3078480 w 3820160"/>
              <a:gd name="connsiteY28" fmla="*/ 1899920 h 4023360"/>
              <a:gd name="connsiteX29" fmla="*/ 3078480 w 3820160"/>
              <a:gd name="connsiteY29" fmla="*/ 2570480 h 4023360"/>
              <a:gd name="connsiteX30" fmla="*/ 3037840 w 3820160"/>
              <a:gd name="connsiteY30" fmla="*/ 2844800 h 4023360"/>
              <a:gd name="connsiteX31" fmla="*/ 3017520 w 3820160"/>
              <a:gd name="connsiteY31" fmla="*/ 2926080 h 4023360"/>
              <a:gd name="connsiteX32" fmla="*/ 2997200 w 3820160"/>
              <a:gd name="connsiteY32" fmla="*/ 2966720 h 4023360"/>
              <a:gd name="connsiteX33" fmla="*/ 3068320 w 3820160"/>
              <a:gd name="connsiteY33" fmla="*/ 3098800 h 4023360"/>
              <a:gd name="connsiteX34" fmla="*/ 3108960 w 3820160"/>
              <a:gd name="connsiteY34" fmla="*/ 3169920 h 4023360"/>
              <a:gd name="connsiteX35" fmla="*/ 3820160 w 3820160"/>
              <a:gd name="connsiteY35" fmla="*/ 307848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37840 w 3810000"/>
              <a:gd name="connsiteY30" fmla="*/ 2844800 h 4023360"/>
              <a:gd name="connsiteX31" fmla="*/ 3017520 w 3810000"/>
              <a:gd name="connsiteY31" fmla="*/ 2926080 h 4023360"/>
              <a:gd name="connsiteX32" fmla="*/ 2997200 w 3810000"/>
              <a:gd name="connsiteY32" fmla="*/ 2966720 h 4023360"/>
              <a:gd name="connsiteX33" fmla="*/ 3068320 w 3810000"/>
              <a:gd name="connsiteY33" fmla="*/ 3098800 h 4023360"/>
              <a:gd name="connsiteX34" fmla="*/ 3108960 w 3810000"/>
              <a:gd name="connsiteY34" fmla="*/ 3169920 h 4023360"/>
              <a:gd name="connsiteX35" fmla="*/ 3810000 w 3810000"/>
              <a:gd name="connsiteY35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078480 w 3810000"/>
              <a:gd name="connsiteY29" fmla="*/ 257048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078480 w 3810000"/>
              <a:gd name="connsiteY28" fmla="*/ 18999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007360 w 3810000"/>
              <a:gd name="connsiteY27" fmla="*/ 136144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2885440 w 3810000"/>
              <a:gd name="connsiteY26" fmla="*/ 853440 h 4023360"/>
              <a:gd name="connsiteX27" fmla="*/ 3261360 w 3810000"/>
              <a:gd name="connsiteY27" fmla="*/ 1290320 h 4023360"/>
              <a:gd name="connsiteX28" fmla="*/ 3281680 w 3810000"/>
              <a:gd name="connsiteY28" fmla="*/ 1798320 h 4023360"/>
              <a:gd name="connsiteX29" fmla="*/ 3220720 w 3810000"/>
              <a:gd name="connsiteY29" fmla="*/ 2448560 h 4023360"/>
              <a:gd name="connsiteX30" fmla="*/ 3017520 w 3810000"/>
              <a:gd name="connsiteY30" fmla="*/ 2926080 h 4023360"/>
              <a:gd name="connsiteX31" fmla="*/ 2997200 w 3810000"/>
              <a:gd name="connsiteY31" fmla="*/ 2966720 h 4023360"/>
              <a:gd name="connsiteX32" fmla="*/ 3068320 w 3810000"/>
              <a:gd name="connsiteY32" fmla="*/ 3098800 h 4023360"/>
              <a:gd name="connsiteX33" fmla="*/ 3108960 w 3810000"/>
              <a:gd name="connsiteY33" fmla="*/ 3169920 h 4023360"/>
              <a:gd name="connsiteX34" fmla="*/ 3810000 w 3810000"/>
              <a:gd name="connsiteY34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2794000 w 3810000"/>
              <a:gd name="connsiteY25" fmla="*/ 5994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10000 w 3810000"/>
              <a:gd name="connsiteY33" fmla="*/ 3291840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786592 w 3810000"/>
              <a:gd name="connsiteY33" fmla="*/ 3236276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068320 w 3810000"/>
              <a:gd name="connsiteY31" fmla="*/ 3098800 h 4023360"/>
              <a:gd name="connsiteX32" fmla="*/ 3108960 w 3810000"/>
              <a:gd name="connsiteY32" fmla="*/ 3169920 h 4023360"/>
              <a:gd name="connsiteX33" fmla="*/ 3809999 w 3810000"/>
              <a:gd name="connsiteY33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108960 w 3810000"/>
              <a:gd name="connsiteY31" fmla="*/ 3169920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017520 w 3810000"/>
              <a:gd name="connsiteY29" fmla="*/ 2926080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2997200 w 3810000"/>
              <a:gd name="connsiteY30" fmla="*/ 2966720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54814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292138 w 3810000"/>
              <a:gd name="connsiteY30" fmla="*/ 2958783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220720 w 3810000"/>
              <a:gd name="connsiteY28" fmla="*/ 2448560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281680 w 3810000"/>
              <a:gd name="connsiteY27" fmla="*/ 1798320 h 4023360"/>
              <a:gd name="connsiteX28" fmla="*/ 3436071 w 3810000"/>
              <a:gd name="connsiteY28" fmla="*/ 2265991 h 4023360"/>
              <a:gd name="connsiteX29" fmla="*/ 3373317 w 3810000"/>
              <a:gd name="connsiteY29" fmla="*/ 2711759 h 4023360"/>
              <a:gd name="connsiteX30" fmla="*/ 3306183 w 3810000"/>
              <a:gd name="connsiteY30" fmla="*/ 2962752 h 4023360"/>
              <a:gd name="connsiteX31" fmla="*/ 3277496 w 3810000"/>
              <a:gd name="connsiteY31" fmla="*/ 3058791 h 4023360"/>
              <a:gd name="connsiteX32" fmla="*/ 3809999 w 3810000"/>
              <a:gd name="connsiteY32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261360 w 3810000"/>
              <a:gd name="connsiteY26" fmla="*/ 1290320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017520 w 3810000"/>
              <a:gd name="connsiteY25" fmla="*/ 548640 h 4023360"/>
              <a:gd name="connsiteX26" fmla="*/ 3359674 w 3810000"/>
              <a:gd name="connsiteY26" fmla="*/ 1222849 h 4023360"/>
              <a:gd name="connsiteX27" fmla="*/ 3436071 w 3810000"/>
              <a:gd name="connsiteY27" fmla="*/ 2265991 h 4023360"/>
              <a:gd name="connsiteX28" fmla="*/ 3373317 w 3810000"/>
              <a:gd name="connsiteY28" fmla="*/ 2711759 h 4023360"/>
              <a:gd name="connsiteX29" fmla="*/ 3306183 w 3810000"/>
              <a:gd name="connsiteY29" fmla="*/ 2962752 h 4023360"/>
              <a:gd name="connsiteX30" fmla="*/ 3277496 w 3810000"/>
              <a:gd name="connsiteY30" fmla="*/ 3058791 h 4023360"/>
              <a:gd name="connsiteX31" fmla="*/ 3809999 w 3810000"/>
              <a:gd name="connsiteY31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2580640 w 3810000"/>
              <a:gd name="connsiteY24" fmla="*/ 223520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174240 w 3810000"/>
              <a:gd name="connsiteY22" fmla="*/ 20320 h 4023360"/>
              <a:gd name="connsiteX23" fmla="*/ 2407920 w 3810000"/>
              <a:gd name="connsiteY23" fmla="*/ 101600 h 4023360"/>
              <a:gd name="connsiteX24" fmla="*/ 3001978 w 3810000"/>
              <a:gd name="connsiteY24" fmla="*/ 421964 h 4023360"/>
              <a:gd name="connsiteX25" fmla="*/ 3359674 w 3810000"/>
              <a:gd name="connsiteY25" fmla="*/ 1222849 h 4023360"/>
              <a:gd name="connsiteX26" fmla="*/ 3436071 w 3810000"/>
              <a:gd name="connsiteY26" fmla="*/ 2265991 h 4023360"/>
              <a:gd name="connsiteX27" fmla="*/ 3373317 w 3810000"/>
              <a:gd name="connsiteY27" fmla="*/ 2711759 h 4023360"/>
              <a:gd name="connsiteX28" fmla="*/ 3306183 w 3810000"/>
              <a:gd name="connsiteY28" fmla="*/ 2962752 h 4023360"/>
              <a:gd name="connsiteX29" fmla="*/ 3277496 w 3810000"/>
              <a:gd name="connsiteY29" fmla="*/ 3058791 h 4023360"/>
              <a:gd name="connsiteX30" fmla="*/ 3809999 w 3810000"/>
              <a:gd name="connsiteY30" fmla="*/ 3287872 h 4023360"/>
              <a:gd name="connsiteX0" fmla="*/ 3810000 w 3810000"/>
              <a:gd name="connsiteY0" fmla="*/ 3271520 h 4023360"/>
              <a:gd name="connsiteX1" fmla="*/ 3474720 w 3810000"/>
              <a:gd name="connsiteY1" fmla="*/ 3576320 h 4023360"/>
              <a:gd name="connsiteX2" fmla="*/ 3230880 w 3810000"/>
              <a:gd name="connsiteY2" fmla="*/ 3749040 h 4023360"/>
              <a:gd name="connsiteX3" fmla="*/ 2763520 w 3810000"/>
              <a:gd name="connsiteY3" fmla="*/ 3931920 h 4023360"/>
              <a:gd name="connsiteX4" fmla="*/ 2407920 w 3810000"/>
              <a:gd name="connsiteY4" fmla="*/ 4013200 h 4023360"/>
              <a:gd name="connsiteX5" fmla="*/ 2204720 w 3810000"/>
              <a:gd name="connsiteY5" fmla="*/ 4023360 h 4023360"/>
              <a:gd name="connsiteX6" fmla="*/ 1869440 w 3810000"/>
              <a:gd name="connsiteY6" fmla="*/ 4013200 h 4023360"/>
              <a:gd name="connsiteX7" fmla="*/ 1483360 w 3810000"/>
              <a:gd name="connsiteY7" fmla="*/ 3942080 h 4023360"/>
              <a:gd name="connsiteX8" fmla="*/ 1259840 w 3810000"/>
              <a:gd name="connsiteY8" fmla="*/ 3870960 h 4023360"/>
              <a:gd name="connsiteX9" fmla="*/ 1056640 w 3810000"/>
              <a:gd name="connsiteY9" fmla="*/ 3779520 h 4023360"/>
              <a:gd name="connsiteX10" fmla="*/ 792480 w 3810000"/>
              <a:gd name="connsiteY10" fmla="*/ 3616960 h 4023360"/>
              <a:gd name="connsiteX11" fmla="*/ 355600 w 3810000"/>
              <a:gd name="connsiteY11" fmla="*/ 3017520 h 4023360"/>
              <a:gd name="connsiteX12" fmla="*/ 152400 w 3810000"/>
              <a:gd name="connsiteY12" fmla="*/ 2611120 h 4023360"/>
              <a:gd name="connsiteX13" fmla="*/ 30480 w 3810000"/>
              <a:gd name="connsiteY13" fmla="*/ 2204720 h 4023360"/>
              <a:gd name="connsiteX14" fmla="*/ 0 w 3810000"/>
              <a:gd name="connsiteY14" fmla="*/ 1981200 h 4023360"/>
              <a:gd name="connsiteX15" fmla="*/ 71120 w 3810000"/>
              <a:gd name="connsiteY15" fmla="*/ 1158240 h 4023360"/>
              <a:gd name="connsiteX16" fmla="*/ 132080 w 3810000"/>
              <a:gd name="connsiteY16" fmla="*/ 975360 h 4023360"/>
              <a:gd name="connsiteX17" fmla="*/ 294640 w 3810000"/>
              <a:gd name="connsiteY17" fmla="*/ 690880 h 4023360"/>
              <a:gd name="connsiteX18" fmla="*/ 751840 w 3810000"/>
              <a:gd name="connsiteY18" fmla="*/ 254000 h 4023360"/>
              <a:gd name="connsiteX19" fmla="*/ 1127760 w 3810000"/>
              <a:gd name="connsiteY19" fmla="*/ 71120 h 4023360"/>
              <a:gd name="connsiteX20" fmla="*/ 1432560 w 3810000"/>
              <a:gd name="connsiteY20" fmla="*/ 10160 h 4023360"/>
              <a:gd name="connsiteX21" fmla="*/ 1625600 w 3810000"/>
              <a:gd name="connsiteY21" fmla="*/ 0 h 4023360"/>
              <a:gd name="connsiteX22" fmla="*/ 2407920 w 3810000"/>
              <a:gd name="connsiteY22" fmla="*/ 101600 h 4023360"/>
              <a:gd name="connsiteX23" fmla="*/ 3001978 w 3810000"/>
              <a:gd name="connsiteY23" fmla="*/ 421964 h 4023360"/>
              <a:gd name="connsiteX24" fmla="*/ 3359674 w 3810000"/>
              <a:gd name="connsiteY24" fmla="*/ 1222849 h 4023360"/>
              <a:gd name="connsiteX25" fmla="*/ 3436071 w 3810000"/>
              <a:gd name="connsiteY25" fmla="*/ 2265991 h 4023360"/>
              <a:gd name="connsiteX26" fmla="*/ 3373317 w 3810000"/>
              <a:gd name="connsiteY26" fmla="*/ 2711759 h 4023360"/>
              <a:gd name="connsiteX27" fmla="*/ 3306183 w 3810000"/>
              <a:gd name="connsiteY27" fmla="*/ 2962752 h 4023360"/>
              <a:gd name="connsiteX28" fmla="*/ 3277496 w 3810000"/>
              <a:gd name="connsiteY28" fmla="*/ 3058791 h 4023360"/>
              <a:gd name="connsiteX29" fmla="*/ 3809999 w 3810000"/>
              <a:gd name="connsiteY29" fmla="*/ 3287872 h 4023360"/>
              <a:gd name="connsiteX0" fmla="*/ 3810000 w 3810000"/>
              <a:gd name="connsiteY0" fmla="*/ 3272025 h 4023865"/>
              <a:gd name="connsiteX1" fmla="*/ 3474720 w 3810000"/>
              <a:gd name="connsiteY1" fmla="*/ 3576825 h 4023865"/>
              <a:gd name="connsiteX2" fmla="*/ 3230880 w 3810000"/>
              <a:gd name="connsiteY2" fmla="*/ 3749545 h 4023865"/>
              <a:gd name="connsiteX3" fmla="*/ 2763520 w 3810000"/>
              <a:gd name="connsiteY3" fmla="*/ 3932425 h 4023865"/>
              <a:gd name="connsiteX4" fmla="*/ 2407920 w 3810000"/>
              <a:gd name="connsiteY4" fmla="*/ 4013705 h 4023865"/>
              <a:gd name="connsiteX5" fmla="*/ 2204720 w 3810000"/>
              <a:gd name="connsiteY5" fmla="*/ 4023865 h 4023865"/>
              <a:gd name="connsiteX6" fmla="*/ 1869440 w 3810000"/>
              <a:gd name="connsiteY6" fmla="*/ 4013705 h 4023865"/>
              <a:gd name="connsiteX7" fmla="*/ 1483360 w 3810000"/>
              <a:gd name="connsiteY7" fmla="*/ 3942585 h 4023865"/>
              <a:gd name="connsiteX8" fmla="*/ 1259840 w 3810000"/>
              <a:gd name="connsiteY8" fmla="*/ 3871465 h 4023865"/>
              <a:gd name="connsiteX9" fmla="*/ 1056640 w 3810000"/>
              <a:gd name="connsiteY9" fmla="*/ 3780025 h 4023865"/>
              <a:gd name="connsiteX10" fmla="*/ 792480 w 3810000"/>
              <a:gd name="connsiteY10" fmla="*/ 3617465 h 4023865"/>
              <a:gd name="connsiteX11" fmla="*/ 355600 w 3810000"/>
              <a:gd name="connsiteY11" fmla="*/ 3018025 h 4023865"/>
              <a:gd name="connsiteX12" fmla="*/ 152400 w 3810000"/>
              <a:gd name="connsiteY12" fmla="*/ 2611625 h 4023865"/>
              <a:gd name="connsiteX13" fmla="*/ 30480 w 3810000"/>
              <a:gd name="connsiteY13" fmla="*/ 2205225 h 4023865"/>
              <a:gd name="connsiteX14" fmla="*/ 0 w 3810000"/>
              <a:gd name="connsiteY14" fmla="*/ 1981705 h 4023865"/>
              <a:gd name="connsiteX15" fmla="*/ 71120 w 3810000"/>
              <a:gd name="connsiteY15" fmla="*/ 1158745 h 4023865"/>
              <a:gd name="connsiteX16" fmla="*/ 132080 w 3810000"/>
              <a:gd name="connsiteY16" fmla="*/ 975865 h 4023865"/>
              <a:gd name="connsiteX17" fmla="*/ 294640 w 3810000"/>
              <a:gd name="connsiteY17" fmla="*/ 691385 h 4023865"/>
              <a:gd name="connsiteX18" fmla="*/ 751840 w 3810000"/>
              <a:gd name="connsiteY18" fmla="*/ 254505 h 4023865"/>
              <a:gd name="connsiteX19" fmla="*/ 1127760 w 3810000"/>
              <a:gd name="connsiteY19" fmla="*/ 71625 h 4023865"/>
              <a:gd name="connsiteX20" fmla="*/ 1625600 w 3810000"/>
              <a:gd name="connsiteY20" fmla="*/ 505 h 4023865"/>
              <a:gd name="connsiteX21" fmla="*/ 2407920 w 3810000"/>
              <a:gd name="connsiteY21" fmla="*/ 102105 h 4023865"/>
              <a:gd name="connsiteX22" fmla="*/ 3001978 w 3810000"/>
              <a:gd name="connsiteY22" fmla="*/ 422469 h 4023865"/>
              <a:gd name="connsiteX23" fmla="*/ 3359674 w 3810000"/>
              <a:gd name="connsiteY23" fmla="*/ 1223354 h 4023865"/>
              <a:gd name="connsiteX24" fmla="*/ 3436071 w 3810000"/>
              <a:gd name="connsiteY24" fmla="*/ 2266496 h 4023865"/>
              <a:gd name="connsiteX25" fmla="*/ 3373317 w 3810000"/>
              <a:gd name="connsiteY25" fmla="*/ 2712264 h 4023865"/>
              <a:gd name="connsiteX26" fmla="*/ 3306183 w 3810000"/>
              <a:gd name="connsiteY26" fmla="*/ 2963257 h 4023865"/>
              <a:gd name="connsiteX27" fmla="*/ 3277496 w 3810000"/>
              <a:gd name="connsiteY27" fmla="*/ 3059296 h 4023865"/>
              <a:gd name="connsiteX28" fmla="*/ 3809999 w 3810000"/>
              <a:gd name="connsiteY28" fmla="*/ 3288377 h 4023865"/>
              <a:gd name="connsiteX0" fmla="*/ 3810000 w 3810000"/>
              <a:gd name="connsiteY0" fmla="*/ 3281919 h 4033759"/>
              <a:gd name="connsiteX1" fmla="*/ 3474720 w 3810000"/>
              <a:gd name="connsiteY1" fmla="*/ 3586719 h 4033759"/>
              <a:gd name="connsiteX2" fmla="*/ 3230880 w 3810000"/>
              <a:gd name="connsiteY2" fmla="*/ 3759439 h 4033759"/>
              <a:gd name="connsiteX3" fmla="*/ 2763520 w 3810000"/>
              <a:gd name="connsiteY3" fmla="*/ 3942319 h 4033759"/>
              <a:gd name="connsiteX4" fmla="*/ 2407920 w 3810000"/>
              <a:gd name="connsiteY4" fmla="*/ 4023599 h 4033759"/>
              <a:gd name="connsiteX5" fmla="*/ 2204720 w 3810000"/>
              <a:gd name="connsiteY5" fmla="*/ 4033759 h 4033759"/>
              <a:gd name="connsiteX6" fmla="*/ 1869440 w 3810000"/>
              <a:gd name="connsiteY6" fmla="*/ 4023599 h 4033759"/>
              <a:gd name="connsiteX7" fmla="*/ 1483360 w 3810000"/>
              <a:gd name="connsiteY7" fmla="*/ 3952479 h 4033759"/>
              <a:gd name="connsiteX8" fmla="*/ 1259840 w 3810000"/>
              <a:gd name="connsiteY8" fmla="*/ 3881359 h 4033759"/>
              <a:gd name="connsiteX9" fmla="*/ 1056640 w 3810000"/>
              <a:gd name="connsiteY9" fmla="*/ 3789919 h 4033759"/>
              <a:gd name="connsiteX10" fmla="*/ 792480 w 3810000"/>
              <a:gd name="connsiteY10" fmla="*/ 3627359 h 4033759"/>
              <a:gd name="connsiteX11" fmla="*/ 355600 w 3810000"/>
              <a:gd name="connsiteY11" fmla="*/ 3027919 h 4033759"/>
              <a:gd name="connsiteX12" fmla="*/ 152400 w 3810000"/>
              <a:gd name="connsiteY12" fmla="*/ 2621519 h 4033759"/>
              <a:gd name="connsiteX13" fmla="*/ 30480 w 3810000"/>
              <a:gd name="connsiteY13" fmla="*/ 2215119 h 4033759"/>
              <a:gd name="connsiteX14" fmla="*/ 0 w 3810000"/>
              <a:gd name="connsiteY14" fmla="*/ 1991599 h 4033759"/>
              <a:gd name="connsiteX15" fmla="*/ 71120 w 3810000"/>
              <a:gd name="connsiteY15" fmla="*/ 1168639 h 4033759"/>
              <a:gd name="connsiteX16" fmla="*/ 132080 w 3810000"/>
              <a:gd name="connsiteY16" fmla="*/ 985759 h 4033759"/>
              <a:gd name="connsiteX17" fmla="*/ 294640 w 3810000"/>
              <a:gd name="connsiteY17" fmla="*/ 701279 h 4033759"/>
              <a:gd name="connsiteX18" fmla="*/ 1127760 w 3810000"/>
              <a:gd name="connsiteY18" fmla="*/ 81519 h 4033759"/>
              <a:gd name="connsiteX19" fmla="*/ 1625600 w 3810000"/>
              <a:gd name="connsiteY19" fmla="*/ 10399 h 4033759"/>
              <a:gd name="connsiteX20" fmla="*/ 2407920 w 3810000"/>
              <a:gd name="connsiteY20" fmla="*/ 111999 h 4033759"/>
              <a:gd name="connsiteX21" fmla="*/ 3001978 w 3810000"/>
              <a:gd name="connsiteY21" fmla="*/ 432363 h 4033759"/>
              <a:gd name="connsiteX22" fmla="*/ 3359674 w 3810000"/>
              <a:gd name="connsiteY22" fmla="*/ 1233248 h 4033759"/>
              <a:gd name="connsiteX23" fmla="*/ 3436071 w 3810000"/>
              <a:gd name="connsiteY23" fmla="*/ 2276390 h 4033759"/>
              <a:gd name="connsiteX24" fmla="*/ 3373317 w 3810000"/>
              <a:gd name="connsiteY24" fmla="*/ 2722158 h 4033759"/>
              <a:gd name="connsiteX25" fmla="*/ 3306183 w 3810000"/>
              <a:gd name="connsiteY25" fmla="*/ 2973151 h 4033759"/>
              <a:gd name="connsiteX26" fmla="*/ 3277496 w 3810000"/>
              <a:gd name="connsiteY26" fmla="*/ 3069190 h 4033759"/>
              <a:gd name="connsiteX27" fmla="*/ 3809999 w 3810000"/>
              <a:gd name="connsiteY27" fmla="*/ 3298271 h 4033759"/>
              <a:gd name="connsiteX0" fmla="*/ 3810000 w 3810000"/>
              <a:gd name="connsiteY0" fmla="*/ 3271645 h 4023485"/>
              <a:gd name="connsiteX1" fmla="*/ 3474720 w 3810000"/>
              <a:gd name="connsiteY1" fmla="*/ 3576445 h 4023485"/>
              <a:gd name="connsiteX2" fmla="*/ 3230880 w 3810000"/>
              <a:gd name="connsiteY2" fmla="*/ 3749165 h 4023485"/>
              <a:gd name="connsiteX3" fmla="*/ 2763520 w 3810000"/>
              <a:gd name="connsiteY3" fmla="*/ 3932045 h 4023485"/>
              <a:gd name="connsiteX4" fmla="*/ 2407920 w 3810000"/>
              <a:gd name="connsiteY4" fmla="*/ 4013325 h 4023485"/>
              <a:gd name="connsiteX5" fmla="*/ 2204720 w 3810000"/>
              <a:gd name="connsiteY5" fmla="*/ 4023485 h 4023485"/>
              <a:gd name="connsiteX6" fmla="*/ 1869440 w 3810000"/>
              <a:gd name="connsiteY6" fmla="*/ 4013325 h 4023485"/>
              <a:gd name="connsiteX7" fmla="*/ 1483360 w 3810000"/>
              <a:gd name="connsiteY7" fmla="*/ 3942205 h 4023485"/>
              <a:gd name="connsiteX8" fmla="*/ 1259840 w 3810000"/>
              <a:gd name="connsiteY8" fmla="*/ 3871085 h 4023485"/>
              <a:gd name="connsiteX9" fmla="*/ 1056640 w 3810000"/>
              <a:gd name="connsiteY9" fmla="*/ 3779645 h 4023485"/>
              <a:gd name="connsiteX10" fmla="*/ 792480 w 3810000"/>
              <a:gd name="connsiteY10" fmla="*/ 3617085 h 4023485"/>
              <a:gd name="connsiteX11" fmla="*/ 355600 w 3810000"/>
              <a:gd name="connsiteY11" fmla="*/ 3017645 h 4023485"/>
              <a:gd name="connsiteX12" fmla="*/ 152400 w 3810000"/>
              <a:gd name="connsiteY12" fmla="*/ 2611245 h 4023485"/>
              <a:gd name="connsiteX13" fmla="*/ 30480 w 3810000"/>
              <a:gd name="connsiteY13" fmla="*/ 2204845 h 4023485"/>
              <a:gd name="connsiteX14" fmla="*/ 0 w 3810000"/>
              <a:gd name="connsiteY14" fmla="*/ 1981325 h 4023485"/>
              <a:gd name="connsiteX15" fmla="*/ 71120 w 3810000"/>
              <a:gd name="connsiteY15" fmla="*/ 1158365 h 4023485"/>
              <a:gd name="connsiteX16" fmla="*/ 132080 w 3810000"/>
              <a:gd name="connsiteY16" fmla="*/ 975485 h 4023485"/>
              <a:gd name="connsiteX17" fmla="*/ 294640 w 3810000"/>
              <a:gd name="connsiteY17" fmla="*/ 691005 h 4023485"/>
              <a:gd name="connsiteX18" fmla="*/ 893683 w 3810000"/>
              <a:gd name="connsiteY18" fmla="*/ 261752 h 4023485"/>
              <a:gd name="connsiteX19" fmla="*/ 1625600 w 3810000"/>
              <a:gd name="connsiteY19" fmla="*/ 125 h 4023485"/>
              <a:gd name="connsiteX20" fmla="*/ 2407920 w 3810000"/>
              <a:gd name="connsiteY20" fmla="*/ 101725 h 4023485"/>
              <a:gd name="connsiteX21" fmla="*/ 3001978 w 3810000"/>
              <a:gd name="connsiteY21" fmla="*/ 422089 h 4023485"/>
              <a:gd name="connsiteX22" fmla="*/ 3359674 w 3810000"/>
              <a:gd name="connsiteY22" fmla="*/ 1222974 h 4023485"/>
              <a:gd name="connsiteX23" fmla="*/ 3436071 w 3810000"/>
              <a:gd name="connsiteY23" fmla="*/ 2266116 h 4023485"/>
              <a:gd name="connsiteX24" fmla="*/ 3373317 w 3810000"/>
              <a:gd name="connsiteY24" fmla="*/ 2711884 h 4023485"/>
              <a:gd name="connsiteX25" fmla="*/ 3306183 w 3810000"/>
              <a:gd name="connsiteY25" fmla="*/ 2962877 h 4023485"/>
              <a:gd name="connsiteX26" fmla="*/ 3277496 w 3810000"/>
              <a:gd name="connsiteY26" fmla="*/ 3058916 h 4023485"/>
              <a:gd name="connsiteX27" fmla="*/ 3809999 w 3810000"/>
              <a:gd name="connsiteY27" fmla="*/ 3287997 h 4023485"/>
              <a:gd name="connsiteX0" fmla="*/ 3810000 w 3810000"/>
              <a:gd name="connsiteY0" fmla="*/ 3220097 h 3971937"/>
              <a:gd name="connsiteX1" fmla="*/ 3474720 w 3810000"/>
              <a:gd name="connsiteY1" fmla="*/ 3524897 h 3971937"/>
              <a:gd name="connsiteX2" fmla="*/ 3230880 w 3810000"/>
              <a:gd name="connsiteY2" fmla="*/ 3697617 h 3971937"/>
              <a:gd name="connsiteX3" fmla="*/ 2763520 w 3810000"/>
              <a:gd name="connsiteY3" fmla="*/ 3880497 h 3971937"/>
              <a:gd name="connsiteX4" fmla="*/ 2407920 w 3810000"/>
              <a:gd name="connsiteY4" fmla="*/ 3961777 h 3971937"/>
              <a:gd name="connsiteX5" fmla="*/ 2204720 w 3810000"/>
              <a:gd name="connsiteY5" fmla="*/ 3971937 h 3971937"/>
              <a:gd name="connsiteX6" fmla="*/ 1869440 w 3810000"/>
              <a:gd name="connsiteY6" fmla="*/ 3961777 h 3971937"/>
              <a:gd name="connsiteX7" fmla="*/ 1483360 w 3810000"/>
              <a:gd name="connsiteY7" fmla="*/ 3890657 h 3971937"/>
              <a:gd name="connsiteX8" fmla="*/ 1259840 w 3810000"/>
              <a:gd name="connsiteY8" fmla="*/ 3819537 h 3971937"/>
              <a:gd name="connsiteX9" fmla="*/ 1056640 w 3810000"/>
              <a:gd name="connsiteY9" fmla="*/ 3728097 h 3971937"/>
              <a:gd name="connsiteX10" fmla="*/ 792480 w 3810000"/>
              <a:gd name="connsiteY10" fmla="*/ 3565537 h 3971937"/>
              <a:gd name="connsiteX11" fmla="*/ 355600 w 3810000"/>
              <a:gd name="connsiteY11" fmla="*/ 2966097 h 3971937"/>
              <a:gd name="connsiteX12" fmla="*/ 152400 w 3810000"/>
              <a:gd name="connsiteY12" fmla="*/ 2559697 h 3971937"/>
              <a:gd name="connsiteX13" fmla="*/ 30480 w 3810000"/>
              <a:gd name="connsiteY13" fmla="*/ 2153297 h 3971937"/>
              <a:gd name="connsiteX14" fmla="*/ 0 w 3810000"/>
              <a:gd name="connsiteY14" fmla="*/ 1929777 h 3971937"/>
              <a:gd name="connsiteX15" fmla="*/ 71120 w 3810000"/>
              <a:gd name="connsiteY15" fmla="*/ 1106817 h 3971937"/>
              <a:gd name="connsiteX16" fmla="*/ 132080 w 3810000"/>
              <a:gd name="connsiteY16" fmla="*/ 923937 h 3971937"/>
              <a:gd name="connsiteX17" fmla="*/ 294640 w 3810000"/>
              <a:gd name="connsiteY17" fmla="*/ 639457 h 3971937"/>
              <a:gd name="connsiteX18" fmla="*/ 893683 w 3810000"/>
              <a:gd name="connsiteY18" fmla="*/ 210204 h 3971937"/>
              <a:gd name="connsiteX19" fmla="*/ 1625600 w 3810000"/>
              <a:gd name="connsiteY19" fmla="*/ 172 h 3971937"/>
              <a:gd name="connsiteX20" fmla="*/ 2407920 w 3810000"/>
              <a:gd name="connsiteY20" fmla="*/ 50177 h 3971937"/>
              <a:gd name="connsiteX21" fmla="*/ 3001978 w 3810000"/>
              <a:gd name="connsiteY21" fmla="*/ 370541 h 3971937"/>
              <a:gd name="connsiteX22" fmla="*/ 3359674 w 3810000"/>
              <a:gd name="connsiteY22" fmla="*/ 1171426 h 3971937"/>
              <a:gd name="connsiteX23" fmla="*/ 3436071 w 3810000"/>
              <a:gd name="connsiteY23" fmla="*/ 2214568 h 3971937"/>
              <a:gd name="connsiteX24" fmla="*/ 3373317 w 3810000"/>
              <a:gd name="connsiteY24" fmla="*/ 2660336 h 3971937"/>
              <a:gd name="connsiteX25" fmla="*/ 3306183 w 3810000"/>
              <a:gd name="connsiteY25" fmla="*/ 2911329 h 3971937"/>
              <a:gd name="connsiteX26" fmla="*/ 3277496 w 3810000"/>
              <a:gd name="connsiteY26" fmla="*/ 3007368 h 3971937"/>
              <a:gd name="connsiteX27" fmla="*/ 3809999 w 3810000"/>
              <a:gd name="connsiteY27" fmla="*/ 3236449 h 3971937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94640 w 3810000"/>
              <a:gd name="connsiteY17" fmla="*/ 639285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132080 w 3810000"/>
              <a:gd name="connsiteY16" fmla="*/ 923765 h 3971765"/>
              <a:gd name="connsiteX17" fmla="*/ 275913 w 3810000"/>
              <a:gd name="connsiteY17" fmla="*/ 940921 h 3971765"/>
              <a:gd name="connsiteX18" fmla="*/ 893683 w 3810000"/>
              <a:gd name="connsiteY18" fmla="*/ 210032 h 3971765"/>
              <a:gd name="connsiteX19" fmla="*/ 1625600 w 3810000"/>
              <a:gd name="connsiteY19" fmla="*/ 0 h 3971765"/>
              <a:gd name="connsiteX20" fmla="*/ 2407920 w 3810000"/>
              <a:gd name="connsiteY20" fmla="*/ 50005 h 3971765"/>
              <a:gd name="connsiteX21" fmla="*/ 3001978 w 3810000"/>
              <a:gd name="connsiteY21" fmla="*/ 370369 h 3971765"/>
              <a:gd name="connsiteX22" fmla="*/ 3359674 w 3810000"/>
              <a:gd name="connsiteY22" fmla="*/ 1171254 h 3971765"/>
              <a:gd name="connsiteX23" fmla="*/ 3436071 w 3810000"/>
              <a:gd name="connsiteY23" fmla="*/ 2214396 h 3971765"/>
              <a:gd name="connsiteX24" fmla="*/ 3373317 w 3810000"/>
              <a:gd name="connsiteY24" fmla="*/ 2660164 h 3971765"/>
              <a:gd name="connsiteX25" fmla="*/ 3306183 w 3810000"/>
              <a:gd name="connsiteY25" fmla="*/ 2911157 h 3971765"/>
              <a:gd name="connsiteX26" fmla="*/ 3277496 w 3810000"/>
              <a:gd name="connsiteY26" fmla="*/ 3007196 h 3971765"/>
              <a:gd name="connsiteX27" fmla="*/ 3809999 w 3810000"/>
              <a:gd name="connsiteY27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71120 w 3810000"/>
              <a:gd name="connsiteY15" fmla="*/ 1106645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355600 w 3810000"/>
              <a:gd name="connsiteY11" fmla="*/ 2965925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792480 w 3810000"/>
              <a:gd name="connsiteY10" fmla="*/ 3565365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1056640 w 3810000"/>
              <a:gd name="connsiteY9" fmla="*/ 3727925 h 3971765"/>
              <a:gd name="connsiteX10" fmla="*/ 937609 w 3810000"/>
              <a:gd name="connsiteY10" fmla="*/ 3434392 h 3971765"/>
              <a:gd name="connsiteX11" fmla="*/ 266650 w 3810000"/>
              <a:gd name="connsiteY11" fmla="*/ 3001646 h 3971765"/>
              <a:gd name="connsiteX12" fmla="*/ 152400 w 3810000"/>
              <a:gd name="connsiteY12" fmla="*/ 2559525 h 3971765"/>
              <a:gd name="connsiteX13" fmla="*/ 30480 w 3810000"/>
              <a:gd name="connsiteY13" fmla="*/ 2153125 h 3971765"/>
              <a:gd name="connsiteX14" fmla="*/ 0 w 3810000"/>
              <a:gd name="connsiteY14" fmla="*/ 1929605 h 3971765"/>
              <a:gd name="connsiteX15" fmla="*/ 61757 w 3810000"/>
              <a:gd name="connsiteY15" fmla="*/ 1344779 h 3971765"/>
              <a:gd name="connsiteX16" fmla="*/ 275913 w 3810000"/>
              <a:gd name="connsiteY16" fmla="*/ 940921 h 3971765"/>
              <a:gd name="connsiteX17" fmla="*/ 893683 w 3810000"/>
              <a:gd name="connsiteY17" fmla="*/ 210032 h 3971765"/>
              <a:gd name="connsiteX18" fmla="*/ 1625600 w 3810000"/>
              <a:gd name="connsiteY18" fmla="*/ 0 h 3971765"/>
              <a:gd name="connsiteX19" fmla="*/ 2407920 w 3810000"/>
              <a:gd name="connsiteY19" fmla="*/ 50005 h 3971765"/>
              <a:gd name="connsiteX20" fmla="*/ 3001978 w 3810000"/>
              <a:gd name="connsiteY20" fmla="*/ 370369 h 3971765"/>
              <a:gd name="connsiteX21" fmla="*/ 3359674 w 3810000"/>
              <a:gd name="connsiteY21" fmla="*/ 1171254 h 3971765"/>
              <a:gd name="connsiteX22" fmla="*/ 3436071 w 3810000"/>
              <a:gd name="connsiteY22" fmla="*/ 2214396 h 3971765"/>
              <a:gd name="connsiteX23" fmla="*/ 3373317 w 3810000"/>
              <a:gd name="connsiteY23" fmla="*/ 2660164 h 3971765"/>
              <a:gd name="connsiteX24" fmla="*/ 3306183 w 3810000"/>
              <a:gd name="connsiteY24" fmla="*/ 2911157 h 3971765"/>
              <a:gd name="connsiteX25" fmla="*/ 3277496 w 3810000"/>
              <a:gd name="connsiteY25" fmla="*/ 3007196 h 3971765"/>
              <a:gd name="connsiteX26" fmla="*/ 3809999 w 3810000"/>
              <a:gd name="connsiteY26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869440 w 3810000"/>
              <a:gd name="connsiteY6" fmla="*/ 3961605 h 3971765"/>
              <a:gd name="connsiteX7" fmla="*/ 1483360 w 3810000"/>
              <a:gd name="connsiteY7" fmla="*/ 3890485 h 3971765"/>
              <a:gd name="connsiteX8" fmla="*/ 1259840 w 3810000"/>
              <a:gd name="connsiteY8" fmla="*/ 3819365 h 3971765"/>
              <a:gd name="connsiteX9" fmla="*/ 937609 w 3810000"/>
              <a:gd name="connsiteY9" fmla="*/ 3434392 h 3971765"/>
              <a:gd name="connsiteX10" fmla="*/ 266650 w 3810000"/>
              <a:gd name="connsiteY10" fmla="*/ 3001646 h 3971765"/>
              <a:gd name="connsiteX11" fmla="*/ 152400 w 3810000"/>
              <a:gd name="connsiteY11" fmla="*/ 2559525 h 3971765"/>
              <a:gd name="connsiteX12" fmla="*/ 30480 w 3810000"/>
              <a:gd name="connsiteY12" fmla="*/ 2153125 h 3971765"/>
              <a:gd name="connsiteX13" fmla="*/ 0 w 3810000"/>
              <a:gd name="connsiteY13" fmla="*/ 1929605 h 3971765"/>
              <a:gd name="connsiteX14" fmla="*/ 61757 w 3810000"/>
              <a:gd name="connsiteY14" fmla="*/ 1344779 h 3971765"/>
              <a:gd name="connsiteX15" fmla="*/ 275913 w 3810000"/>
              <a:gd name="connsiteY15" fmla="*/ 940921 h 3971765"/>
              <a:gd name="connsiteX16" fmla="*/ 893683 w 3810000"/>
              <a:gd name="connsiteY16" fmla="*/ 210032 h 3971765"/>
              <a:gd name="connsiteX17" fmla="*/ 1625600 w 3810000"/>
              <a:gd name="connsiteY17" fmla="*/ 0 h 3971765"/>
              <a:gd name="connsiteX18" fmla="*/ 2407920 w 3810000"/>
              <a:gd name="connsiteY18" fmla="*/ 50005 h 3971765"/>
              <a:gd name="connsiteX19" fmla="*/ 3001978 w 3810000"/>
              <a:gd name="connsiteY19" fmla="*/ 370369 h 3971765"/>
              <a:gd name="connsiteX20" fmla="*/ 3359674 w 3810000"/>
              <a:gd name="connsiteY20" fmla="*/ 1171254 h 3971765"/>
              <a:gd name="connsiteX21" fmla="*/ 3436071 w 3810000"/>
              <a:gd name="connsiteY21" fmla="*/ 2214396 h 3971765"/>
              <a:gd name="connsiteX22" fmla="*/ 3373317 w 3810000"/>
              <a:gd name="connsiteY22" fmla="*/ 2660164 h 3971765"/>
              <a:gd name="connsiteX23" fmla="*/ 3306183 w 3810000"/>
              <a:gd name="connsiteY23" fmla="*/ 2911157 h 3971765"/>
              <a:gd name="connsiteX24" fmla="*/ 3277496 w 3810000"/>
              <a:gd name="connsiteY24" fmla="*/ 3007196 h 3971765"/>
              <a:gd name="connsiteX25" fmla="*/ 3809999 w 3810000"/>
              <a:gd name="connsiteY25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483360 w 3810000"/>
              <a:gd name="connsiteY6" fmla="*/ 3890485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259840 w 3810000"/>
              <a:gd name="connsiteY7" fmla="*/ 3819365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1765"/>
              <a:gd name="connsiteX1" fmla="*/ 3474720 w 3810000"/>
              <a:gd name="connsiteY1" fmla="*/ 3524725 h 3971765"/>
              <a:gd name="connsiteX2" fmla="*/ 3230880 w 3810000"/>
              <a:gd name="connsiteY2" fmla="*/ 3697445 h 3971765"/>
              <a:gd name="connsiteX3" fmla="*/ 2763520 w 3810000"/>
              <a:gd name="connsiteY3" fmla="*/ 3880325 h 3971765"/>
              <a:gd name="connsiteX4" fmla="*/ 2407920 w 3810000"/>
              <a:gd name="connsiteY4" fmla="*/ 3961605 h 3971765"/>
              <a:gd name="connsiteX5" fmla="*/ 2204720 w 3810000"/>
              <a:gd name="connsiteY5" fmla="*/ 3971765 h 3971765"/>
              <a:gd name="connsiteX6" fmla="*/ 1665941 w 3810000"/>
              <a:gd name="connsiteY6" fmla="*/ 3644413 h 3971765"/>
              <a:gd name="connsiteX7" fmla="*/ 1372197 w 3810000"/>
              <a:gd name="connsiteY7" fmla="*/ 3581231 h 3971765"/>
              <a:gd name="connsiteX8" fmla="*/ 937609 w 3810000"/>
              <a:gd name="connsiteY8" fmla="*/ 3434392 h 3971765"/>
              <a:gd name="connsiteX9" fmla="*/ 266650 w 3810000"/>
              <a:gd name="connsiteY9" fmla="*/ 3001646 h 3971765"/>
              <a:gd name="connsiteX10" fmla="*/ 152400 w 3810000"/>
              <a:gd name="connsiteY10" fmla="*/ 2559525 h 3971765"/>
              <a:gd name="connsiteX11" fmla="*/ 30480 w 3810000"/>
              <a:gd name="connsiteY11" fmla="*/ 2153125 h 3971765"/>
              <a:gd name="connsiteX12" fmla="*/ 0 w 3810000"/>
              <a:gd name="connsiteY12" fmla="*/ 1929605 h 3971765"/>
              <a:gd name="connsiteX13" fmla="*/ 61757 w 3810000"/>
              <a:gd name="connsiteY13" fmla="*/ 1344779 h 3971765"/>
              <a:gd name="connsiteX14" fmla="*/ 275913 w 3810000"/>
              <a:gd name="connsiteY14" fmla="*/ 940921 h 3971765"/>
              <a:gd name="connsiteX15" fmla="*/ 893683 w 3810000"/>
              <a:gd name="connsiteY15" fmla="*/ 210032 h 3971765"/>
              <a:gd name="connsiteX16" fmla="*/ 1625600 w 3810000"/>
              <a:gd name="connsiteY16" fmla="*/ 0 h 3971765"/>
              <a:gd name="connsiteX17" fmla="*/ 2407920 w 3810000"/>
              <a:gd name="connsiteY17" fmla="*/ 50005 h 3971765"/>
              <a:gd name="connsiteX18" fmla="*/ 3001978 w 3810000"/>
              <a:gd name="connsiteY18" fmla="*/ 370369 h 3971765"/>
              <a:gd name="connsiteX19" fmla="*/ 3359674 w 3810000"/>
              <a:gd name="connsiteY19" fmla="*/ 1171254 h 3971765"/>
              <a:gd name="connsiteX20" fmla="*/ 3436071 w 3810000"/>
              <a:gd name="connsiteY20" fmla="*/ 2214396 h 3971765"/>
              <a:gd name="connsiteX21" fmla="*/ 3373317 w 3810000"/>
              <a:gd name="connsiteY21" fmla="*/ 2660164 h 3971765"/>
              <a:gd name="connsiteX22" fmla="*/ 3306183 w 3810000"/>
              <a:gd name="connsiteY22" fmla="*/ 2911157 h 3971765"/>
              <a:gd name="connsiteX23" fmla="*/ 3277496 w 3810000"/>
              <a:gd name="connsiteY23" fmla="*/ 3007196 h 3971765"/>
              <a:gd name="connsiteX24" fmla="*/ 3809999 w 3810000"/>
              <a:gd name="connsiteY24" fmla="*/ 3236277 h 3971765"/>
              <a:gd name="connsiteX0" fmla="*/ 3810000 w 3810000"/>
              <a:gd name="connsiteY0" fmla="*/ 3219925 h 3970326"/>
              <a:gd name="connsiteX1" fmla="*/ 3474720 w 3810000"/>
              <a:gd name="connsiteY1" fmla="*/ 3524725 h 3970326"/>
              <a:gd name="connsiteX2" fmla="*/ 3230880 w 3810000"/>
              <a:gd name="connsiteY2" fmla="*/ 3697445 h 3970326"/>
              <a:gd name="connsiteX3" fmla="*/ 2763520 w 3810000"/>
              <a:gd name="connsiteY3" fmla="*/ 3880325 h 3970326"/>
              <a:gd name="connsiteX4" fmla="*/ 2407920 w 3810000"/>
              <a:gd name="connsiteY4" fmla="*/ 3961605 h 3970326"/>
              <a:gd name="connsiteX5" fmla="*/ 1665941 w 3810000"/>
              <a:gd name="connsiteY5" fmla="*/ 3644413 h 3970326"/>
              <a:gd name="connsiteX6" fmla="*/ 1372197 w 3810000"/>
              <a:gd name="connsiteY6" fmla="*/ 3581231 h 3970326"/>
              <a:gd name="connsiteX7" fmla="*/ 937609 w 3810000"/>
              <a:gd name="connsiteY7" fmla="*/ 3434392 h 3970326"/>
              <a:gd name="connsiteX8" fmla="*/ 266650 w 3810000"/>
              <a:gd name="connsiteY8" fmla="*/ 3001646 h 3970326"/>
              <a:gd name="connsiteX9" fmla="*/ 152400 w 3810000"/>
              <a:gd name="connsiteY9" fmla="*/ 2559525 h 3970326"/>
              <a:gd name="connsiteX10" fmla="*/ 30480 w 3810000"/>
              <a:gd name="connsiteY10" fmla="*/ 2153125 h 3970326"/>
              <a:gd name="connsiteX11" fmla="*/ 0 w 3810000"/>
              <a:gd name="connsiteY11" fmla="*/ 1929605 h 3970326"/>
              <a:gd name="connsiteX12" fmla="*/ 61757 w 3810000"/>
              <a:gd name="connsiteY12" fmla="*/ 1344779 h 3970326"/>
              <a:gd name="connsiteX13" fmla="*/ 275913 w 3810000"/>
              <a:gd name="connsiteY13" fmla="*/ 940921 h 3970326"/>
              <a:gd name="connsiteX14" fmla="*/ 893683 w 3810000"/>
              <a:gd name="connsiteY14" fmla="*/ 210032 h 3970326"/>
              <a:gd name="connsiteX15" fmla="*/ 1625600 w 3810000"/>
              <a:gd name="connsiteY15" fmla="*/ 0 h 3970326"/>
              <a:gd name="connsiteX16" fmla="*/ 2407920 w 3810000"/>
              <a:gd name="connsiteY16" fmla="*/ 50005 h 3970326"/>
              <a:gd name="connsiteX17" fmla="*/ 3001978 w 3810000"/>
              <a:gd name="connsiteY17" fmla="*/ 370369 h 3970326"/>
              <a:gd name="connsiteX18" fmla="*/ 3359674 w 3810000"/>
              <a:gd name="connsiteY18" fmla="*/ 1171254 h 3970326"/>
              <a:gd name="connsiteX19" fmla="*/ 3436071 w 3810000"/>
              <a:gd name="connsiteY19" fmla="*/ 2214396 h 3970326"/>
              <a:gd name="connsiteX20" fmla="*/ 3373317 w 3810000"/>
              <a:gd name="connsiteY20" fmla="*/ 2660164 h 3970326"/>
              <a:gd name="connsiteX21" fmla="*/ 3306183 w 3810000"/>
              <a:gd name="connsiteY21" fmla="*/ 2911157 h 3970326"/>
              <a:gd name="connsiteX22" fmla="*/ 3277496 w 3810000"/>
              <a:gd name="connsiteY22" fmla="*/ 3007196 h 3970326"/>
              <a:gd name="connsiteX23" fmla="*/ 3809999 w 3810000"/>
              <a:gd name="connsiteY23" fmla="*/ 3236277 h 3970326"/>
              <a:gd name="connsiteX0" fmla="*/ 3810000 w 3810000"/>
              <a:gd name="connsiteY0" fmla="*/ 3219925 h 3880478"/>
              <a:gd name="connsiteX1" fmla="*/ 3474720 w 3810000"/>
              <a:gd name="connsiteY1" fmla="*/ 3524725 h 3880478"/>
              <a:gd name="connsiteX2" fmla="*/ 3230880 w 3810000"/>
              <a:gd name="connsiteY2" fmla="*/ 3697445 h 3880478"/>
              <a:gd name="connsiteX3" fmla="*/ 2763520 w 3810000"/>
              <a:gd name="connsiteY3" fmla="*/ 3880325 h 3880478"/>
              <a:gd name="connsiteX4" fmla="*/ 2384513 w 3810000"/>
              <a:gd name="connsiteY4" fmla="*/ 3727441 h 3880478"/>
              <a:gd name="connsiteX5" fmla="*/ 1665941 w 3810000"/>
              <a:gd name="connsiteY5" fmla="*/ 3644413 h 3880478"/>
              <a:gd name="connsiteX6" fmla="*/ 1372197 w 3810000"/>
              <a:gd name="connsiteY6" fmla="*/ 3581231 h 3880478"/>
              <a:gd name="connsiteX7" fmla="*/ 937609 w 3810000"/>
              <a:gd name="connsiteY7" fmla="*/ 3434392 h 3880478"/>
              <a:gd name="connsiteX8" fmla="*/ 266650 w 3810000"/>
              <a:gd name="connsiteY8" fmla="*/ 3001646 h 3880478"/>
              <a:gd name="connsiteX9" fmla="*/ 152400 w 3810000"/>
              <a:gd name="connsiteY9" fmla="*/ 2559525 h 3880478"/>
              <a:gd name="connsiteX10" fmla="*/ 30480 w 3810000"/>
              <a:gd name="connsiteY10" fmla="*/ 2153125 h 3880478"/>
              <a:gd name="connsiteX11" fmla="*/ 0 w 3810000"/>
              <a:gd name="connsiteY11" fmla="*/ 1929605 h 3880478"/>
              <a:gd name="connsiteX12" fmla="*/ 61757 w 3810000"/>
              <a:gd name="connsiteY12" fmla="*/ 1344779 h 3880478"/>
              <a:gd name="connsiteX13" fmla="*/ 275913 w 3810000"/>
              <a:gd name="connsiteY13" fmla="*/ 940921 h 3880478"/>
              <a:gd name="connsiteX14" fmla="*/ 893683 w 3810000"/>
              <a:gd name="connsiteY14" fmla="*/ 210032 h 3880478"/>
              <a:gd name="connsiteX15" fmla="*/ 1625600 w 3810000"/>
              <a:gd name="connsiteY15" fmla="*/ 0 h 3880478"/>
              <a:gd name="connsiteX16" fmla="*/ 2407920 w 3810000"/>
              <a:gd name="connsiteY16" fmla="*/ 50005 h 3880478"/>
              <a:gd name="connsiteX17" fmla="*/ 3001978 w 3810000"/>
              <a:gd name="connsiteY17" fmla="*/ 370369 h 3880478"/>
              <a:gd name="connsiteX18" fmla="*/ 3359674 w 3810000"/>
              <a:gd name="connsiteY18" fmla="*/ 1171254 h 3880478"/>
              <a:gd name="connsiteX19" fmla="*/ 3436071 w 3810000"/>
              <a:gd name="connsiteY19" fmla="*/ 2214396 h 3880478"/>
              <a:gd name="connsiteX20" fmla="*/ 3373317 w 3810000"/>
              <a:gd name="connsiteY20" fmla="*/ 2660164 h 3880478"/>
              <a:gd name="connsiteX21" fmla="*/ 3306183 w 3810000"/>
              <a:gd name="connsiteY21" fmla="*/ 2911157 h 3880478"/>
              <a:gd name="connsiteX22" fmla="*/ 3277496 w 3810000"/>
              <a:gd name="connsiteY22" fmla="*/ 3007196 h 3880478"/>
              <a:gd name="connsiteX23" fmla="*/ 3809999 w 3810000"/>
              <a:gd name="connsiteY23" fmla="*/ 3236277 h 3880478"/>
              <a:gd name="connsiteX0" fmla="*/ 3810000 w 3810000"/>
              <a:gd name="connsiteY0" fmla="*/ 3219925 h 3735785"/>
              <a:gd name="connsiteX1" fmla="*/ 3474720 w 3810000"/>
              <a:gd name="connsiteY1" fmla="*/ 3524725 h 3735785"/>
              <a:gd name="connsiteX2" fmla="*/ 3230880 w 3810000"/>
              <a:gd name="connsiteY2" fmla="*/ 3697445 h 3735785"/>
              <a:gd name="connsiteX3" fmla="*/ 2688614 w 3810000"/>
              <a:gd name="connsiteY3" fmla="*/ 3729507 h 3735785"/>
              <a:gd name="connsiteX4" fmla="*/ 2384513 w 3810000"/>
              <a:gd name="connsiteY4" fmla="*/ 3727441 h 3735785"/>
              <a:gd name="connsiteX5" fmla="*/ 1665941 w 3810000"/>
              <a:gd name="connsiteY5" fmla="*/ 3644413 h 3735785"/>
              <a:gd name="connsiteX6" fmla="*/ 1372197 w 3810000"/>
              <a:gd name="connsiteY6" fmla="*/ 3581231 h 3735785"/>
              <a:gd name="connsiteX7" fmla="*/ 937609 w 3810000"/>
              <a:gd name="connsiteY7" fmla="*/ 3434392 h 3735785"/>
              <a:gd name="connsiteX8" fmla="*/ 266650 w 3810000"/>
              <a:gd name="connsiteY8" fmla="*/ 3001646 h 3735785"/>
              <a:gd name="connsiteX9" fmla="*/ 152400 w 3810000"/>
              <a:gd name="connsiteY9" fmla="*/ 2559525 h 3735785"/>
              <a:gd name="connsiteX10" fmla="*/ 30480 w 3810000"/>
              <a:gd name="connsiteY10" fmla="*/ 2153125 h 3735785"/>
              <a:gd name="connsiteX11" fmla="*/ 0 w 3810000"/>
              <a:gd name="connsiteY11" fmla="*/ 1929605 h 3735785"/>
              <a:gd name="connsiteX12" fmla="*/ 61757 w 3810000"/>
              <a:gd name="connsiteY12" fmla="*/ 1344779 h 3735785"/>
              <a:gd name="connsiteX13" fmla="*/ 275913 w 3810000"/>
              <a:gd name="connsiteY13" fmla="*/ 940921 h 3735785"/>
              <a:gd name="connsiteX14" fmla="*/ 893683 w 3810000"/>
              <a:gd name="connsiteY14" fmla="*/ 210032 h 3735785"/>
              <a:gd name="connsiteX15" fmla="*/ 1625600 w 3810000"/>
              <a:gd name="connsiteY15" fmla="*/ 0 h 3735785"/>
              <a:gd name="connsiteX16" fmla="*/ 2407920 w 3810000"/>
              <a:gd name="connsiteY16" fmla="*/ 50005 h 3735785"/>
              <a:gd name="connsiteX17" fmla="*/ 3001978 w 3810000"/>
              <a:gd name="connsiteY17" fmla="*/ 370369 h 3735785"/>
              <a:gd name="connsiteX18" fmla="*/ 3359674 w 3810000"/>
              <a:gd name="connsiteY18" fmla="*/ 1171254 h 3735785"/>
              <a:gd name="connsiteX19" fmla="*/ 3436071 w 3810000"/>
              <a:gd name="connsiteY19" fmla="*/ 2214396 h 3735785"/>
              <a:gd name="connsiteX20" fmla="*/ 3373317 w 3810000"/>
              <a:gd name="connsiteY20" fmla="*/ 2660164 h 3735785"/>
              <a:gd name="connsiteX21" fmla="*/ 3306183 w 3810000"/>
              <a:gd name="connsiteY21" fmla="*/ 2911157 h 3735785"/>
              <a:gd name="connsiteX22" fmla="*/ 3277496 w 3810000"/>
              <a:gd name="connsiteY22" fmla="*/ 3007196 h 3735785"/>
              <a:gd name="connsiteX23" fmla="*/ 3809999 w 3810000"/>
              <a:gd name="connsiteY23" fmla="*/ 3236277 h 3735785"/>
              <a:gd name="connsiteX0" fmla="*/ 3810000 w 3810000"/>
              <a:gd name="connsiteY0" fmla="*/ 3219925 h 3736003"/>
              <a:gd name="connsiteX1" fmla="*/ 3474720 w 3810000"/>
              <a:gd name="connsiteY1" fmla="*/ 3524725 h 3736003"/>
              <a:gd name="connsiteX2" fmla="*/ 3062345 w 3810000"/>
              <a:gd name="connsiteY2" fmla="*/ 3693477 h 3736003"/>
              <a:gd name="connsiteX3" fmla="*/ 2688614 w 3810000"/>
              <a:gd name="connsiteY3" fmla="*/ 3729507 h 3736003"/>
              <a:gd name="connsiteX4" fmla="*/ 2384513 w 3810000"/>
              <a:gd name="connsiteY4" fmla="*/ 3727441 h 3736003"/>
              <a:gd name="connsiteX5" fmla="*/ 1665941 w 3810000"/>
              <a:gd name="connsiteY5" fmla="*/ 3644413 h 3736003"/>
              <a:gd name="connsiteX6" fmla="*/ 1372197 w 3810000"/>
              <a:gd name="connsiteY6" fmla="*/ 3581231 h 3736003"/>
              <a:gd name="connsiteX7" fmla="*/ 937609 w 3810000"/>
              <a:gd name="connsiteY7" fmla="*/ 3434392 h 3736003"/>
              <a:gd name="connsiteX8" fmla="*/ 266650 w 3810000"/>
              <a:gd name="connsiteY8" fmla="*/ 3001646 h 3736003"/>
              <a:gd name="connsiteX9" fmla="*/ 152400 w 3810000"/>
              <a:gd name="connsiteY9" fmla="*/ 2559525 h 3736003"/>
              <a:gd name="connsiteX10" fmla="*/ 30480 w 3810000"/>
              <a:gd name="connsiteY10" fmla="*/ 2153125 h 3736003"/>
              <a:gd name="connsiteX11" fmla="*/ 0 w 3810000"/>
              <a:gd name="connsiteY11" fmla="*/ 1929605 h 3736003"/>
              <a:gd name="connsiteX12" fmla="*/ 61757 w 3810000"/>
              <a:gd name="connsiteY12" fmla="*/ 1344779 h 3736003"/>
              <a:gd name="connsiteX13" fmla="*/ 275913 w 3810000"/>
              <a:gd name="connsiteY13" fmla="*/ 940921 h 3736003"/>
              <a:gd name="connsiteX14" fmla="*/ 893683 w 3810000"/>
              <a:gd name="connsiteY14" fmla="*/ 210032 h 3736003"/>
              <a:gd name="connsiteX15" fmla="*/ 1625600 w 3810000"/>
              <a:gd name="connsiteY15" fmla="*/ 0 h 3736003"/>
              <a:gd name="connsiteX16" fmla="*/ 2407920 w 3810000"/>
              <a:gd name="connsiteY16" fmla="*/ 50005 h 3736003"/>
              <a:gd name="connsiteX17" fmla="*/ 3001978 w 3810000"/>
              <a:gd name="connsiteY17" fmla="*/ 370369 h 3736003"/>
              <a:gd name="connsiteX18" fmla="*/ 3359674 w 3810000"/>
              <a:gd name="connsiteY18" fmla="*/ 1171254 h 3736003"/>
              <a:gd name="connsiteX19" fmla="*/ 3436071 w 3810000"/>
              <a:gd name="connsiteY19" fmla="*/ 2214396 h 3736003"/>
              <a:gd name="connsiteX20" fmla="*/ 3373317 w 3810000"/>
              <a:gd name="connsiteY20" fmla="*/ 2660164 h 3736003"/>
              <a:gd name="connsiteX21" fmla="*/ 3306183 w 3810000"/>
              <a:gd name="connsiteY21" fmla="*/ 2911157 h 3736003"/>
              <a:gd name="connsiteX22" fmla="*/ 3277496 w 3810000"/>
              <a:gd name="connsiteY22" fmla="*/ 3007196 h 3736003"/>
              <a:gd name="connsiteX23" fmla="*/ 3809999 w 3810000"/>
              <a:gd name="connsiteY23" fmla="*/ 3236277 h 3736003"/>
              <a:gd name="connsiteX0" fmla="*/ 3810000 w 3810000"/>
              <a:gd name="connsiteY0" fmla="*/ 3219925 h 3730351"/>
              <a:gd name="connsiteX1" fmla="*/ 3474720 w 3810000"/>
              <a:gd name="connsiteY1" fmla="*/ 3524725 h 3730351"/>
              <a:gd name="connsiteX2" fmla="*/ 3062345 w 3810000"/>
              <a:gd name="connsiteY2" fmla="*/ 3693477 h 3730351"/>
              <a:gd name="connsiteX3" fmla="*/ 2384513 w 3810000"/>
              <a:gd name="connsiteY3" fmla="*/ 3727441 h 3730351"/>
              <a:gd name="connsiteX4" fmla="*/ 1665941 w 3810000"/>
              <a:gd name="connsiteY4" fmla="*/ 3644413 h 3730351"/>
              <a:gd name="connsiteX5" fmla="*/ 1372197 w 3810000"/>
              <a:gd name="connsiteY5" fmla="*/ 3581231 h 3730351"/>
              <a:gd name="connsiteX6" fmla="*/ 937609 w 3810000"/>
              <a:gd name="connsiteY6" fmla="*/ 3434392 h 3730351"/>
              <a:gd name="connsiteX7" fmla="*/ 266650 w 3810000"/>
              <a:gd name="connsiteY7" fmla="*/ 3001646 h 3730351"/>
              <a:gd name="connsiteX8" fmla="*/ 152400 w 3810000"/>
              <a:gd name="connsiteY8" fmla="*/ 2559525 h 3730351"/>
              <a:gd name="connsiteX9" fmla="*/ 30480 w 3810000"/>
              <a:gd name="connsiteY9" fmla="*/ 2153125 h 3730351"/>
              <a:gd name="connsiteX10" fmla="*/ 0 w 3810000"/>
              <a:gd name="connsiteY10" fmla="*/ 1929605 h 3730351"/>
              <a:gd name="connsiteX11" fmla="*/ 61757 w 3810000"/>
              <a:gd name="connsiteY11" fmla="*/ 1344779 h 3730351"/>
              <a:gd name="connsiteX12" fmla="*/ 275913 w 3810000"/>
              <a:gd name="connsiteY12" fmla="*/ 940921 h 3730351"/>
              <a:gd name="connsiteX13" fmla="*/ 893683 w 3810000"/>
              <a:gd name="connsiteY13" fmla="*/ 210032 h 3730351"/>
              <a:gd name="connsiteX14" fmla="*/ 1625600 w 3810000"/>
              <a:gd name="connsiteY14" fmla="*/ 0 h 3730351"/>
              <a:gd name="connsiteX15" fmla="*/ 2407920 w 3810000"/>
              <a:gd name="connsiteY15" fmla="*/ 50005 h 3730351"/>
              <a:gd name="connsiteX16" fmla="*/ 3001978 w 3810000"/>
              <a:gd name="connsiteY16" fmla="*/ 370369 h 3730351"/>
              <a:gd name="connsiteX17" fmla="*/ 3359674 w 3810000"/>
              <a:gd name="connsiteY17" fmla="*/ 1171254 h 3730351"/>
              <a:gd name="connsiteX18" fmla="*/ 3436071 w 3810000"/>
              <a:gd name="connsiteY18" fmla="*/ 2214396 h 3730351"/>
              <a:gd name="connsiteX19" fmla="*/ 3373317 w 3810000"/>
              <a:gd name="connsiteY19" fmla="*/ 2660164 h 3730351"/>
              <a:gd name="connsiteX20" fmla="*/ 3306183 w 3810000"/>
              <a:gd name="connsiteY20" fmla="*/ 2911157 h 3730351"/>
              <a:gd name="connsiteX21" fmla="*/ 3277496 w 3810000"/>
              <a:gd name="connsiteY21" fmla="*/ 3007196 h 3730351"/>
              <a:gd name="connsiteX22" fmla="*/ 3809999 w 3810000"/>
              <a:gd name="connsiteY22" fmla="*/ 3236277 h 3730351"/>
              <a:gd name="connsiteX0" fmla="*/ 3810000 w 3810000"/>
              <a:gd name="connsiteY0" fmla="*/ 3219925 h 3729628"/>
              <a:gd name="connsiteX1" fmla="*/ 3474720 w 3810000"/>
              <a:gd name="connsiteY1" fmla="*/ 3524725 h 3729628"/>
              <a:gd name="connsiteX2" fmla="*/ 3020211 w 3810000"/>
              <a:gd name="connsiteY2" fmla="*/ 3689508 h 3729628"/>
              <a:gd name="connsiteX3" fmla="*/ 2384513 w 3810000"/>
              <a:gd name="connsiteY3" fmla="*/ 3727441 h 3729628"/>
              <a:gd name="connsiteX4" fmla="*/ 1665941 w 3810000"/>
              <a:gd name="connsiteY4" fmla="*/ 3644413 h 3729628"/>
              <a:gd name="connsiteX5" fmla="*/ 1372197 w 3810000"/>
              <a:gd name="connsiteY5" fmla="*/ 3581231 h 3729628"/>
              <a:gd name="connsiteX6" fmla="*/ 937609 w 3810000"/>
              <a:gd name="connsiteY6" fmla="*/ 3434392 h 3729628"/>
              <a:gd name="connsiteX7" fmla="*/ 266650 w 3810000"/>
              <a:gd name="connsiteY7" fmla="*/ 3001646 h 3729628"/>
              <a:gd name="connsiteX8" fmla="*/ 152400 w 3810000"/>
              <a:gd name="connsiteY8" fmla="*/ 2559525 h 3729628"/>
              <a:gd name="connsiteX9" fmla="*/ 30480 w 3810000"/>
              <a:gd name="connsiteY9" fmla="*/ 2153125 h 3729628"/>
              <a:gd name="connsiteX10" fmla="*/ 0 w 3810000"/>
              <a:gd name="connsiteY10" fmla="*/ 1929605 h 3729628"/>
              <a:gd name="connsiteX11" fmla="*/ 61757 w 3810000"/>
              <a:gd name="connsiteY11" fmla="*/ 1344779 h 3729628"/>
              <a:gd name="connsiteX12" fmla="*/ 275913 w 3810000"/>
              <a:gd name="connsiteY12" fmla="*/ 940921 h 3729628"/>
              <a:gd name="connsiteX13" fmla="*/ 893683 w 3810000"/>
              <a:gd name="connsiteY13" fmla="*/ 210032 h 3729628"/>
              <a:gd name="connsiteX14" fmla="*/ 1625600 w 3810000"/>
              <a:gd name="connsiteY14" fmla="*/ 0 h 3729628"/>
              <a:gd name="connsiteX15" fmla="*/ 2407920 w 3810000"/>
              <a:gd name="connsiteY15" fmla="*/ 50005 h 3729628"/>
              <a:gd name="connsiteX16" fmla="*/ 3001978 w 3810000"/>
              <a:gd name="connsiteY16" fmla="*/ 370369 h 3729628"/>
              <a:gd name="connsiteX17" fmla="*/ 3359674 w 3810000"/>
              <a:gd name="connsiteY17" fmla="*/ 1171254 h 3729628"/>
              <a:gd name="connsiteX18" fmla="*/ 3436071 w 3810000"/>
              <a:gd name="connsiteY18" fmla="*/ 2214396 h 3729628"/>
              <a:gd name="connsiteX19" fmla="*/ 3373317 w 3810000"/>
              <a:gd name="connsiteY19" fmla="*/ 2660164 h 3729628"/>
              <a:gd name="connsiteX20" fmla="*/ 3306183 w 3810000"/>
              <a:gd name="connsiteY20" fmla="*/ 2911157 h 3729628"/>
              <a:gd name="connsiteX21" fmla="*/ 3277496 w 3810000"/>
              <a:gd name="connsiteY21" fmla="*/ 3007196 h 3729628"/>
              <a:gd name="connsiteX22" fmla="*/ 3809999 w 3810000"/>
              <a:gd name="connsiteY22" fmla="*/ 3236277 h 3729628"/>
              <a:gd name="connsiteX0" fmla="*/ 3810000 w 3810000"/>
              <a:gd name="connsiteY0" fmla="*/ 3219925 h 3729629"/>
              <a:gd name="connsiteX1" fmla="*/ 3474720 w 3810000"/>
              <a:gd name="connsiteY1" fmla="*/ 3524725 h 3729629"/>
              <a:gd name="connsiteX2" fmla="*/ 3020211 w 3810000"/>
              <a:gd name="connsiteY2" fmla="*/ 3689508 h 3729629"/>
              <a:gd name="connsiteX3" fmla="*/ 2309608 w 3810000"/>
              <a:gd name="connsiteY3" fmla="*/ 3727442 h 3729629"/>
              <a:gd name="connsiteX4" fmla="*/ 1665941 w 3810000"/>
              <a:gd name="connsiteY4" fmla="*/ 3644413 h 3729629"/>
              <a:gd name="connsiteX5" fmla="*/ 1372197 w 3810000"/>
              <a:gd name="connsiteY5" fmla="*/ 3581231 h 3729629"/>
              <a:gd name="connsiteX6" fmla="*/ 937609 w 3810000"/>
              <a:gd name="connsiteY6" fmla="*/ 3434392 h 3729629"/>
              <a:gd name="connsiteX7" fmla="*/ 266650 w 3810000"/>
              <a:gd name="connsiteY7" fmla="*/ 3001646 h 3729629"/>
              <a:gd name="connsiteX8" fmla="*/ 152400 w 3810000"/>
              <a:gd name="connsiteY8" fmla="*/ 2559525 h 3729629"/>
              <a:gd name="connsiteX9" fmla="*/ 30480 w 3810000"/>
              <a:gd name="connsiteY9" fmla="*/ 2153125 h 3729629"/>
              <a:gd name="connsiteX10" fmla="*/ 0 w 3810000"/>
              <a:gd name="connsiteY10" fmla="*/ 1929605 h 3729629"/>
              <a:gd name="connsiteX11" fmla="*/ 61757 w 3810000"/>
              <a:gd name="connsiteY11" fmla="*/ 1344779 h 3729629"/>
              <a:gd name="connsiteX12" fmla="*/ 275913 w 3810000"/>
              <a:gd name="connsiteY12" fmla="*/ 940921 h 3729629"/>
              <a:gd name="connsiteX13" fmla="*/ 893683 w 3810000"/>
              <a:gd name="connsiteY13" fmla="*/ 210032 h 3729629"/>
              <a:gd name="connsiteX14" fmla="*/ 1625600 w 3810000"/>
              <a:gd name="connsiteY14" fmla="*/ 0 h 3729629"/>
              <a:gd name="connsiteX15" fmla="*/ 2407920 w 3810000"/>
              <a:gd name="connsiteY15" fmla="*/ 50005 h 3729629"/>
              <a:gd name="connsiteX16" fmla="*/ 3001978 w 3810000"/>
              <a:gd name="connsiteY16" fmla="*/ 370369 h 3729629"/>
              <a:gd name="connsiteX17" fmla="*/ 3359674 w 3810000"/>
              <a:gd name="connsiteY17" fmla="*/ 1171254 h 3729629"/>
              <a:gd name="connsiteX18" fmla="*/ 3436071 w 3810000"/>
              <a:gd name="connsiteY18" fmla="*/ 2214396 h 3729629"/>
              <a:gd name="connsiteX19" fmla="*/ 3373317 w 3810000"/>
              <a:gd name="connsiteY19" fmla="*/ 2660164 h 3729629"/>
              <a:gd name="connsiteX20" fmla="*/ 3306183 w 3810000"/>
              <a:gd name="connsiteY20" fmla="*/ 2911157 h 3729629"/>
              <a:gd name="connsiteX21" fmla="*/ 3277496 w 3810000"/>
              <a:gd name="connsiteY21" fmla="*/ 3007196 h 3729629"/>
              <a:gd name="connsiteX22" fmla="*/ 3809999 w 3810000"/>
              <a:gd name="connsiteY22" fmla="*/ 3236277 h 3729629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152400 w 3810000"/>
              <a:gd name="connsiteY8" fmla="*/ 2559525 h 3729312"/>
              <a:gd name="connsiteX9" fmla="*/ 30480 w 3810000"/>
              <a:gd name="connsiteY9" fmla="*/ 2153125 h 3729312"/>
              <a:gd name="connsiteX10" fmla="*/ 0 w 3810000"/>
              <a:gd name="connsiteY10" fmla="*/ 1929605 h 3729312"/>
              <a:gd name="connsiteX11" fmla="*/ 61757 w 3810000"/>
              <a:gd name="connsiteY11" fmla="*/ 1344779 h 3729312"/>
              <a:gd name="connsiteX12" fmla="*/ 275913 w 3810000"/>
              <a:gd name="connsiteY12" fmla="*/ 940921 h 3729312"/>
              <a:gd name="connsiteX13" fmla="*/ 893683 w 3810000"/>
              <a:gd name="connsiteY13" fmla="*/ 210032 h 3729312"/>
              <a:gd name="connsiteX14" fmla="*/ 1625600 w 3810000"/>
              <a:gd name="connsiteY14" fmla="*/ 0 h 3729312"/>
              <a:gd name="connsiteX15" fmla="*/ 2407920 w 3810000"/>
              <a:gd name="connsiteY15" fmla="*/ 50005 h 3729312"/>
              <a:gd name="connsiteX16" fmla="*/ 3001978 w 3810000"/>
              <a:gd name="connsiteY16" fmla="*/ 370369 h 3729312"/>
              <a:gd name="connsiteX17" fmla="*/ 3359674 w 3810000"/>
              <a:gd name="connsiteY17" fmla="*/ 1171254 h 3729312"/>
              <a:gd name="connsiteX18" fmla="*/ 3436071 w 3810000"/>
              <a:gd name="connsiteY18" fmla="*/ 2214396 h 3729312"/>
              <a:gd name="connsiteX19" fmla="*/ 3373317 w 3810000"/>
              <a:gd name="connsiteY19" fmla="*/ 2660164 h 3729312"/>
              <a:gd name="connsiteX20" fmla="*/ 3306183 w 3810000"/>
              <a:gd name="connsiteY20" fmla="*/ 2911157 h 3729312"/>
              <a:gd name="connsiteX21" fmla="*/ 3277496 w 3810000"/>
              <a:gd name="connsiteY21" fmla="*/ 3007196 h 3729312"/>
              <a:gd name="connsiteX22" fmla="*/ 3809999 w 3810000"/>
              <a:gd name="connsiteY22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66650 w 3810000"/>
              <a:gd name="connsiteY7" fmla="*/ 3001646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37609 w 3810000"/>
              <a:gd name="connsiteY6" fmla="*/ 3434392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15153 w 3810000"/>
              <a:gd name="connsiteY7" fmla="*/ 3009584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900157 w 3810000"/>
              <a:gd name="connsiteY6" fmla="*/ 3438361 h 3729312"/>
              <a:gd name="connsiteX7" fmla="*/ 243242 w 3810000"/>
              <a:gd name="connsiteY7" fmla="*/ 2950050 h 3729312"/>
              <a:gd name="connsiteX8" fmla="*/ 30480 w 3810000"/>
              <a:gd name="connsiteY8" fmla="*/ 2153125 h 3729312"/>
              <a:gd name="connsiteX9" fmla="*/ 0 w 3810000"/>
              <a:gd name="connsiteY9" fmla="*/ 1929605 h 3729312"/>
              <a:gd name="connsiteX10" fmla="*/ 61757 w 3810000"/>
              <a:gd name="connsiteY10" fmla="*/ 1344779 h 3729312"/>
              <a:gd name="connsiteX11" fmla="*/ 275913 w 3810000"/>
              <a:gd name="connsiteY11" fmla="*/ 940921 h 3729312"/>
              <a:gd name="connsiteX12" fmla="*/ 893683 w 3810000"/>
              <a:gd name="connsiteY12" fmla="*/ 210032 h 3729312"/>
              <a:gd name="connsiteX13" fmla="*/ 1625600 w 3810000"/>
              <a:gd name="connsiteY13" fmla="*/ 0 h 3729312"/>
              <a:gd name="connsiteX14" fmla="*/ 2407920 w 3810000"/>
              <a:gd name="connsiteY14" fmla="*/ 50005 h 3729312"/>
              <a:gd name="connsiteX15" fmla="*/ 3001978 w 3810000"/>
              <a:gd name="connsiteY15" fmla="*/ 370369 h 3729312"/>
              <a:gd name="connsiteX16" fmla="*/ 3359674 w 3810000"/>
              <a:gd name="connsiteY16" fmla="*/ 1171254 h 3729312"/>
              <a:gd name="connsiteX17" fmla="*/ 3436071 w 3810000"/>
              <a:gd name="connsiteY17" fmla="*/ 2214396 h 3729312"/>
              <a:gd name="connsiteX18" fmla="*/ 3373317 w 3810000"/>
              <a:gd name="connsiteY18" fmla="*/ 2660164 h 3729312"/>
              <a:gd name="connsiteX19" fmla="*/ 3306183 w 3810000"/>
              <a:gd name="connsiteY19" fmla="*/ 2911157 h 3729312"/>
              <a:gd name="connsiteX20" fmla="*/ 3277496 w 3810000"/>
              <a:gd name="connsiteY20" fmla="*/ 3007196 h 3729312"/>
              <a:gd name="connsiteX21" fmla="*/ 3809999 w 3810000"/>
              <a:gd name="connsiteY21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372197 w 3810000"/>
              <a:gd name="connsiteY5" fmla="*/ 3581231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10000 w 3810000"/>
              <a:gd name="connsiteY0" fmla="*/ 3219925 h 3729312"/>
              <a:gd name="connsiteX1" fmla="*/ 3395133 w 3810000"/>
              <a:gd name="connsiteY1" fmla="*/ 3548539 h 3729312"/>
              <a:gd name="connsiteX2" fmla="*/ 3020211 w 3810000"/>
              <a:gd name="connsiteY2" fmla="*/ 3689508 h 3729312"/>
              <a:gd name="connsiteX3" fmla="*/ 2309608 w 3810000"/>
              <a:gd name="connsiteY3" fmla="*/ 3727442 h 3729312"/>
              <a:gd name="connsiteX4" fmla="*/ 1665941 w 3810000"/>
              <a:gd name="connsiteY4" fmla="*/ 3644413 h 3729312"/>
              <a:gd name="connsiteX5" fmla="*/ 1021080 w 3810000"/>
              <a:gd name="connsiteY5" fmla="*/ 3462165 h 3729312"/>
              <a:gd name="connsiteX6" fmla="*/ 243242 w 3810000"/>
              <a:gd name="connsiteY6" fmla="*/ 2950050 h 3729312"/>
              <a:gd name="connsiteX7" fmla="*/ 30480 w 3810000"/>
              <a:gd name="connsiteY7" fmla="*/ 2153125 h 3729312"/>
              <a:gd name="connsiteX8" fmla="*/ 0 w 3810000"/>
              <a:gd name="connsiteY8" fmla="*/ 1929605 h 3729312"/>
              <a:gd name="connsiteX9" fmla="*/ 61757 w 3810000"/>
              <a:gd name="connsiteY9" fmla="*/ 1344779 h 3729312"/>
              <a:gd name="connsiteX10" fmla="*/ 275913 w 3810000"/>
              <a:gd name="connsiteY10" fmla="*/ 940921 h 3729312"/>
              <a:gd name="connsiteX11" fmla="*/ 893683 w 3810000"/>
              <a:gd name="connsiteY11" fmla="*/ 210032 h 3729312"/>
              <a:gd name="connsiteX12" fmla="*/ 1625600 w 3810000"/>
              <a:gd name="connsiteY12" fmla="*/ 0 h 3729312"/>
              <a:gd name="connsiteX13" fmla="*/ 2407920 w 3810000"/>
              <a:gd name="connsiteY13" fmla="*/ 50005 h 3729312"/>
              <a:gd name="connsiteX14" fmla="*/ 3001978 w 3810000"/>
              <a:gd name="connsiteY14" fmla="*/ 370369 h 3729312"/>
              <a:gd name="connsiteX15" fmla="*/ 3359674 w 3810000"/>
              <a:gd name="connsiteY15" fmla="*/ 1171254 h 3729312"/>
              <a:gd name="connsiteX16" fmla="*/ 3436071 w 3810000"/>
              <a:gd name="connsiteY16" fmla="*/ 2214396 h 3729312"/>
              <a:gd name="connsiteX17" fmla="*/ 3373317 w 3810000"/>
              <a:gd name="connsiteY17" fmla="*/ 2660164 h 3729312"/>
              <a:gd name="connsiteX18" fmla="*/ 3306183 w 3810000"/>
              <a:gd name="connsiteY18" fmla="*/ 2911157 h 3729312"/>
              <a:gd name="connsiteX19" fmla="*/ 3277496 w 3810000"/>
              <a:gd name="connsiteY19" fmla="*/ 3007196 h 3729312"/>
              <a:gd name="connsiteX20" fmla="*/ 3809999 w 38100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83357 w 3831600"/>
              <a:gd name="connsiteY9" fmla="*/ 1344779 h 3729312"/>
              <a:gd name="connsiteX10" fmla="*/ 297513 w 3831600"/>
              <a:gd name="connsiteY10" fmla="*/ 940921 h 3729312"/>
              <a:gd name="connsiteX11" fmla="*/ 915283 w 3831600"/>
              <a:gd name="connsiteY11" fmla="*/ 210032 h 3729312"/>
              <a:gd name="connsiteX12" fmla="*/ 1647200 w 3831600"/>
              <a:gd name="connsiteY12" fmla="*/ 0 h 3729312"/>
              <a:gd name="connsiteX13" fmla="*/ 2429520 w 3831600"/>
              <a:gd name="connsiteY13" fmla="*/ 50005 h 3729312"/>
              <a:gd name="connsiteX14" fmla="*/ 3023578 w 3831600"/>
              <a:gd name="connsiteY14" fmla="*/ 370369 h 3729312"/>
              <a:gd name="connsiteX15" fmla="*/ 3381274 w 3831600"/>
              <a:gd name="connsiteY15" fmla="*/ 1171254 h 3729312"/>
              <a:gd name="connsiteX16" fmla="*/ 3457671 w 3831600"/>
              <a:gd name="connsiteY16" fmla="*/ 2214396 h 3729312"/>
              <a:gd name="connsiteX17" fmla="*/ 3394917 w 3831600"/>
              <a:gd name="connsiteY17" fmla="*/ 2660164 h 3729312"/>
              <a:gd name="connsiteX18" fmla="*/ 3327783 w 3831600"/>
              <a:gd name="connsiteY18" fmla="*/ 2911157 h 3729312"/>
              <a:gd name="connsiteX19" fmla="*/ 3299096 w 3831600"/>
              <a:gd name="connsiteY19" fmla="*/ 3007196 h 3729312"/>
              <a:gd name="connsiteX20" fmla="*/ 3831599 w 3831600"/>
              <a:gd name="connsiteY20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929605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297513 w 3831600"/>
              <a:gd name="connsiteY9" fmla="*/ 940921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31600 w 3831600"/>
              <a:gd name="connsiteY0" fmla="*/ 3219925 h 3729312"/>
              <a:gd name="connsiteX1" fmla="*/ 3416733 w 3831600"/>
              <a:gd name="connsiteY1" fmla="*/ 3548539 h 3729312"/>
              <a:gd name="connsiteX2" fmla="*/ 3041811 w 3831600"/>
              <a:gd name="connsiteY2" fmla="*/ 3689508 h 3729312"/>
              <a:gd name="connsiteX3" fmla="*/ 2331208 w 3831600"/>
              <a:gd name="connsiteY3" fmla="*/ 3727442 h 3729312"/>
              <a:gd name="connsiteX4" fmla="*/ 1687541 w 3831600"/>
              <a:gd name="connsiteY4" fmla="*/ 3644413 h 3729312"/>
              <a:gd name="connsiteX5" fmla="*/ 1042680 w 3831600"/>
              <a:gd name="connsiteY5" fmla="*/ 3462165 h 3729312"/>
              <a:gd name="connsiteX6" fmla="*/ 264842 w 3831600"/>
              <a:gd name="connsiteY6" fmla="*/ 2950050 h 3729312"/>
              <a:gd name="connsiteX7" fmla="*/ 14628 w 3831600"/>
              <a:gd name="connsiteY7" fmla="*/ 2200752 h 3729312"/>
              <a:gd name="connsiteX8" fmla="*/ 21600 w 3831600"/>
              <a:gd name="connsiteY8" fmla="*/ 1854197 h 3729312"/>
              <a:gd name="connsiteX9" fmla="*/ 311558 w 3831600"/>
              <a:gd name="connsiteY9" fmla="*/ 841700 h 3729312"/>
              <a:gd name="connsiteX10" fmla="*/ 915283 w 3831600"/>
              <a:gd name="connsiteY10" fmla="*/ 210032 h 3729312"/>
              <a:gd name="connsiteX11" fmla="*/ 1647200 w 3831600"/>
              <a:gd name="connsiteY11" fmla="*/ 0 h 3729312"/>
              <a:gd name="connsiteX12" fmla="*/ 2429520 w 3831600"/>
              <a:gd name="connsiteY12" fmla="*/ 50005 h 3729312"/>
              <a:gd name="connsiteX13" fmla="*/ 3023578 w 3831600"/>
              <a:gd name="connsiteY13" fmla="*/ 370369 h 3729312"/>
              <a:gd name="connsiteX14" fmla="*/ 3381274 w 3831600"/>
              <a:gd name="connsiteY14" fmla="*/ 1171254 h 3729312"/>
              <a:gd name="connsiteX15" fmla="*/ 3457671 w 3831600"/>
              <a:gd name="connsiteY15" fmla="*/ 2214396 h 3729312"/>
              <a:gd name="connsiteX16" fmla="*/ 3394917 w 3831600"/>
              <a:gd name="connsiteY16" fmla="*/ 2660164 h 3729312"/>
              <a:gd name="connsiteX17" fmla="*/ 3327783 w 3831600"/>
              <a:gd name="connsiteY17" fmla="*/ 2911157 h 3729312"/>
              <a:gd name="connsiteX18" fmla="*/ 3299096 w 3831600"/>
              <a:gd name="connsiteY18" fmla="*/ 3007196 h 3729312"/>
              <a:gd name="connsiteX19" fmla="*/ 3831599 w 3831600"/>
              <a:gd name="connsiteY19" fmla="*/ 3236277 h 3729312"/>
              <a:gd name="connsiteX0" fmla="*/ 3827607 w 3827607"/>
              <a:gd name="connsiteY0" fmla="*/ 3219925 h 3729312"/>
              <a:gd name="connsiteX1" fmla="*/ 3412740 w 3827607"/>
              <a:gd name="connsiteY1" fmla="*/ 3548539 h 3729312"/>
              <a:gd name="connsiteX2" fmla="*/ 3037818 w 3827607"/>
              <a:gd name="connsiteY2" fmla="*/ 3689508 h 3729312"/>
              <a:gd name="connsiteX3" fmla="*/ 2327215 w 3827607"/>
              <a:gd name="connsiteY3" fmla="*/ 3727442 h 3729312"/>
              <a:gd name="connsiteX4" fmla="*/ 1683548 w 3827607"/>
              <a:gd name="connsiteY4" fmla="*/ 3644413 h 3729312"/>
              <a:gd name="connsiteX5" fmla="*/ 1038687 w 3827607"/>
              <a:gd name="connsiteY5" fmla="*/ 3462165 h 3729312"/>
              <a:gd name="connsiteX6" fmla="*/ 260849 w 3827607"/>
              <a:gd name="connsiteY6" fmla="*/ 2950050 h 3729312"/>
              <a:gd name="connsiteX7" fmla="*/ 10635 w 3827607"/>
              <a:gd name="connsiteY7" fmla="*/ 2200752 h 3729312"/>
              <a:gd name="connsiteX8" fmla="*/ 17607 w 3827607"/>
              <a:gd name="connsiteY8" fmla="*/ 1854197 h 3729312"/>
              <a:gd name="connsiteX9" fmla="*/ 307565 w 3827607"/>
              <a:gd name="connsiteY9" fmla="*/ 841700 h 3729312"/>
              <a:gd name="connsiteX10" fmla="*/ 911290 w 3827607"/>
              <a:gd name="connsiteY10" fmla="*/ 210032 h 3729312"/>
              <a:gd name="connsiteX11" fmla="*/ 1643207 w 3827607"/>
              <a:gd name="connsiteY11" fmla="*/ 0 h 3729312"/>
              <a:gd name="connsiteX12" fmla="*/ 2425527 w 3827607"/>
              <a:gd name="connsiteY12" fmla="*/ 50005 h 3729312"/>
              <a:gd name="connsiteX13" fmla="*/ 3019585 w 3827607"/>
              <a:gd name="connsiteY13" fmla="*/ 370369 h 3729312"/>
              <a:gd name="connsiteX14" fmla="*/ 3377281 w 3827607"/>
              <a:gd name="connsiteY14" fmla="*/ 1171254 h 3729312"/>
              <a:gd name="connsiteX15" fmla="*/ 3453678 w 3827607"/>
              <a:gd name="connsiteY15" fmla="*/ 2214396 h 3729312"/>
              <a:gd name="connsiteX16" fmla="*/ 3390924 w 3827607"/>
              <a:gd name="connsiteY16" fmla="*/ 2660164 h 3729312"/>
              <a:gd name="connsiteX17" fmla="*/ 3323790 w 3827607"/>
              <a:gd name="connsiteY17" fmla="*/ 2911157 h 3729312"/>
              <a:gd name="connsiteX18" fmla="*/ 3295103 w 3827607"/>
              <a:gd name="connsiteY18" fmla="*/ 3007196 h 3729312"/>
              <a:gd name="connsiteX19" fmla="*/ 3827606 w 3827607"/>
              <a:gd name="connsiteY19" fmla="*/ 3236277 h 3729312"/>
              <a:gd name="connsiteX0" fmla="*/ 3833194 w 3833194"/>
              <a:gd name="connsiteY0" fmla="*/ 3219925 h 3729312"/>
              <a:gd name="connsiteX1" fmla="*/ 3418327 w 3833194"/>
              <a:gd name="connsiteY1" fmla="*/ 3548539 h 3729312"/>
              <a:gd name="connsiteX2" fmla="*/ 3043405 w 3833194"/>
              <a:gd name="connsiteY2" fmla="*/ 3689508 h 3729312"/>
              <a:gd name="connsiteX3" fmla="*/ 2332802 w 3833194"/>
              <a:gd name="connsiteY3" fmla="*/ 3727442 h 3729312"/>
              <a:gd name="connsiteX4" fmla="*/ 1689135 w 3833194"/>
              <a:gd name="connsiteY4" fmla="*/ 3644413 h 3729312"/>
              <a:gd name="connsiteX5" fmla="*/ 1044274 w 3833194"/>
              <a:gd name="connsiteY5" fmla="*/ 3462165 h 3729312"/>
              <a:gd name="connsiteX6" fmla="*/ 266436 w 3833194"/>
              <a:gd name="connsiteY6" fmla="*/ 2950050 h 3729312"/>
              <a:gd name="connsiteX7" fmla="*/ 16222 w 3833194"/>
              <a:gd name="connsiteY7" fmla="*/ 2200752 h 3729312"/>
              <a:gd name="connsiteX8" fmla="*/ 23194 w 3833194"/>
              <a:gd name="connsiteY8" fmla="*/ 1854197 h 3729312"/>
              <a:gd name="connsiteX9" fmla="*/ 313152 w 3833194"/>
              <a:gd name="connsiteY9" fmla="*/ 841700 h 3729312"/>
              <a:gd name="connsiteX10" fmla="*/ 916877 w 3833194"/>
              <a:gd name="connsiteY10" fmla="*/ 210032 h 3729312"/>
              <a:gd name="connsiteX11" fmla="*/ 1648794 w 3833194"/>
              <a:gd name="connsiteY11" fmla="*/ 0 h 3729312"/>
              <a:gd name="connsiteX12" fmla="*/ 2431114 w 3833194"/>
              <a:gd name="connsiteY12" fmla="*/ 50005 h 3729312"/>
              <a:gd name="connsiteX13" fmla="*/ 3025172 w 3833194"/>
              <a:gd name="connsiteY13" fmla="*/ 370369 h 3729312"/>
              <a:gd name="connsiteX14" fmla="*/ 3382868 w 3833194"/>
              <a:gd name="connsiteY14" fmla="*/ 1171254 h 3729312"/>
              <a:gd name="connsiteX15" fmla="*/ 3459265 w 3833194"/>
              <a:gd name="connsiteY15" fmla="*/ 2214396 h 3729312"/>
              <a:gd name="connsiteX16" fmla="*/ 3396511 w 3833194"/>
              <a:gd name="connsiteY16" fmla="*/ 2660164 h 3729312"/>
              <a:gd name="connsiteX17" fmla="*/ 3329377 w 3833194"/>
              <a:gd name="connsiteY17" fmla="*/ 2911157 h 3729312"/>
              <a:gd name="connsiteX18" fmla="*/ 3300690 w 3833194"/>
              <a:gd name="connsiteY18" fmla="*/ 3007196 h 3729312"/>
              <a:gd name="connsiteX19" fmla="*/ 3833193 w 3833194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15574 w 3835616"/>
              <a:gd name="connsiteY9" fmla="*/ 841700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919299 w 3835616"/>
              <a:gd name="connsiteY10" fmla="*/ 210032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236277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35615 w 3835616"/>
              <a:gd name="connsiteY19" fmla="*/ 3171595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829746 w 3835616"/>
              <a:gd name="connsiteY19" fmla="*/ 3216376 h 3729312"/>
              <a:gd name="connsiteX0" fmla="*/ 3835616 w 3841659"/>
              <a:gd name="connsiteY0" fmla="*/ 3219925 h 3729312"/>
              <a:gd name="connsiteX1" fmla="*/ 3420749 w 3841659"/>
              <a:gd name="connsiteY1" fmla="*/ 3548539 h 3729312"/>
              <a:gd name="connsiteX2" fmla="*/ 3045827 w 3841659"/>
              <a:gd name="connsiteY2" fmla="*/ 3689508 h 3729312"/>
              <a:gd name="connsiteX3" fmla="*/ 2335224 w 3841659"/>
              <a:gd name="connsiteY3" fmla="*/ 3727442 h 3729312"/>
              <a:gd name="connsiteX4" fmla="*/ 1691557 w 3841659"/>
              <a:gd name="connsiteY4" fmla="*/ 3644413 h 3729312"/>
              <a:gd name="connsiteX5" fmla="*/ 1046696 w 3841659"/>
              <a:gd name="connsiteY5" fmla="*/ 3462165 h 3729312"/>
              <a:gd name="connsiteX6" fmla="*/ 268858 w 3841659"/>
              <a:gd name="connsiteY6" fmla="*/ 2950050 h 3729312"/>
              <a:gd name="connsiteX7" fmla="*/ 18644 w 3841659"/>
              <a:gd name="connsiteY7" fmla="*/ 2200752 h 3729312"/>
              <a:gd name="connsiteX8" fmla="*/ 30297 w 3841659"/>
              <a:gd name="connsiteY8" fmla="*/ 1762911 h 3729312"/>
              <a:gd name="connsiteX9" fmla="*/ 301529 w 3841659"/>
              <a:gd name="connsiteY9" fmla="*/ 901232 h 3729312"/>
              <a:gd name="connsiteX10" fmla="*/ 717992 w 3841659"/>
              <a:gd name="connsiteY10" fmla="*/ 341005 h 3729312"/>
              <a:gd name="connsiteX11" fmla="*/ 1651216 w 3841659"/>
              <a:gd name="connsiteY11" fmla="*/ 0 h 3729312"/>
              <a:gd name="connsiteX12" fmla="*/ 2433536 w 3841659"/>
              <a:gd name="connsiteY12" fmla="*/ 50005 h 3729312"/>
              <a:gd name="connsiteX13" fmla="*/ 3027594 w 3841659"/>
              <a:gd name="connsiteY13" fmla="*/ 370369 h 3729312"/>
              <a:gd name="connsiteX14" fmla="*/ 3385290 w 3841659"/>
              <a:gd name="connsiteY14" fmla="*/ 1171254 h 3729312"/>
              <a:gd name="connsiteX15" fmla="*/ 3461687 w 3841659"/>
              <a:gd name="connsiteY15" fmla="*/ 2214396 h 3729312"/>
              <a:gd name="connsiteX16" fmla="*/ 3398933 w 3841659"/>
              <a:gd name="connsiteY16" fmla="*/ 2660164 h 3729312"/>
              <a:gd name="connsiteX17" fmla="*/ 3331799 w 3841659"/>
              <a:gd name="connsiteY17" fmla="*/ 2911157 h 3729312"/>
              <a:gd name="connsiteX18" fmla="*/ 3303112 w 3841659"/>
              <a:gd name="connsiteY18" fmla="*/ 3007196 h 3729312"/>
              <a:gd name="connsiteX19" fmla="*/ 3841659 w 3841659"/>
              <a:gd name="connsiteY19" fmla="*/ 3223109 h 3729312"/>
              <a:gd name="connsiteX0" fmla="*/ 3835616 w 3835616"/>
              <a:gd name="connsiteY0" fmla="*/ 3219925 h 3729312"/>
              <a:gd name="connsiteX1" fmla="*/ 3420749 w 3835616"/>
              <a:gd name="connsiteY1" fmla="*/ 3548539 h 3729312"/>
              <a:gd name="connsiteX2" fmla="*/ 3045827 w 3835616"/>
              <a:gd name="connsiteY2" fmla="*/ 3689508 h 3729312"/>
              <a:gd name="connsiteX3" fmla="*/ 2335224 w 3835616"/>
              <a:gd name="connsiteY3" fmla="*/ 3727442 h 3729312"/>
              <a:gd name="connsiteX4" fmla="*/ 1691557 w 3835616"/>
              <a:gd name="connsiteY4" fmla="*/ 3644413 h 3729312"/>
              <a:gd name="connsiteX5" fmla="*/ 1046696 w 3835616"/>
              <a:gd name="connsiteY5" fmla="*/ 3462165 h 3729312"/>
              <a:gd name="connsiteX6" fmla="*/ 268858 w 3835616"/>
              <a:gd name="connsiteY6" fmla="*/ 2950050 h 3729312"/>
              <a:gd name="connsiteX7" fmla="*/ 18644 w 3835616"/>
              <a:gd name="connsiteY7" fmla="*/ 2200752 h 3729312"/>
              <a:gd name="connsiteX8" fmla="*/ 30297 w 3835616"/>
              <a:gd name="connsiteY8" fmla="*/ 1762911 h 3729312"/>
              <a:gd name="connsiteX9" fmla="*/ 301529 w 3835616"/>
              <a:gd name="connsiteY9" fmla="*/ 901232 h 3729312"/>
              <a:gd name="connsiteX10" fmla="*/ 717992 w 3835616"/>
              <a:gd name="connsiteY10" fmla="*/ 341005 h 3729312"/>
              <a:gd name="connsiteX11" fmla="*/ 1651216 w 3835616"/>
              <a:gd name="connsiteY11" fmla="*/ 0 h 3729312"/>
              <a:gd name="connsiteX12" fmla="*/ 2433536 w 3835616"/>
              <a:gd name="connsiteY12" fmla="*/ 50005 h 3729312"/>
              <a:gd name="connsiteX13" fmla="*/ 3027594 w 3835616"/>
              <a:gd name="connsiteY13" fmla="*/ 370369 h 3729312"/>
              <a:gd name="connsiteX14" fmla="*/ 3385290 w 3835616"/>
              <a:gd name="connsiteY14" fmla="*/ 1171254 h 3729312"/>
              <a:gd name="connsiteX15" fmla="*/ 3461687 w 3835616"/>
              <a:gd name="connsiteY15" fmla="*/ 2214396 h 3729312"/>
              <a:gd name="connsiteX16" fmla="*/ 3398933 w 3835616"/>
              <a:gd name="connsiteY16" fmla="*/ 2660164 h 3729312"/>
              <a:gd name="connsiteX17" fmla="*/ 3331799 w 3835616"/>
              <a:gd name="connsiteY17" fmla="*/ 2911157 h 3729312"/>
              <a:gd name="connsiteX18" fmla="*/ 3303112 w 3835616"/>
              <a:gd name="connsiteY18" fmla="*/ 3007196 h 3729312"/>
              <a:gd name="connsiteX19" fmla="*/ 3762243 w 3835616"/>
              <a:gd name="connsiteY19" fmla="*/ 3112020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03112 w 3841661"/>
              <a:gd name="connsiteY18" fmla="*/ 3007196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322966 w 3841661"/>
              <a:gd name="connsiteY18" fmla="*/ 3024028 h 3729312"/>
              <a:gd name="connsiteX19" fmla="*/ 3841661 w 3841661"/>
              <a:gd name="connsiteY19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41661"/>
              <a:gd name="connsiteY0" fmla="*/ 3219925 h 3729312"/>
              <a:gd name="connsiteX1" fmla="*/ 3420749 w 3841661"/>
              <a:gd name="connsiteY1" fmla="*/ 3548539 h 3729312"/>
              <a:gd name="connsiteX2" fmla="*/ 3045827 w 3841661"/>
              <a:gd name="connsiteY2" fmla="*/ 3689508 h 3729312"/>
              <a:gd name="connsiteX3" fmla="*/ 2335224 w 3841661"/>
              <a:gd name="connsiteY3" fmla="*/ 3727442 h 3729312"/>
              <a:gd name="connsiteX4" fmla="*/ 1691557 w 3841661"/>
              <a:gd name="connsiteY4" fmla="*/ 3644413 h 3729312"/>
              <a:gd name="connsiteX5" fmla="*/ 1046696 w 3841661"/>
              <a:gd name="connsiteY5" fmla="*/ 3462165 h 3729312"/>
              <a:gd name="connsiteX6" fmla="*/ 268858 w 3841661"/>
              <a:gd name="connsiteY6" fmla="*/ 2950050 h 3729312"/>
              <a:gd name="connsiteX7" fmla="*/ 18644 w 3841661"/>
              <a:gd name="connsiteY7" fmla="*/ 2200752 h 3729312"/>
              <a:gd name="connsiteX8" fmla="*/ 30297 w 3841661"/>
              <a:gd name="connsiteY8" fmla="*/ 1762911 h 3729312"/>
              <a:gd name="connsiteX9" fmla="*/ 301529 w 3841661"/>
              <a:gd name="connsiteY9" fmla="*/ 901232 h 3729312"/>
              <a:gd name="connsiteX10" fmla="*/ 717992 w 3841661"/>
              <a:gd name="connsiteY10" fmla="*/ 341005 h 3729312"/>
              <a:gd name="connsiteX11" fmla="*/ 1651216 w 3841661"/>
              <a:gd name="connsiteY11" fmla="*/ 0 h 3729312"/>
              <a:gd name="connsiteX12" fmla="*/ 2433536 w 3841661"/>
              <a:gd name="connsiteY12" fmla="*/ 50005 h 3729312"/>
              <a:gd name="connsiteX13" fmla="*/ 3027594 w 3841661"/>
              <a:gd name="connsiteY13" fmla="*/ 370369 h 3729312"/>
              <a:gd name="connsiteX14" fmla="*/ 3385290 w 3841661"/>
              <a:gd name="connsiteY14" fmla="*/ 1171254 h 3729312"/>
              <a:gd name="connsiteX15" fmla="*/ 3461687 w 3841661"/>
              <a:gd name="connsiteY15" fmla="*/ 2214396 h 3729312"/>
              <a:gd name="connsiteX16" fmla="*/ 3398933 w 3841661"/>
              <a:gd name="connsiteY16" fmla="*/ 2660164 h 3729312"/>
              <a:gd name="connsiteX17" fmla="*/ 3331799 w 3841661"/>
              <a:gd name="connsiteY17" fmla="*/ 2911157 h 3729312"/>
              <a:gd name="connsiteX18" fmla="*/ 3841661 w 3841661"/>
              <a:gd name="connsiteY18" fmla="*/ 3216378 h 3729312"/>
              <a:gd name="connsiteX0" fmla="*/ 3835616 w 3865486"/>
              <a:gd name="connsiteY0" fmla="*/ 3219925 h 3729312"/>
              <a:gd name="connsiteX1" fmla="*/ 3420749 w 3865486"/>
              <a:gd name="connsiteY1" fmla="*/ 3548539 h 3729312"/>
              <a:gd name="connsiteX2" fmla="*/ 3045827 w 3865486"/>
              <a:gd name="connsiteY2" fmla="*/ 3689508 h 3729312"/>
              <a:gd name="connsiteX3" fmla="*/ 2335224 w 3865486"/>
              <a:gd name="connsiteY3" fmla="*/ 3727442 h 3729312"/>
              <a:gd name="connsiteX4" fmla="*/ 1691557 w 3865486"/>
              <a:gd name="connsiteY4" fmla="*/ 3644413 h 3729312"/>
              <a:gd name="connsiteX5" fmla="*/ 1046696 w 3865486"/>
              <a:gd name="connsiteY5" fmla="*/ 3462165 h 3729312"/>
              <a:gd name="connsiteX6" fmla="*/ 268858 w 3865486"/>
              <a:gd name="connsiteY6" fmla="*/ 2950050 h 3729312"/>
              <a:gd name="connsiteX7" fmla="*/ 18644 w 3865486"/>
              <a:gd name="connsiteY7" fmla="*/ 2200752 h 3729312"/>
              <a:gd name="connsiteX8" fmla="*/ 30297 w 3865486"/>
              <a:gd name="connsiteY8" fmla="*/ 1762911 h 3729312"/>
              <a:gd name="connsiteX9" fmla="*/ 301529 w 3865486"/>
              <a:gd name="connsiteY9" fmla="*/ 901232 h 3729312"/>
              <a:gd name="connsiteX10" fmla="*/ 717992 w 3865486"/>
              <a:gd name="connsiteY10" fmla="*/ 341005 h 3729312"/>
              <a:gd name="connsiteX11" fmla="*/ 1651216 w 3865486"/>
              <a:gd name="connsiteY11" fmla="*/ 0 h 3729312"/>
              <a:gd name="connsiteX12" fmla="*/ 2433536 w 3865486"/>
              <a:gd name="connsiteY12" fmla="*/ 50005 h 3729312"/>
              <a:gd name="connsiteX13" fmla="*/ 3027594 w 3865486"/>
              <a:gd name="connsiteY13" fmla="*/ 370369 h 3729312"/>
              <a:gd name="connsiteX14" fmla="*/ 3385290 w 3865486"/>
              <a:gd name="connsiteY14" fmla="*/ 1171254 h 3729312"/>
              <a:gd name="connsiteX15" fmla="*/ 3461687 w 3865486"/>
              <a:gd name="connsiteY15" fmla="*/ 2214396 h 3729312"/>
              <a:gd name="connsiteX16" fmla="*/ 3398933 w 3865486"/>
              <a:gd name="connsiteY16" fmla="*/ 2660164 h 3729312"/>
              <a:gd name="connsiteX17" fmla="*/ 3331799 w 3865486"/>
              <a:gd name="connsiteY17" fmla="*/ 2911157 h 3729312"/>
              <a:gd name="connsiteX18" fmla="*/ 3865486 w 3865486"/>
              <a:gd name="connsiteY18" fmla="*/ 313895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331799 w 3837690"/>
              <a:gd name="connsiteY17" fmla="*/ 2911157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398933 w 3837690"/>
              <a:gd name="connsiteY16" fmla="*/ 2660164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312"/>
              <a:gd name="connsiteX1" fmla="*/ 3420749 w 3837690"/>
              <a:gd name="connsiteY1" fmla="*/ 3548539 h 3729312"/>
              <a:gd name="connsiteX2" fmla="*/ 3045827 w 3837690"/>
              <a:gd name="connsiteY2" fmla="*/ 3689508 h 3729312"/>
              <a:gd name="connsiteX3" fmla="*/ 2335224 w 3837690"/>
              <a:gd name="connsiteY3" fmla="*/ 3727442 h 3729312"/>
              <a:gd name="connsiteX4" fmla="*/ 1691557 w 3837690"/>
              <a:gd name="connsiteY4" fmla="*/ 3644413 h 3729312"/>
              <a:gd name="connsiteX5" fmla="*/ 1046696 w 3837690"/>
              <a:gd name="connsiteY5" fmla="*/ 3462165 h 3729312"/>
              <a:gd name="connsiteX6" fmla="*/ 268858 w 3837690"/>
              <a:gd name="connsiteY6" fmla="*/ 2950050 h 3729312"/>
              <a:gd name="connsiteX7" fmla="*/ 18644 w 3837690"/>
              <a:gd name="connsiteY7" fmla="*/ 2200752 h 3729312"/>
              <a:gd name="connsiteX8" fmla="*/ 30297 w 3837690"/>
              <a:gd name="connsiteY8" fmla="*/ 1762911 h 3729312"/>
              <a:gd name="connsiteX9" fmla="*/ 301529 w 3837690"/>
              <a:gd name="connsiteY9" fmla="*/ 901232 h 3729312"/>
              <a:gd name="connsiteX10" fmla="*/ 717992 w 3837690"/>
              <a:gd name="connsiteY10" fmla="*/ 341005 h 3729312"/>
              <a:gd name="connsiteX11" fmla="*/ 1651216 w 3837690"/>
              <a:gd name="connsiteY11" fmla="*/ 0 h 3729312"/>
              <a:gd name="connsiteX12" fmla="*/ 2433536 w 3837690"/>
              <a:gd name="connsiteY12" fmla="*/ 50005 h 3729312"/>
              <a:gd name="connsiteX13" fmla="*/ 3027594 w 3837690"/>
              <a:gd name="connsiteY13" fmla="*/ 370369 h 3729312"/>
              <a:gd name="connsiteX14" fmla="*/ 3385290 w 3837690"/>
              <a:gd name="connsiteY14" fmla="*/ 1171254 h 3729312"/>
              <a:gd name="connsiteX15" fmla="*/ 3461687 w 3837690"/>
              <a:gd name="connsiteY15" fmla="*/ 2214396 h 3729312"/>
              <a:gd name="connsiteX16" fmla="*/ 3430700 w 3837690"/>
              <a:gd name="connsiteY16" fmla="*/ 2656798 h 3729312"/>
              <a:gd name="connsiteX17" fmla="*/ 3292091 w 3837690"/>
              <a:gd name="connsiteY17" fmla="*/ 2978484 h 3729312"/>
              <a:gd name="connsiteX18" fmla="*/ 3837690 w 3837690"/>
              <a:gd name="connsiteY18" fmla="*/ 3213012 h 3729312"/>
              <a:gd name="connsiteX0" fmla="*/ 3835616 w 3837690"/>
              <a:gd name="connsiteY0" fmla="*/ 3219925 h 3729576"/>
              <a:gd name="connsiteX1" fmla="*/ 3416779 w 3837690"/>
              <a:gd name="connsiteY1" fmla="*/ 3528340 h 3729576"/>
              <a:gd name="connsiteX2" fmla="*/ 3045827 w 3837690"/>
              <a:gd name="connsiteY2" fmla="*/ 3689508 h 3729576"/>
              <a:gd name="connsiteX3" fmla="*/ 2335224 w 3837690"/>
              <a:gd name="connsiteY3" fmla="*/ 3727442 h 3729576"/>
              <a:gd name="connsiteX4" fmla="*/ 1691557 w 3837690"/>
              <a:gd name="connsiteY4" fmla="*/ 3644413 h 3729576"/>
              <a:gd name="connsiteX5" fmla="*/ 1046696 w 3837690"/>
              <a:gd name="connsiteY5" fmla="*/ 3462165 h 3729576"/>
              <a:gd name="connsiteX6" fmla="*/ 268858 w 3837690"/>
              <a:gd name="connsiteY6" fmla="*/ 2950050 h 3729576"/>
              <a:gd name="connsiteX7" fmla="*/ 18644 w 3837690"/>
              <a:gd name="connsiteY7" fmla="*/ 2200752 h 3729576"/>
              <a:gd name="connsiteX8" fmla="*/ 30297 w 3837690"/>
              <a:gd name="connsiteY8" fmla="*/ 1762911 h 3729576"/>
              <a:gd name="connsiteX9" fmla="*/ 301529 w 3837690"/>
              <a:gd name="connsiteY9" fmla="*/ 901232 h 3729576"/>
              <a:gd name="connsiteX10" fmla="*/ 717992 w 3837690"/>
              <a:gd name="connsiteY10" fmla="*/ 341005 h 3729576"/>
              <a:gd name="connsiteX11" fmla="*/ 1651216 w 3837690"/>
              <a:gd name="connsiteY11" fmla="*/ 0 h 3729576"/>
              <a:gd name="connsiteX12" fmla="*/ 2433536 w 3837690"/>
              <a:gd name="connsiteY12" fmla="*/ 50005 h 3729576"/>
              <a:gd name="connsiteX13" fmla="*/ 3027594 w 3837690"/>
              <a:gd name="connsiteY13" fmla="*/ 370369 h 3729576"/>
              <a:gd name="connsiteX14" fmla="*/ 3385290 w 3837690"/>
              <a:gd name="connsiteY14" fmla="*/ 1171254 h 3729576"/>
              <a:gd name="connsiteX15" fmla="*/ 3461687 w 3837690"/>
              <a:gd name="connsiteY15" fmla="*/ 2214396 h 3729576"/>
              <a:gd name="connsiteX16" fmla="*/ 3430700 w 3837690"/>
              <a:gd name="connsiteY16" fmla="*/ 2656798 h 3729576"/>
              <a:gd name="connsiteX17" fmla="*/ 3292091 w 3837690"/>
              <a:gd name="connsiteY17" fmla="*/ 2978484 h 3729576"/>
              <a:gd name="connsiteX18" fmla="*/ 3837690 w 3837690"/>
              <a:gd name="connsiteY18" fmla="*/ 3213012 h 3729576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13012 h 3727718"/>
              <a:gd name="connsiteX0" fmla="*/ 3835616 w 3837690"/>
              <a:gd name="connsiteY0" fmla="*/ 3219925 h 3727718"/>
              <a:gd name="connsiteX1" fmla="*/ 3416779 w 3837690"/>
              <a:gd name="connsiteY1" fmla="*/ 3528340 h 3727718"/>
              <a:gd name="connsiteX2" fmla="*/ 2986264 w 3837690"/>
              <a:gd name="connsiteY2" fmla="*/ 3665944 h 3727718"/>
              <a:gd name="connsiteX3" fmla="*/ 2335224 w 3837690"/>
              <a:gd name="connsiteY3" fmla="*/ 3727442 h 3727718"/>
              <a:gd name="connsiteX4" fmla="*/ 1691557 w 3837690"/>
              <a:gd name="connsiteY4" fmla="*/ 3644413 h 3727718"/>
              <a:gd name="connsiteX5" fmla="*/ 1046696 w 3837690"/>
              <a:gd name="connsiteY5" fmla="*/ 3462165 h 3727718"/>
              <a:gd name="connsiteX6" fmla="*/ 268858 w 3837690"/>
              <a:gd name="connsiteY6" fmla="*/ 2950050 h 3727718"/>
              <a:gd name="connsiteX7" fmla="*/ 18644 w 3837690"/>
              <a:gd name="connsiteY7" fmla="*/ 2200752 h 3727718"/>
              <a:gd name="connsiteX8" fmla="*/ 30297 w 3837690"/>
              <a:gd name="connsiteY8" fmla="*/ 1762911 h 3727718"/>
              <a:gd name="connsiteX9" fmla="*/ 301529 w 3837690"/>
              <a:gd name="connsiteY9" fmla="*/ 901232 h 3727718"/>
              <a:gd name="connsiteX10" fmla="*/ 717992 w 3837690"/>
              <a:gd name="connsiteY10" fmla="*/ 341005 h 3727718"/>
              <a:gd name="connsiteX11" fmla="*/ 1651216 w 3837690"/>
              <a:gd name="connsiteY11" fmla="*/ 0 h 3727718"/>
              <a:gd name="connsiteX12" fmla="*/ 2433536 w 3837690"/>
              <a:gd name="connsiteY12" fmla="*/ 50005 h 3727718"/>
              <a:gd name="connsiteX13" fmla="*/ 3027594 w 3837690"/>
              <a:gd name="connsiteY13" fmla="*/ 370369 h 3727718"/>
              <a:gd name="connsiteX14" fmla="*/ 3385290 w 3837690"/>
              <a:gd name="connsiteY14" fmla="*/ 1171254 h 3727718"/>
              <a:gd name="connsiteX15" fmla="*/ 3461687 w 3837690"/>
              <a:gd name="connsiteY15" fmla="*/ 2214396 h 3727718"/>
              <a:gd name="connsiteX16" fmla="*/ 3430700 w 3837690"/>
              <a:gd name="connsiteY16" fmla="*/ 2656798 h 3727718"/>
              <a:gd name="connsiteX17" fmla="*/ 3292091 w 3837690"/>
              <a:gd name="connsiteY17" fmla="*/ 2978484 h 3727718"/>
              <a:gd name="connsiteX18" fmla="*/ 3837690 w 3837690"/>
              <a:gd name="connsiteY18" fmla="*/ 3223110 h 3727718"/>
              <a:gd name="connsiteX0" fmla="*/ 3835616 w 3837690"/>
              <a:gd name="connsiteY0" fmla="*/ 3219925 h 3729804"/>
              <a:gd name="connsiteX1" fmla="*/ 3416779 w 3837690"/>
              <a:gd name="connsiteY1" fmla="*/ 3528340 h 3729804"/>
              <a:gd name="connsiteX2" fmla="*/ 2964477 w 3837690"/>
              <a:gd name="connsiteY2" fmla="*/ 3558897 h 3729804"/>
              <a:gd name="connsiteX3" fmla="*/ 2335224 w 3837690"/>
              <a:gd name="connsiteY3" fmla="*/ 3727442 h 3729804"/>
              <a:gd name="connsiteX4" fmla="*/ 1691557 w 3837690"/>
              <a:gd name="connsiteY4" fmla="*/ 3644413 h 3729804"/>
              <a:gd name="connsiteX5" fmla="*/ 1046696 w 3837690"/>
              <a:gd name="connsiteY5" fmla="*/ 3462165 h 3729804"/>
              <a:gd name="connsiteX6" fmla="*/ 268858 w 3837690"/>
              <a:gd name="connsiteY6" fmla="*/ 2950050 h 3729804"/>
              <a:gd name="connsiteX7" fmla="*/ 18644 w 3837690"/>
              <a:gd name="connsiteY7" fmla="*/ 2200752 h 3729804"/>
              <a:gd name="connsiteX8" fmla="*/ 30297 w 3837690"/>
              <a:gd name="connsiteY8" fmla="*/ 1762911 h 3729804"/>
              <a:gd name="connsiteX9" fmla="*/ 301529 w 3837690"/>
              <a:gd name="connsiteY9" fmla="*/ 901232 h 3729804"/>
              <a:gd name="connsiteX10" fmla="*/ 717992 w 3837690"/>
              <a:gd name="connsiteY10" fmla="*/ 341005 h 3729804"/>
              <a:gd name="connsiteX11" fmla="*/ 1651216 w 3837690"/>
              <a:gd name="connsiteY11" fmla="*/ 0 h 3729804"/>
              <a:gd name="connsiteX12" fmla="*/ 2433536 w 3837690"/>
              <a:gd name="connsiteY12" fmla="*/ 50005 h 3729804"/>
              <a:gd name="connsiteX13" fmla="*/ 3027594 w 3837690"/>
              <a:gd name="connsiteY13" fmla="*/ 370369 h 3729804"/>
              <a:gd name="connsiteX14" fmla="*/ 3385290 w 3837690"/>
              <a:gd name="connsiteY14" fmla="*/ 1171254 h 3729804"/>
              <a:gd name="connsiteX15" fmla="*/ 3461687 w 3837690"/>
              <a:gd name="connsiteY15" fmla="*/ 2214396 h 3729804"/>
              <a:gd name="connsiteX16" fmla="*/ 3430700 w 3837690"/>
              <a:gd name="connsiteY16" fmla="*/ 2656798 h 3729804"/>
              <a:gd name="connsiteX17" fmla="*/ 3292091 w 3837690"/>
              <a:gd name="connsiteY17" fmla="*/ 2978484 h 3729804"/>
              <a:gd name="connsiteX18" fmla="*/ 3837690 w 3837690"/>
              <a:gd name="connsiteY18" fmla="*/ 3223110 h 3729804"/>
              <a:gd name="connsiteX0" fmla="*/ 3835616 w 3837690"/>
              <a:gd name="connsiteY0" fmla="*/ 3219925 h 3728640"/>
              <a:gd name="connsiteX1" fmla="*/ 3416779 w 3837690"/>
              <a:gd name="connsiteY1" fmla="*/ 3528340 h 3728640"/>
              <a:gd name="connsiteX2" fmla="*/ 2964477 w 3837690"/>
              <a:gd name="connsiteY2" fmla="*/ 3558897 h 3728640"/>
              <a:gd name="connsiteX3" fmla="*/ 2335224 w 3837690"/>
              <a:gd name="connsiteY3" fmla="*/ 3727442 h 3728640"/>
              <a:gd name="connsiteX4" fmla="*/ 1046696 w 3837690"/>
              <a:gd name="connsiteY4" fmla="*/ 3462165 h 3728640"/>
              <a:gd name="connsiteX5" fmla="*/ 268858 w 3837690"/>
              <a:gd name="connsiteY5" fmla="*/ 2950050 h 3728640"/>
              <a:gd name="connsiteX6" fmla="*/ 18644 w 3837690"/>
              <a:gd name="connsiteY6" fmla="*/ 2200752 h 3728640"/>
              <a:gd name="connsiteX7" fmla="*/ 30297 w 3837690"/>
              <a:gd name="connsiteY7" fmla="*/ 1762911 h 3728640"/>
              <a:gd name="connsiteX8" fmla="*/ 301529 w 3837690"/>
              <a:gd name="connsiteY8" fmla="*/ 901232 h 3728640"/>
              <a:gd name="connsiteX9" fmla="*/ 717992 w 3837690"/>
              <a:gd name="connsiteY9" fmla="*/ 341005 h 3728640"/>
              <a:gd name="connsiteX10" fmla="*/ 1651216 w 3837690"/>
              <a:gd name="connsiteY10" fmla="*/ 0 h 3728640"/>
              <a:gd name="connsiteX11" fmla="*/ 2433536 w 3837690"/>
              <a:gd name="connsiteY11" fmla="*/ 50005 h 3728640"/>
              <a:gd name="connsiteX12" fmla="*/ 3027594 w 3837690"/>
              <a:gd name="connsiteY12" fmla="*/ 370369 h 3728640"/>
              <a:gd name="connsiteX13" fmla="*/ 3385290 w 3837690"/>
              <a:gd name="connsiteY13" fmla="*/ 1171254 h 3728640"/>
              <a:gd name="connsiteX14" fmla="*/ 3461687 w 3837690"/>
              <a:gd name="connsiteY14" fmla="*/ 2214396 h 3728640"/>
              <a:gd name="connsiteX15" fmla="*/ 3430700 w 3837690"/>
              <a:gd name="connsiteY15" fmla="*/ 2656798 h 3728640"/>
              <a:gd name="connsiteX16" fmla="*/ 3292091 w 3837690"/>
              <a:gd name="connsiteY16" fmla="*/ 2978484 h 3728640"/>
              <a:gd name="connsiteX17" fmla="*/ 3837690 w 3837690"/>
              <a:gd name="connsiteY17" fmla="*/ 3223110 h 3728640"/>
              <a:gd name="connsiteX0" fmla="*/ 3835616 w 3837690"/>
              <a:gd name="connsiteY0" fmla="*/ 3219925 h 3728656"/>
              <a:gd name="connsiteX1" fmla="*/ 3417487 w 3837690"/>
              <a:gd name="connsiteY1" fmla="*/ 3513956 h 3728656"/>
              <a:gd name="connsiteX2" fmla="*/ 2964477 w 3837690"/>
              <a:gd name="connsiteY2" fmla="*/ 3558897 h 3728656"/>
              <a:gd name="connsiteX3" fmla="*/ 2335224 w 3837690"/>
              <a:gd name="connsiteY3" fmla="*/ 3727442 h 3728656"/>
              <a:gd name="connsiteX4" fmla="*/ 1046696 w 3837690"/>
              <a:gd name="connsiteY4" fmla="*/ 3462165 h 3728656"/>
              <a:gd name="connsiteX5" fmla="*/ 268858 w 3837690"/>
              <a:gd name="connsiteY5" fmla="*/ 2950050 h 3728656"/>
              <a:gd name="connsiteX6" fmla="*/ 18644 w 3837690"/>
              <a:gd name="connsiteY6" fmla="*/ 2200752 h 3728656"/>
              <a:gd name="connsiteX7" fmla="*/ 30297 w 3837690"/>
              <a:gd name="connsiteY7" fmla="*/ 1762911 h 3728656"/>
              <a:gd name="connsiteX8" fmla="*/ 301529 w 3837690"/>
              <a:gd name="connsiteY8" fmla="*/ 901232 h 3728656"/>
              <a:gd name="connsiteX9" fmla="*/ 717992 w 3837690"/>
              <a:gd name="connsiteY9" fmla="*/ 341005 h 3728656"/>
              <a:gd name="connsiteX10" fmla="*/ 1651216 w 3837690"/>
              <a:gd name="connsiteY10" fmla="*/ 0 h 3728656"/>
              <a:gd name="connsiteX11" fmla="*/ 2433536 w 3837690"/>
              <a:gd name="connsiteY11" fmla="*/ 50005 h 3728656"/>
              <a:gd name="connsiteX12" fmla="*/ 3027594 w 3837690"/>
              <a:gd name="connsiteY12" fmla="*/ 370369 h 3728656"/>
              <a:gd name="connsiteX13" fmla="*/ 3385290 w 3837690"/>
              <a:gd name="connsiteY13" fmla="*/ 1171254 h 3728656"/>
              <a:gd name="connsiteX14" fmla="*/ 3461687 w 3837690"/>
              <a:gd name="connsiteY14" fmla="*/ 2214396 h 3728656"/>
              <a:gd name="connsiteX15" fmla="*/ 3430700 w 3837690"/>
              <a:gd name="connsiteY15" fmla="*/ 2656798 h 3728656"/>
              <a:gd name="connsiteX16" fmla="*/ 3292091 w 3837690"/>
              <a:gd name="connsiteY16" fmla="*/ 2978484 h 3728656"/>
              <a:gd name="connsiteX17" fmla="*/ 3837690 w 3837690"/>
              <a:gd name="connsiteY17" fmla="*/ 3223110 h 3728656"/>
              <a:gd name="connsiteX0" fmla="*/ 3835616 w 3835616"/>
              <a:gd name="connsiteY0" fmla="*/ 3219925 h 3728656"/>
              <a:gd name="connsiteX1" fmla="*/ 3417487 w 3835616"/>
              <a:gd name="connsiteY1" fmla="*/ 3513956 h 3728656"/>
              <a:gd name="connsiteX2" fmla="*/ 2964477 w 3835616"/>
              <a:gd name="connsiteY2" fmla="*/ 3558897 h 3728656"/>
              <a:gd name="connsiteX3" fmla="*/ 2335224 w 3835616"/>
              <a:gd name="connsiteY3" fmla="*/ 3727442 h 3728656"/>
              <a:gd name="connsiteX4" fmla="*/ 1046696 w 3835616"/>
              <a:gd name="connsiteY4" fmla="*/ 3462165 h 3728656"/>
              <a:gd name="connsiteX5" fmla="*/ 268858 w 3835616"/>
              <a:gd name="connsiteY5" fmla="*/ 2950050 h 3728656"/>
              <a:gd name="connsiteX6" fmla="*/ 18644 w 3835616"/>
              <a:gd name="connsiteY6" fmla="*/ 2200752 h 3728656"/>
              <a:gd name="connsiteX7" fmla="*/ 30297 w 3835616"/>
              <a:gd name="connsiteY7" fmla="*/ 1762911 h 3728656"/>
              <a:gd name="connsiteX8" fmla="*/ 301529 w 3835616"/>
              <a:gd name="connsiteY8" fmla="*/ 901232 h 3728656"/>
              <a:gd name="connsiteX9" fmla="*/ 717992 w 3835616"/>
              <a:gd name="connsiteY9" fmla="*/ 341005 h 3728656"/>
              <a:gd name="connsiteX10" fmla="*/ 1651216 w 3835616"/>
              <a:gd name="connsiteY10" fmla="*/ 0 h 3728656"/>
              <a:gd name="connsiteX11" fmla="*/ 2433536 w 3835616"/>
              <a:gd name="connsiteY11" fmla="*/ 50005 h 3728656"/>
              <a:gd name="connsiteX12" fmla="*/ 3027594 w 3835616"/>
              <a:gd name="connsiteY12" fmla="*/ 370369 h 3728656"/>
              <a:gd name="connsiteX13" fmla="*/ 3385290 w 3835616"/>
              <a:gd name="connsiteY13" fmla="*/ 1171254 h 3728656"/>
              <a:gd name="connsiteX14" fmla="*/ 3461687 w 3835616"/>
              <a:gd name="connsiteY14" fmla="*/ 2214396 h 3728656"/>
              <a:gd name="connsiteX15" fmla="*/ 3430700 w 3835616"/>
              <a:gd name="connsiteY15" fmla="*/ 2656798 h 3728656"/>
              <a:gd name="connsiteX16" fmla="*/ 3292091 w 3835616"/>
              <a:gd name="connsiteY16" fmla="*/ 2978484 h 3728656"/>
              <a:gd name="connsiteX17" fmla="*/ 3751780 w 3835616"/>
              <a:gd name="connsiteY17" fmla="*/ 3256428 h 3728656"/>
              <a:gd name="connsiteX0" fmla="*/ 3835616 w 3835616"/>
              <a:gd name="connsiteY0" fmla="*/ 3219925 h 3729924"/>
              <a:gd name="connsiteX1" fmla="*/ 3417487 w 3835616"/>
              <a:gd name="connsiteY1" fmla="*/ 3513956 h 3729924"/>
              <a:gd name="connsiteX2" fmla="*/ 2964477 w 3835616"/>
              <a:gd name="connsiteY2" fmla="*/ 3558897 h 3729924"/>
              <a:gd name="connsiteX3" fmla="*/ 2222800 w 3835616"/>
              <a:gd name="connsiteY3" fmla="*/ 3728717 h 3729924"/>
              <a:gd name="connsiteX4" fmla="*/ 1046696 w 3835616"/>
              <a:gd name="connsiteY4" fmla="*/ 3462165 h 3729924"/>
              <a:gd name="connsiteX5" fmla="*/ 268858 w 3835616"/>
              <a:gd name="connsiteY5" fmla="*/ 2950050 h 3729924"/>
              <a:gd name="connsiteX6" fmla="*/ 18644 w 3835616"/>
              <a:gd name="connsiteY6" fmla="*/ 2200752 h 3729924"/>
              <a:gd name="connsiteX7" fmla="*/ 30297 w 3835616"/>
              <a:gd name="connsiteY7" fmla="*/ 1762911 h 3729924"/>
              <a:gd name="connsiteX8" fmla="*/ 301529 w 3835616"/>
              <a:gd name="connsiteY8" fmla="*/ 901232 h 3729924"/>
              <a:gd name="connsiteX9" fmla="*/ 717992 w 3835616"/>
              <a:gd name="connsiteY9" fmla="*/ 341005 h 3729924"/>
              <a:gd name="connsiteX10" fmla="*/ 1651216 w 3835616"/>
              <a:gd name="connsiteY10" fmla="*/ 0 h 3729924"/>
              <a:gd name="connsiteX11" fmla="*/ 2433536 w 3835616"/>
              <a:gd name="connsiteY11" fmla="*/ 50005 h 3729924"/>
              <a:gd name="connsiteX12" fmla="*/ 3027594 w 3835616"/>
              <a:gd name="connsiteY12" fmla="*/ 370369 h 3729924"/>
              <a:gd name="connsiteX13" fmla="*/ 3385290 w 3835616"/>
              <a:gd name="connsiteY13" fmla="*/ 1171254 h 3729924"/>
              <a:gd name="connsiteX14" fmla="*/ 3461687 w 3835616"/>
              <a:gd name="connsiteY14" fmla="*/ 2214396 h 3729924"/>
              <a:gd name="connsiteX15" fmla="*/ 3430700 w 3835616"/>
              <a:gd name="connsiteY15" fmla="*/ 2656798 h 3729924"/>
              <a:gd name="connsiteX16" fmla="*/ 3292091 w 3835616"/>
              <a:gd name="connsiteY16" fmla="*/ 2978484 h 3729924"/>
              <a:gd name="connsiteX17" fmla="*/ 3751780 w 3835616"/>
              <a:gd name="connsiteY17" fmla="*/ 3256428 h 3729924"/>
              <a:gd name="connsiteX0" fmla="*/ 3835616 w 3835616"/>
              <a:gd name="connsiteY0" fmla="*/ 3219925 h 3731978"/>
              <a:gd name="connsiteX1" fmla="*/ 3417487 w 3835616"/>
              <a:gd name="connsiteY1" fmla="*/ 3513956 h 3731978"/>
              <a:gd name="connsiteX2" fmla="*/ 2964477 w 3835616"/>
              <a:gd name="connsiteY2" fmla="*/ 3558897 h 3731978"/>
              <a:gd name="connsiteX3" fmla="*/ 2222800 w 3835616"/>
              <a:gd name="connsiteY3" fmla="*/ 3728717 h 3731978"/>
              <a:gd name="connsiteX4" fmla="*/ 1046696 w 3835616"/>
              <a:gd name="connsiteY4" fmla="*/ 3462165 h 3731978"/>
              <a:gd name="connsiteX5" fmla="*/ 268858 w 3835616"/>
              <a:gd name="connsiteY5" fmla="*/ 2950050 h 3731978"/>
              <a:gd name="connsiteX6" fmla="*/ 18644 w 3835616"/>
              <a:gd name="connsiteY6" fmla="*/ 2200752 h 3731978"/>
              <a:gd name="connsiteX7" fmla="*/ 30297 w 3835616"/>
              <a:gd name="connsiteY7" fmla="*/ 1762911 h 3731978"/>
              <a:gd name="connsiteX8" fmla="*/ 301529 w 3835616"/>
              <a:gd name="connsiteY8" fmla="*/ 901232 h 3731978"/>
              <a:gd name="connsiteX9" fmla="*/ 717992 w 3835616"/>
              <a:gd name="connsiteY9" fmla="*/ 341005 h 3731978"/>
              <a:gd name="connsiteX10" fmla="*/ 1651216 w 3835616"/>
              <a:gd name="connsiteY10" fmla="*/ 0 h 3731978"/>
              <a:gd name="connsiteX11" fmla="*/ 2433536 w 3835616"/>
              <a:gd name="connsiteY11" fmla="*/ 50005 h 3731978"/>
              <a:gd name="connsiteX12" fmla="*/ 3027594 w 3835616"/>
              <a:gd name="connsiteY12" fmla="*/ 370369 h 3731978"/>
              <a:gd name="connsiteX13" fmla="*/ 3385290 w 3835616"/>
              <a:gd name="connsiteY13" fmla="*/ 1171254 h 3731978"/>
              <a:gd name="connsiteX14" fmla="*/ 3461687 w 3835616"/>
              <a:gd name="connsiteY14" fmla="*/ 2214396 h 3731978"/>
              <a:gd name="connsiteX15" fmla="*/ 3430700 w 3835616"/>
              <a:gd name="connsiteY15" fmla="*/ 2656798 h 3731978"/>
              <a:gd name="connsiteX16" fmla="*/ 3292091 w 3835616"/>
              <a:gd name="connsiteY16" fmla="*/ 2978484 h 3731978"/>
              <a:gd name="connsiteX17" fmla="*/ 3751780 w 3835616"/>
              <a:gd name="connsiteY17" fmla="*/ 3256428 h 3731978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717992 w 3835616"/>
              <a:gd name="connsiteY8" fmla="*/ 34100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5616 w 3835616"/>
              <a:gd name="connsiteY0" fmla="*/ 3219925 h 3731979"/>
              <a:gd name="connsiteX1" fmla="*/ 3417487 w 3835616"/>
              <a:gd name="connsiteY1" fmla="*/ 3513956 h 3731979"/>
              <a:gd name="connsiteX2" fmla="*/ 2964477 w 3835616"/>
              <a:gd name="connsiteY2" fmla="*/ 3558897 h 3731979"/>
              <a:gd name="connsiteX3" fmla="*/ 2222800 w 3835616"/>
              <a:gd name="connsiteY3" fmla="*/ 3728717 h 3731979"/>
              <a:gd name="connsiteX4" fmla="*/ 1046696 w 3835616"/>
              <a:gd name="connsiteY4" fmla="*/ 3462165 h 3731979"/>
              <a:gd name="connsiteX5" fmla="*/ 268858 w 3835616"/>
              <a:gd name="connsiteY5" fmla="*/ 2950050 h 3731979"/>
              <a:gd name="connsiteX6" fmla="*/ 18644 w 3835616"/>
              <a:gd name="connsiteY6" fmla="*/ 2200752 h 3731979"/>
              <a:gd name="connsiteX7" fmla="*/ 30297 w 3835616"/>
              <a:gd name="connsiteY7" fmla="*/ 1762911 h 3731979"/>
              <a:gd name="connsiteX8" fmla="*/ 542523 w 3835616"/>
              <a:gd name="connsiteY8" fmla="*/ 291475 h 3731979"/>
              <a:gd name="connsiteX9" fmla="*/ 1651216 w 3835616"/>
              <a:gd name="connsiteY9" fmla="*/ 0 h 3731979"/>
              <a:gd name="connsiteX10" fmla="*/ 2433536 w 3835616"/>
              <a:gd name="connsiteY10" fmla="*/ 50005 h 3731979"/>
              <a:gd name="connsiteX11" fmla="*/ 3027594 w 3835616"/>
              <a:gd name="connsiteY11" fmla="*/ 370369 h 3731979"/>
              <a:gd name="connsiteX12" fmla="*/ 3385290 w 3835616"/>
              <a:gd name="connsiteY12" fmla="*/ 1171254 h 3731979"/>
              <a:gd name="connsiteX13" fmla="*/ 3461687 w 3835616"/>
              <a:gd name="connsiteY13" fmla="*/ 2214396 h 3731979"/>
              <a:gd name="connsiteX14" fmla="*/ 3430700 w 3835616"/>
              <a:gd name="connsiteY14" fmla="*/ 2656798 h 3731979"/>
              <a:gd name="connsiteX15" fmla="*/ 3292091 w 3835616"/>
              <a:gd name="connsiteY15" fmla="*/ 2978484 h 3731979"/>
              <a:gd name="connsiteX16" fmla="*/ 3751780 w 3835616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553 w 3833553"/>
              <a:gd name="connsiteY0" fmla="*/ 3219925 h 3731979"/>
              <a:gd name="connsiteX1" fmla="*/ 3415424 w 3833553"/>
              <a:gd name="connsiteY1" fmla="*/ 3513956 h 3731979"/>
              <a:gd name="connsiteX2" fmla="*/ 2962414 w 3833553"/>
              <a:gd name="connsiteY2" fmla="*/ 3558897 h 3731979"/>
              <a:gd name="connsiteX3" fmla="*/ 2220737 w 3833553"/>
              <a:gd name="connsiteY3" fmla="*/ 3728717 h 3731979"/>
              <a:gd name="connsiteX4" fmla="*/ 1044633 w 3833553"/>
              <a:gd name="connsiteY4" fmla="*/ 3462165 h 3731979"/>
              <a:gd name="connsiteX5" fmla="*/ 266795 w 3833553"/>
              <a:gd name="connsiteY5" fmla="*/ 2950050 h 3731979"/>
              <a:gd name="connsiteX6" fmla="*/ 16581 w 3833553"/>
              <a:gd name="connsiteY6" fmla="*/ 2200752 h 3731979"/>
              <a:gd name="connsiteX7" fmla="*/ 34598 w 3833553"/>
              <a:gd name="connsiteY7" fmla="*/ 1633447 h 3731979"/>
              <a:gd name="connsiteX8" fmla="*/ 540460 w 3833553"/>
              <a:gd name="connsiteY8" fmla="*/ 291475 h 3731979"/>
              <a:gd name="connsiteX9" fmla="*/ 1649153 w 3833553"/>
              <a:gd name="connsiteY9" fmla="*/ 0 h 3731979"/>
              <a:gd name="connsiteX10" fmla="*/ 2431473 w 3833553"/>
              <a:gd name="connsiteY10" fmla="*/ 50005 h 3731979"/>
              <a:gd name="connsiteX11" fmla="*/ 3025531 w 3833553"/>
              <a:gd name="connsiteY11" fmla="*/ 370369 h 3731979"/>
              <a:gd name="connsiteX12" fmla="*/ 3383227 w 3833553"/>
              <a:gd name="connsiteY12" fmla="*/ 1171254 h 3731979"/>
              <a:gd name="connsiteX13" fmla="*/ 3459624 w 3833553"/>
              <a:gd name="connsiteY13" fmla="*/ 2214396 h 3731979"/>
              <a:gd name="connsiteX14" fmla="*/ 3428637 w 3833553"/>
              <a:gd name="connsiteY14" fmla="*/ 2656798 h 3731979"/>
              <a:gd name="connsiteX15" fmla="*/ 3290028 w 3833553"/>
              <a:gd name="connsiteY15" fmla="*/ 2978484 h 3731979"/>
              <a:gd name="connsiteX16" fmla="*/ 3749717 w 3833553"/>
              <a:gd name="connsiteY16" fmla="*/ 3256428 h 3731979"/>
              <a:gd name="connsiteX0" fmla="*/ 3833188 w 3833188"/>
              <a:gd name="connsiteY0" fmla="*/ 3219925 h 3731979"/>
              <a:gd name="connsiteX1" fmla="*/ 3415059 w 3833188"/>
              <a:gd name="connsiteY1" fmla="*/ 3513956 h 3731979"/>
              <a:gd name="connsiteX2" fmla="*/ 2962049 w 3833188"/>
              <a:gd name="connsiteY2" fmla="*/ 3558897 h 3731979"/>
              <a:gd name="connsiteX3" fmla="*/ 2220372 w 3833188"/>
              <a:gd name="connsiteY3" fmla="*/ 3728717 h 3731979"/>
              <a:gd name="connsiteX4" fmla="*/ 1044268 w 3833188"/>
              <a:gd name="connsiteY4" fmla="*/ 3462165 h 3731979"/>
              <a:gd name="connsiteX5" fmla="*/ 261479 w 3833188"/>
              <a:gd name="connsiteY5" fmla="*/ 3050740 h 3731979"/>
              <a:gd name="connsiteX6" fmla="*/ 16216 w 3833188"/>
              <a:gd name="connsiteY6" fmla="*/ 2200752 h 3731979"/>
              <a:gd name="connsiteX7" fmla="*/ 34233 w 3833188"/>
              <a:gd name="connsiteY7" fmla="*/ 1633447 h 3731979"/>
              <a:gd name="connsiteX8" fmla="*/ 540095 w 3833188"/>
              <a:gd name="connsiteY8" fmla="*/ 291475 h 3731979"/>
              <a:gd name="connsiteX9" fmla="*/ 1648788 w 3833188"/>
              <a:gd name="connsiteY9" fmla="*/ 0 h 3731979"/>
              <a:gd name="connsiteX10" fmla="*/ 2431108 w 3833188"/>
              <a:gd name="connsiteY10" fmla="*/ 50005 h 3731979"/>
              <a:gd name="connsiteX11" fmla="*/ 3025166 w 3833188"/>
              <a:gd name="connsiteY11" fmla="*/ 370369 h 3731979"/>
              <a:gd name="connsiteX12" fmla="*/ 3382862 w 3833188"/>
              <a:gd name="connsiteY12" fmla="*/ 1171254 h 3731979"/>
              <a:gd name="connsiteX13" fmla="*/ 3459259 w 3833188"/>
              <a:gd name="connsiteY13" fmla="*/ 2214396 h 3731979"/>
              <a:gd name="connsiteX14" fmla="*/ 3428272 w 3833188"/>
              <a:gd name="connsiteY14" fmla="*/ 2656798 h 3731979"/>
              <a:gd name="connsiteX15" fmla="*/ 3289663 w 3833188"/>
              <a:gd name="connsiteY15" fmla="*/ 2978484 h 3731979"/>
              <a:gd name="connsiteX16" fmla="*/ 3749352 w 3833188"/>
              <a:gd name="connsiteY16" fmla="*/ 3256428 h 3731979"/>
              <a:gd name="connsiteX0" fmla="*/ 3833188 w 3833188"/>
              <a:gd name="connsiteY0" fmla="*/ 3219925 h 3729118"/>
              <a:gd name="connsiteX1" fmla="*/ 3415059 w 3833188"/>
              <a:gd name="connsiteY1" fmla="*/ 3513956 h 3729118"/>
              <a:gd name="connsiteX2" fmla="*/ 2962049 w 3833188"/>
              <a:gd name="connsiteY2" fmla="*/ 3558897 h 3729118"/>
              <a:gd name="connsiteX3" fmla="*/ 2220372 w 3833188"/>
              <a:gd name="connsiteY3" fmla="*/ 3728717 h 3729118"/>
              <a:gd name="connsiteX4" fmla="*/ 1042147 w 3833188"/>
              <a:gd name="connsiteY4" fmla="*/ 3505319 h 3729118"/>
              <a:gd name="connsiteX5" fmla="*/ 261479 w 3833188"/>
              <a:gd name="connsiteY5" fmla="*/ 3050740 h 3729118"/>
              <a:gd name="connsiteX6" fmla="*/ 16216 w 3833188"/>
              <a:gd name="connsiteY6" fmla="*/ 2200752 h 3729118"/>
              <a:gd name="connsiteX7" fmla="*/ 34233 w 3833188"/>
              <a:gd name="connsiteY7" fmla="*/ 1633447 h 3729118"/>
              <a:gd name="connsiteX8" fmla="*/ 540095 w 3833188"/>
              <a:gd name="connsiteY8" fmla="*/ 291475 h 3729118"/>
              <a:gd name="connsiteX9" fmla="*/ 1648788 w 3833188"/>
              <a:gd name="connsiteY9" fmla="*/ 0 h 3729118"/>
              <a:gd name="connsiteX10" fmla="*/ 2431108 w 3833188"/>
              <a:gd name="connsiteY10" fmla="*/ 50005 h 3729118"/>
              <a:gd name="connsiteX11" fmla="*/ 3025166 w 3833188"/>
              <a:gd name="connsiteY11" fmla="*/ 370369 h 3729118"/>
              <a:gd name="connsiteX12" fmla="*/ 3382862 w 3833188"/>
              <a:gd name="connsiteY12" fmla="*/ 1171254 h 3729118"/>
              <a:gd name="connsiteX13" fmla="*/ 3459259 w 3833188"/>
              <a:gd name="connsiteY13" fmla="*/ 2214396 h 3729118"/>
              <a:gd name="connsiteX14" fmla="*/ 3428272 w 3833188"/>
              <a:gd name="connsiteY14" fmla="*/ 2656798 h 3729118"/>
              <a:gd name="connsiteX15" fmla="*/ 3289663 w 3833188"/>
              <a:gd name="connsiteY15" fmla="*/ 2978484 h 3729118"/>
              <a:gd name="connsiteX16" fmla="*/ 3749352 w 3833188"/>
              <a:gd name="connsiteY16" fmla="*/ 3256428 h 3729118"/>
              <a:gd name="connsiteX0" fmla="*/ 3755903 w 3755903"/>
              <a:gd name="connsiteY0" fmla="*/ 3264410 h 3729117"/>
              <a:gd name="connsiteX1" fmla="*/ 3415059 w 3755903"/>
              <a:gd name="connsiteY1" fmla="*/ 3513956 h 3729117"/>
              <a:gd name="connsiteX2" fmla="*/ 2962049 w 3755903"/>
              <a:gd name="connsiteY2" fmla="*/ 3558897 h 3729117"/>
              <a:gd name="connsiteX3" fmla="*/ 2220372 w 3755903"/>
              <a:gd name="connsiteY3" fmla="*/ 3728717 h 3729117"/>
              <a:gd name="connsiteX4" fmla="*/ 1042147 w 3755903"/>
              <a:gd name="connsiteY4" fmla="*/ 3505319 h 3729117"/>
              <a:gd name="connsiteX5" fmla="*/ 261479 w 3755903"/>
              <a:gd name="connsiteY5" fmla="*/ 3050740 h 3729117"/>
              <a:gd name="connsiteX6" fmla="*/ 16216 w 3755903"/>
              <a:gd name="connsiteY6" fmla="*/ 2200752 h 3729117"/>
              <a:gd name="connsiteX7" fmla="*/ 34233 w 3755903"/>
              <a:gd name="connsiteY7" fmla="*/ 1633447 h 3729117"/>
              <a:gd name="connsiteX8" fmla="*/ 540095 w 3755903"/>
              <a:gd name="connsiteY8" fmla="*/ 291475 h 3729117"/>
              <a:gd name="connsiteX9" fmla="*/ 1648788 w 3755903"/>
              <a:gd name="connsiteY9" fmla="*/ 0 h 3729117"/>
              <a:gd name="connsiteX10" fmla="*/ 2431108 w 3755903"/>
              <a:gd name="connsiteY10" fmla="*/ 50005 h 3729117"/>
              <a:gd name="connsiteX11" fmla="*/ 3025166 w 3755903"/>
              <a:gd name="connsiteY11" fmla="*/ 370369 h 3729117"/>
              <a:gd name="connsiteX12" fmla="*/ 3382862 w 3755903"/>
              <a:gd name="connsiteY12" fmla="*/ 1171254 h 3729117"/>
              <a:gd name="connsiteX13" fmla="*/ 3459259 w 3755903"/>
              <a:gd name="connsiteY13" fmla="*/ 2214396 h 3729117"/>
              <a:gd name="connsiteX14" fmla="*/ 3428272 w 3755903"/>
              <a:gd name="connsiteY14" fmla="*/ 2656798 h 3729117"/>
              <a:gd name="connsiteX15" fmla="*/ 3289663 w 3755903"/>
              <a:gd name="connsiteY15" fmla="*/ 2978484 h 3729117"/>
              <a:gd name="connsiteX16" fmla="*/ 3749352 w 3755903"/>
              <a:gd name="connsiteY16" fmla="*/ 3256428 h 3729117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8272 w 3755903"/>
              <a:gd name="connsiteY14" fmla="*/ 2656798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59259 w 3755903"/>
              <a:gd name="connsiteY13" fmla="*/ 2214396 h 3729114"/>
              <a:gd name="connsiteX14" fmla="*/ 3422529 w 3755903"/>
              <a:gd name="connsiteY14" fmla="*/ 2656123 h 3729114"/>
              <a:gd name="connsiteX15" fmla="*/ 3289663 w 3755903"/>
              <a:gd name="connsiteY15" fmla="*/ 2978484 h 3729114"/>
              <a:gd name="connsiteX16" fmla="*/ 3749352 w 3755903"/>
              <a:gd name="connsiteY16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22529 w 3755903"/>
              <a:gd name="connsiteY13" fmla="*/ 2656123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9114"/>
              <a:gd name="connsiteX1" fmla="*/ 3391649 w 3755903"/>
              <a:gd name="connsiteY1" fmla="*/ 3520134 h 3729114"/>
              <a:gd name="connsiteX2" fmla="*/ 2962049 w 3755903"/>
              <a:gd name="connsiteY2" fmla="*/ 3558897 h 3729114"/>
              <a:gd name="connsiteX3" fmla="*/ 2220372 w 3755903"/>
              <a:gd name="connsiteY3" fmla="*/ 3728717 h 3729114"/>
              <a:gd name="connsiteX4" fmla="*/ 1042147 w 3755903"/>
              <a:gd name="connsiteY4" fmla="*/ 3505319 h 3729114"/>
              <a:gd name="connsiteX5" fmla="*/ 261479 w 3755903"/>
              <a:gd name="connsiteY5" fmla="*/ 3050740 h 3729114"/>
              <a:gd name="connsiteX6" fmla="*/ 16216 w 3755903"/>
              <a:gd name="connsiteY6" fmla="*/ 2200752 h 3729114"/>
              <a:gd name="connsiteX7" fmla="*/ 34233 w 3755903"/>
              <a:gd name="connsiteY7" fmla="*/ 1633447 h 3729114"/>
              <a:gd name="connsiteX8" fmla="*/ 540095 w 3755903"/>
              <a:gd name="connsiteY8" fmla="*/ 291475 h 3729114"/>
              <a:gd name="connsiteX9" fmla="*/ 1648788 w 3755903"/>
              <a:gd name="connsiteY9" fmla="*/ 0 h 3729114"/>
              <a:gd name="connsiteX10" fmla="*/ 2431108 w 3755903"/>
              <a:gd name="connsiteY10" fmla="*/ 50005 h 3729114"/>
              <a:gd name="connsiteX11" fmla="*/ 3025166 w 3755903"/>
              <a:gd name="connsiteY11" fmla="*/ 370369 h 3729114"/>
              <a:gd name="connsiteX12" fmla="*/ 3382862 w 3755903"/>
              <a:gd name="connsiteY12" fmla="*/ 1171254 h 3729114"/>
              <a:gd name="connsiteX13" fmla="*/ 3430454 w 3755903"/>
              <a:gd name="connsiteY13" fmla="*/ 2612424 h 3729114"/>
              <a:gd name="connsiteX14" fmla="*/ 3289663 w 3755903"/>
              <a:gd name="connsiteY14" fmla="*/ 2978484 h 3729114"/>
              <a:gd name="connsiteX15" fmla="*/ 3749352 w 3755903"/>
              <a:gd name="connsiteY15" fmla="*/ 3256428 h 3729114"/>
              <a:gd name="connsiteX0" fmla="*/ 3755903 w 3755903"/>
              <a:gd name="connsiteY0" fmla="*/ 3264410 h 3728881"/>
              <a:gd name="connsiteX1" fmla="*/ 3391649 w 3755903"/>
              <a:gd name="connsiteY1" fmla="*/ 3520134 h 3728881"/>
              <a:gd name="connsiteX2" fmla="*/ 2962922 w 3755903"/>
              <a:gd name="connsiteY2" fmla="*/ 3541149 h 3728881"/>
              <a:gd name="connsiteX3" fmla="*/ 2220372 w 3755903"/>
              <a:gd name="connsiteY3" fmla="*/ 3728717 h 3728881"/>
              <a:gd name="connsiteX4" fmla="*/ 1042147 w 3755903"/>
              <a:gd name="connsiteY4" fmla="*/ 3505319 h 3728881"/>
              <a:gd name="connsiteX5" fmla="*/ 261479 w 3755903"/>
              <a:gd name="connsiteY5" fmla="*/ 3050740 h 3728881"/>
              <a:gd name="connsiteX6" fmla="*/ 16216 w 3755903"/>
              <a:gd name="connsiteY6" fmla="*/ 2200752 h 3728881"/>
              <a:gd name="connsiteX7" fmla="*/ 34233 w 3755903"/>
              <a:gd name="connsiteY7" fmla="*/ 1633447 h 3728881"/>
              <a:gd name="connsiteX8" fmla="*/ 540095 w 3755903"/>
              <a:gd name="connsiteY8" fmla="*/ 291475 h 3728881"/>
              <a:gd name="connsiteX9" fmla="*/ 1648788 w 3755903"/>
              <a:gd name="connsiteY9" fmla="*/ 0 h 3728881"/>
              <a:gd name="connsiteX10" fmla="*/ 2431108 w 3755903"/>
              <a:gd name="connsiteY10" fmla="*/ 50005 h 3728881"/>
              <a:gd name="connsiteX11" fmla="*/ 3025166 w 3755903"/>
              <a:gd name="connsiteY11" fmla="*/ 370369 h 3728881"/>
              <a:gd name="connsiteX12" fmla="*/ 3382862 w 3755903"/>
              <a:gd name="connsiteY12" fmla="*/ 1171254 h 3728881"/>
              <a:gd name="connsiteX13" fmla="*/ 3430454 w 3755903"/>
              <a:gd name="connsiteY13" fmla="*/ 2612424 h 3728881"/>
              <a:gd name="connsiteX14" fmla="*/ 3289663 w 3755903"/>
              <a:gd name="connsiteY14" fmla="*/ 2978484 h 3728881"/>
              <a:gd name="connsiteX15" fmla="*/ 3749352 w 3755903"/>
              <a:gd name="connsiteY15" fmla="*/ 3256428 h 3728881"/>
              <a:gd name="connsiteX0" fmla="*/ 3755903 w 3755903"/>
              <a:gd name="connsiteY0" fmla="*/ 3264410 h 3728816"/>
              <a:gd name="connsiteX1" fmla="*/ 3391649 w 3755903"/>
              <a:gd name="connsiteY1" fmla="*/ 3520134 h 3728816"/>
              <a:gd name="connsiteX2" fmla="*/ 2962922 w 3755903"/>
              <a:gd name="connsiteY2" fmla="*/ 3541149 h 3728816"/>
              <a:gd name="connsiteX3" fmla="*/ 2220372 w 3755903"/>
              <a:gd name="connsiteY3" fmla="*/ 3728717 h 3728816"/>
              <a:gd name="connsiteX4" fmla="*/ 1039530 w 3755903"/>
              <a:gd name="connsiteY4" fmla="*/ 3558566 h 3728816"/>
              <a:gd name="connsiteX5" fmla="*/ 261479 w 3755903"/>
              <a:gd name="connsiteY5" fmla="*/ 3050740 h 3728816"/>
              <a:gd name="connsiteX6" fmla="*/ 16216 w 3755903"/>
              <a:gd name="connsiteY6" fmla="*/ 2200752 h 3728816"/>
              <a:gd name="connsiteX7" fmla="*/ 34233 w 3755903"/>
              <a:gd name="connsiteY7" fmla="*/ 1633447 h 3728816"/>
              <a:gd name="connsiteX8" fmla="*/ 540095 w 3755903"/>
              <a:gd name="connsiteY8" fmla="*/ 291475 h 3728816"/>
              <a:gd name="connsiteX9" fmla="*/ 1648788 w 3755903"/>
              <a:gd name="connsiteY9" fmla="*/ 0 h 3728816"/>
              <a:gd name="connsiteX10" fmla="*/ 2431108 w 3755903"/>
              <a:gd name="connsiteY10" fmla="*/ 50005 h 3728816"/>
              <a:gd name="connsiteX11" fmla="*/ 3025166 w 3755903"/>
              <a:gd name="connsiteY11" fmla="*/ 370369 h 3728816"/>
              <a:gd name="connsiteX12" fmla="*/ 3382862 w 3755903"/>
              <a:gd name="connsiteY12" fmla="*/ 1171254 h 3728816"/>
              <a:gd name="connsiteX13" fmla="*/ 3430454 w 3755903"/>
              <a:gd name="connsiteY13" fmla="*/ 2612424 h 3728816"/>
              <a:gd name="connsiteX14" fmla="*/ 3289663 w 3755903"/>
              <a:gd name="connsiteY14" fmla="*/ 2978484 h 3728816"/>
              <a:gd name="connsiteX15" fmla="*/ 3749352 w 3755903"/>
              <a:gd name="connsiteY15" fmla="*/ 3256428 h 3728816"/>
              <a:gd name="connsiteX0" fmla="*/ 3750266 w 3750266"/>
              <a:gd name="connsiteY0" fmla="*/ 3264410 h 3728817"/>
              <a:gd name="connsiteX1" fmla="*/ 3386012 w 3750266"/>
              <a:gd name="connsiteY1" fmla="*/ 3520134 h 3728817"/>
              <a:gd name="connsiteX2" fmla="*/ 2957285 w 3750266"/>
              <a:gd name="connsiteY2" fmla="*/ 3541149 h 3728817"/>
              <a:gd name="connsiteX3" fmla="*/ 2214735 w 3750266"/>
              <a:gd name="connsiteY3" fmla="*/ 3728717 h 3728817"/>
              <a:gd name="connsiteX4" fmla="*/ 1033893 w 3750266"/>
              <a:gd name="connsiteY4" fmla="*/ 3558566 h 3728817"/>
              <a:gd name="connsiteX5" fmla="*/ 255842 w 3750266"/>
              <a:gd name="connsiteY5" fmla="*/ 3050740 h 3728817"/>
              <a:gd name="connsiteX6" fmla="*/ 18139 w 3750266"/>
              <a:gd name="connsiteY6" fmla="*/ 2281973 h 3728817"/>
              <a:gd name="connsiteX7" fmla="*/ 28596 w 3750266"/>
              <a:gd name="connsiteY7" fmla="*/ 1633447 h 3728817"/>
              <a:gd name="connsiteX8" fmla="*/ 534458 w 3750266"/>
              <a:gd name="connsiteY8" fmla="*/ 291475 h 3728817"/>
              <a:gd name="connsiteX9" fmla="*/ 1643151 w 3750266"/>
              <a:gd name="connsiteY9" fmla="*/ 0 h 3728817"/>
              <a:gd name="connsiteX10" fmla="*/ 2425471 w 3750266"/>
              <a:gd name="connsiteY10" fmla="*/ 50005 h 3728817"/>
              <a:gd name="connsiteX11" fmla="*/ 3019529 w 3750266"/>
              <a:gd name="connsiteY11" fmla="*/ 370369 h 3728817"/>
              <a:gd name="connsiteX12" fmla="*/ 3377225 w 3750266"/>
              <a:gd name="connsiteY12" fmla="*/ 1171254 h 3728817"/>
              <a:gd name="connsiteX13" fmla="*/ 3424817 w 3750266"/>
              <a:gd name="connsiteY13" fmla="*/ 2612424 h 3728817"/>
              <a:gd name="connsiteX14" fmla="*/ 3284026 w 3750266"/>
              <a:gd name="connsiteY14" fmla="*/ 2978484 h 3728817"/>
              <a:gd name="connsiteX15" fmla="*/ 3743715 w 3750266"/>
              <a:gd name="connsiteY15" fmla="*/ 3256428 h 3728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750266" h="3728817">
                <a:moveTo>
                  <a:pt x="3750266" y="3264410"/>
                </a:moveTo>
                <a:cubicBezTo>
                  <a:pt x="3737566" y="3279227"/>
                  <a:pt x="3518175" y="3474011"/>
                  <a:pt x="3386012" y="3520134"/>
                </a:cubicBezTo>
                <a:cubicBezTo>
                  <a:pt x="3253849" y="3566257"/>
                  <a:pt x="3152498" y="3506385"/>
                  <a:pt x="2957285" y="3541149"/>
                </a:cubicBezTo>
                <a:cubicBezTo>
                  <a:pt x="2762072" y="3575913"/>
                  <a:pt x="2535300" y="3725814"/>
                  <a:pt x="2214735" y="3728717"/>
                </a:cubicBezTo>
                <a:cubicBezTo>
                  <a:pt x="1894170" y="3731620"/>
                  <a:pt x="1360375" y="3671562"/>
                  <a:pt x="1033893" y="3558566"/>
                </a:cubicBezTo>
                <a:cubicBezTo>
                  <a:pt x="707411" y="3445570"/>
                  <a:pt x="425134" y="3263505"/>
                  <a:pt x="255842" y="3050740"/>
                </a:cubicBezTo>
                <a:cubicBezTo>
                  <a:pt x="86550" y="2837975"/>
                  <a:pt x="56013" y="2518188"/>
                  <a:pt x="18139" y="2281973"/>
                </a:cubicBezTo>
                <a:cubicBezTo>
                  <a:pt x="-19735" y="2045758"/>
                  <a:pt x="10668" y="1759550"/>
                  <a:pt x="28596" y="1633447"/>
                </a:cubicBezTo>
                <a:cubicBezTo>
                  <a:pt x="109920" y="1087868"/>
                  <a:pt x="265366" y="563716"/>
                  <a:pt x="534458" y="291475"/>
                </a:cubicBezTo>
                <a:cubicBezTo>
                  <a:pt x="803551" y="19234"/>
                  <a:pt x="1289344" y="6827"/>
                  <a:pt x="1643151" y="0"/>
                </a:cubicBezTo>
                <a:cubicBezTo>
                  <a:pt x="1856511" y="5080"/>
                  <a:pt x="2196075" y="-11723"/>
                  <a:pt x="2425471" y="50005"/>
                </a:cubicBezTo>
                <a:cubicBezTo>
                  <a:pt x="2654867" y="111733"/>
                  <a:pt x="2860903" y="183494"/>
                  <a:pt x="3019529" y="370369"/>
                </a:cubicBezTo>
                <a:cubicBezTo>
                  <a:pt x="3178155" y="557244"/>
                  <a:pt x="3309677" y="797578"/>
                  <a:pt x="3377225" y="1171254"/>
                </a:cubicBezTo>
                <a:cubicBezTo>
                  <a:pt x="3444773" y="1544930"/>
                  <a:pt x="3548826" y="1984764"/>
                  <a:pt x="3424817" y="2612424"/>
                </a:cubicBezTo>
                <a:cubicBezTo>
                  <a:pt x="3389203" y="2718531"/>
                  <a:pt x="3367291" y="2865644"/>
                  <a:pt x="3284026" y="2978484"/>
                </a:cubicBezTo>
                <a:cubicBezTo>
                  <a:pt x="3298252" y="3020691"/>
                  <a:pt x="3403215" y="3263535"/>
                  <a:pt x="3743715" y="325642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DA504-4E60-3F1F-1FDA-811A79B45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1" y="750899"/>
            <a:ext cx="3288851" cy="2046090"/>
          </a:xfrm>
        </p:spPr>
        <p:txBody>
          <a:bodyPr>
            <a:normAutofit/>
          </a:bodyPr>
          <a:lstStyle/>
          <a:p>
            <a:pPr algn="ctr"/>
            <a:r>
              <a:rPr lang="en-GB" b="0" dirty="0">
                <a:ea typeface="+mj-lt"/>
                <a:cs typeface="+mj-lt"/>
              </a:rPr>
              <a:t>Defining Values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13203-B815-F350-1005-87DFA4789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15" y="3375348"/>
            <a:ext cx="3338285" cy="294016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GB" b="0" dirty="0">
                <a:ea typeface="+mn-lt"/>
                <a:cs typeface="+mn-lt"/>
              </a:rPr>
              <a:t>Values - fundamental beliefs guiding behaviour and decisions</a:t>
            </a:r>
            <a:endParaRPr lang="en-US">
              <a:ea typeface="+mn-lt"/>
              <a:cs typeface="+mn-lt"/>
            </a:endParaRPr>
          </a:p>
          <a:p>
            <a:pPr algn="ctr"/>
            <a:r>
              <a:rPr lang="en-GB" b="0" dirty="0"/>
              <a:t>Examples: </a:t>
            </a:r>
            <a:r>
              <a:rPr lang="en-GB" b="0" dirty="0">
                <a:ea typeface="+mn-lt"/>
                <a:cs typeface="+mn-lt"/>
              </a:rPr>
              <a:t>honesty, freedom, equality, respect</a:t>
            </a:r>
            <a:endParaRPr lang="en-GB" b="0"/>
          </a:p>
        </p:txBody>
      </p:sp>
    </p:spTree>
    <p:extLst>
      <p:ext uri="{BB962C8B-B14F-4D97-AF65-F5344CB8AC3E}">
        <p14:creationId xmlns:p14="http://schemas.microsoft.com/office/powerpoint/2010/main" val="101915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cture background">
            <a:extLst>
              <a:ext uri="{FF2B5EF4-FFF2-40B4-BE49-F238E27FC236}">
                <a16:creationId xmlns:a16="http://schemas.microsoft.com/office/drawing/2014/main" id="{F3B55DAF-2B68-095F-7F86-792EB38542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164218-8B77-73CA-3E73-72C56092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4100" b="0">
                <a:ea typeface="+mj-lt"/>
                <a:cs typeface="+mj-lt"/>
              </a:rPr>
              <a:t>Factors Influencing Value Changes</a:t>
            </a:r>
            <a:endParaRPr lang="en-US" sz="4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CEA34-BE66-C0A5-A591-C7A443C8C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ctr">
              <a:buFont typeface="Arial"/>
              <a:buChar char="•"/>
            </a:pPr>
            <a:r>
              <a:rPr lang="en-GB" b="0" dirty="0">
                <a:ea typeface="+mn-lt"/>
                <a:cs typeface="+mn-lt"/>
              </a:rPr>
              <a:t>Life experiences</a:t>
            </a:r>
            <a:endParaRPr lang="en-US">
              <a:ea typeface="+mn-lt"/>
              <a:cs typeface="+mn-lt"/>
            </a:endParaRPr>
          </a:p>
          <a:p>
            <a:pPr marL="457200" indent="-457200" algn="ctr">
              <a:buFont typeface="Arial"/>
              <a:buChar char="•"/>
            </a:pPr>
            <a:r>
              <a:rPr lang="en-GB" b="0" dirty="0">
                <a:ea typeface="+mn-lt"/>
                <a:cs typeface="+mn-lt"/>
              </a:rPr>
              <a:t>Education and knowledge</a:t>
            </a:r>
            <a:endParaRPr lang="en-US">
              <a:ea typeface="+mn-lt"/>
              <a:cs typeface="+mn-lt"/>
            </a:endParaRPr>
          </a:p>
          <a:p>
            <a:pPr marL="457200" indent="-457200" algn="ctr">
              <a:buFont typeface="Arial"/>
              <a:buChar char="•"/>
            </a:pPr>
            <a:r>
              <a:rPr lang="en-GB" b="0" dirty="0">
                <a:ea typeface="+mn-lt"/>
                <a:cs typeface="+mn-lt"/>
              </a:rPr>
              <a:t>Cultural and societal shifts</a:t>
            </a:r>
            <a:endParaRPr lang="en-US">
              <a:ea typeface="+mn-lt"/>
              <a:cs typeface="+mn-lt"/>
            </a:endParaRPr>
          </a:p>
          <a:p>
            <a:pPr marL="457200" indent="-457200" algn="ctr">
              <a:buFont typeface="Arial"/>
              <a:buChar char="•"/>
            </a:pPr>
            <a:r>
              <a:rPr lang="en-GB" b="0" dirty="0">
                <a:ea typeface="+mn-lt"/>
                <a:cs typeface="+mn-lt"/>
              </a:rPr>
              <a:t>Personal growth and maturity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5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4474318-9BA9-4C58-85CC-EAF141DDB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9ADBC609-A264-4706-8FCD-C3B072E7C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678838" y="1135438"/>
            <a:ext cx="4728955" cy="4602352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106903-70A8-A7D5-518B-F9062B3C5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84" y="1516649"/>
            <a:ext cx="3351113" cy="3824702"/>
          </a:xfrm>
        </p:spPr>
        <p:txBody>
          <a:bodyPr>
            <a:normAutofit/>
          </a:bodyPr>
          <a:lstStyle/>
          <a:p>
            <a:pPr algn="ctr"/>
            <a:r>
              <a:rPr lang="en-GB" b="0" dirty="0">
                <a:ea typeface="+mj-lt"/>
                <a:cs typeface="+mj-lt"/>
              </a:rPr>
              <a:t>Examples of Value Changes</a:t>
            </a:r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5F408001-0904-4508-B1EC-DE5E735F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722763" y="1079300"/>
            <a:ext cx="4728955" cy="4602352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196455 w 12114253"/>
              <a:gd name="connsiteY11" fmla="*/ 5908410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141474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236797 w 12114253"/>
              <a:gd name="connsiteY9" fmla="*/ 5927859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196455 w 12114253"/>
              <a:gd name="connsiteY11" fmla="*/ 5908410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92239 w 12114253"/>
              <a:gd name="connsiteY11" fmla="*/ 5912762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2638911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14253"/>
              <a:gd name="connsiteY0" fmla="*/ 0 h 6231011"/>
              <a:gd name="connsiteX1" fmla="*/ 304663 w 12114253"/>
              <a:gd name="connsiteY1" fmla="*/ 10761 h 6231011"/>
              <a:gd name="connsiteX2" fmla="*/ 0 w 12114253"/>
              <a:gd name="connsiteY2" fmla="*/ 47942 h 6231011"/>
              <a:gd name="connsiteX3" fmla="*/ 0 w 12114253"/>
              <a:gd name="connsiteY3" fmla="*/ 909146 h 6231011"/>
              <a:gd name="connsiteX4" fmla="*/ 4597 w 12114253"/>
              <a:gd name="connsiteY4" fmla="*/ 909146 h 6231011"/>
              <a:gd name="connsiteX5" fmla="*/ 88972 w 12114253"/>
              <a:gd name="connsiteY5" fmla="*/ 3523848 h 6231011"/>
              <a:gd name="connsiteX6" fmla="*/ 148480 w 12114253"/>
              <a:gd name="connsiteY6" fmla="*/ 5930841 h 6231011"/>
              <a:gd name="connsiteX7" fmla="*/ 3319168 w 12114253"/>
              <a:gd name="connsiteY7" fmla="*/ 5933377 h 6231011"/>
              <a:gd name="connsiteX8" fmla="*/ 4308929 w 12114253"/>
              <a:gd name="connsiteY8" fmla="*/ 5926717 h 6231011"/>
              <a:gd name="connsiteX9" fmla="*/ 5308288 w 12114253"/>
              <a:gd name="connsiteY9" fmla="*/ 5937810 h 6231011"/>
              <a:gd name="connsiteX10" fmla="*/ 5707509 w 12114253"/>
              <a:gd name="connsiteY10" fmla="*/ 6231011 h 6231011"/>
              <a:gd name="connsiteX11" fmla="*/ 6071394 w 12114253"/>
              <a:gd name="connsiteY11" fmla="*/ 5917114 h 6231011"/>
              <a:gd name="connsiteX12" fmla="*/ 9098386 w 12114253"/>
              <a:gd name="connsiteY12" fmla="*/ 5911624 h 6231011"/>
              <a:gd name="connsiteX13" fmla="*/ 10007288 w 12114253"/>
              <a:gd name="connsiteY13" fmla="*/ 5914499 h 6231011"/>
              <a:gd name="connsiteX14" fmla="*/ 10927227 w 12114253"/>
              <a:gd name="connsiteY14" fmla="*/ 5922366 h 6231011"/>
              <a:gd name="connsiteX15" fmla="*/ 12085310 w 12114253"/>
              <a:gd name="connsiteY15" fmla="*/ 5921320 h 6231011"/>
              <a:gd name="connsiteX16" fmla="*/ 12063456 w 12114253"/>
              <a:gd name="connsiteY16" fmla="*/ 2621674 h 6231011"/>
              <a:gd name="connsiteX17" fmla="*/ 12054104 w 12114253"/>
              <a:gd name="connsiteY17" fmla="*/ 176313 h 6231011"/>
              <a:gd name="connsiteX18" fmla="*/ 11289537 w 12114253"/>
              <a:gd name="connsiteY18" fmla="*/ 107615 h 6231011"/>
              <a:gd name="connsiteX19" fmla="*/ 10259313 w 12114253"/>
              <a:gd name="connsiteY19" fmla="*/ 101059 h 6231011"/>
              <a:gd name="connsiteX20" fmla="*/ 7599878 w 12114253"/>
              <a:gd name="connsiteY20" fmla="*/ 75910 h 6231011"/>
              <a:gd name="connsiteX21" fmla="*/ 1892744 w 12114253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07348"/>
              <a:gd name="connsiteY0" fmla="*/ 0 h 6231011"/>
              <a:gd name="connsiteX1" fmla="*/ 304663 w 12107348"/>
              <a:gd name="connsiteY1" fmla="*/ 10761 h 6231011"/>
              <a:gd name="connsiteX2" fmla="*/ 0 w 12107348"/>
              <a:gd name="connsiteY2" fmla="*/ 47942 h 6231011"/>
              <a:gd name="connsiteX3" fmla="*/ 0 w 12107348"/>
              <a:gd name="connsiteY3" fmla="*/ 909146 h 6231011"/>
              <a:gd name="connsiteX4" fmla="*/ 4597 w 12107348"/>
              <a:gd name="connsiteY4" fmla="*/ 909146 h 6231011"/>
              <a:gd name="connsiteX5" fmla="*/ 88972 w 12107348"/>
              <a:gd name="connsiteY5" fmla="*/ 3523848 h 6231011"/>
              <a:gd name="connsiteX6" fmla="*/ 148480 w 12107348"/>
              <a:gd name="connsiteY6" fmla="*/ 5930841 h 6231011"/>
              <a:gd name="connsiteX7" fmla="*/ 3319168 w 12107348"/>
              <a:gd name="connsiteY7" fmla="*/ 5933377 h 6231011"/>
              <a:gd name="connsiteX8" fmla="*/ 4308929 w 12107348"/>
              <a:gd name="connsiteY8" fmla="*/ 5926717 h 6231011"/>
              <a:gd name="connsiteX9" fmla="*/ 5308288 w 12107348"/>
              <a:gd name="connsiteY9" fmla="*/ 5937810 h 6231011"/>
              <a:gd name="connsiteX10" fmla="*/ 5707509 w 12107348"/>
              <a:gd name="connsiteY10" fmla="*/ 6231011 h 6231011"/>
              <a:gd name="connsiteX11" fmla="*/ 6071394 w 12107348"/>
              <a:gd name="connsiteY11" fmla="*/ 5917114 h 6231011"/>
              <a:gd name="connsiteX12" fmla="*/ 9098386 w 12107348"/>
              <a:gd name="connsiteY12" fmla="*/ 5911624 h 6231011"/>
              <a:gd name="connsiteX13" fmla="*/ 10007288 w 12107348"/>
              <a:gd name="connsiteY13" fmla="*/ 5914499 h 6231011"/>
              <a:gd name="connsiteX14" fmla="*/ 10927227 w 12107348"/>
              <a:gd name="connsiteY14" fmla="*/ 5922366 h 6231011"/>
              <a:gd name="connsiteX15" fmla="*/ 12085310 w 12107348"/>
              <a:gd name="connsiteY15" fmla="*/ 5921320 h 6231011"/>
              <a:gd name="connsiteX16" fmla="*/ 12063456 w 12107348"/>
              <a:gd name="connsiteY16" fmla="*/ 2621674 h 6231011"/>
              <a:gd name="connsiteX17" fmla="*/ 12054104 w 12107348"/>
              <a:gd name="connsiteY17" fmla="*/ 176313 h 6231011"/>
              <a:gd name="connsiteX18" fmla="*/ 11289537 w 12107348"/>
              <a:gd name="connsiteY18" fmla="*/ 107615 h 6231011"/>
              <a:gd name="connsiteX19" fmla="*/ 10259313 w 12107348"/>
              <a:gd name="connsiteY19" fmla="*/ 101059 h 6231011"/>
              <a:gd name="connsiteX20" fmla="*/ 7599878 w 12107348"/>
              <a:gd name="connsiteY20" fmla="*/ 75910 h 6231011"/>
              <a:gd name="connsiteX21" fmla="*/ 1892744 w 12107348"/>
              <a:gd name="connsiteY21" fmla="*/ 0 h 6231011"/>
              <a:gd name="connsiteX0" fmla="*/ 1892744 w 12113512"/>
              <a:gd name="connsiteY0" fmla="*/ 25991 h 6257002"/>
              <a:gd name="connsiteX1" fmla="*/ 304663 w 12113512"/>
              <a:gd name="connsiteY1" fmla="*/ 36752 h 6257002"/>
              <a:gd name="connsiteX2" fmla="*/ 0 w 12113512"/>
              <a:gd name="connsiteY2" fmla="*/ 73933 h 6257002"/>
              <a:gd name="connsiteX3" fmla="*/ 0 w 12113512"/>
              <a:gd name="connsiteY3" fmla="*/ 935137 h 6257002"/>
              <a:gd name="connsiteX4" fmla="*/ 4597 w 12113512"/>
              <a:gd name="connsiteY4" fmla="*/ 935137 h 6257002"/>
              <a:gd name="connsiteX5" fmla="*/ 88972 w 12113512"/>
              <a:gd name="connsiteY5" fmla="*/ 3549839 h 6257002"/>
              <a:gd name="connsiteX6" fmla="*/ 148480 w 12113512"/>
              <a:gd name="connsiteY6" fmla="*/ 5956832 h 6257002"/>
              <a:gd name="connsiteX7" fmla="*/ 3319168 w 12113512"/>
              <a:gd name="connsiteY7" fmla="*/ 5959368 h 6257002"/>
              <a:gd name="connsiteX8" fmla="*/ 4308929 w 12113512"/>
              <a:gd name="connsiteY8" fmla="*/ 5952708 h 6257002"/>
              <a:gd name="connsiteX9" fmla="*/ 5308288 w 12113512"/>
              <a:gd name="connsiteY9" fmla="*/ 5963801 h 6257002"/>
              <a:gd name="connsiteX10" fmla="*/ 5707509 w 12113512"/>
              <a:gd name="connsiteY10" fmla="*/ 6257002 h 6257002"/>
              <a:gd name="connsiteX11" fmla="*/ 6071394 w 12113512"/>
              <a:gd name="connsiteY11" fmla="*/ 5943105 h 6257002"/>
              <a:gd name="connsiteX12" fmla="*/ 9098386 w 12113512"/>
              <a:gd name="connsiteY12" fmla="*/ 5937615 h 6257002"/>
              <a:gd name="connsiteX13" fmla="*/ 10007288 w 12113512"/>
              <a:gd name="connsiteY13" fmla="*/ 5940490 h 6257002"/>
              <a:gd name="connsiteX14" fmla="*/ 10927227 w 12113512"/>
              <a:gd name="connsiteY14" fmla="*/ 5948357 h 6257002"/>
              <a:gd name="connsiteX15" fmla="*/ 12085310 w 12113512"/>
              <a:gd name="connsiteY15" fmla="*/ 5947311 h 6257002"/>
              <a:gd name="connsiteX16" fmla="*/ 12063456 w 12113512"/>
              <a:gd name="connsiteY16" fmla="*/ 2647665 h 6257002"/>
              <a:gd name="connsiteX17" fmla="*/ 12054104 w 12113512"/>
              <a:gd name="connsiteY17" fmla="*/ 202304 h 6257002"/>
              <a:gd name="connsiteX18" fmla="*/ 11486459 w 12113512"/>
              <a:gd name="connsiteY18" fmla="*/ 141081 h 6257002"/>
              <a:gd name="connsiteX19" fmla="*/ 10259313 w 12113512"/>
              <a:gd name="connsiteY19" fmla="*/ 127050 h 6257002"/>
              <a:gd name="connsiteX20" fmla="*/ 7599878 w 12113512"/>
              <a:gd name="connsiteY20" fmla="*/ 101901 h 6257002"/>
              <a:gd name="connsiteX21" fmla="*/ 1892744 w 12113512"/>
              <a:gd name="connsiteY21" fmla="*/ 25991 h 6257002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59313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1892744 w 12117505"/>
              <a:gd name="connsiteY0" fmla="*/ 0 h 6231011"/>
              <a:gd name="connsiteX1" fmla="*/ 304663 w 12117505"/>
              <a:gd name="connsiteY1" fmla="*/ 10761 h 6231011"/>
              <a:gd name="connsiteX2" fmla="*/ 0 w 12117505"/>
              <a:gd name="connsiteY2" fmla="*/ 47942 h 6231011"/>
              <a:gd name="connsiteX3" fmla="*/ 0 w 12117505"/>
              <a:gd name="connsiteY3" fmla="*/ 909146 h 6231011"/>
              <a:gd name="connsiteX4" fmla="*/ 4597 w 12117505"/>
              <a:gd name="connsiteY4" fmla="*/ 909146 h 6231011"/>
              <a:gd name="connsiteX5" fmla="*/ 88972 w 12117505"/>
              <a:gd name="connsiteY5" fmla="*/ 3523848 h 6231011"/>
              <a:gd name="connsiteX6" fmla="*/ 148480 w 12117505"/>
              <a:gd name="connsiteY6" fmla="*/ 5930841 h 6231011"/>
              <a:gd name="connsiteX7" fmla="*/ 3319168 w 12117505"/>
              <a:gd name="connsiteY7" fmla="*/ 5933377 h 6231011"/>
              <a:gd name="connsiteX8" fmla="*/ 4308929 w 12117505"/>
              <a:gd name="connsiteY8" fmla="*/ 5926717 h 6231011"/>
              <a:gd name="connsiteX9" fmla="*/ 5308288 w 12117505"/>
              <a:gd name="connsiteY9" fmla="*/ 5937810 h 6231011"/>
              <a:gd name="connsiteX10" fmla="*/ 5707509 w 12117505"/>
              <a:gd name="connsiteY10" fmla="*/ 6231011 h 6231011"/>
              <a:gd name="connsiteX11" fmla="*/ 6071394 w 12117505"/>
              <a:gd name="connsiteY11" fmla="*/ 5917114 h 6231011"/>
              <a:gd name="connsiteX12" fmla="*/ 9098386 w 12117505"/>
              <a:gd name="connsiteY12" fmla="*/ 5911624 h 6231011"/>
              <a:gd name="connsiteX13" fmla="*/ 10007288 w 12117505"/>
              <a:gd name="connsiteY13" fmla="*/ 5914499 h 6231011"/>
              <a:gd name="connsiteX14" fmla="*/ 10927227 w 12117505"/>
              <a:gd name="connsiteY14" fmla="*/ 5922366 h 6231011"/>
              <a:gd name="connsiteX15" fmla="*/ 12085310 w 12117505"/>
              <a:gd name="connsiteY15" fmla="*/ 5921320 h 6231011"/>
              <a:gd name="connsiteX16" fmla="*/ 12063456 w 12117505"/>
              <a:gd name="connsiteY16" fmla="*/ 2621674 h 6231011"/>
              <a:gd name="connsiteX17" fmla="*/ 12054104 w 12117505"/>
              <a:gd name="connsiteY17" fmla="*/ 176313 h 6231011"/>
              <a:gd name="connsiteX18" fmla="*/ 11486459 w 12117505"/>
              <a:gd name="connsiteY18" fmla="*/ 115090 h 6231011"/>
              <a:gd name="connsiteX19" fmla="*/ 10223511 w 12117505"/>
              <a:gd name="connsiteY19" fmla="*/ 101059 h 6231011"/>
              <a:gd name="connsiteX20" fmla="*/ 7599878 w 12117505"/>
              <a:gd name="connsiteY20" fmla="*/ 75910 h 6231011"/>
              <a:gd name="connsiteX21" fmla="*/ 1892744 w 12117505"/>
              <a:gd name="connsiteY21" fmla="*/ 0 h 6231011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37181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19141 h 6220250"/>
              <a:gd name="connsiteX1" fmla="*/ 304663 w 12117505"/>
              <a:gd name="connsiteY1" fmla="*/ 0 h 6220250"/>
              <a:gd name="connsiteX2" fmla="*/ 0 w 12117505"/>
              <a:gd name="connsiteY2" fmla="*/ 140095 h 6220250"/>
              <a:gd name="connsiteX3" fmla="*/ 0 w 12117505"/>
              <a:gd name="connsiteY3" fmla="*/ 898385 h 6220250"/>
              <a:gd name="connsiteX4" fmla="*/ 4597 w 12117505"/>
              <a:gd name="connsiteY4" fmla="*/ 898385 h 6220250"/>
              <a:gd name="connsiteX5" fmla="*/ 88972 w 12117505"/>
              <a:gd name="connsiteY5" fmla="*/ 3513087 h 6220250"/>
              <a:gd name="connsiteX6" fmla="*/ 148480 w 12117505"/>
              <a:gd name="connsiteY6" fmla="*/ 5920080 h 6220250"/>
              <a:gd name="connsiteX7" fmla="*/ 3319168 w 12117505"/>
              <a:gd name="connsiteY7" fmla="*/ 5922616 h 6220250"/>
              <a:gd name="connsiteX8" fmla="*/ 4308929 w 12117505"/>
              <a:gd name="connsiteY8" fmla="*/ 5915956 h 6220250"/>
              <a:gd name="connsiteX9" fmla="*/ 5308288 w 12117505"/>
              <a:gd name="connsiteY9" fmla="*/ 5927049 h 6220250"/>
              <a:gd name="connsiteX10" fmla="*/ 5707509 w 12117505"/>
              <a:gd name="connsiteY10" fmla="*/ 6220250 h 6220250"/>
              <a:gd name="connsiteX11" fmla="*/ 6071394 w 12117505"/>
              <a:gd name="connsiteY11" fmla="*/ 5906353 h 6220250"/>
              <a:gd name="connsiteX12" fmla="*/ 9098386 w 12117505"/>
              <a:gd name="connsiteY12" fmla="*/ 5900863 h 6220250"/>
              <a:gd name="connsiteX13" fmla="*/ 10007288 w 12117505"/>
              <a:gd name="connsiteY13" fmla="*/ 5903738 h 6220250"/>
              <a:gd name="connsiteX14" fmla="*/ 10927227 w 12117505"/>
              <a:gd name="connsiteY14" fmla="*/ 5911605 h 6220250"/>
              <a:gd name="connsiteX15" fmla="*/ 12085310 w 12117505"/>
              <a:gd name="connsiteY15" fmla="*/ 5910559 h 6220250"/>
              <a:gd name="connsiteX16" fmla="*/ 12063456 w 12117505"/>
              <a:gd name="connsiteY16" fmla="*/ 2610913 h 6220250"/>
              <a:gd name="connsiteX17" fmla="*/ 12054104 w 12117505"/>
              <a:gd name="connsiteY17" fmla="*/ 165552 h 6220250"/>
              <a:gd name="connsiteX18" fmla="*/ 11486459 w 12117505"/>
              <a:gd name="connsiteY18" fmla="*/ 104329 h 6220250"/>
              <a:gd name="connsiteX19" fmla="*/ 10223511 w 12117505"/>
              <a:gd name="connsiteY19" fmla="*/ 90298 h 6220250"/>
              <a:gd name="connsiteX20" fmla="*/ 7599878 w 12117505"/>
              <a:gd name="connsiteY20" fmla="*/ 65149 h 6220250"/>
              <a:gd name="connsiteX21" fmla="*/ 2161267 w 12117505"/>
              <a:gd name="connsiteY21" fmla="*/ 19141 h 6220250"/>
              <a:gd name="connsiteX0" fmla="*/ 2161267 w 12117505"/>
              <a:gd name="connsiteY0" fmla="*/ 0 h 6201109"/>
              <a:gd name="connsiteX1" fmla="*/ 705111 w 12117505"/>
              <a:gd name="connsiteY1" fmla="*/ 15164 h 6201109"/>
              <a:gd name="connsiteX2" fmla="*/ 0 w 12117505"/>
              <a:gd name="connsiteY2" fmla="*/ 120954 h 6201109"/>
              <a:gd name="connsiteX3" fmla="*/ 0 w 12117505"/>
              <a:gd name="connsiteY3" fmla="*/ 879244 h 6201109"/>
              <a:gd name="connsiteX4" fmla="*/ 4597 w 12117505"/>
              <a:gd name="connsiteY4" fmla="*/ 879244 h 6201109"/>
              <a:gd name="connsiteX5" fmla="*/ 88972 w 12117505"/>
              <a:gd name="connsiteY5" fmla="*/ 3493946 h 6201109"/>
              <a:gd name="connsiteX6" fmla="*/ 148480 w 12117505"/>
              <a:gd name="connsiteY6" fmla="*/ 5900939 h 6201109"/>
              <a:gd name="connsiteX7" fmla="*/ 3319168 w 12117505"/>
              <a:gd name="connsiteY7" fmla="*/ 5903475 h 6201109"/>
              <a:gd name="connsiteX8" fmla="*/ 4308929 w 12117505"/>
              <a:gd name="connsiteY8" fmla="*/ 5896815 h 6201109"/>
              <a:gd name="connsiteX9" fmla="*/ 5308288 w 12117505"/>
              <a:gd name="connsiteY9" fmla="*/ 5907908 h 6201109"/>
              <a:gd name="connsiteX10" fmla="*/ 5707509 w 12117505"/>
              <a:gd name="connsiteY10" fmla="*/ 6201109 h 6201109"/>
              <a:gd name="connsiteX11" fmla="*/ 6071394 w 12117505"/>
              <a:gd name="connsiteY11" fmla="*/ 5887212 h 6201109"/>
              <a:gd name="connsiteX12" fmla="*/ 9098386 w 12117505"/>
              <a:gd name="connsiteY12" fmla="*/ 5881722 h 6201109"/>
              <a:gd name="connsiteX13" fmla="*/ 10007288 w 12117505"/>
              <a:gd name="connsiteY13" fmla="*/ 5884597 h 6201109"/>
              <a:gd name="connsiteX14" fmla="*/ 10927227 w 12117505"/>
              <a:gd name="connsiteY14" fmla="*/ 5892464 h 6201109"/>
              <a:gd name="connsiteX15" fmla="*/ 12085310 w 12117505"/>
              <a:gd name="connsiteY15" fmla="*/ 5891418 h 6201109"/>
              <a:gd name="connsiteX16" fmla="*/ 12063456 w 12117505"/>
              <a:gd name="connsiteY16" fmla="*/ 2591772 h 6201109"/>
              <a:gd name="connsiteX17" fmla="*/ 12054104 w 12117505"/>
              <a:gd name="connsiteY17" fmla="*/ 146411 h 6201109"/>
              <a:gd name="connsiteX18" fmla="*/ 11486459 w 12117505"/>
              <a:gd name="connsiteY18" fmla="*/ 85188 h 6201109"/>
              <a:gd name="connsiteX19" fmla="*/ 10223511 w 12117505"/>
              <a:gd name="connsiteY19" fmla="*/ 71157 h 6201109"/>
              <a:gd name="connsiteX20" fmla="*/ 7599878 w 12117505"/>
              <a:gd name="connsiteY20" fmla="*/ 46008 h 6201109"/>
              <a:gd name="connsiteX21" fmla="*/ 2161267 w 12117505"/>
              <a:gd name="connsiteY21" fmla="*/ 0 h 6201109"/>
              <a:gd name="connsiteX0" fmla="*/ 2695196 w 12117505"/>
              <a:gd name="connsiteY0" fmla="*/ 36292 h 6185945"/>
              <a:gd name="connsiteX1" fmla="*/ 705111 w 12117505"/>
              <a:gd name="connsiteY1" fmla="*/ 0 h 6185945"/>
              <a:gd name="connsiteX2" fmla="*/ 0 w 12117505"/>
              <a:gd name="connsiteY2" fmla="*/ 105790 h 6185945"/>
              <a:gd name="connsiteX3" fmla="*/ 0 w 12117505"/>
              <a:gd name="connsiteY3" fmla="*/ 864080 h 6185945"/>
              <a:gd name="connsiteX4" fmla="*/ 4597 w 12117505"/>
              <a:gd name="connsiteY4" fmla="*/ 864080 h 6185945"/>
              <a:gd name="connsiteX5" fmla="*/ 88972 w 12117505"/>
              <a:gd name="connsiteY5" fmla="*/ 3478782 h 6185945"/>
              <a:gd name="connsiteX6" fmla="*/ 148480 w 12117505"/>
              <a:gd name="connsiteY6" fmla="*/ 5885775 h 6185945"/>
              <a:gd name="connsiteX7" fmla="*/ 3319168 w 12117505"/>
              <a:gd name="connsiteY7" fmla="*/ 5888311 h 6185945"/>
              <a:gd name="connsiteX8" fmla="*/ 4308929 w 12117505"/>
              <a:gd name="connsiteY8" fmla="*/ 5881651 h 6185945"/>
              <a:gd name="connsiteX9" fmla="*/ 5308288 w 12117505"/>
              <a:gd name="connsiteY9" fmla="*/ 5892744 h 6185945"/>
              <a:gd name="connsiteX10" fmla="*/ 5707509 w 12117505"/>
              <a:gd name="connsiteY10" fmla="*/ 6185945 h 6185945"/>
              <a:gd name="connsiteX11" fmla="*/ 6071394 w 12117505"/>
              <a:gd name="connsiteY11" fmla="*/ 5872048 h 6185945"/>
              <a:gd name="connsiteX12" fmla="*/ 9098386 w 12117505"/>
              <a:gd name="connsiteY12" fmla="*/ 5866558 h 6185945"/>
              <a:gd name="connsiteX13" fmla="*/ 10007288 w 12117505"/>
              <a:gd name="connsiteY13" fmla="*/ 5869433 h 6185945"/>
              <a:gd name="connsiteX14" fmla="*/ 10927227 w 12117505"/>
              <a:gd name="connsiteY14" fmla="*/ 5877300 h 6185945"/>
              <a:gd name="connsiteX15" fmla="*/ 12085310 w 12117505"/>
              <a:gd name="connsiteY15" fmla="*/ 5876254 h 6185945"/>
              <a:gd name="connsiteX16" fmla="*/ 12063456 w 12117505"/>
              <a:gd name="connsiteY16" fmla="*/ 2576608 h 6185945"/>
              <a:gd name="connsiteX17" fmla="*/ 12054104 w 12117505"/>
              <a:gd name="connsiteY17" fmla="*/ 131247 h 6185945"/>
              <a:gd name="connsiteX18" fmla="*/ 11486459 w 12117505"/>
              <a:gd name="connsiteY18" fmla="*/ 70024 h 6185945"/>
              <a:gd name="connsiteX19" fmla="*/ 10223511 w 12117505"/>
              <a:gd name="connsiteY19" fmla="*/ 55993 h 6185945"/>
              <a:gd name="connsiteX20" fmla="*/ 7599878 w 12117505"/>
              <a:gd name="connsiteY20" fmla="*/ 30844 h 6185945"/>
              <a:gd name="connsiteX21" fmla="*/ 2695196 w 12117505"/>
              <a:gd name="connsiteY21" fmla="*/ 36292 h 6185945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071394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155101"/>
              <a:gd name="connsiteX1" fmla="*/ 604999 w 12117505"/>
              <a:gd name="connsiteY1" fmla="*/ 37768 h 6155101"/>
              <a:gd name="connsiteX2" fmla="*/ 0 w 12117505"/>
              <a:gd name="connsiteY2" fmla="*/ 74946 h 6155101"/>
              <a:gd name="connsiteX3" fmla="*/ 0 w 12117505"/>
              <a:gd name="connsiteY3" fmla="*/ 833236 h 6155101"/>
              <a:gd name="connsiteX4" fmla="*/ 4597 w 12117505"/>
              <a:gd name="connsiteY4" fmla="*/ 833236 h 6155101"/>
              <a:gd name="connsiteX5" fmla="*/ 88972 w 12117505"/>
              <a:gd name="connsiteY5" fmla="*/ 3447938 h 6155101"/>
              <a:gd name="connsiteX6" fmla="*/ 148480 w 12117505"/>
              <a:gd name="connsiteY6" fmla="*/ 5854931 h 6155101"/>
              <a:gd name="connsiteX7" fmla="*/ 3319168 w 12117505"/>
              <a:gd name="connsiteY7" fmla="*/ 5857467 h 6155101"/>
              <a:gd name="connsiteX8" fmla="*/ 4308929 w 12117505"/>
              <a:gd name="connsiteY8" fmla="*/ 5850807 h 6155101"/>
              <a:gd name="connsiteX9" fmla="*/ 5308288 w 12117505"/>
              <a:gd name="connsiteY9" fmla="*/ 5861900 h 6155101"/>
              <a:gd name="connsiteX10" fmla="*/ 5707509 w 12117505"/>
              <a:gd name="connsiteY10" fmla="*/ 6155101 h 6155101"/>
              <a:gd name="connsiteX11" fmla="*/ 6254140 w 12117505"/>
              <a:gd name="connsiteY11" fmla="*/ 5841204 h 6155101"/>
              <a:gd name="connsiteX12" fmla="*/ 9098386 w 12117505"/>
              <a:gd name="connsiteY12" fmla="*/ 5835714 h 6155101"/>
              <a:gd name="connsiteX13" fmla="*/ 10007288 w 12117505"/>
              <a:gd name="connsiteY13" fmla="*/ 5838589 h 6155101"/>
              <a:gd name="connsiteX14" fmla="*/ 10927227 w 12117505"/>
              <a:gd name="connsiteY14" fmla="*/ 5846456 h 6155101"/>
              <a:gd name="connsiteX15" fmla="*/ 12085310 w 12117505"/>
              <a:gd name="connsiteY15" fmla="*/ 5845410 h 6155101"/>
              <a:gd name="connsiteX16" fmla="*/ 12063456 w 12117505"/>
              <a:gd name="connsiteY16" fmla="*/ 2545764 h 6155101"/>
              <a:gd name="connsiteX17" fmla="*/ 12054104 w 12117505"/>
              <a:gd name="connsiteY17" fmla="*/ 100403 h 6155101"/>
              <a:gd name="connsiteX18" fmla="*/ 11486459 w 12117505"/>
              <a:gd name="connsiteY18" fmla="*/ 39180 h 6155101"/>
              <a:gd name="connsiteX19" fmla="*/ 10223511 w 12117505"/>
              <a:gd name="connsiteY19" fmla="*/ 25149 h 6155101"/>
              <a:gd name="connsiteX20" fmla="*/ 7599878 w 12117505"/>
              <a:gd name="connsiteY20" fmla="*/ 0 h 6155101"/>
              <a:gd name="connsiteX21" fmla="*/ 2695196 w 12117505"/>
              <a:gd name="connsiteY21" fmla="*/ 5448 h 6155101"/>
              <a:gd name="connsiteX0" fmla="*/ 2695196 w 12117505"/>
              <a:gd name="connsiteY0" fmla="*/ 5448 h 6210525"/>
              <a:gd name="connsiteX1" fmla="*/ 604999 w 12117505"/>
              <a:gd name="connsiteY1" fmla="*/ 37768 h 6210525"/>
              <a:gd name="connsiteX2" fmla="*/ 0 w 12117505"/>
              <a:gd name="connsiteY2" fmla="*/ 74946 h 6210525"/>
              <a:gd name="connsiteX3" fmla="*/ 0 w 12117505"/>
              <a:gd name="connsiteY3" fmla="*/ 833236 h 6210525"/>
              <a:gd name="connsiteX4" fmla="*/ 4597 w 12117505"/>
              <a:gd name="connsiteY4" fmla="*/ 833236 h 6210525"/>
              <a:gd name="connsiteX5" fmla="*/ 88972 w 12117505"/>
              <a:gd name="connsiteY5" fmla="*/ 3447938 h 6210525"/>
              <a:gd name="connsiteX6" fmla="*/ 148480 w 12117505"/>
              <a:gd name="connsiteY6" fmla="*/ 5854931 h 6210525"/>
              <a:gd name="connsiteX7" fmla="*/ 3319168 w 12117505"/>
              <a:gd name="connsiteY7" fmla="*/ 5857467 h 6210525"/>
              <a:gd name="connsiteX8" fmla="*/ 4308929 w 12117505"/>
              <a:gd name="connsiteY8" fmla="*/ 5850807 h 6210525"/>
              <a:gd name="connsiteX9" fmla="*/ 5308288 w 12117505"/>
              <a:gd name="connsiteY9" fmla="*/ 5861900 h 6210525"/>
              <a:gd name="connsiteX10" fmla="*/ 5877202 w 12117505"/>
              <a:gd name="connsiteY10" fmla="*/ 6210525 h 6210525"/>
              <a:gd name="connsiteX11" fmla="*/ 6254140 w 12117505"/>
              <a:gd name="connsiteY11" fmla="*/ 5841204 h 6210525"/>
              <a:gd name="connsiteX12" fmla="*/ 9098386 w 12117505"/>
              <a:gd name="connsiteY12" fmla="*/ 5835714 h 6210525"/>
              <a:gd name="connsiteX13" fmla="*/ 10007288 w 12117505"/>
              <a:gd name="connsiteY13" fmla="*/ 5838589 h 6210525"/>
              <a:gd name="connsiteX14" fmla="*/ 10927227 w 12117505"/>
              <a:gd name="connsiteY14" fmla="*/ 5846456 h 6210525"/>
              <a:gd name="connsiteX15" fmla="*/ 12085310 w 12117505"/>
              <a:gd name="connsiteY15" fmla="*/ 5845410 h 6210525"/>
              <a:gd name="connsiteX16" fmla="*/ 12063456 w 12117505"/>
              <a:gd name="connsiteY16" fmla="*/ 2545764 h 6210525"/>
              <a:gd name="connsiteX17" fmla="*/ 12054104 w 12117505"/>
              <a:gd name="connsiteY17" fmla="*/ 100403 h 6210525"/>
              <a:gd name="connsiteX18" fmla="*/ 11486459 w 12117505"/>
              <a:gd name="connsiteY18" fmla="*/ 39180 h 6210525"/>
              <a:gd name="connsiteX19" fmla="*/ 10223511 w 12117505"/>
              <a:gd name="connsiteY19" fmla="*/ 25149 h 6210525"/>
              <a:gd name="connsiteX20" fmla="*/ 7599878 w 12117505"/>
              <a:gd name="connsiteY20" fmla="*/ 0 h 6210525"/>
              <a:gd name="connsiteX21" fmla="*/ 2695196 w 12117505"/>
              <a:gd name="connsiteY21" fmla="*/ 5448 h 6210525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254140 w 12117505"/>
              <a:gd name="connsiteY11" fmla="*/ 5841204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  <a:gd name="connsiteX0" fmla="*/ 2695196 w 12117505"/>
              <a:gd name="connsiteY0" fmla="*/ 5448 h 6259020"/>
              <a:gd name="connsiteX1" fmla="*/ 604999 w 12117505"/>
              <a:gd name="connsiteY1" fmla="*/ 37768 h 6259020"/>
              <a:gd name="connsiteX2" fmla="*/ 0 w 12117505"/>
              <a:gd name="connsiteY2" fmla="*/ 74946 h 6259020"/>
              <a:gd name="connsiteX3" fmla="*/ 0 w 12117505"/>
              <a:gd name="connsiteY3" fmla="*/ 833236 h 6259020"/>
              <a:gd name="connsiteX4" fmla="*/ 4597 w 12117505"/>
              <a:gd name="connsiteY4" fmla="*/ 833236 h 6259020"/>
              <a:gd name="connsiteX5" fmla="*/ 88972 w 12117505"/>
              <a:gd name="connsiteY5" fmla="*/ 3447938 h 6259020"/>
              <a:gd name="connsiteX6" fmla="*/ 148480 w 12117505"/>
              <a:gd name="connsiteY6" fmla="*/ 5854931 h 6259020"/>
              <a:gd name="connsiteX7" fmla="*/ 3319168 w 12117505"/>
              <a:gd name="connsiteY7" fmla="*/ 5857467 h 6259020"/>
              <a:gd name="connsiteX8" fmla="*/ 4308929 w 12117505"/>
              <a:gd name="connsiteY8" fmla="*/ 5850807 h 6259020"/>
              <a:gd name="connsiteX9" fmla="*/ 5308288 w 12117505"/>
              <a:gd name="connsiteY9" fmla="*/ 5861900 h 6259020"/>
              <a:gd name="connsiteX10" fmla="*/ 5903311 w 12117505"/>
              <a:gd name="connsiteY10" fmla="*/ 6259020 h 6259020"/>
              <a:gd name="connsiteX11" fmla="*/ 6358569 w 12117505"/>
              <a:gd name="connsiteY11" fmla="*/ 5841208 h 6259020"/>
              <a:gd name="connsiteX12" fmla="*/ 9098386 w 12117505"/>
              <a:gd name="connsiteY12" fmla="*/ 5835714 h 6259020"/>
              <a:gd name="connsiteX13" fmla="*/ 10007288 w 12117505"/>
              <a:gd name="connsiteY13" fmla="*/ 5838589 h 6259020"/>
              <a:gd name="connsiteX14" fmla="*/ 10927227 w 12117505"/>
              <a:gd name="connsiteY14" fmla="*/ 5846456 h 6259020"/>
              <a:gd name="connsiteX15" fmla="*/ 12085310 w 12117505"/>
              <a:gd name="connsiteY15" fmla="*/ 5845410 h 6259020"/>
              <a:gd name="connsiteX16" fmla="*/ 12063456 w 12117505"/>
              <a:gd name="connsiteY16" fmla="*/ 2545764 h 6259020"/>
              <a:gd name="connsiteX17" fmla="*/ 12054104 w 12117505"/>
              <a:gd name="connsiteY17" fmla="*/ 100403 h 6259020"/>
              <a:gd name="connsiteX18" fmla="*/ 11486459 w 12117505"/>
              <a:gd name="connsiteY18" fmla="*/ 39180 h 6259020"/>
              <a:gd name="connsiteX19" fmla="*/ 10223511 w 12117505"/>
              <a:gd name="connsiteY19" fmla="*/ 25149 h 6259020"/>
              <a:gd name="connsiteX20" fmla="*/ 7599878 w 12117505"/>
              <a:gd name="connsiteY20" fmla="*/ 0 h 6259020"/>
              <a:gd name="connsiteX21" fmla="*/ 2695196 w 12117505"/>
              <a:gd name="connsiteY21" fmla="*/ 5448 h 625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17505" h="6259020">
                <a:moveTo>
                  <a:pt x="2695196" y="5448"/>
                </a:moveTo>
                <a:lnTo>
                  <a:pt x="604999" y="37768"/>
                </a:lnTo>
                <a:cubicBezTo>
                  <a:pt x="485777" y="44401"/>
                  <a:pt x="30881" y="27994"/>
                  <a:pt x="0" y="74946"/>
                </a:cubicBezTo>
                <a:lnTo>
                  <a:pt x="0" y="833236"/>
                </a:lnTo>
                <a:lnTo>
                  <a:pt x="4597" y="833236"/>
                </a:lnTo>
                <a:cubicBezTo>
                  <a:pt x="19426" y="1269020"/>
                  <a:pt x="64992" y="2610989"/>
                  <a:pt x="88972" y="3447938"/>
                </a:cubicBezTo>
                <a:cubicBezTo>
                  <a:pt x="105117" y="5555727"/>
                  <a:pt x="7283" y="5882511"/>
                  <a:pt x="148480" y="5854931"/>
                </a:cubicBezTo>
                <a:cubicBezTo>
                  <a:pt x="1104834" y="5841902"/>
                  <a:pt x="1937287" y="5880951"/>
                  <a:pt x="3319168" y="5857467"/>
                </a:cubicBezTo>
                <a:lnTo>
                  <a:pt x="4308929" y="5850807"/>
                </a:lnTo>
                <a:lnTo>
                  <a:pt x="5308288" y="5861900"/>
                </a:lnTo>
                <a:cubicBezTo>
                  <a:pt x="5547231" y="6002161"/>
                  <a:pt x="5692022" y="6126648"/>
                  <a:pt x="5903311" y="6259020"/>
                </a:cubicBezTo>
                <a:cubicBezTo>
                  <a:pt x="6036995" y="6157144"/>
                  <a:pt x="6233063" y="5970792"/>
                  <a:pt x="6358569" y="5841208"/>
                </a:cubicBezTo>
                <a:cubicBezTo>
                  <a:pt x="6445558" y="5838468"/>
                  <a:pt x="8737174" y="5842629"/>
                  <a:pt x="9098386" y="5835714"/>
                </a:cubicBezTo>
                <a:lnTo>
                  <a:pt x="10007288" y="5838589"/>
                </a:lnTo>
                <a:lnTo>
                  <a:pt x="10927227" y="5846456"/>
                </a:lnTo>
                <a:cubicBezTo>
                  <a:pt x="11284890" y="5836792"/>
                  <a:pt x="12058379" y="5889163"/>
                  <a:pt x="12085310" y="5845410"/>
                </a:cubicBezTo>
                <a:cubicBezTo>
                  <a:pt x="12123753" y="5639890"/>
                  <a:pt x="12050112" y="4331065"/>
                  <a:pt x="12063456" y="2545764"/>
                </a:cubicBezTo>
                <a:cubicBezTo>
                  <a:pt x="12111817" y="1464496"/>
                  <a:pt x="12159998" y="515808"/>
                  <a:pt x="12054104" y="100403"/>
                </a:cubicBezTo>
                <a:cubicBezTo>
                  <a:pt x="12029550" y="4082"/>
                  <a:pt x="11791558" y="51722"/>
                  <a:pt x="11486459" y="39180"/>
                </a:cubicBezTo>
                <a:cubicBezTo>
                  <a:pt x="11181360" y="26638"/>
                  <a:pt x="10644494" y="29826"/>
                  <a:pt x="10223511" y="25149"/>
                </a:cubicBezTo>
                <a:lnTo>
                  <a:pt x="7599878" y="0"/>
                </a:lnTo>
                <a:lnTo>
                  <a:pt x="2695196" y="5448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8B4AD3C8-95CA-18AF-117D-4D6922D4A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3817406"/>
              </p:ext>
            </p:extLst>
          </p:nvPr>
        </p:nvGraphicFramePr>
        <p:xfrm>
          <a:off x="6015789" y="554539"/>
          <a:ext cx="5390148" cy="5572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66570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6A35EAA-ED80-4FF1-942C-82B1D483A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977627" y="481134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415F49B-3CBC-46CF-AFB5-988852D04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33683" flipH="1">
            <a:off x="1010574" y="456230"/>
            <a:ext cx="9378187" cy="5238589"/>
          </a:xfrm>
          <a:custGeom>
            <a:avLst/>
            <a:gdLst/>
            <a:ahLst/>
            <a:cxnLst/>
            <a:rect l="l" t="t" r="r" b="b"/>
            <a:pathLst>
              <a:path w="1237972" h="852489">
                <a:moveTo>
                  <a:pt x="633056" y="852489"/>
                </a:moveTo>
                <a:cubicBezTo>
                  <a:pt x="716495" y="841059"/>
                  <a:pt x="733789" y="812455"/>
                  <a:pt x="825461" y="773218"/>
                </a:cubicBezTo>
                <a:cubicBezTo>
                  <a:pt x="917133" y="733981"/>
                  <a:pt x="1120276" y="716959"/>
                  <a:pt x="1183087" y="617069"/>
                </a:cubicBezTo>
                <a:cubicBezTo>
                  <a:pt x="1245898" y="517180"/>
                  <a:pt x="1258148" y="283568"/>
                  <a:pt x="1202325" y="173881"/>
                </a:cubicBezTo>
                <a:cubicBezTo>
                  <a:pt x="1146502" y="64194"/>
                  <a:pt x="1083676" y="36572"/>
                  <a:pt x="981005" y="19225"/>
                </a:cubicBezTo>
                <a:cubicBezTo>
                  <a:pt x="823274" y="-7425"/>
                  <a:pt x="446352" y="-23746"/>
                  <a:pt x="245994" y="92349"/>
                </a:cubicBezTo>
                <a:cubicBezTo>
                  <a:pt x="45636" y="208444"/>
                  <a:pt x="-47145" y="246094"/>
                  <a:pt x="23501" y="568036"/>
                </a:cubicBezTo>
                <a:cubicBezTo>
                  <a:pt x="51046" y="756743"/>
                  <a:pt x="510357" y="722029"/>
                  <a:pt x="552172" y="730697"/>
                </a:cubicBezTo>
                <a:cubicBezTo>
                  <a:pt x="733623" y="767368"/>
                  <a:pt x="633056" y="852489"/>
                  <a:pt x="633056" y="852489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21117CB-D197-45F3-B441-4AC4D215E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D4EEBE-6BF4-38C5-92A7-FC16BB65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0904" y="1017768"/>
            <a:ext cx="3363687" cy="30692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Societal Value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EC8CF-DEF8-A5D0-3497-8E803FCA8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658" y="4337892"/>
            <a:ext cx="3363687" cy="17528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/>
              <a:t>The evolution of societal values regarding race and equality.</a:t>
            </a: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8407E26-87C7-42DE-8E90-7BD332BB1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526493" y="-27388"/>
            <a:ext cx="5371548" cy="6758610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1ED55459-2CBB-4DB7-B9D3-F43A3444AD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5574057" y="-57427"/>
            <a:ext cx="5371548" cy="6758611"/>
          </a:xfrm>
          <a:custGeom>
            <a:avLst/>
            <a:gdLst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34742 w 11603130"/>
              <a:gd name="connsiteY11" fmla="*/ 5912754 h 6362961"/>
              <a:gd name="connsiteX12" fmla="*/ 8343333 w 11603130"/>
              <a:gd name="connsiteY12" fmla="*/ 6362961 h 6362961"/>
              <a:gd name="connsiteX13" fmla="*/ 8951337 w 11603130"/>
              <a:gd name="connsiteY13" fmla="*/ 5912879 h 6362961"/>
              <a:gd name="connsiteX14" fmla="*/ 9710371 w 11603130"/>
              <a:gd name="connsiteY14" fmla="*/ 5911624 h 6362961"/>
              <a:gd name="connsiteX15" fmla="*/ 9804791 w 11603130"/>
              <a:gd name="connsiteY15" fmla="*/ 5908320 h 6362961"/>
              <a:gd name="connsiteX16" fmla="*/ 9863784 w 11603130"/>
              <a:gd name="connsiteY16" fmla="*/ 5909115 h 6362961"/>
              <a:gd name="connsiteX17" fmla="*/ 10007288 w 11603130"/>
              <a:gd name="connsiteY17" fmla="*/ 5914499 h 6362961"/>
              <a:gd name="connsiteX18" fmla="*/ 10927227 w 11603130"/>
              <a:gd name="connsiteY18" fmla="*/ 5922366 h 6362961"/>
              <a:gd name="connsiteX19" fmla="*/ 11562333 w 11603130"/>
              <a:gd name="connsiteY19" fmla="*/ 5906085 h 6362961"/>
              <a:gd name="connsiteX20" fmla="*/ 11571244 w 11603130"/>
              <a:gd name="connsiteY20" fmla="*/ 2621674 h 6362961"/>
              <a:gd name="connsiteX21" fmla="*/ 11561892 w 11603130"/>
              <a:gd name="connsiteY21" fmla="*/ 176313 h 6362961"/>
              <a:gd name="connsiteX22" fmla="*/ 11289537 w 11603130"/>
              <a:gd name="connsiteY22" fmla="*/ 107615 h 6362961"/>
              <a:gd name="connsiteX23" fmla="*/ 10689999 w 11603130"/>
              <a:gd name="connsiteY23" fmla="*/ 70591 h 6362961"/>
              <a:gd name="connsiteX24" fmla="*/ 7599878 w 11603130"/>
              <a:gd name="connsiteY24" fmla="*/ 7591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168400 w 11603130"/>
              <a:gd name="connsiteY10" fmla="*/ 5914173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8143603 w 11603130"/>
              <a:gd name="connsiteY9" fmla="*/ 5913030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5623915 w 11603130"/>
              <a:gd name="connsiteY8" fmla="*/ 5947064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6347077 w 11603130"/>
              <a:gd name="connsiteY9" fmla="*/ 5954091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8444794 w 11603130"/>
              <a:gd name="connsiteY10" fmla="*/ 5914172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62961"/>
              <a:gd name="connsiteX1" fmla="*/ 304663 w 11603130"/>
              <a:gd name="connsiteY1" fmla="*/ 10761 h 6362961"/>
              <a:gd name="connsiteX2" fmla="*/ 0 w 11603130"/>
              <a:gd name="connsiteY2" fmla="*/ 47942 h 6362961"/>
              <a:gd name="connsiteX3" fmla="*/ 0 w 11603130"/>
              <a:gd name="connsiteY3" fmla="*/ 909146 h 6362961"/>
              <a:gd name="connsiteX4" fmla="*/ 4597 w 11603130"/>
              <a:gd name="connsiteY4" fmla="*/ 909146 h 6362961"/>
              <a:gd name="connsiteX5" fmla="*/ 8568 w 11603130"/>
              <a:gd name="connsiteY5" fmla="*/ 1088908 h 6362961"/>
              <a:gd name="connsiteX6" fmla="*/ 88972 w 11603130"/>
              <a:gd name="connsiteY6" fmla="*/ 3523848 h 6362961"/>
              <a:gd name="connsiteX7" fmla="*/ 148480 w 11603130"/>
              <a:gd name="connsiteY7" fmla="*/ 5930841 h 6362961"/>
              <a:gd name="connsiteX8" fmla="*/ 2638911 w 11603130"/>
              <a:gd name="connsiteY8" fmla="*/ 5933377 h 6362961"/>
              <a:gd name="connsiteX9" fmla="*/ 4080684 w 11603130"/>
              <a:gd name="connsiteY9" fmla="*/ 5926717 h 6362961"/>
              <a:gd name="connsiteX10" fmla="*/ 5045206 w 11603130"/>
              <a:gd name="connsiteY10" fmla="*/ 5927859 h 6362961"/>
              <a:gd name="connsiteX11" fmla="*/ 8343333 w 11603130"/>
              <a:gd name="connsiteY11" fmla="*/ 6362961 h 6362961"/>
              <a:gd name="connsiteX12" fmla="*/ 8951337 w 11603130"/>
              <a:gd name="connsiteY12" fmla="*/ 5912879 h 6362961"/>
              <a:gd name="connsiteX13" fmla="*/ 9710371 w 11603130"/>
              <a:gd name="connsiteY13" fmla="*/ 5911624 h 6362961"/>
              <a:gd name="connsiteX14" fmla="*/ 9804791 w 11603130"/>
              <a:gd name="connsiteY14" fmla="*/ 5908320 h 6362961"/>
              <a:gd name="connsiteX15" fmla="*/ 9863784 w 11603130"/>
              <a:gd name="connsiteY15" fmla="*/ 5909115 h 6362961"/>
              <a:gd name="connsiteX16" fmla="*/ 10007288 w 11603130"/>
              <a:gd name="connsiteY16" fmla="*/ 5914499 h 6362961"/>
              <a:gd name="connsiteX17" fmla="*/ 10927227 w 11603130"/>
              <a:gd name="connsiteY17" fmla="*/ 5922366 h 6362961"/>
              <a:gd name="connsiteX18" fmla="*/ 11562333 w 11603130"/>
              <a:gd name="connsiteY18" fmla="*/ 5906085 h 6362961"/>
              <a:gd name="connsiteX19" fmla="*/ 11571244 w 11603130"/>
              <a:gd name="connsiteY19" fmla="*/ 2621674 h 6362961"/>
              <a:gd name="connsiteX20" fmla="*/ 11561892 w 11603130"/>
              <a:gd name="connsiteY20" fmla="*/ 176313 h 6362961"/>
              <a:gd name="connsiteX21" fmla="*/ 11289537 w 11603130"/>
              <a:gd name="connsiteY21" fmla="*/ 107615 h 6362961"/>
              <a:gd name="connsiteX22" fmla="*/ 10689999 w 11603130"/>
              <a:gd name="connsiteY22" fmla="*/ 70591 h 6362961"/>
              <a:gd name="connsiteX23" fmla="*/ 7599878 w 11603130"/>
              <a:gd name="connsiteY23" fmla="*/ 75910 h 6362961"/>
              <a:gd name="connsiteX24" fmla="*/ 1892744 w 11603130"/>
              <a:gd name="connsiteY24" fmla="*/ 0 h 6362961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8951337 w 11603130"/>
              <a:gd name="connsiteY12" fmla="*/ 5912879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42722 w 11603130"/>
              <a:gd name="connsiteY12" fmla="*/ 588550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9863784 w 11603130"/>
              <a:gd name="connsiteY15" fmla="*/ 5909115 h 6335587"/>
              <a:gd name="connsiteX16" fmla="*/ 10007288 w 11603130"/>
              <a:gd name="connsiteY16" fmla="*/ 5914499 h 6335587"/>
              <a:gd name="connsiteX17" fmla="*/ 10927227 w 11603130"/>
              <a:gd name="connsiteY17" fmla="*/ 5922366 h 6335587"/>
              <a:gd name="connsiteX18" fmla="*/ 11562333 w 11603130"/>
              <a:gd name="connsiteY18" fmla="*/ 5906085 h 6335587"/>
              <a:gd name="connsiteX19" fmla="*/ 11571244 w 11603130"/>
              <a:gd name="connsiteY19" fmla="*/ 2621674 h 6335587"/>
              <a:gd name="connsiteX20" fmla="*/ 11561892 w 11603130"/>
              <a:gd name="connsiteY20" fmla="*/ 176313 h 6335587"/>
              <a:gd name="connsiteX21" fmla="*/ 11289537 w 11603130"/>
              <a:gd name="connsiteY21" fmla="*/ 107615 h 6335587"/>
              <a:gd name="connsiteX22" fmla="*/ 10689999 w 11603130"/>
              <a:gd name="connsiteY22" fmla="*/ 70591 h 6335587"/>
              <a:gd name="connsiteX23" fmla="*/ 7599878 w 11603130"/>
              <a:gd name="connsiteY23" fmla="*/ 75910 h 6335587"/>
              <a:gd name="connsiteX24" fmla="*/ 1892744 w 11603130"/>
              <a:gd name="connsiteY24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408556 w 11603130"/>
              <a:gd name="connsiteY12" fmla="*/ 5899194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9804791 w 11603130"/>
              <a:gd name="connsiteY14" fmla="*/ 5908320 h 6335587"/>
              <a:gd name="connsiteX15" fmla="*/ 10007288 w 11603130"/>
              <a:gd name="connsiteY15" fmla="*/ 5914499 h 6335587"/>
              <a:gd name="connsiteX16" fmla="*/ 10927227 w 11603130"/>
              <a:gd name="connsiteY16" fmla="*/ 5922366 h 6335587"/>
              <a:gd name="connsiteX17" fmla="*/ 11562333 w 11603130"/>
              <a:gd name="connsiteY17" fmla="*/ 5906085 h 6335587"/>
              <a:gd name="connsiteX18" fmla="*/ 11571244 w 11603130"/>
              <a:gd name="connsiteY18" fmla="*/ 2621674 h 6335587"/>
              <a:gd name="connsiteX19" fmla="*/ 11561892 w 11603130"/>
              <a:gd name="connsiteY19" fmla="*/ 176313 h 6335587"/>
              <a:gd name="connsiteX20" fmla="*/ 11289537 w 11603130"/>
              <a:gd name="connsiteY20" fmla="*/ 107615 h 6335587"/>
              <a:gd name="connsiteX21" fmla="*/ 10689999 w 11603130"/>
              <a:gd name="connsiteY21" fmla="*/ 70591 h 6335587"/>
              <a:gd name="connsiteX22" fmla="*/ 7599878 w 11603130"/>
              <a:gd name="connsiteY22" fmla="*/ 75910 h 6335587"/>
              <a:gd name="connsiteX23" fmla="*/ 1892744 w 11603130"/>
              <a:gd name="connsiteY23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710371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568 w 11603130"/>
              <a:gd name="connsiteY5" fmla="*/ 1088908 h 6335587"/>
              <a:gd name="connsiteX6" fmla="*/ 88972 w 11603130"/>
              <a:gd name="connsiteY6" fmla="*/ 3523848 h 6335587"/>
              <a:gd name="connsiteX7" fmla="*/ 148480 w 11603130"/>
              <a:gd name="connsiteY7" fmla="*/ 5930841 h 6335587"/>
              <a:gd name="connsiteX8" fmla="*/ 2638911 w 11603130"/>
              <a:gd name="connsiteY8" fmla="*/ 5933377 h 6335587"/>
              <a:gd name="connsiteX9" fmla="*/ 4080684 w 11603130"/>
              <a:gd name="connsiteY9" fmla="*/ 5926717 h 6335587"/>
              <a:gd name="connsiteX10" fmla="*/ 5045206 w 11603130"/>
              <a:gd name="connsiteY10" fmla="*/ 5927859 h 6335587"/>
              <a:gd name="connsiteX11" fmla="*/ 5855834 w 11603130"/>
              <a:gd name="connsiteY11" fmla="*/ 6335587 h 6335587"/>
              <a:gd name="connsiteX12" fmla="*/ 6274422 w 11603130"/>
              <a:gd name="connsiteY12" fmla="*/ 5903346 h 6335587"/>
              <a:gd name="connsiteX13" fmla="*/ 9098386 w 11603130"/>
              <a:gd name="connsiteY13" fmla="*/ 5911624 h 6335587"/>
              <a:gd name="connsiteX14" fmla="*/ 10007288 w 11603130"/>
              <a:gd name="connsiteY14" fmla="*/ 5914499 h 6335587"/>
              <a:gd name="connsiteX15" fmla="*/ 10927227 w 11603130"/>
              <a:gd name="connsiteY15" fmla="*/ 5922366 h 6335587"/>
              <a:gd name="connsiteX16" fmla="*/ 11562333 w 11603130"/>
              <a:gd name="connsiteY16" fmla="*/ 5906085 h 6335587"/>
              <a:gd name="connsiteX17" fmla="*/ 11571244 w 11603130"/>
              <a:gd name="connsiteY17" fmla="*/ 2621674 h 6335587"/>
              <a:gd name="connsiteX18" fmla="*/ 11561892 w 11603130"/>
              <a:gd name="connsiteY18" fmla="*/ 176313 h 6335587"/>
              <a:gd name="connsiteX19" fmla="*/ 11289537 w 11603130"/>
              <a:gd name="connsiteY19" fmla="*/ 107615 h 6335587"/>
              <a:gd name="connsiteX20" fmla="*/ 10689999 w 11603130"/>
              <a:gd name="connsiteY20" fmla="*/ 70591 h 6335587"/>
              <a:gd name="connsiteX21" fmla="*/ 7599878 w 11603130"/>
              <a:gd name="connsiteY21" fmla="*/ 75910 h 6335587"/>
              <a:gd name="connsiteX22" fmla="*/ 1892744 w 11603130"/>
              <a:gd name="connsiteY22" fmla="*/ 0 h 6335587"/>
              <a:gd name="connsiteX0" fmla="*/ 1892744 w 11603130"/>
              <a:gd name="connsiteY0" fmla="*/ 0 h 6335587"/>
              <a:gd name="connsiteX1" fmla="*/ 304663 w 11603130"/>
              <a:gd name="connsiteY1" fmla="*/ 10761 h 6335587"/>
              <a:gd name="connsiteX2" fmla="*/ 0 w 11603130"/>
              <a:gd name="connsiteY2" fmla="*/ 47942 h 6335587"/>
              <a:gd name="connsiteX3" fmla="*/ 0 w 11603130"/>
              <a:gd name="connsiteY3" fmla="*/ 909146 h 6335587"/>
              <a:gd name="connsiteX4" fmla="*/ 4597 w 11603130"/>
              <a:gd name="connsiteY4" fmla="*/ 909146 h 6335587"/>
              <a:gd name="connsiteX5" fmla="*/ 88972 w 11603130"/>
              <a:gd name="connsiteY5" fmla="*/ 3523848 h 6335587"/>
              <a:gd name="connsiteX6" fmla="*/ 148480 w 11603130"/>
              <a:gd name="connsiteY6" fmla="*/ 5930841 h 6335587"/>
              <a:gd name="connsiteX7" fmla="*/ 2638911 w 11603130"/>
              <a:gd name="connsiteY7" fmla="*/ 5933377 h 6335587"/>
              <a:gd name="connsiteX8" fmla="*/ 4080684 w 11603130"/>
              <a:gd name="connsiteY8" fmla="*/ 5926717 h 6335587"/>
              <a:gd name="connsiteX9" fmla="*/ 5045206 w 11603130"/>
              <a:gd name="connsiteY9" fmla="*/ 5927859 h 6335587"/>
              <a:gd name="connsiteX10" fmla="*/ 5855834 w 11603130"/>
              <a:gd name="connsiteY10" fmla="*/ 6335587 h 6335587"/>
              <a:gd name="connsiteX11" fmla="*/ 6274422 w 11603130"/>
              <a:gd name="connsiteY11" fmla="*/ 5903346 h 6335587"/>
              <a:gd name="connsiteX12" fmla="*/ 9098386 w 11603130"/>
              <a:gd name="connsiteY12" fmla="*/ 5911624 h 6335587"/>
              <a:gd name="connsiteX13" fmla="*/ 10007288 w 11603130"/>
              <a:gd name="connsiteY13" fmla="*/ 5914499 h 6335587"/>
              <a:gd name="connsiteX14" fmla="*/ 10927227 w 11603130"/>
              <a:gd name="connsiteY14" fmla="*/ 5922366 h 6335587"/>
              <a:gd name="connsiteX15" fmla="*/ 11562333 w 11603130"/>
              <a:gd name="connsiteY15" fmla="*/ 5906085 h 6335587"/>
              <a:gd name="connsiteX16" fmla="*/ 11571244 w 11603130"/>
              <a:gd name="connsiteY16" fmla="*/ 2621674 h 6335587"/>
              <a:gd name="connsiteX17" fmla="*/ 11561892 w 11603130"/>
              <a:gd name="connsiteY17" fmla="*/ 176313 h 6335587"/>
              <a:gd name="connsiteX18" fmla="*/ 11289537 w 11603130"/>
              <a:gd name="connsiteY18" fmla="*/ 107615 h 6335587"/>
              <a:gd name="connsiteX19" fmla="*/ 10689999 w 11603130"/>
              <a:gd name="connsiteY19" fmla="*/ 70591 h 6335587"/>
              <a:gd name="connsiteX20" fmla="*/ 7599878 w 11603130"/>
              <a:gd name="connsiteY20" fmla="*/ 75910 h 6335587"/>
              <a:gd name="connsiteX21" fmla="*/ 1892744 w 11603130"/>
              <a:gd name="connsiteY21" fmla="*/ 0 h 6335587"/>
              <a:gd name="connsiteX0" fmla="*/ 1892744 w 12087184"/>
              <a:gd name="connsiteY0" fmla="*/ 0 h 6335587"/>
              <a:gd name="connsiteX1" fmla="*/ 304663 w 12087184"/>
              <a:gd name="connsiteY1" fmla="*/ 10761 h 6335587"/>
              <a:gd name="connsiteX2" fmla="*/ 0 w 12087184"/>
              <a:gd name="connsiteY2" fmla="*/ 47942 h 6335587"/>
              <a:gd name="connsiteX3" fmla="*/ 0 w 12087184"/>
              <a:gd name="connsiteY3" fmla="*/ 909146 h 6335587"/>
              <a:gd name="connsiteX4" fmla="*/ 4597 w 12087184"/>
              <a:gd name="connsiteY4" fmla="*/ 909146 h 6335587"/>
              <a:gd name="connsiteX5" fmla="*/ 88972 w 12087184"/>
              <a:gd name="connsiteY5" fmla="*/ 3523848 h 6335587"/>
              <a:gd name="connsiteX6" fmla="*/ 148480 w 12087184"/>
              <a:gd name="connsiteY6" fmla="*/ 5930841 h 6335587"/>
              <a:gd name="connsiteX7" fmla="*/ 2638911 w 12087184"/>
              <a:gd name="connsiteY7" fmla="*/ 5933377 h 6335587"/>
              <a:gd name="connsiteX8" fmla="*/ 4080684 w 12087184"/>
              <a:gd name="connsiteY8" fmla="*/ 5926717 h 6335587"/>
              <a:gd name="connsiteX9" fmla="*/ 5045206 w 12087184"/>
              <a:gd name="connsiteY9" fmla="*/ 5927859 h 6335587"/>
              <a:gd name="connsiteX10" fmla="*/ 5855834 w 12087184"/>
              <a:gd name="connsiteY10" fmla="*/ 6335587 h 6335587"/>
              <a:gd name="connsiteX11" fmla="*/ 6274422 w 12087184"/>
              <a:gd name="connsiteY11" fmla="*/ 5903346 h 6335587"/>
              <a:gd name="connsiteX12" fmla="*/ 9098386 w 12087184"/>
              <a:gd name="connsiteY12" fmla="*/ 5911624 h 6335587"/>
              <a:gd name="connsiteX13" fmla="*/ 10007288 w 12087184"/>
              <a:gd name="connsiteY13" fmla="*/ 5914499 h 6335587"/>
              <a:gd name="connsiteX14" fmla="*/ 10927227 w 12087184"/>
              <a:gd name="connsiteY14" fmla="*/ 5922366 h 6335587"/>
              <a:gd name="connsiteX15" fmla="*/ 12085310 w 12087184"/>
              <a:gd name="connsiteY15" fmla="*/ 5921320 h 6335587"/>
              <a:gd name="connsiteX16" fmla="*/ 11571244 w 12087184"/>
              <a:gd name="connsiteY16" fmla="*/ 2621674 h 6335587"/>
              <a:gd name="connsiteX17" fmla="*/ 11561892 w 12087184"/>
              <a:gd name="connsiteY17" fmla="*/ 176313 h 6335587"/>
              <a:gd name="connsiteX18" fmla="*/ 11289537 w 12087184"/>
              <a:gd name="connsiteY18" fmla="*/ 107615 h 6335587"/>
              <a:gd name="connsiteX19" fmla="*/ 10689999 w 12087184"/>
              <a:gd name="connsiteY19" fmla="*/ 70591 h 6335587"/>
              <a:gd name="connsiteX20" fmla="*/ 7599878 w 12087184"/>
              <a:gd name="connsiteY20" fmla="*/ 75910 h 6335587"/>
              <a:gd name="connsiteX21" fmla="*/ 1892744 w 12087184"/>
              <a:gd name="connsiteY21" fmla="*/ 0 h 6335587"/>
              <a:gd name="connsiteX0" fmla="*/ 1892744 w 12096545"/>
              <a:gd name="connsiteY0" fmla="*/ 24998 h 6360585"/>
              <a:gd name="connsiteX1" fmla="*/ 304663 w 12096545"/>
              <a:gd name="connsiteY1" fmla="*/ 35759 h 6360585"/>
              <a:gd name="connsiteX2" fmla="*/ 0 w 12096545"/>
              <a:gd name="connsiteY2" fmla="*/ 72940 h 6360585"/>
              <a:gd name="connsiteX3" fmla="*/ 0 w 12096545"/>
              <a:gd name="connsiteY3" fmla="*/ 934144 h 6360585"/>
              <a:gd name="connsiteX4" fmla="*/ 4597 w 12096545"/>
              <a:gd name="connsiteY4" fmla="*/ 934144 h 6360585"/>
              <a:gd name="connsiteX5" fmla="*/ 88972 w 12096545"/>
              <a:gd name="connsiteY5" fmla="*/ 3548846 h 6360585"/>
              <a:gd name="connsiteX6" fmla="*/ 148480 w 12096545"/>
              <a:gd name="connsiteY6" fmla="*/ 5955839 h 6360585"/>
              <a:gd name="connsiteX7" fmla="*/ 2638911 w 12096545"/>
              <a:gd name="connsiteY7" fmla="*/ 5958375 h 6360585"/>
              <a:gd name="connsiteX8" fmla="*/ 4080684 w 12096545"/>
              <a:gd name="connsiteY8" fmla="*/ 5951715 h 6360585"/>
              <a:gd name="connsiteX9" fmla="*/ 5045206 w 12096545"/>
              <a:gd name="connsiteY9" fmla="*/ 5952857 h 6360585"/>
              <a:gd name="connsiteX10" fmla="*/ 5855834 w 12096545"/>
              <a:gd name="connsiteY10" fmla="*/ 6360585 h 6360585"/>
              <a:gd name="connsiteX11" fmla="*/ 6274422 w 12096545"/>
              <a:gd name="connsiteY11" fmla="*/ 5928344 h 6360585"/>
              <a:gd name="connsiteX12" fmla="*/ 9098386 w 12096545"/>
              <a:gd name="connsiteY12" fmla="*/ 5936622 h 6360585"/>
              <a:gd name="connsiteX13" fmla="*/ 10007288 w 12096545"/>
              <a:gd name="connsiteY13" fmla="*/ 5939497 h 6360585"/>
              <a:gd name="connsiteX14" fmla="*/ 10927227 w 12096545"/>
              <a:gd name="connsiteY14" fmla="*/ 5947364 h 6360585"/>
              <a:gd name="connsiteX15" fmla="*/ 12085310 w 12096545"/>
              <a:gd name="connsiteY15" fmla="*/ 5946318 h 6360585"/>
              <a:gd name="connsiteX16" fmla="*/ 12063456 w 12096545"/>
              <a:gd name="connsiteY16" fmla="*/ 2646672 h 6360585"/>
              <a:gd name="connsiteX17" fmla="*/ 11561892 w 12096545"/>
              <a:gd name="connsiteY17" fmla="*/ 201311 h 6360585"/>
              <a:gd name="connsiteX18" fmla="*/ 11289537 w 12096545"/>
              <a:gd name="connsiteY18" fmla="*/ 132613 h 6360585"/>
              <a:gd name="connsiteX19" fmla="*/ 10689999 w 12096545"/>
              <a:gd name="connsiteY19" fmla="*/ 95589 h 6360585"/>
              <a:gd name="connsiteX20" fmla="*/ 7599878 w 12096545"/>
              <a:gd name="connsiteY20" fmla="*/ 100908 h 6360585"/>
              <a:gd name="connsiteX21" fmla="*/ 1892744 w 12096545"/>
              <a:gd name="connsiteY21" fmla="*/ 24998 h 6360585"/>
              <a:gd name="connsiteX0" fmla="*/ 1892744 w 12127183"/>
              <a:gd name="connsiteY0" fmla="*/ 24998 h 6360585"/>
              <a:gd name="connsiteX1" fmla="*/ 304663 w 12127183"/>
              <a:gd name="connsiteY1" fmla="*/ 35759 h 6360585"/>
              <a:gd name="connsiteX2" fmla="*/ 0 w 12127183"/>
              <a:gd name="connsiteY2" fmla="*/ 72940 h 6360585"/>
              <a:gd name="connsiteX3" fmla="*/ 0 w 12127183"/>
              <a:gd name="connsiteY3" fmla="*/ 934144 h 6360585"/>
              <a:gd name="connsiteX4" fmla="*/ 4597 w 12127183"/>
              <a:gd name="connsiteY4" fmla="*/ 934144 h 6360585"/>
              <a:gd name="connsiteX5" fmla="*/ 88972 w 12127183"/>
              <a:gd name="connsiteY5" fmla="*/ 3548846 h 6360585"/>
              <a:gd name="connsiteX6" fmla="*/ 148480 w 12127183"/>
              <a:gd name="connsiteY6" fmla="*/ 5955839 h 6360585"/>
              <a:gd name="connsiteX7" fmla="*/ 2638911 w 12127183"/>
              <a:gd name="connsiteY7" fmla="*/ 5958375 h 6360585"/>
              <a:gd name="connsiteX8" fmla="*/ 4080684 w 12127183"/>
              <a:gd name="connsiteY8" fmla="*/ 5951715 h 6360585"/>
              <a:gd name="connsiteX9" fmla="*/ 5045206 w 12127183"/>
              <a:gd name="connsiteY9" fmla="*/ 5952857 h 6360585"/>
              <a:gd name="connsiteX10" fmla="*/ 5855834 w 12127183"/>
              <a:gd name="connsiteY10" fmla="*/ 6360585 h 6360585"/>
              <a:gd name="connsiteX11" fmla="*/ 6274422 w 12127183"/>
              <a:gd name="connsiteY11" fmla="*/ 5928344 h 6360585"/>
              <a:gd name="connsiteX12" fmla="*/ 9098386 w 12127183"/>
              <a:gd name="connsiteY12" fmla="*/ 5936622 h 6360585"/>
              <a:gd name="connsiteX13" fmla="*/ 10007288 w 12127183"/>
              <a:gd name="connsiteY13" fmla="*/ 5939497 h 6360585"/>
              <a:gd name="connsiteX14" fmla="*/ 10927227 w 12127183"/>
              <a:gd name="connsiteY14" fmla="*/ 5947364 h 6360585"/>
              <a:gd name="connsiteX15" fmla="*/ 12085310 w 12127183"/>
              <a:gd name="connsiteY15" fmla="*/ 5946318 h 6360585"/>
              <a:gd name="connsiteX16" fmla="*/ 12063456 w 12127183"/>
              <a:gd name="connsiteY16" fmla="*/ 2646672 h 6360585"/>
              <a:gd name="connsiteX17" fmla="*/ 12054104 w 12127183"/>
              <a:gd name="connsiteY17" fmla="*/ 201311 h 6360585"/>
              <a:gd name="connsiteX18" fmla="*/ 11289537 w 12127183"/>
              <a:gd name="connsiteY18" fmla="*/ 132613 h 6360585"/>
              <a:gd name="connsiteX19" fmla="*/ 10689999 w 12127183"/>
              <a:gd name="connsiteY19" fmla="*/ 95589 h 6360585"/>
              <a:gd name="connsiteX20" fmla="*/ 7599878 w 12127183"/>
              <a:gd name="connsiteY20" fmla="*/ 100908 h 6360585"/>
              <a:gd name="connsiteX21" fmla="*/ 1892744 w 12127183"/>
              <a:gd name="connsiteY21" fmla="*/ 24998 h 6360585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689999 w 12114255"/>
              <a:gd name="connsiteY19" fmla="*/ 70591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5587"/>
              <a:gd name="connsiteX1" fmla="*/ 304663 w 12114253"/>
              <a:gd name="connsiteY1" fmla="*/ 10761 h 6335587"/>
              <a:gd name="connsiteX2" fmla="*/ 0 w 12114253"/>
              <a:gd name="connsiteY2" fmla="*/ 47942 h 6335587"/>
              <a:gd name="connsiteX3" fmla="*/ 0 w 12114253"/>
              <a:gd name="connsiteY3" fmla="*/ 909146 h 6335587"/>
              <a:gd name="connsiteX4" fmla="*/ 4597 w 12114253"/>
              <a:gd name="connsiteY4" fmla="*/ 909146 h 6335587"/>
              <a:gd name="connsiteX5" fmla="*/ 88972 w 12114253"/>
              <a:gd name="connsiteY5" fmla="*/ 3523848 h 6335587"/>
              <a:gd name="connsiteX6" fmla="*/ 148480 w 12114253"/>
              <a:gd name="connsiteY6" fmla="*/ 5930841 h 6335587"/>
              <a:gd name="connsiteX7" fmla="*/ 2638911 w 12114253"/>
              <a:gd name="connsiteY7" fmla="*/ 5933377 h 6335587"/>
              <a:gd name="connsiteX8" fmla="*/ 4080684 w 12114253"/>
              <a:gd name="connsiteY8" fmla="*/ 5926717 h 6335587"/>
              <a:gd name="connsiteX9" fmla="*/ 5045206 w 12114253"/>
              <a:gd name="connsiteY9" fmla="*/ 5927859 h 6335587"/>
              <a:gd name="connsiteX10" fmla="*/ 5855834 w 12114253"/>
              <a:gd name="connsiteY10" fmla="*/ 6335587 h 6335587"/>
              <a:gd name="connsiteX11" fmla="*/ 6274422 w 12114253"/>
              <a:gd name="connsiteY11" fmla="*/ 5903346 h 6335587"/>
              <a:gd name="connsiteX12" fmla="*/ 9098386 w 12114253"/>
              <a:gd name="connsiteY12" fmla="*/ 5911624 h 6335587"/>
              <a:gd name="connsiteX13" fmla="*/ 10007288 w 12114253"/>
              <a:gd name="connsiteY13" fmla="*/ 5914499 h 6335587"/>
              <a:gd name="connsiteX14" fmla="*/ 10927227 w 12114253"/>
              <a:gd name="connsiteY14" fmla="*/ 5922366 h 6335587"/>
              <a:gd name="connsiteX15" fmla="*/ 12085310 w 12114253"/>
              <a:gd name="connsiteY15" fmla="*/ 5921320 h 6335587"/>
              <a:gd name="connsiteX16" fmla="*/ 12063456 w 12114253"/>
              <a:gd name="connsiteY16" fmla="*/ 2621674 h 6335587"/>
              <a:gd name="connsiteX17" fmla="*/ 12054104 w 12114253"/>
              <a:gd name="connsiteY17" fmla="*/ 176313 h 6335587"/>
              <a:gd name="connsiteX18" fmla="*/ 11289537 w 12114253"/>
              <a:gd name="connsiteY18" fmla="*/ 107615 h 6335587"/>
              <a:gd name="connsiteX19" fmla="*/ 10259313 w 12114253"/>
              <a:gd name="connsiteY19" fmla="*/ 101059 h 6335587"/>
              <a:gd name="connsiteX20" fmla="*/ 7599878 w 12114253"/>
              <a:gd name="connsiteY20" fmla="*/ 75910 h 6335587"/>
              <a:gd name="connsiteX21" fmla="*/ 1892744 w 12114253"/>
              <a:gd name="connsiteY21" fmla="*/ 0 h 6335587"/>
              <a:gd name="connsiteX0" fmla="*/ 1892744 w 12114255"/>
              <a:gd name="connsiteY0" fmla="*/ 0 h 6335587"/>
              <a:gd name="connsiteX1" fmla="*/ 304663 w 12114255"/>
              <a:gd name="connsiteY1" fmla="*/ 10761 h 6335587"/>
              <a:gd name="connsiteX2" fmla="*/ 0 w 12114255"/>
              <a:gd name="connsiteY2" fmla="*/ 47942 h 6335587"/>
              <a:gd name="connsiteX3" fmla="*/ 0 w 12114255"/>
              <a:gd name="connsiteY3" fmla="*/ 909146 h 6335587"/>
              <a:gd name="connsiteX4" fmla="*/ 4597 w 12114255"/>
              <a:gd name="connsiteY4" fmla="*/ 909146 h 6335587"/>
              <a:gd name="connsiteX5" fmla="*/ 88972 w 12114255"/>
              <a:gd name="connsiteY5" fmla="*/ 3523848 h 6335587"/>
              <a:gd name="connsiteX6" fmla="*/ 148480 w 12114255"/>
              <a:gd name="connsiteY6" fmla="*/ 5930841 h 6335587"/>
              <a:gd name="connsiteX7" fmla="*/ 2638911 w 12114255"/>
              <a:gd name="connsiteY7" fmla="*/ 5933377 h 6335587"/>
              <a:gd name="connsiteX8" fmla="*/ 4080684 w 12114255"/>
              <a:gd name="connsiteY8" fmla="*/ 5926717 h 6335587"/>
              <a:gd name="connsiteX9" fmla="*/ 5045206 w 12114255"/>
              <a:gd name="connsiteY9" fmla="*/ 5927859 h 6335587"/>
              <a:gd name="connsiteX10" fmla="*/ 5855834 w 12114255"/>
              <a:gd name="connsiteY10" fmla="*/ 6335587 h 6335587"/>
              <a:gd name="connsiteX11" fmla="*/ 6274422 w 12114255"/>
              <a:gd name="connsiteY11" fmla="*/ 5903346 h 6335587"/>
              <a:gd name="connsiteX12" fmla="*/ 9098386 w 12114255"/>
              <a:gd name="connsiteY12" fmla="*/ 5911624 h 6335587"/>
              <a:gd name="connsiteX13" fmla="*/ 10007288 w 12114255"/>
              <a:gd name="connsiteY13" fmla="*/ 5914499 h 6335587"/>
              <a:gd name="connsiteX14" fmla="*/ 10927227 w 12114255"/>
              <a:gd name="connsiteY14" fmla="*/ 5922366 h 6335587"/>
              <a:gd name="connsiteX15" fmla="*/ 12085310 w 12114255"/>
              <a:gd name="connsiteY15" fmla="*/ 5921320 h 6335587"/>
              <a:gd name="connsiteX16" fmla="*/ 12063456 w 12114255"/>
              <a:gd name="connsiteY16" fmla="*/ 2621674 h 6335587"/>
              <a:gd name="connsiteX17" fmla="*/ 12054104 w 12114255"/>
              <a:gd name="connsiteY17" fmla="*/ 176313 h 6335587"/>
              <a:gd name="connsiteX18" fmla="*/ 11289537 w 12114255"/>
              <a:gd name="connsiteY18" fmla="*/ 107615 h 6335587"/>
              <a:gd name="connsiteX19" fmla="*/ 10259313 w 12114255"/>
              <a:gd name="connsiteY19" fmla="*/ 101059 h 6335587"/>
              <a:gd name="connsiteX20" fmla="*/ 7599878 w 12114255"/>
              <a:gd name="connsiteY20" fmla="*/ 75910 h 6335587"/>
              <a:gd name="connsiteX21" fmla="*/ 1892744 w 12114255"/>
              <a:gd name="connsiteY21" fmla="*/ 0 h 6335587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274422 w 12114253"/>
              <a:gd name="connsiteY11" fmla="*/ 5903346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080684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080684 w 12114253"/>
              <a:gd name="connsiteY8" fmla="*/ 5926717 h 6330524"/>
              <a:gd name="connsiteX9" fmla="*/ 5045206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5"/>
              <a:gd name="connsiteY0" fmla="*/ 0 h 6330524"/>
              <a:gd name="connsiteX1" fmla="*/ 304663 w 12114255"/>
              <a:gd name="connsiteY1" fmla="*/ 10761 h 6330524"/>
              <a:gd name="connsiteX2" fmla="*/ 0 w 12114255"/>
              <a:gd name="connsiteY2" fmla="*/ 47942 h 6330524"/>
              <a:gd name="connsiteX3" fmla="*/ 0 w 12114255"/>
              <a:gd name="connsiteY3" fmla="*/ 909146 h 6330524"/>
              <a:gd name="connsiteX4" fmla="*/ 4597 w 12114255"/>
              <a:gd name="connsiteY4" fmla="*/ 909146 h 6330524"/>
              <a:gd name="connsiteX5" fmla="*/ 88972 w 12114255"/>
              <a:gd name="connsiteY5" fmla="*/ 3523848 h 6330524"/>
              <a:gd name="connsiteX6" fmla="*/ 148480 w 12114255"/>
              <a:gd name="connsiteY6" fmla="*/ 5930841 h 6330524"/>
              <a:gd name="connsiteX7" fmla="*/ 2638911 w 12114255"/>
              <a:gd name="connsiteY7" fmla="*/ 5933377 h 6330524"/>
              <a:gd name="connsiteX8" fmla="*/ 4308929 w 12114255"/>
              <a:gd name="connsiteY8" fmla="*/ 5926717 h 6330524"/>
              <a:gd name="connsiteX9" fmla="*/ 5045206 w 12114255"/>
              <a:gd name="connsiteY9" fmla="*/ 5927859 h 6330524"/>
              <a:gd name="connsiteX10" fmla="*/ 5731339 w 12114255"/>
              <a:gd name="connsiteY10" fmla="*/ 6330524 h 6330524"/>
              <a:gd name="connsiteX11" fmla="*/ 6077302 w 12114255"/>
              <a:gd name="connsiteY11" fmla="*/ 5908409 h 6330524"/>
              <a:gd name="connsiteX12" fmla="*/ 9098386 w 12114255"/>
              <a:gd name="connsiteY12" fmla="*/ 5911624 h 6330524"/>
              <a:gd name="connsiteX13" fmla="*/ 10007288 w 12114255"/>
              <a:gd name="connsiteY13" fmla="*/ 5914499 h 6330524"/>
              <a:gd name="connsiteX14" fmla="*/ 10927227 w 12114255"/>
              <a:gd name="connsiteY14" fmla="*/ 5922366 h 6330524"/>
              <a:gd name="connsiteX15" fmla="*/ 12085310 w 12114255"/>
              <a:gd name="connsiteY15" fmla="*/ 5921320 h 6330524"/>
              <a:gd name="connsiteX16" fmla="*/ 12063456 w 12114255"/>
              <a:gd name="connsiteY16" fmla="*/ 2621674 h 6330524"/>
              <a:gd name="connsiteX17" fmla="*/ 12054104 w 12114255"/>
              <a:gd name="connsiteY17" fmla="*/ 176313 h 6330524"/>
              <a:gd name="connsiteX18" fmla="*/ 11289537 w 12114255"/>
              <a:gd name="connsiteY18" fmla="*/ 107615 h 6330524"/>
              <a:gd name="connsiteX19" fmla="*/ 10259313 w 12114255"/>
              <a:gd name="connsiteY19" fmla="*/ 101059 h 6330524"/>
              <a:gd name="connsiteX20" fmla="*/ 7599878 w 12114255"/>
              <a:gd name="connsiteY20" fmla="*/ 75910 h 6330524"/>
              <a:gd name="connsiteX21" fmla="*/ 1892744 w 12114255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6077302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141474 w 12114253"/>
              <a:gd name="connsiteY9" fmla="*/ 5927859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330524"/>
              <a:gd name="connsiteX1" fmla="*/ 304663 w 12114253"/>
              <a:gd name="connsiteY1" fmla="*/ 10761 h 6330524"/>
              <a:gd name="connsiteX2" fmla="*/ 0 w 12114253"/>
              <a:gd name="connsiteY2" fmla="*/ 47942 h 6330524"/>
              <a:gd name="connsiteX3" fmla="*/ 0 w 12114253"/>
              <a:gd name="connsiteY3" fmla="*/ 909146 h 6330524"/>
              <a:gd name="connsiteX4" fmla="*/ 4597 w 12114253"/>
              <a:gd name="connsiteY4" fmla="*/ 909146 h 6330524"/>
              <a:gd name="connsiteX5" fmla="*/ 88972 w 12114253"/>
              <a:gd name="connsiteY5" fmla="*/ 3523848 h 6330524"/>
              <a:gd name="connsiteX6" fmla="*/ 148480 w 12114253"/>
              <a:gd name="connsiteY6" fmla="*/ 5930841 h 6330524"/>
              <a:gd name="connsiteX7" fmla="*/ 2638911 w 12114253"/>
              <a:gd name="connsiteY7" fmla="*/ 5933377 h 6330524"/>
              <a:gd name="connsiteX8" fmla="*/ 4308929 w 12114253"/>
              <a:gd name="connsiteY8" fmla="*/ 5926717 h 6330524"/>
              <a:gd name="connsiteX9" fmla="*/ 5214933 w 12114253"/>
              <a:gd name="connsiteY9" fmla="*/ 5924178 h 6330524"/>
              <a:gd name="connsiteX10" fmla="*/ 5731339 w 12114253"/>
              <a:gd name="connsiteY10" fmla="*/ 6330524 h 6330524"/>
              <a:gd name="connsiteX11" fmla="*/ 5971194 w 12114253"/>
              <a:gd name="connsiteY11" fmla="*/ 5908409 h 6330524"/>
              <a:gd name="connsiteX12" fmla="*/ 9098386 w 12114253"/>
              <a:gd name="connsiteY12" fmla="*/ 5911624 h 6330524"/>
              <a:gd name="connsiteX13" fmla="*/ 10007288 w 12114253"/>
              <a:gd name="connsiteY13" fmla="*/ 5914499 h 6330524"/>
              <a:gd name="connsiteX14" fmla="*/ 10927227 w 12114253"/>
              <a:gd name="connsiteY14" fmla="*/ 5922366 h 6330524"/>
              <a:gd name="connsiteX15" fmla="*/ 12085310 w 12114253"/>
              <a:gd name="connsiteY15" fmla="*/ 5921320 h 6330524"/>
              <a:gd name="connsiteX16" fmla="*/ 12063456 w 12114253"/>
              <a:gd name="connsiteY16" fmla="*/ 2621674 h 6330524"/>
              <a:gd name="connsiteX17" fmla="*/ 12054104 w 12114253"/>
              <a:gd name="connsiteY17" fmla="*/ 176313 h 6330524"/>
              <a:gd name="connsiteX18" fmla="*/ 11289537 w 12114253"/>
              <a:gd name="connsiteY18" fmla="*/ 107615 h 6330524"/>
              <a:gd name="connsiteX19" fmla="*/ 10259313 w 12114253"/>
              <a:gd name="connsiteY19" fmla="*/ 101059 h 6330524"/>
              <a:gd name="connsiteX20" fmla="*/ 7599878 w 12114253"/>
              <a:gd name="connsiteY20" fmla="*/ 75910 h 6330524"/>
              <a:gd name="connsiteX21" fmla="*/ 1892744 w 12114253"/>
              <a:gd name="connsiteY21" fmla="*/ 0 h 6330524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49542"/>
              <a:gd name="connsiteX1" fmla="*/ 304663 w 12114253"/>
              <a:gd name="connsiteY1" fmla="*/ 10761 h 6249542"/>
              <a:gd name="connsiteX2" fmla="*/ 0 w 12114253"/>
              <a:gd name="connsiteY2" fmla="*/ 47942 h 6249542"/>
              <a:gd name="connsiteX3" fmla="*/ 0 w 12114253"/>
              <a:gd name="connsiteY3" fmla="*/ 909146 h 6249542"/>
              <a:gd name="connsiteX4" fmla="*/ 4597 w 12114253"/>
              <a:gd name="connsiteY4" fmla="*/ 909146 h 6249542"/>
              <a:gd name="connsiteX5" fmla="*/ 88972 w 12114253"/>
              <a:gd name="connsiteY5" fmla="*/ 3523848 h 6249542"/>
              <a:gd name="connsiteX6" fmla="*/ 148480 w 12114253"/>
              <a:gd name="connsiteY6" fmla="*/ 5930841 h 6249542"/>
              <a:gd name="connsiteX7" fmla="*/ 2638911 w 12114253"/>
              <a:gd name="connsiteY7" fmla="*/ 5933377 h 6249542"/>
              <a:gd name="connsiteX8" fmla="*/ 4308929 w 12114253"/>
              <a:gd name="connsiteY8" fmla="*/ 5926717 h 6249542"/>
              <a:gd name="connsiteX9" fmla="*/ 5214933 w 12114253"/>
              <a:gd name="connsiteY9" fmla="*/ 5924178 h 6249542"/>
              <a:gd name="connsiteX10" fmla="*/ 5706853 w 12114253"/>
              <a:gd name="connsiteY10" fmla="*/ 6249542 h 6249542"/>
              <a:gd name="connsiteX11" fmla="*/ 5971194 w 12114253"/>
              <a:gd name="connsiteY11" fmla="*/ 5908409 h 6249542"/>
              <a:gd name="connsiteX12" fmla="*/ 9098386 w 12114253"/>
              <a:gd name="connsiteY12" fmla="*/ 5911624 h 6249542"/>
              <a:gd name="connsiteX13" fmla="*/ 10007288 w 12114253"/>
              <a:gd name="connsiteY13" fmla="*/ 5914499 h 6249542"/>
              <a:gd name="connsiteX14" fmla="*/ 10927227 w 12114253"/>
              <a:gd name="connsiteY14" fmla="*/ 5922366 h 6249542"/>
              <a:gd name="connsiteX15" fmla="*/ 12085310 w 12114253"/>
              <a:gd name="connsiteY15" fmla="*/ 5921320 h 6249542"/>
              <a:gd name="connsiteX16" fmla="*/ 12063456 w 12114253"/>
              <a:gd name="connsiteY16" fmla="*/ 2621674 h 6249542"/>
              <a:gd name="connsiteX17" fmla="*/ 12054104 w 12114253"/>
              <a:gd name="connsiteY17" fmla="*/ 176313 h 6249542"/>
              <a:gd name="connsiteX18" fmla="*/ 11289537 w 12114253"/>
              <a:gd name="connsiteY18" fmla="*/ 107615 h 6249542"/>
              <a:gd name="connsiteX19" fmla="*/ 10259313 w 12114253"/>
              <a:gd name="connsiteY19" fmla="*/ 101059 h 6249542"/>
              <a:gd name="connsiteX20" fmla="*/ 7599878 w 12114253"/>
              <a:gd name="connsiteY20" fmla="*/ 75910 h 6249542"/>
              <a:gd name="connsiteX21" fmla="*/ 1892744 w 12114253"/>
              <a:gd name="connsiteY21" fmla="*/ 0 h 6249542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308929 w 12114253"/>
              <a:gd name="connsiteY8" fmla="*/ 5926717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638911 w 12114253"/>
              <a:gd name="connsiteY7" fmla="*/ 5933377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892744 w 12114253"/>
              <a:gd name="connsiteY0" fmla="*/ 0 h 6231137"/>
              <a:gd name="connsiteX1" fmla="*/ 304663 w 12114253"/>
              <a:gd name="connsiteY1" fmla="*/ 10761 h 6231137"/>
              <a:gd name="connsiteX2" fmla="*/ 0 w 12114253"/>
              <a:gd name="connsiteY2" fmla="*/ 47942 h 6231137"/>
              <a:gd name="connsiteX3" fmla="*/ 0 w 12114253"/>
              <a:gd name="connsiteY3" fmla="*/ 909146 h 6231137"/>
              <a:gd name="connsiteX4" fmla="*/ 4597 w 12114253"/>
              <a:gd name="connsiteY4" fmla="*/ 909146 h 6231137"/>
              <a:gd name="connsiteX5" fmla="*/ 88972 w 12114253"/>
              <a:gd name="connsiteY5" fmla="*/ 3523848 h 6231137"/>
              <a:gd name="connsiteX6" fmla="*/ 148480 w 12114253"/>
              <a:gd name="connsiteY6" fmla="*/ 5930841 h 6231137"/>
              <a:gd name="connsiteX7" fmla="*/ 2589937 w 12114253"/>
              <a:gd name="connsiteY7" fmla="*/ 5929698 h 6231137"/>
              <a:gd name="connsiteX8" fmla="*/ 4243632 w 12114253"/>
              <a:gd name="connsiteY8" fmla="*/ 5908315 h 6231137"/>
              <a:gd name="connsiteX9" fmla="*/ 5214933 w 12114253"/>
              <a:gd name="connsiteY9" fmla="*/ 5924178 h 6231137"/>
              <a:gd name="connsiteX10" fmla="*/ 5698691 w 12114253"/>
              <a:gd name="connsiteY10" fmla="*/ 6231137 h 6231137"/>
              <a:gd name="connsiteX11" fmla="*/ 5971194 w 12114253"/>
              <a:gd name="connsiteY11" fmla="*/ 5908409 h 6231137"/>
              <a:gd name="connsiteX12" fmla="*/ 9098386 w 12114253"/>
              <a:gd name="connsiteY12" fmla="*/ 5911624 h 6231137"/>
              <a:gd name="connsiteX13" fmla="*/ 10007288 w 12114253"/>
              <a:gd name="connsiteY13" fmla="*/ 5914499 h 6231137"/>
              <a:gd name="connsiteX14" fmla="*/ 10927227 w 12114253"/>
              <a:gd name="connsiteY14" fmla="*/ 5922366 h 6231137"/>
              <a:gd name="connsiteX15" fmla="*/ 12085310 w 12114253"/>
              <a:gd name="connsiteY15" fmla="*/ 5921320 h 6231137"/>
              <a:gd name="connsiteX16" fmla="*/ 12063456 w 12114253"/>
              <a:gd name="connsiteY16" fmla="*/ 2621674 h 6231137"/>
              <a:gd name="connsiteX17" fmla="*/ 12054104 w 12114253"/>
              <a:gd name="connsiteY17" fmla="*/ 176313 h 6231137"/>
              <a:gd name="connsiteX18" fmla="*/ 11289537 w 12114253"/>
              <a:gd name="connsiteY18" fmla="*/ 107615 h 6231137"/>
              <a:gd name="connsiteX19" fmla="*/ 10259313 w 12114253"/>
              <a:gd name="connsiteY19" fmla="*/ 101059 h 6231137"/>
              <a:gd name="connsiteX20" fmla="*/ 7599878 w 12114253"/>
              <a:gd name="connsiteY20" fmla="*/ 75910 h 6231137"/>
              <a:gd name="connsiteX21" fmla="*/ 1892744 w 12114253"/>
              <a:gd name="connsiteY21" fmla="*/ 0 h 6231137"/>
              <a:gd name="connsiteX0" fmla="*/ 1952198 w 12173707"/>
              <a:gd name="connsiteY0" fmla="*/ 0 h 6231137"/>
              <a:gd name="connsiteX1" fmla="*/ 364117 w 12173707"/>
              <a:gd name="connsiteY1" fmla="*/ 10761 h 6231137"/>
              <a:gd name="connsiteX2" fmla="*/ 59454 w 12173707"/>
              <a:gd name="connsiteY2" fmla="*/ 47942 h 6231137"/>
              <a:gd name="connsiteX3" fmla="*/ 59454 w 12173707"/>
              <a:gd name="connsiteY3" fmla="*/ 909146 h 6231137"/>
              <a:gd name="connsiteX4" fmla="*/ 64051 w 12173707"/>
              <a:gd name="connsiteY4" fmla="*/ 909146 h 6231137"/>
              <a:gd name="connsiteX5" fmla="*/ 148426 w 12173707"/>
              <a:gd name="connsiteY5" fmla="*/ 3523848 h 6231137"/>
              <a:gd name="connsiteX6" fmla="*/ 41689 w 12173707"/>
              <a:gd name="connsiteY6" fmla="*/ 5941555 h 6231137"/>
              <a:gd name="connsiteX7" fmla="*/ 2649391 w 12173707"/>
              <a:gd name="connsiteY7" fmla="*/ 5929698 h 6231137"/>
              <a:gd name="connsiteX8" fmla="*/ 4303086 w 12173707"/>
              <a:gd name="connsiteY8" fmla="*/ 5908315 h 6231137"/>
              <a:gd name="connsiteX9" fmla="*/ 5274387 w 12173707"/>
              <a:gd name="connsiteY9" fmla="*/ 5924178 h 6231137"/>
              <a:gd name="connsiteX10" fmla="*/ 5758145 w 12173707"/>
              <a:gd name="connsiteY10" fmla="*/ 6231137 h 6231137"/>
              <a:gd name="connsiteX11" fmla="*/ 6030648 w 12173707"/>
              <a:gd name="connsiteY11" fmla="*/ 5908409 h 6231137"/>
              <a:gd name="connsiteX12" fmla="*/ 9157840 w 12173707"/>
              <a:gd name="connsiteY12" fmla="*/ 5911624 h 6231137"/>
              <a:gd name="connsiteX13" fmla="*/ 10066742 w 12173707"/>
              <a:gd name="connsiteY13" fmla="*/ 5914499 h 6231137"/>
              <a:gd name="connsiteX14" fmla="*/ 10986681 w 12173707"/>
              <a:gd name="connsiteY14" fmla="*/ 5922366 h 6231137"/>
              <a:gd name="connsiteX15" fmla="*/ 12144764 w 12173707"/>
              <a:gd name="connsiteY15" fmla="*/ 5921320 h 6231137"/>
              <a:gd name="connsiteX16" fmla="*/ 12122910 w 12173707"/>
              <a:gd name="connsiteY16" fmla="*/ 2621674 h 6231137"/>
              <a:gd name="connsiteX17" fmla="*/ 12113558 w 12173707"/>
              <a:gd name="connsiteY17" fmla="*/ 176313 h 6231137"/>
              <a:gd name="connsiteX18" fmla="*/ 11348991 w 12173707"/>
              <a:gd name="connsiteY18" fmla="*/ 107615 h 6231137"/>
              <a:gd name="connsiteX19" fmla="*/ 10318767 w 12173707"/>
              <a:gd name="connsiteY19" fmla="*/ 101059 h 6231137"/>
              <a:gd name="connsiteX20" fmla="*/ 7659332 w 12173707"/>
              <a:gd name="connsiteY20" fmla="*/ 75910 h 6231137"/>
              <a:gd name="connsiteX21" fmla="*/ 1952198 w 12173707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9 w 12201124"/>
              <a:gd name="connsiteY5" fmla="*/ 3534559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79615 w 12201124"/>
              <a:gd name="connsiteY0" fmla="*/ 0 h 6231137"/>
              <a:gd name="connsiteX1" fmla="*/ 391534 w 12201124"/>
              <a:gd name="connsiteY1" fmla="*/ 10761 h 6231137"/>
              <a:gd name="connsiteX2" fmla="*/ 86871 w 12201124"/>
              <a:gd name="connsiteY2" fmla="*/ 47942 h 6231137"/>
              <a:gd name="connsiteX3" fmla="*/ 86871 w 12201124"/>
              <a:gd name="connsiteY3" fmla="*/ 909146 h 6231137"/>
              <a:gd name="connsiteX4" fmla="*/ 91468 w 12201124"/>
              <a:gd name="connsiteY4" fmla="*/ 909146 h 6231137"/>
              <a:gd name="connsiteX5" fmla="*/ 33348 w 12201124"/>
              <a:gd name="connsiteY5" fmla="*/ 4337852 h 6231137"/>
              <a:gd name="connsiteX6" fmla="*/ 69106 w 12201124"/>
              <a:gd name="connsiteY6" fmla="*/ 5941555 h 6231137"/>
              <a:gd name="connsiteX7" fmla="*/ 2676808 w 12201124"/>
              <a:gd name="connsiteY7" fmla="*/ 5929698 h 6231137"/>
              <a:gd name="connsiteX8" fmla="*/ 4330503 w 12201124"/>
              <a:gd name="connsiteY8" fmla="*/ 5908315 h 6231137"/>
              <a:gd name="connsiteX9" fmla="*/ 5301804 w 12201124"/>
              <a:gd name="connsiteY9" fmla="*/ 5924178 h 6231137"/>
              <a:gd name="connsiteX10" fmla="*/ 5785562 w 12201124"/>
              <a:gd name="connsiteY10" fmla="*/ 6231137 h 6231137"/>
              <a:gd name="connsiteX11" fmla="*/ 6058065 w 12201124"/>
              <a:gd name="connsiteY11" fmla="*/ 5908409 h 6231137"/>
              <a:gd name="connsiteX12" fmla="*/ 9185257 w 12201124"/>
              <a:gd name="connsiteY12" fmla="*/ 5911624 h 6231137"/>
              <a:gd name="connsiteX13" fmla="*/ 10094159 w 12201124"/>
              <a:gd name="connsiteY13" fmla="*/ 5914499 h 6231137"/>
              <a:gd name="connsiteX14" fmla="*/ 11014098 w 12201124"/>
              <a:gd name="connsiteY14" fmla="*/ 5922366 h 6231137"/>
              <a:gd name="connsiteX15" fmla="*/ 12172181 w 12201124"/>
              <a:gd name="connsiteY15" fmla="*/ 5921320 h 6231137"/>
              <a:gd name="connsiteX16" fmla="*/ 12150327 w 12201124"/>
              <a:gd name="connsiteY16" fmla="*/ 2621674 h 6231137"/>
              <a:gd name="connsiteX17" fmla="*/ 12140975 w 12201124"/>
              <a:gd name="connsiteY17" fmla="*/ 176313 h 6231137"/>
              <a:gd name="connsiteX18" fmla="*/ 11376408 w 12201124"/>
              <a:gd name="connsiteY18" fmla="*/ 107615 h 6231137"/>
              <a:gd name="connsiteX19" fmla="*/ 10346184 w 12201124"/>
              <a:gd name="connsiteY19" fmla="*/ 101059 h 6231137"/>
              <a:gd name="connsiteX20" fmla="*/ 7686749 w 12201124"/>
              <a:gd name="connsiteY20" fmla="*/ 75910 h 6231137"/>
              <a:gd name="connsiteX21" fmla="*/ 1979615 w 12201124"/>
              <a:gd name="connsiteY21" fmla="*/ 0 h 6231137"/>
              <a:gd name="connsiteX0" fmla="*/ 1986334 w 12207843"/>
              <a:gd name="connsiteY0" fmla="*/ 0 h 6231137"/>
              <a:gd name="connsiteX1" fmla="*/ 398253 w 12207843"/>
              <a:gd name="connsiteY1" fmla="*/ 10761 h 6231137"/>
              <a:gd name="connsiteX2" fmla="*/ 93590 w 12207843"/>
              <a:gd name="connsiteY2" fmla="*/ 47942 h 6231137"/>
              <a:gd name="connsiteX3" fmla="*/ 93590 w 12207843"/>
              <a:gd name="connsiteY3" fmla="*/ 909146 h 6231137"/>
              <a:gd name="connsiteX4" fmla="*/ 98187 w 12207843"/>
              <a:gd name="connsiteY4" fmla="*/ 909146 h 6231137"/>
              <a:gd name="connsiteX5" fmla="*/ 40067 w 12207843"/>
              <a:gd name="connsiteY5" fmla="*/ 4337852 h 6231137"/>
              <a:gd name="connsiteX6" fmla="*/ 75825 w 12207843"/>
              <a:gd name="connsiteY6" fmla="*/ 5941555 h 6231137"/>
              <a:gd name="connsiteX7" fmla="*/ 2683527 w 12207843"/>
              <a:gd name="connsiteY7" fmla="*/ 5929698 h 6231137"/>
              <a:gd name="connsiteX8" fmla="*/ 4337222 w 12207843"/>
              <a:gd name="connsiteY8" fmla="*/ 5908315 h 6231137"/>
              <a:gd name="connsiteX9" fmla="*/ 5308523 w 12207843"/>
              <a:gd name="connsiteY9" fmla="*/ 5924178 h 6231137"/>
              <a:gd name="connsiteX10" fmla="*/ 5792281 w 12207843"/>
              <a:gd name="connsiteY10" fmla="*/ 6231137 h 6231137"/>
              <a:gd name="connsiteX11" fmla="*/ 6064784 w 12207843"/>
              <a:gd name="connsiteY11" fmla="*/ 5908409 h 6231137"/>
              <a:gd name="connsiteX12" fmla="*/ 9191976 w 12207843"/>
              <a:gd name="connsiteY12" fmla="*/ 5911624 h 6231137"/>
              <a:gd name="connsiteX13" fmla="*/ 10100878 w 12207843"/>
              <a:gd name="connsiteY13" fmla="*/ 5914499 h 6231137"/>
              <a:gd name="connsiteX14" fmla="*/ 11020817 w 12207843"/>
              <a:gd name="connsiteY14" fmla="*/ 5922366 h 6231137"/>
              <a:gd name="connsiteX15" fmla="*/ 12178900 w 12207843"/>
              <a:gd name="connsiteY15" fmla="*/ 5921320 h 6231137"/>
              <a:gd name="connsiteX16" fmla="*/ 12157046 w 12207843"/>
              <a:gd name="connsiteY16" fmla="*/ 2621674 h 6231137"/>
              <a:gd name="connsiteX17" fmla="*/ 12147694 w 12207843"/>
              <a:gd name="connsiteY17" fmla="*/ 176313 h 6231137"/>
              <a:gd name="connsiteX18" fmla="*/ 11383127 w 12207843"/>
              <a:gd name="connsiteY18" fmla="*/ 107615 h 6231137"/>
              <a:gd name="connsiteX19" fmla="*/ 10352903 w 12207843"/>
              <a:gd name="connsiteY19" fmla="*/ 101059 h 6231137"/>
              <a:gd name="connsiteX20" fmla="*/ 7693468 w 12207843"/>
              <a:gd name="connsiteY20" fmla="*/ 75910 h 6231137"/>
              <a:gd name="connsiteX21" fmla="*/ 1986334 w 12207843"/>
              <a:gd name="connsiteY21" fmla="*/ 0 h 6231137"/>
              <a:gd name="connsiteX0" fmla="*/ 1973709 w 12195218"/>
              <a:gd name="connsiteY0" fmla="*/ 0 h 6231137"/>
              <a:gd name="connsiteX1" fmla="*/ 385628 w 12195218"/>
              <a:gd name="connsiteY1" fmla="*/ 10761 h 6231137"/>
              <a:gd name="connsiteX2" fmla="*/ 80965 w 12195218"/>
              <a:gd name="connsiteY2" fmla="*/ 47942 h 6231137"/>
              <a:gd name="connsiteX3" fmla="*/ 80965 w 12195218"/>
              <a:gd name="connsiteY3" fmla="*/ 909146 h 6231137"/>
              <a:gd name="connsiteX4" fmla="*/ 85562 w 12195218"/>
              <a:gd name="connsiteY4" fmla="*/ 909146 h 6231137"/>
              <a:gd name="connsiteX5" fmla="*/ 27442 w 12195218"/>
              <a:gd name="connsiteY5" fmla="*/ 4337852 h 6231137"/>
              <a:gd name="connsiteX6" fmla="*/ 63200 w 12195218"/>
              <a:gd name="connsiteY6" fmla="*/ 5941555 h 6231137"/>
              <a:gd name="connsiteX7" fmla="*/ 2670902 w 12195218"/>
              <a:gd name="connsiteY7" fmla="*/ 5929698 h 6231137"/>
              <a:gd name="connsiteX8" fmla="*/ 4324597 w 12195218"/>
              <a:gd name="connsiteY8" fmla="*/ 5908315 h 6231137"/>
              <a:gd name="connsiteX9" fmla="*/ 5295898 w 12195218"/>
              <a:gd name="connsiteY9" fmla="*/ 5924178 h 6231137"/>
              <a:gd name="connsiteX10" fmla="*/ 5779656 w 12195218"/>
              <a:gd name="connsiteY10" fmla="*/ 6231137 h 6231137"/>
              <a:gd name="connsiteX11" fmla="*/ 6052159 w 12195218"/>
              <a:gd name="connsiteY11" fmla="*/ 5908409 h 6231137"/>
              <a:gd name="connsiteX12" fmla="*/ 9179351 w 12195218"/>
              <a:gd name="connsiteY12" fmla="*/ 5911624 h 6231137"/>
              <a:gd name="connsiteX13" fmla="*/ 10088253 w 12195218"/>
              <a:gd name="connsiteY13" fmla="*/ 5914499 h 6231137"/>
              <a:gd name="connsiteX14" fmla="*/ 11008192 w 12195218"/>
              <a:gd name="connsiteY14" fmla="*/ 5922366 h 6231137"/>
              <a:gd name="connsiteX15" fmla="*/ 12166275 w 12195218"/>
              <a:gd name="connsiteY15" fmla="*/ 5921320 h 6231137"/>
              <a:gd name="connsiteX16" fmla="*/ 12144421 w 12195218"/>
              <a:gd name="connsiteY16" fmla="*/ 2621674 h 6231137"/>
              <a:gd name="connsiteX17" fmla="*/ 12135069 w 12195218"/>
              <a:gd name="connsiteY17" fmla="*/ 176313 h 6231137"/>
              <a:gd name="connsiteX18" fmla="*/ 11370502 w 12195218"/>
              <a:gd name="connsiteY18" fmla="*/ 107615 h 6231137"/>
              <a:gd name="connsiteX19" fmla="*/ 10340278 w 12195218"/>
              <a:gd name="connsiteY19" fmla="*/ 101059 h 6231137"/>
              <a:gd name="connsiteX20" fmla="*/ 7680843 w 12195218"/>
              <a:gd name="connsiteY20" fmla="*/ 75910 h 6231137"/>
              <a:gd name="connsiteX21" fmla="*/ 1973709 w 12195218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92826 w 12202482"/>
              <a:gd name="connsiteY4" fmla="*/ 909146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1980973 w 12202482"/>
              <a:gd name="connsiteY0" fmla="*/ 0 h 6231137"/>
              <a:gd name="connsiteX1" fmla="*/ 392892 w 12202482"/>
              <a:gd name="connsiteY1" fmla="*/ 10761 h 6231137"/>
              <a:gd name="connsiteX2" fmla="*/ 88229 w 12202482"/>
              <a:gd name="connsiteY2" fmla="*/ 47942 h 6231137"/>
              <a:gd name="connsiteX3" fmla="*/ 88229 w 12202482"/>
              <a:gd name="connsiteY3" fmla="*/ 909146 h 6231137"/>
              <a:gd name="connsiteX4" fmla="*/ 21578 w 12202482"/>
              <a:gd name="connsiteY4" fmla="*/ 994830 h 6231137"/>
              <a:gd name="connsiteX5" fmla="*/ 10957 w 12202482"/>
              <a:gd name="connsiteY5" fmla="*/ 4530644 h 6231137"/>
              <a:gd name="connsiteX6" fmla="*/ 70464 w 12202482"/>
              <a:gd name="connsiteY6" fmla="*/ 5941555 h 6231137"/>
              <a:gd name="connsiteX7" fmla="*/ 2678166 w 12202482"/>
              <a:gd name="connsiteY7" fmla="*/ 5929698 h 6231137"/>
              <a:gd name="connsiteX8" fmla="*/ 4331861 w 12202482"/>
              <a:gd name="connsiteY8" fmla="*/ 5908315 h 6231137"/>
              <a:gd name="connsiteX9" fmla="*/ 5303162 w 12202482"/>
              <a:gd name="connsiteY9" fmla="*/ 5924178 h 6231137"/>
              <a:gd name="connsiteX10" fmla="*/ 5786920 w 12202482"/>
              <a:gd name="connsiteY10" fmla="*/ 6231137 h 6231137"/>
              <a:gd name="connsiteX11" fmla="*/ 6059423 w 12202482"/>
              <a:gd name="connsiteY11" fmla="*/ 5908409 h 6231137"/>
              <a:gd name="connsiteX12" fmla="*/ 9186615 w 12202482"/>
              <a:gd name="connsiteY12" fmla="*/ 5911624 h 6231137"/>
              <a:gd name="connsiteX13" fmla="*/ 10095517 w 12202482"/>
              <a:gd name="connsiteY13" fmla="*/ 5914499 h 6231137"/>
              <a:gd name="connsiteX14" fmla="*/ 11015456 w 12202482"/>
              <a:gd name="connsiteY14" fmla="*/ 5922366 h 6231137"/>
              <a:gd name="connsiteX15" fmla="*/ 12173539 w 12202482"/>
              <a:gd name="connsiteY15" fmla="*/ 5921320 h 6231137"/>
              <a:gd name="connsiteX16" fmla="*/ 12151685 w 12202482"/>
              <a:gd name="connsiteY16" fmla="*/ 2621674 h 6231137"/>
              <a:gd name="connsiteX17" fmla="*/ 12142333 w 12202482"/>
              <a:gd name="connsiteY17" fmla="*/ 176313 h 6231137"/>
              <a:gd name="connsiteX18" fmla="*/ 11377766 w 12202482"/>
              <a:gd name="connsiteY18" fmla="*/ 107615 h 6231137"/>
              <a:gd name="connsiteX19" fmla="*/ 10347542 w 12202482"/>
              <a:gd name="connsiteY19" fmla="*/ 101059 h 6231137"/>
              <a:gd name="connsiteX20" fmla="*/ 7688107 w 12202482"/>
              <a:gd name="connsiteY20" fmla="*/ 75910 h 6231137"/>
              <a:gd name="connsiteX21" fmla="*/ 1980973 w 12202482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142494 w 12256747"/>
              <a:gd name="connsiteY3" fmla="*/ 909146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75843 w 12256747"/>
              <a:gd name="connsiteY4" fmla="*/ 994830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35238 w 12256747"/>
              <a:gd name="connsiteY0" fmla="*/ 0 h 6231137"/>
              <a:gd name="connsiteX1" fmla="*/ 447157 w 12256747"/>
              <a:gd name="connsiteY1" fmla="*/ 10761 h 6231137"/>
              <a:gd name="connsiteX2" fmla="*/ 0 w 12256747"/>
              <a:gd name="connsiteY2" fmla="*/ 26521 h 6231137"/>
              <a:gd name="connsiteX3" fmla="*/ -1 w 12256747"/>
              <a:gd name="connsiteY3" fmla="*/ 844885 h 6231137"/>
              <a:gd name="connsiteX4" fmla="*/ 4594 w 12256747"/>
              <a:gd name="connsiteY4" fmla="*/ 1176912 h 6231137"/>
              <a:gd name="connsiteX5" fmla="*/ 65222 w 12256747"/>
              <a:gd name="connsiteY5" fmla="*/ 4530644 h 6231137"/>
              <a:gd name="connsiteX6" fmla="*/ 124729 w 12256747"/>
              <a:gd name="connsiteY6" fmla="*/ 5941555 h 6231137"/>
              <a:gd name="connsiteX7" fmla="*/ 2732431 w 12256747"/>
              <a:gd name="connsiteY7" fmla="*/ 5929698 h 6231137"/>
              <a:gd name="connsiteX8" fmla="*/ 4386126 w 12256747"/>
              <a:gd name="connsiteY8" fmla="*/ 5908315 h 6231137"/>
              <a:gd name="connsiteX9" fmla="*/ 5357427 w 12256747"/>
              <a:gd name="connsiteY9" fmla="*/ 5924178 h 6231137"/>
              <a:gd name="connsiteX10" fmla="*/ 5841185 w 12256747"/>
              <a:gd name="connsiteY10" fmla="*/ 6231137 h 6231137"/>
              <a:gd name="connsiteX11" fmla="*/ 6113688 w 12256747"/>
              <a:gd name="connsiteY11" fmla="*/ 5908409 h 6231137"/>
              <a:gd name="connsiteX12" fmla="*/ 9240880 w 12256747"/>
              <a:gd name="connsiteY12" fmla="*/ 5911624 h 6231137"/>
              <a:gd name="connsiteX13" fmla="*/ 10149782 w 12256747"/>
              <a:gd name="connsiteY13" fmla="*/ 5914499 h 6231137"/>
              <a:gd name="connsiteX14" fmla="*/ 11069721 w 12256747"/>
              <a:gd name="connsiteY14" fmla="*/ 5922366 h 6231137"/>
              <a:gd name="connsiteX15" fmla="*/ 12227804 w 12256747"/>
              <a:gd name="connsiteY15" fmla="*/ 5921320 h 6231137"/>
              <a:gd name="connsiteX16" fmla="*/ 12205950 w 12256747"/>
              <a:gd name="connsiteY16" fmla="*/ 2621674 h 6231137"/>
              <a:gd name="connsiteX17" fmla="*/ 12196598 w 12256747"/>
              <a:gd name="connsiteY17" fmla="*/ 176313 h 6231137"/>
              <a:gd name="connsiteX18" fmla="*/ 11432031 w 12256747"/>
              <a:gd name="connsiteY18" fmla="*/ 107615 h 6231137"/>
              <a:gd name="connsiteX19" fmla="*/ 10401807 w 12256747"/>
              <a:gd name="connsiteY19" fmla="*/ 101059 h 6231137"/>
              <a:gd name="connsiteX20" fmla="*/ 7742372 w 12256747"/>
              <a:gd name="connsiteY20" fmla="*/ 75910 h 6231137"/>
              <a:gd name="connsiteX21" fmla="*/ 2035238 w 12256747"/>
              <a:gd name="connsiteY21" fmla="*/ 0 h 6231137"/>
              <a:gd name="connsiteX0" fmla="*/ 2054471 w 12275980"/>
              <a:gd name="connsiteY0" fmla="*/ 0 h 6231137"/>
              <a:gd name="connsiteX1" fmla="*/ 466390 w 12275980"/>
              <a:gd name="connsiteY1" fmla="*/ 10761 h 6231137"/>
              <a:gd name="connsiteX2" fmla="*/ 19233 w 12275980"/>
              <a:gd name="connsiteY2" fmla="*/ 26521 h 6231137"/>
              <a:gd name="connsiteX3" fmla="*/ 19232 w 12275980"/>
              <a:gd name="connsiteY3" fmla="*/ 844885 h 6231137"/>
              <a:gd name="connsiteX4" fmla="*/ 76 w 12275980"/>
              <a:gd name="connsiteY4" fmla="*/ 1369703 h 6231137"/>
              <a:gd name="connsiteX5" fmla="*/ 84455 w 12275980"/>
              <a:gd name="connsiteY5" fmla="*/ 4530644 h 6231137"/>
              <a:gd name="connsiteX6" fmla="*/ 143962 w 12275980"/>
              <a:gd name="connsiteY6" fmla="*/ 5941555 h 6231137"/>
              <a:gd name="connsiteX7" fmla="*/ 2751664 w 12275980"/>
              <a:gd name="connsiteY7" fmla="*/ 5929698 h 6231137"/>
              <a:gd name="connsiteX8" fmla="*/ 4405359 w 12275980"/>
              <a:gd name="connsiteY8" fmla="*/ 5908315 h 6231137"/>
              <a:gd name="connsiteX9" fmla="*/ 5376660 w 12275980"/>
              <a:gd name="connsiteY9" fmla="*/ 5924178 h 6231137"/>
              <a:gd name="connsiteX10" fmla="*/ 5860418 w 12275980"/>
              <a:gd name="connsiteY10" fmla="*/ 6231137 h 6231137"/>
              <a:gd name="connsiteX11" fmla="*/ 6132921 w 12275980"/>
              <a:gd name="connsiteY11" fmla="*/ 5908409 h 6231137"/>
              <a:gd name="connsiteX12" fmla="*/ 9260113 w 12275980"/>
              <a:gd name="connsiteY12" fmla="*/ 5911624 h 6231137"/>
              <a:gd name="connsiteX13" fmla="*/ 10169015 w 12275980"/>
              <a:gd name="connsiteY13" fmla="*/ 5914499 h 6231137"/>
              <a:gd name="connsiteX14" fmla="*/ 11088954 w 12275980"/>
              <a:gd name="connsiteY14" fmla="*/ 5922366 h 6231137"/>
              <a:gd name="connsiteX15" fmla="*/ 12247037 w 12275980"/>
              <a:gd name="connsiteY15" fmla="*/ 5921320 h 6231137"/>
              <a:gd name="connsiteX16" fmla="*/ 12225183 w 12275980"/>
              <a:gd name="connsiteY16" fmla="*/ 2621674 h 6231137"/>
              <a:gd name="connsiteX17" fmla="*/ 12215831 w 12275980"/>
              <a:gd name="connsiteY17" fmla="*/ 176313 h 6231137"/>
              <a:gd name="connsiteX18" fmla="*/ 11451264 w 12275980"/>
              <a:gd name="connsiteY18" fmla="*/ 107615 h 6231137"/>
              <a:gd name="connsiteX19" fmla="*/ 10421040 w 12275980"/>
              <a:gd name="connsiteY19" fmla="*/ 101059 h 6231137"/>
              <a:gd name="connsiteX20" fmla="*/ 7761605 w 12275980"/>
              <a:gd name="connsiteY20" fmla="*/ 75910 h 6231137"/>
              <a:gd name="connsiteX21" fmla="*/ 2054471 w 1227598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161182 w 12293200"/>
              <a:gd name="connsiteY6" fmla="*/ 5941555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93200"/>
              <a:gd name="connsiteY0" fmla="*/ 0 h 6231137"/>
              <a:gd name="connsiteX1" fmla="*/ 483610 w 12293200"/>
              <a:gd name="connsiteY1" fmla="*/ 10761 h 6231137"/>
              <a:gd name="connsiteX2" fmla="*/ 36453 w 12293200"/>
              <a:gd name="connsiteY2" fmla="*/ 26521 h 6231137"/>
              <a:gd name="connsiteX3" fmla="*/ 36452 w 12293200"/>
              <a:gd name="connsiteY3" fmla="*/ 844885 h 6231137"/>
              <a:gd name="connsiteX4" fmla="*/ 17296 w 12293200"/>
              <a:gd name="connsiteY4" fmla="*/ 1369703 h 6231137"/>
              <a:gd name="connsiteX5" fmla="*/ 6679 w 12293200"/>
              <a:gd name="connsiteY5" fmla="*/ 4594908 h 6231137"/>
              <a:gd name="connsiteX6" fmla="*/ 89932 w 12293200"/>
              <a:gd name="connsiteY6" fmla="*/ 5941557 h 6231137"/>
              <a:gd name="connsiteX7" fmla="*/ 2768884 w 12293200"/>
              <a:gd name="connsiteY7" fmla="*/ 5929698 h 6231137"/>
              <a:gd name="connsiteX8" fmla="*/ 4422579 w 12293200"/>
              <a:gd name="connsiteY8" fmla="*/ 5908315 h 6231137"/>
              <a:gd name="connsiteX9" fmla="*/ 5393880 w 12293200"/>
              <a:gd name="connsiteY9" fmla="*/ 5924178 h 6231137"/>
              <a:gd name="connsiteX10" fmla="*/ 5877638 w 12293200"/>
              <a:gd name="connsiteY10" fmla="*/ 6231137 h 6231137"/>
              <a:gd name="connsiteX11" fmla="*/ 6150141 w 12293200"/>
              <a:gd name="connsiteY11" fmla="*/ 5908409 h 6231137"/>
              <a:gd name="connsiteX12" fmla="*/ 9277333 w 12293200"/>
              <a:gd name="connsiteY12" fmla="*/ 5911624 h 6231137"/>
              <a:gd name="connsiteX13" fmla="*/ 10186235 w 12293200"/>
              <a:gd name="connsiteY13" fmla="*/ 5914499 h 6231137"/>
              <a:gd name="connsiteX14" fmla="*/ 11106174 w 12293200"/>
              <a:gd name="connsiteY14" fmla="*/ 5922366 h 6231137"/>
              <a:gd name="connsiteX15" fmla="*/ 12264257 w 12293200"/>
              <a:gd name="connsiteY15" fmla="*/ 5921320 h 6231137"/>
              <a:gd name="connsiteX16" fmla="*/ 12242403 w 12293200"/>
              <a:gd name="connsiteY16" fmla="*/ 2621674 h 6231137"/>
              <a:gd name="connsiteX17" fmla="*/ 12233051 w 12293200"/>
              <a:gd name="connsiteY17" fmla="*/ 176313 h 6231137"/>
              <a:gd name="connsiteX18" fmla="*/ 11468484 w 12293200"/>
              <a:gd name="connsiteY18" fmla="*/ 107615 h 6231137"/>
              <a:gd name="connsiteX19" fmla="*/ 10438260 w 12293200"/>
              <a:gd name="connsiteY19" fmla="*/ 101059 h 6231137"/>
              <a:gd name="connsiteX20" fmla="*/ 7778825 w 12293200"/>
              <a:gd name="connsiteY20" fmla="*/ 75910 h 6231137"/>
              <a:gd name="connsiteX21" fmla="*/ 2071691 w 12293200"/>
              <a:gd name="connsiteY21" fmla="*/ 0 h 6231137"/>
              <a:gd name="connsiteX0" fmla="*/ 2071691 w 12288138"/>
              <a:gd name="connsiteY0" fmla="*/ 24998 h 6256135"/>
              <a:gd name="connsiteX1" fmla="*/ 483610 w 12288138"/>
              <a:gd name="connsiteY1" fmla="*/ 35759 h 6256135"/>
              <a:gd name="connsiteX2" fmla="*/ 36453 w 12288138"/>
              <a:gd name="connsiteY2" fmla="*/ 51519 h 6256135"/>
              <a:gd name="connsiteX3" fmla="*/ 36452 w 12288138"/>
              <a:gd name="connsiteY3" fmla="*/ 869883 h 6256135"/>
              <a:gd name="connsiteX4" fmla="*/ 17296 w 12288138"/>
              <a:gd name="connsiteY4" fmla="*/ 1394701 h 6256135"/>
              <a:gd name="connsiteX5" fmla="*/ 6679 w 12288138"/>
              <a:gd name="connsiteY5" fmla="*/ 4619906 h 6256135"/>
              <a:gd name="connsiteX6" fmla="*/ 89932 w 12288138"/>
              <a:gd name="connsiteY6" fmla="*/ 5966555 h 6256135"/>
              <a:gd name="connsiteX7" fmla="*/ 2768884 w 12288138"/>
              <a:gd name="connsiteY7" fmla="*/ 5954696 h 6256135"/>
              <a:gd name="connsiteX8" fmla="*/ 4422579 w 12288138"/>
              <a:gd name="connsiteY8" fmla="*/ 5933313 h 6256135"/>
              <a:gd name="connsiteX9" fmla="*/ 5393880 w 12288138"/>
              <a:gd name="connsiteY9" fmla="*/ 5949176 h 6256135"/>
              <a:gd name="connsiteX10" fmla="*/ 5877638 w 12288138"/>
              <a:gd name="connsiteY10" fmla="*/ 6256135 h 6256135"/>
              <a:gd name="connsiteX11" fmla="*/ 6150141 w 12288138"/>
              <a:gd name="connsiteY11" fmla="*/ 5933407 h 6256135"/>
              <a:gd name="connsiteX12" fmla="*/ 9277333 w 12288138"/>
              <a:gd name="connsiteY12" fmla="*/ 5936622 h 6256135"/>
              <a:gd name="connsiteX13" fmla="*/ 10186235 w 12288138"/>
              <a:gd name="connsiteY13" fmla="*/ 5939497 h 6256135"/>
              <a:gd name="connsiteX14" fmla="*/ 11106174 w 12288138"/>
              <a:gd name="connsiteY14" fmla="*/ 5947364 h 6256135"/>
              <a:gd name="connsiteX15" fmla="*/ 12264257 w 12288138"/>
              <a:gd name="connsiteY15" fmla="*/ 5946318 h 6256135"/>
              <a:gd name="connsiteX16" fmla="*/ 12242403 w 12288138"/>
              <a:gd name="connsiteY16" fmla="*/ 2646672 h 6256135"/>
              <a:gd name="connsiteX17" fmla="*/ 12233051 w 12288138"/>
              <a:gd name="connsiteY17" fmla="*/ 201311 h 6256135"/>
              <a:gd name="connsiteX18" fmla="*/ 11729726 w 12288138"/>
              <a:gd name="connsiteY18" fmla="*/ 132612 h 6256135"/>
              <a:gd name="connsiteX19" fmla="*/ 10438260 w 12288138"/>
              <a:gd name="connsiteY19" fmla="*/ 126057 h 6256135"/>
              <a:gd name="connsiteX20" fmla="*/ 7778825 w 12288138"/>
              <a:gd name="connsiteY20" fmla="*/ 100908 h 6256135"/>
              <a:gd name="connsiteX21" fmla="*/ 2071691 w 12288138"/>
              <a:gd name="connsiteY21" fmla="*/ 24998 h 6256135"/>
              <a:gd name="connsiteX0" fmla="*/ 2071691 w 12281699"/>
              <a:gd name="connsiteY0" fmla="*/ 0 h 6231137"/>
              <a:gd name="connsiteX1" fmla="*/ 483610 w 12281699"/>
              <a:gd name="connsiteY1" fmla="*/ 10761 h 6231137"/>
              <a:gd name="connsiteX2" fmla="*/ 36453 w 12281699"/>
              <a:gd name="connsiteY2" fmla="*/ 26521 h 6231137"/>
              <a:gd name="connsiteX3" fmla="*/ 36452 w 12281699"/>
              <a:gd name="connsiteY3" fmla="*/ 844885 h 6231137"/>
              <a:gd name="connsiteX4" fmla="*/ 17296 w 12281699"/>
              <a:gd name="connsiteY4" fmla="*/ 1369703 h 6231137"/>
              <a:gd name="connsiteX5" fmla="*/ 6679 w 12281699"/>
              <a:gd name="connsiteY5" fmla="*/ 4594908 h 6231137"/>
              <a:gd name="connsiteX6" fmla="*/ 89932 w 12281699"/>
              <a:gd name="connsiteY6" fmla="*/ 5941557 h 6231137"/>
              <a:gd name="connsiteX7" fmla="*/ 2768884 w 12281699"/>
              <a:gd name="connsiteY7" fmla="*/ 5929698 h 6231137"/>
              <a:gd name="connsiteX8" fmla="*/ 4422579 w 12281699"/>
              <a:gd name="connsiteY8" fmla="*/ 5908315 h 6231137"/>
              <a:gd name="connsiteX9" fmla="*/ 5393880 w 12281699"/>
              <a:gd name="connsiteY9" fmla="*/ 5924178 h 6231137"/>
              <a:gd name="connsiteX10" fmla="*/ 5877638 w 12281699"/>
              <a:gd name="connsiteY10" fmla="*/ 6231137 h 6231137"/>
              <a:gd name="connsiteX11" fmla="*/ 6150141 w 12281699"/>
              <a:gd name="connsiteY11" fmla="*/ 5908409 h 6231137"/>
              <a:gd name="connsiteX12" fmla="*/ 9277333 w 12281699"/>
              <a:gd name="connsiteY12" fmla="*/ 5911624 h 6231137"/>
              <a:gd name="connsiteX13" fmla="*/ 10186235 w 12281699"/>
              <a:gd name="connsiteY13" fmla="*/ 5914499 h 6231137"/>
              <a:gd name="connsiteX14" fmla="*/ 11106174 w 12281699"/>
              <a:gd name="connsiteY14" fmla="*/ 5922366 h 6231137"/>
              <a:gd name="connsiteX15" fmla="*/ 12264257 w 12281699"/>
              <a:gd name="connsiteY15" fmla="*/ 5921320 h 6231137"/>
              <a:gd name="connsiteX16" fmla="*/ 12242403 w 12281699"/>
              <a:gd name="connsiteY16" fmla="*/ 2621674 h 6231137"/>
              <a:gd name="connsiteX17" fmla="*/ 12233051 w 12281699"/>
              <a:gd name="connsiteY17" fmla="*/ 176313 h 6231137"/>
              <a:gd name="connsiteX18" fmla="*/ 11729726 w 12281699"/>
              <a:gd name="connsiteY18" fmla="*/ 107614 h 6231137"/>
              <a:gd name="connsiteX19" fmla="*/ 10438260 w 12281699"/>
              <a:gd name="connsiteY19" fmla="*/ 101059 h 6231137"/>
              <a:gd name="connsiteX20" fmla="*/ 7778825 w 12281699"/>
              <a:gd name="connsiteY20" fmla="*/ 75910 h 6231137"/>
              <a:gd name="connsiteX21" fmla="*/ 2071691 w 12281699"/>
              <a:gd name="connsiteY21" fmla="*/ 0 h 6231137"/>
              <a:gd name="connsiteX0" fmla="*/ 2071691 w 12281973"/>
              <a:gd name="connsiteY0" fmla="*/ 17107 h 6248244"/>
              <a:gd name="connsiteX1" fmla="*/ 483610 w 12281973"/>
              <a:gd name="connsiteY1" fmla="*/ 27868 h 6248244"/>
              <a:gd name="connsiteX2" fmla="*/ 36453 w 12281973"/>
              <a:gd name="connsiteY2" fmla="*/ 43628 h 6248244"/>
              <a:gd name="connsiteX3" fmla="*/ 36452 w 12281973"/>
              <a:gd name="connsiteY3" fmla="*/ 861992 h 6248244"/>
              <a:gd name="connsiteX4" fmla="*/ 17296 w 12281973"/>
              <a:gd name="connsiteY4" fmla="*/ 1386810 h 6248244"/>
              <a:gd name="connsiteX5" fmla="*/ 6679 w 12281973"/>
              <a:gd name="connsiteY5" fmla="*/ 4612015 h 6248244"/>
              <a:gd name="connsiteX6" fmla="*/ 89932 w 12281973"/>
              <a:gd name="connsiteY6" fmla="*/ 5958664 h 6248244"/>
              <a:gd name="connsiteX7" fmla="*/ 2768884 w 12281973"/>
              <a:gd name="connsiteY7" fmla="*/ 5946805 h 6248244"/>
              <a:gd name="connsiteX8" fmla="*/ 4422579 w 12281973"/>
              <a:gd name="connsiteY8" fmla="*/ 5925422 h 6248244"/>
              <a:gd name="connsiteX9" fmla="*/ 5393880 w 12281973"/>
              <a:gd name="connsiteY9" fmla="*/ 5941285 h 6248244"/>
              <a:gd name="connsiteX10" fmla="*/ 5877638 w 12281973"/>
              <a:gd name="connsiteY10" fmla="*/ 6248244 h 6248244"/>
              <a:gd name="connsiteX11" fmla="*/ 6150141 w 12281973"/>
              <a:gd name="connsiteY11" fmla="*/ 5925516 h 6248244"/>
              <a:gd name="connsiteX12" fmla="*/ 9277333 w 12281973"/>
              <a:gd name="connsiteY12" fmla="*/ 5928731 h 6248244"/>
              <a:gd name="connsiteX13" fmla="*/ 10186235 w 12281973"/>
              <a:gd name="connsiteY13" fmla="*/ 5931606 h 6248244"/>
              <a:gd name="connsiteX14" fmla="*/ 11106174 w 12281973"/>
              <a:gd name="connsiteY14" fmla="*/ 5939473 h 6248244"/>
              <a:gd name="connsiteX15" fmla="*/ 12264257 w 12281973"/>
              <a:gd name="connsiteY15" fmla="*/ 5938427 h 6248244"/>
              <a:gd name="connsiteX16" fmla="*/ 12242403 w 12281973"/>
              <a:gd name="connsiteY16" fmla="*/ 2638781 h 6248244"/>
              <a:gd name="connsiteX17" fmla="*/ 12233051 w 12281973"/>
              <a:gd name="connsiteY17" fmla="*/ 193420 h 6248244"/>
              <a:gd name="connsiteX18" fmla="*/ 11824723 w 12281973"/>
              <a:gd name="connsiteY18" fmla="*/ 146142 h 6248244"/>
              <a:gd name="connsiteX19" fmla="*/ 10438260 w 12281973"/>
              <a:gd name="connsiteY19" fmla="*/ 118166 h 6248244"/>
              <a:gd name="connsiteX20" fmla="*/ 7778825 w 12281973"/>
              <a:gd name="connsiteY20" fmla="*/ 93017 h 6248244"/>
              <a:gd name="connsiteX21" fmla="*/ 2071691 w 12281973"/>
              <a:gd name="connsiteY21" fmla="*/ 17107 h 6248244"/>
              <a:gd name="connsiteX0" fmla="*/ 2071691 w 12281973"/>
              <a:gd name="connsiteY0" fmla="*/ 19214 h 6250351"/>
              <a:gd name="connsiteX1" fmla="*/ 483610 w 12281973"/>
              <a:gd name="connsiteY1" fmla="*/ 29975 h 6250351"/>
              <a:gd name="connsiteX2" fmla="*/ 36453 w 12281973"/>
              <a:gd name="connsiteY2" fmla="*/ 45735 h 6250351"/>
              <a:gd name="connsiteX3" fmla="*/ 36452 w 12281973"/>
              <a:gd name="connsiteY3" fmla="*/ 864099 h 6250351"/>
              <a:gd name="connsiteX4" fmla="*/ 17296 w 12281973"/>
              <a:gd name="connsiteY4" fmla="*/ 1388917 h 6250351"/>
              <a:gd name="connsiteX5" fmla="*/ 6679 w 12281973"/>
              <a:gd name="connsiteY5" fmla="*/ 4614122 h 6250351"/>
              <a:gd name="connsiteX6" fmla="*/ 89932 w 12281973"/>
              <a:gd name="connsiteY6" fmla="*/ 5960771 h 6250351"/>
              <a:gd name="connsiteX7" fmla="*/ 2768884 w 12281973"/>
              <a:gd name="connsiteY7" fmla="*/ 5948912 h 6250351"/>
              <a:gd name="connsiteX8" fmla="*/ 4422579 w 12281973"/>
              <a:gd name="connsiteY8" fmla="*/ 5927529 h 6250351"/>
              <a:gd name="connsiteX9" fmla="*/ 5393880 w 12281973"/>
              <a:gd name="connsiteY9" fmla="*/ 5943392 h 6250351"/>
              <a:gd name="connsiteX10" fmla="*/ 5877638 w 12281973"/>
              <a:gd name="connsiteY10" fmla="*/ 6250351 h 6250351"/>
              <a:gd name="connsiteX11" fmla="*/ 6150141 w 12281973"/>
              <a:gd name="connsiteY11" fmla="*/ 5927623 h 6250351"/>
              <a:gd name="connsiteX12" fmla="*/ 9277333 w 12281973"/>
              <a:gd name="connsiteY12" fmla="*/ 5930838 h 6250351"/>
              <a:gd name="connsiteX13" fmla="*/ 10186235 w 12281973"/>
              <a:gd name="connsiteY13" fmla="*/ 5933713 h 6250351"/>
              <a:gd name="connsiteX14" fmla="*/ 11106174 w 12281973"/>
              <a:gd name="connsiteY14" fmla="*/ 5941580 h 6250351"/>
              <a:gd name="connsiteX15" fmla="*/ 12264257 w 12281973"/>
              <a:gd name="connsiteY15" fmla="*/ 5940534 h 6250351"/>
              <a:gd name="connsiteX16" fmla="*/ 12242403 w 12281973"/>
              <a:gd name="connsiteY16" fmla="*/ 2640888 h 6250351"/>
              <a:gd name="connsiteX17" fmla="*/ 12233051 w 12281973"/>
              <a:gd name="connsiteY17" fmla="*/ 195527 h 6250351"/>
              <a:gd name="connsiteX18" fmla="*/ 11824723 w 12281973"/>
              <a:gd name="connsiteY18" fmla="*/ 148249 h 6250351"/>
              <a:gd name="connsiteX19" fmla="*/ 10295765 w 12281973"/>
              <a:gd name="connsiteY19" fmla="*/ 141693 h 6250351"/>
              <a:gd name="connsiteX20" fmla="*/ 7778825 w 12281973"/>
              <a:gd name="connsiteY20" fmla="*/ 95124 h 6250351"/>
              <a:gd name="connsiteX21" fmla="*/ 2071691 w 12281973"/>
              <a:gd name="connsiteY21" fmla="*/ 19214 h 6250351"/>
              <a:gd name="connsiteX0" fmla="*/ 2071691 w 12322325"/>
              <a:gd name="connsiteY0" fmla="*/ 0 h 6231137"/>
              <a:gd name="connsiteX1" fmla="*/ 483610 w 12322325"/>
              <a:gd name="connsiteY1" fmla="*/ 10761 h 6231137"/>
              <a:gd name="connsiteX2" fmla="*/ 36453 w 12322325"/>
              <a:gd name="connsiteY2" fmla="*/ 26521 h 6231137"/>
              <a:gd name="connsiteX3" fmla="*/ 36452 w 12322325"/>
              <a:gd name="connsiteY3" fmla="*/ 844885 h 6231137"/>
              <a:gd name="connsiteX4" fmla="*/ 17296 w 12322325"/>
              <a:gd name="connsiteY4" fmla="*/ 1369703 h 6231137"/>
              <a:gd name="connsiteX5" fmla="*/ 6679 w 12322325"/>
              <a:gd name="connsiteY5" fmla="*/ 4594908 h 6231137"/>
              <a:gd name="connsiteX6" fmla="*/ 89932 w 12322325"/>
              <a:gd name="connsiteY6" fmla="*/ 5941557 h 6231137"/>
              <a:gd name="connsiteX7" fmla="*/ 2768884 w 12322325"/>
              <a:gd name="connsiteY7" fmla="*/ 5929698 h 6231137"/>
              <a:gd name="connsiteX8" fmla="*/ 4422579 w 12322325"/>
              <a:gd name="connsiteY8" fmla="*/ 5908315 h 6231137"/>
              <a:gd name="connsiteX9" fmla="*/ 5393880 w 12322325"/>
              <a:gd name="connsiteY9" fmla="*/ 5924178 h 6231137"/>
              <a:gd name="connsiteX10" fmla="*/ 5877638 w 12322325"/>
              <a:gd name="connsiteY10" fmla="*/ 6231137 h 6231137"/>
              <a:gd name="connsiteX11" fmla="*/ 6150141 w 12322325"/>
              <a:gd name="connsiteY11" fmla="*/ 5908409 h 6231137"/>
              <a:gd name="connsiteX12" fmla="*/ 9277333 w 12322325"/>
              <a:gd name="connsiteY12" fmla="*/ 5911624 h 6231137"/>
              <a:gd name="connsiteX13" fmla="*/ 10186235 w 12322325"/>
              <a:gd name="connsiteY13" fmla="*/ 5914499 h 6231137"/>
              <a:gd name="connsiteX14" fmla="*/ 11106174 w 12322325"/>
              <a:gd name="connsiteY14" fmla="*/ 5922366 h 6231137"/>
              <a:gd name="connsiteX15" fmla="*/ 12264257 w 12322325"/>
              <a:gd name="connsiteY15" fmla="*/ 5921320 h 6231137"/>
              <a:gd name="connsiteX16" fmla="*/ 12242403 w 12322325"/>
              <a:gd name="connsiteY16" fmla="*/ 2621674 h 6231137"/>
              <a:gd name="connsiteX17" fmla="*/ 12233051 w 12322325"/>
              <a:gd name="connsiteY17" fmla="*/ 176313 h 6231137"/>
              <a:gd name="connsiteX18" fmla="*/ 11824723 w 12322325"/>
              <a:gd name="connsiteY18" fmla="*/ 129035 h 6231137"/>
              <a:gd name="connsiteX19" fmla="*/ 10295765 w 12322325"/>
              <a:gd name="connsiteY19" fmla="*/ 122479 h 6231137"/>
              <a:gd name="connsiteX20" fmla="*/ 7778825 w 12322325"/>
              <a:gd name="connsiteY20" fmla="*/ 75910 h 6231137"/>
              <a:gd name="connsiteX21" fmla="*/ 2071691 w 12322325"/>
              <a:gd name="connsiteY21" fmla="*/ 0 h 6231137"/>
              <a:gd name="connsiteX0" fmla="*/ 2071691 w 12275492"/>
              <a:gd name="connsiteY0" fmla="*/ 0 h 6231137"/>
              <a:gd name="connsiteX1" fmla="*/ 483610 w 12275492"/>
              <a:gd name="connsiteY1" fmla="*/ 10761 h 6231137"/>
              <a:gd name="connsiteX2" fmla="*/ 36453 w 12275492"/>
              <a:gd name="connsiteY2" fmla="*/ 26521 h 6231137"/>
              <a:gd name="connsiteX3" fmla="*/ 36452 w 12275492"/>
              <a:gd name="connsiteY3" fmla="*/ 844885 h 6231137"/>
              <a:gd name="connsiteX4" fmla="*/ 17296 w 12275492"/>
              <a:gd name="connsiteY4" fmla="*/ 1369703 h 6231137"/>
              <a:gd name="connsiteX5" fmla="*/ 6679 w 12275492"/>
              <a:gd name="connsiteY5" fmla="*/ 4594908 h 6231137"/>
              <a:gd name="connsiteX6" fmla="*/ 89932 w 12275492"/>
              <a:gd name="connsiteY6" fmla="*/ 5941557 h 6231137"/>
              <a:gd name="connsiteX7" fmla="*/ 2768884 w 12275492"/>
              <a:gd name="connsiteY7" fmla="*/ 5929698 h 6231137"/>
              <a:gd name="connsiteX8" fmla="*/ 4422579 w 12275492"/>
              <a:gd name="connsiteY8" fmla="*/ 5908315 h 6231137"/>
              <a:gd name="connsiteX9" fmla="*/ 5393880 w 12275492"/>
              <a:gd name="connsiteY9" fmla="*/ 5924178 h 6231137"/>
              <a:gd name="connsiteX10" fmla="*/ 5877638 w 12275492"/>
              <a:gd name="connsiteY10" fmla="*/ 6231137 h 6231137"/>
              <a:gd name="connsiteX11" fmla="*/ 6150141 w 12275492"/>
              <a:gd name="connsiteY11" fmla="*/ 5908409 h 6231137"/>
              <a:gd name="connsiteX12" fmla="*/ 9277333 w 12275492"/>
              <a:gd name="connsiteY12" fmla="*/ 5911624 h 6231137"/>
              <a:gd name="connsiteX13" fmla="*/ 10186235 w 12275492"/>
              <a:gd name="connsiteY13" fmla="*/ 5914499 h 6231137"/>
              <a:gd name="connsiteX14" fmla="*/ 11106174 w 12275492"/>
              <a:gd name="connsiteY14" fmla="*/ 5922366 h 6231137"/>
              <a:gd name="connsiteX15" fmla="*/ 12264257 w 12275492"/>
              <a:gd name="connsiteY15" fmla="*/ 5921320 h 6231137"/>
              <a:gd name="connsiteX16" fmla="*/ 12242403 w 12275492"/>
              <a:gd name="connsiteY16" fmla="*/ 2621674 h 6231137"/>
              <a:gd name="connsiteX17" fmla="*/ 12233051 w 12275492"/>
              <a:gd name="connsiteY17" fmla="*/ 176313 h 6231137"/>
              <a:gd name="connsiteX18" fmla="*/ 11824723 w 12275492"/>
              <a:gd name="connsiteY18" fmla="*/ 129035 h 6231137"/>
              <a:gd name="connsiteX19" fmla="*/ 10295765 w 12275492"/>
              <a:gd name="connsiteY19" fmla="*/ 122479 h 6231137"/>
              <a:gd name="connsiteX20" fmla="*/ 7778825 w 12275492"/>
              <a:gd name="connsiteY20" fmla="*/ 75910 h 6231137"/>
              <a:gd name="connsiteX21" fmla="*/ 2071691 w 12275492"/>
              <a:gd name="connsiteY21" fmla="*/ 0 h 6231137"/>
              <a:gd name="connsiteX0" fmla="*/ 2071691 w 12313887"/>
              <a:gd name="connsiteY0" fmla="*/ 20004 h 6251141"/>
              <a:gd name="connsiteX1" fmla="*/ 483610 w 12313887"/>
              <a:gd name="connsiteY1" fmla="*/ 30765 h 6251141"/>
              <a:gd name="connsiteX2" fmla="*/ 36453 w 12313887"/>
              <a:gd name="connsiteY2" fmla="*/ 46525 h 6251141"/>
              <a:gd name="connsiteX3" fmla="*/ 36452 w 12313887"/>
              <a:gd name="connsiteY3" fmla="*/ 864889 h 6251141"/>
              <a:gd name="connsiteX4" fmla="*/ 17296 w 12313887"/>
              <a:gd name="connsiteY4" fmla="*/ 1389707 h 6251141"/>
              <a:gd name="connsiteX5" fmla="*/ 6679 w 12313887"/>
              <a:gd name="connsiteY5" fmla="*/ 4614912 h 6251141"/>
              <a:gd name="connsiteX6" fmla="*/ 89932 w 12313887"/>
              <a:gd name="connsiteY6" fmla="*/ 5961561 h 6251141"/>
              <a:gd name="connsiteX7" fmla="*/ 2768884 w 12313887"/>
              <a:gd name="connsiteY7" fmla="*/ 5949702 h 6251141"/>
              <a:gd name="connsiteX8" fmla="*/ 4422579 w 12313887"/>
              <a:gd name="connsiteY8" fmla="*/ 5928319 h 6251141"/>
              <a:gd name="connsiteX9" fmla="*/ 5393880 w 12313887"/>
              <a:gd name="connsiteY9" fmla="*/ 5944182 h 6251141"/>
              <a:gd name="connsiteX10" fmla="*/ 5877638 w 12313887"/>
              <a:gd name="connsiteY10" fmla="*/ 6251141 h 6251141"/>
              <a:gd name="connsiteX11" fmla="*/ 6150141 w 12313887"/>
              <a:gd name="connsiteY11" fmla="*/ 5928413 h 6251141"/>
              <a:gd name="connsiteX12" fmla="*/ 9277333 w 12313887"/>
              <a:gd name="connsiteY12" fmla="*/ 5931628 h 6251141"/>
              <a:gd name="connsiteX13" fmla="*/ 10186235 w 12313887"/>
              <a:gd name="connsiteY13" fmla="*/ 5934503 h 6251141"/>
              <a:gd name="connsiteX14" fmla="*/ 11106174 w 12313887"/>
              <a:gd name="connsiteY14" fmla="*/ 5942370 h 6251141"/>
              <a:gd name="connsiteX15" fmla="*/ 12264257 w 12313887"/>
              <a:gd name="connsiteY15" fmla="*/ 5941324 h 6251141"/>
              <a:gd name="connsiteX16" fmla="*/ 12289901 w 12313887"/>
              <a:gd name="connsiteY16" fmla="*/ 2652389 h 6251141"/>
              <a:gd name="connsiteX17" fmla="*/ 12233051 w 12313887"/>
              <a:gd name="connsiteY17" fmla="*/ 196317 h 6251141"/>
              <a:gd name="connsiteX18" fmla="*/ 11824723 w 12313887"/>
              <a:gd name="connsiteY18" fmla="*/ 149039 h 6251141"/>
              <a:gd name="connsiteX19" fmla="*/ 10295765 w 12313887"/>
              <a:gd name="connsiteY19" fmla="*/ 142483 h 6251141"/>
              <a:gd name="connsiteX20" fmla="*/ 7778825 w 12313887"/>
              <a:gd name="connsiteY20" fmla="*/ 95914 h 6251141"/>
              <a:gd name="connsiteX21" fmla="*/ 2071691 w 12313887"/>
              <a:gd name="connsiteY21" fmla="*/ 20004 h 6251141"/>
              <a:gd name="connsiteX0" fmla="*/ 2071691 w 12332516"/>
              <a:gd name="connsiteY0" fmla="*/ 20004 h 6251141"/>
              <a:gd name="connsiteX1" fmla="*/ 483610 w 12332516"/>
              <a:gd name="connsiteY1" fmla="*/ 30765 h 6251141"/>
              <a:gd name="connsiteX2" fmla="*/ 36453 w 12332516"/>
              <a:gd name="connsiteY2" fmla="*/ 46525 h 6251141"/>
              <a:gd name="connsiteX3" fmla="*/ 36452 w 12332516"/>
              <a:gd name="connsiteY3" fmla="*/ 864889 h 6251141"/>
              <a:gd name="connsiteX4" fmla="*/ 17296 w 12332516"/>
              <a:gd name="connsiteY4" fmla="*/ 1389707 h 6251141"/>
              <a:gd name="connsiteX5" fmla="*/ 6679 w 12332516"/>
              <a:gd name="connsiteY5" fmla="*/ 4614912 h 6251141"/>
              <a:gd name="connsiteX6" fmla="*/ 89932 w 12332516"/>
              <a:gd name="connsiteY6" fmla="*/ 5961561 h 6251141"/>
              <a:gd name="connsiteX7" fmla="*/ 2768884 w 12332516"/>
              <a:gd name="connsiteY7" fmla="*/ 5949702 h 6251141"/>
              <a:gd name="connsiteX8" fmla="*/ 4422579 w 12332516"/>
              <a:gd name="connsiteY8" fmla="*/ 5928319 h 6251141"/>
              <a:gd name="connsiteX9" fmla="*/ 5393880 w 12332516"/>
              <a:gd name="connsiteY9" fmla="*/ 5944182 h 6251141"/>
              <a:gd name="connsiteX10" fmla="*/ 5877638 w 12332516"/>
              <a:gd name="connsiteY10" fmla="*/ 6251141 h 6251141"/>
              <a:gd name="connsiteX11" fmla="*/ 6150141 w 12332516"/>
              <a:gd name="connsiteY11" fmla="*/ 5928413 h 6251141"/>
              <a:gd name="connsiteX12" fmla="*/ 9277333 w 12332516"/>
              <a:gd name="connsiteY12" fmla="*/ 5931628 h 6251141"/>
              <a:gd name="connsiteX13" fmla="*/ 10186235 w 12332516"/>
              <a:gd name="connsiteY13" fmla="*/ 5934503 h 6251141"/>
              <a:gd name="connsiteX14" fmla="*/ 11106174 w 12332516"/>
              <a:gd name="connsiteY14" fmla="*/ 5942370 h 6251141"/>
              <a:gd name="connsiteX15" fmla="*/ 12264257 w 12332516"/>
              <a:gd name="connsiteY15" fmla="*/ 5941324 h 6251141"/>
              <a:gd name="connsiteX16" fmla="*/ 12289901 w 12332516"/>
              <a:gd name="connsiteY16" fmla="*/ 2652389 h 6251141"/>
              <a:gd name="connsiteX17" fmla="*/ 12280552 w 12332516"/>
              <a:gd name="connsiteY17" fmla="*/ 196317 h 6251141"/>
              <a:gd name="connsiteX18" fmla="*/ 11824723 w 12332516"/>
              <a:gd name="connsiteY18" fmla="*/ 149039 h 6251141"/>
              <a:gd name="connsiteX19" fmla="*/ 10295765 w 12332516"/>
              <a:gd name="connsiteY19" fmla="*/ 142483 h 6251141"/>
              <a:gd name="connsiteX20" fmla="*/ 7778825 w 12332516"/>
              <a:gd name="connsiteY20" fmla="*/ 95914 h 6251141"/>
              <a:gd name="connsiteX21" fmla="*/ 2071691 w 12332516"/>
              <a:gd name="connsiteY21" fmla="*/ 20004 h 6251141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2652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483610 w 12322347"/>
              <a:gd name="connsiteY1" fmla="*/ 10761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071691 w 12322347"/>
              <a:gd name="connsiteY0" fmla="*/ 0 h 6231137"/>
              <a:gd name="connsiteX1" fmla="*/ 578608 w 12322347"/>
              <a:gd name="connsiteY1" fmla="*/ 42448 h 6231137"/>
              <a:gd name="connsiteX2" fmla="*/ 36453 w 12322347"/>
              <a:gd name="connsiteY2" fmla="*/ 68771 h 6231137"/>
              <a:gd name="connsiteX3" fmla="*/ 36452 w 12322347"/>
              <a:gd name="connsiteY3" fmla="*/ 844885 h 6231137"/>
              <a:gd name="connsiteX4" fmla="*/ 17296 w 12322347"/>
              <a:gd name="connsiteY4" fmla="*/ 1369703 h 6231137"/>
              <a:gd name="connsiteX5" fmla="*/ 6679 w 12322347"/>
              <a:gd name="connsiteY5" fmla="*/ 4594908 h 6231137"/>
              <a:gd name="connsiteX6" fmla="*/ 89932 w 12322347"/>
              <a:gd name="connsiteY6" fmla="*/ 5941557 h 6231137"/>
              <a:gd name="connsiteX7" fmla="*/ 2768884 w 12322347"/>
              <a:gd name="connsiteY7" fmla="*/ 5929698 h 6231137"/>
              <a:gd name="connsiteX8" fmla="*/ 4422579 w 12322347"/>
              <a:gd name="connsiteY8" fmla="*/ 5908315 h 6231137"/>
              <a:gd name="connsiteX9" fmla="*/ 5393880 w 12322347"/>
              <a:gd name="connsiteY9" fmla="*/ 5924178 h 6231137"/>
              <a:gd name="connsiteX10" fmla="*/ 5877638 w 12322347"/>
              <a:gd name="connsiteY10" fmla="*/ 6231137 h 6231137"/>
              <a:gd name="connsiteX11" fmla="*/ 6150141 w 12322347"/>
              <a:gd name="connsiteY11" fmla="*/ 5908409 h 6231137"/>
              <a:gd name="connsiteX12" fmla="*/ 9277333 w 12322347"/>
              <a:gd name="connsiteY12" fmla="*/ 5911624 h 6231137"/>
              <a:gd name="connsiteX13" fmla="*/ 10186235 w 12322347"/>
              <a:gd name="connsiteY13" fmla="*/ 5914499 h 6231137"/>
              <a:gd name="connsiteX14" fmla="*/ 11106174 w 12322347"/>
              <a:gd name="connsiteY14" fmla="*/ 5922366 h 6231137"/>
              <a:gd name="connsiteX15" fmla="*/ 12264257 w 12322347"/>
              <a:gd name="connsiteY15" fmla="*/ 5921320 h 6231137"/>
              <a:gd name="connsiteX16" fmla="*/ 12289901 w 12322347"/>
              <a:gd name="connsiteY16" fmla="*/ 2632385 h 6231137"/>
              <a:gd name="connsiteX17" fmla="*/ 12280552 w 12322347"/>
              <a:gd name="connsiteY17" fmla="*/ 176313 h 6231137"/>
              <a:gd name="connsiteX18" fmla="*/ 11824723 w 12322347"/>
              <a:gd name="connsiteY18" fmla="*/ 129035 h 6231137"/>
              <a:gd name="connsiteX19" fmla="*/ 10295765 w 12322347"/>
              <a:gd name="connsiteY19" fmla="*/ 122479 h 6231137"/>
              <a:gd name="connsiteX20" fmla="*/ 7778825 w 12322347"/>
              <a:gd name="connsiteY20" fmla="*/ 75910 h 6231137"/>
              <a:gd name="connsiteX21" fmla="*/ 2071691 w 12322347"/>
              <a:gd name="connsiteY21" fmla="*/ 0 h 6231137"/>
              <a:gd name="connsiteX0" fmla="*/ 2261685 w 12322347"/>
              <a:gd name="connsiteY0" fmla="*/ 10365 h 6188689"/>
              <a:gd name="connsiteX1" fmla="*/ 578608 w 12322347"/>
              <a:gd name="connsiteY1" fmla="*/ 0 h 6188689"/>
              <a:gd name="connsiteX2" fmla="*/ 36453 w 12322347"/>
              <a:gd name="connsiteY2" fmla="*/ 26323 h 6188689"/>
              <a:gd name="connsiteX3" fmla="*/ 36452 w 12322347"/>
              <a:gd name="connsiteY3" fmla="*/ 802437 h 6188689"/>
              <a:gd name="connsiteX4" fmla="*/ 17296 w 12322347"/>
              <a:gd name="connsiteY4" fmla="*/ 1327255 h 6188689"/>
              <a:gd name="connsiteX5" fmla="*/ 6679 w 12322347"/>
              <a:gd name="connsiteY5" fmla="*/ 4552460 h 6188689"/>
              <a:gd name="connsiteX6" fmla="*/ 89932 w 12322347"/>
              <a:gd name="connsiteY6" fmla="*/ 5899109 h 6188689"/>
              <a:gd name="connsiteX7" fmla="*/ 2768884 w 12322347"/>
              <a:gd name="connsiteY7" fmla="*/ 5887250 h 6188689"/>
              <a:gd name="connsiteX8" fmla="*/ 4422579 w 12322347"/>
              <a:gd name="connsiteY8" fmla="*/ 5865867 h 6188689"/>
              <a:gd name="connsiteX9" fmla="*/ 5393880 w 12322347"/>
              <a:gd name="connsiteY9" fmla="*/ 5881730 h 6188689"/>
              <a:gd name="connsiteX10" fmla="*/ 5877638 w 12322347"/>
              <a:gd name="connsiteY10" fmla="*/ 6188689 h 6188689"/>
              <a:gd name="connsiteX11" fmla="*/ 6150141 w 12322347"/>
              <a:gd name="connsiteY11" fmla="*/ 5865961 h 6188689"/>
              <a:gd name="connsiteX12" fmla="*/ 9277333 w 12322347"/>
              <a:gd name="connsiteY12" fmla="*/ 5869176 h 6188689"/>
              <a:gd name="connsiteX13" fmla="*/ 10186235 w 12322347"/>
              <a:gd name="connsiteY13" fmla="*/ 5872051 h 6188689"/>
              <a:gd name="connsiteX14" fmla="*/ 11106174 w 12322347"/>
              <a:gd name="connsiteY14" fmla="*/ 5879918 h 6188689"/>
              <a:gd name="connsiteX15" fmla="*/ 12264257 w 12322347"/>
              <a:gd name="connsiteY15" fmla="*/ 5878872 h 6188689"/>
              <a:gd name="connsiteX16" fmla="*/ 12289901 w 12322347"/>
              <a:gd name="connsiteY16" fmla="*/ 2589937 h 6188689"/>
              <a:gd name="connsiteX17" fmla="*/ 12280552 w 12322347"/>
              <a:gd name="connsiteY17" fmla="*/ 133865 h 6188689"/>
              <a:gd name="connsiteX18" fmla="*/ 11824723 w 12322347"/>
              <a:gd name="connsiteY18" fmla="*/ 86587 h 6188689"/>
              <a:gd name="connsiteX19" fmla="*/ 10295765 w 12322347"/>
              <a:gd name="connsiteY19" fmla="*/ 80031 h 6188689"/>
              <a:gd name="connsiteX20" fmla="*/ 7778825 w 12322347"/>
              <a:gd name="connsiteY20" fmla="*/ 33462 h 6188689"/>
              <a:gd name="connsiteX21" fmla="*/ 2261685 w 12322347"/>
              <a:gd name="connsiteY21" fmla="*/ 10365 h 6188689"/>
              <a:gd name="connsiteX0" fmla="*/ 2261685 w 12322347"/>
              <a:gd name="connsiteY0" fmla="*/ 0 h 6178324"/>
              <a:gd name="connsiteX1" fmla="*/ 816102 w 12322347"/>
              <a:gd name="connsiteY1" fmla="*/ 10760 h 6178324"/>
              <a:gd name="connsiteX2" fmla="*/ 36453 w 12322347"/>
              <a:gd name="connsiteY2" fmla="*/ 15958 h 6178324"/>
              <a:gd name="connsiteX3" fmla="*/ 36452 w 12322347"/>
              <a:gd name="connsiteY3" fmla="*/ 792072 h 6178324"/>
              <a:gd name="connsiteX4" fmla="*/ 17296 w 12322347"/>
              <a:gd name="connsiteY4" fmla="*/ 1316890 h 6178324"/>
              <a:gd name="connsiteX5" fmla="*/ 6679 w 12322347"/>
              <a:gd name="connsiteY5" fmla="*/ 4542095 h 6178324"/>
              <a:gd name="connsiteX6" fmla="*/ 89932 w 12322347"/>
              <a:gd name="connsiteY6" fmla="*/ 5888744 h 6178324"/>
              <a:gd name="connsiteX7" fmla="*/ 2768884 w 12322347"/>
              <a:gd name="connsiteY7" fmla="*/ 5876885 h 6178324"/>
              <a:gd name="connsiteX8" fmla="*/ 4422579 w 12322347"/>
              <a:gd name="connsiteY8" fmla="*/ 5855502 h 6178324"/>
              <a:gd name="connsiteX9" fmla="*/ 5393880 w 12322347"/>
              <a:gd name="connsiteY9" fmla="*/ 5871365 h 6178324"/>
              <a:gd name="connsiteX10" fmla="*/ 5877638 w 12322347"/>
              <a:gd name="connsiteY10" fmla="*/ 6178324 h 6178324"/>
              <a:gd name="connsiteX11" fmla="*/ 6150141 w 12322347"/>
              <a:gd name="connsiteY11" fmla="*/ 5855596 h 6178324"/>
              <a:gd name="connsiteX12" fmla="*/ 9277333 w 12322347"/>
              <a:gd name="connsiteY12" fmla="*/ 5858811 h 6178324"/>
              <a:gd name="connsiteX13" fmla="*/ 10186235 w 12322347"/>
              <a:gd name="connsiteY13" fmla="*/ 5861686 h 6178324"/>
              <a:gd name="connsiteX14" fmla="*/ 11106174 w 12322347"/>
              <a:gd name="connsiteY14" fmla="*/ 5869553 h 6178324"/>
              <a:gd name="connsiteX15" fmla="*/ 12264257 w 12322347"/>
              <a:gd name="connsiteY15" fmla="*/ 5868507 h 6178324"/>
              <a:gd name="connsiteX16" fmla="*/ 12289901 w 12322347"/>
              <a:gd name="connsiteY16" fmla="*/ 2579572 h 6178324"/>
              <a:gd name="connsiteX17" fmla="*/ 12280552 w 12322347"/>
              <a:gd name="connsiteY17" fmla="*/ 123500 h 6178324"/>
              <a:gd name="connsiteX18" fmla="*/ 11824723 w 12322347"/>
              <a:gd name="connsiteY18" fmla="*/ 76222 h 6178324"/>
              <a:gd name="connsiteX19" fmla="*/ 10295765 w 12322347"/>
              <a:gd name="connsiteY19" fmla="*/ 69666 h 6178324"/>
              <a:gd name="connsiteX20" fmla="*/ 7778825 w 12322347"/>
              <a:gd name="connsiteY20" fmla="*/ 23097 h 6178324"/>
              <a:gd name="connsiteX21" fmla="*/ 2261685 w 12322347"/>
              <a:gd name="connsiteY21" fmla="*/ 0 h 6178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322347" h="6178324">
                <a:moveTo>
                  <a:pt x="2261685" y="0"/>
                </a:moveTo>
                <a:lnTo>
                  <a:pt x="816102" y="10760"/>
                </a:lnTo>
                <a:lnTo>
                  <a:pt x="36453" y="15958"/>
                </a:lnTo>
                <a:cubicBezTo>
                  <a:pt x="36453" y="288746"/>
                  <a:pt x="36452" y="519284"/>
                  <a:pt x="36452" y="792072"/>
                </a:cubicBezTo>
                <a:cubicBezTo>
                  <a:pt x="37984" y="902748"/>
                  <a:pt x="15764" y="1206214"/>
                  <a:pt x="17296" y="1316890"/>
                </a:cubicBezTo>
                <a:cubicBezTo>
                  <a:pt x="32125" y="1752674"/>
                  <a:pt x="-17301" y="3705146"/>
                  <a:pt x="6679" y="4542095"/>
                </a:cubicBezTo>
                <a:cubicBezTo>
                  <a:pt x="46570" y="5225386"/>
                  <a:pt x="-51265" y="5916324"/>
                  <a:pt x="89932" y="5888744"/>
                </a:cubicBezTo>
                <a:cubicBezTo>
                  <a:pt x="879263" y="5903089"/>
                  <a:pt x="1955065" y="5877266"/>
                  <a:pt x="2768884" y="5876885"/>
                </a:cubicBezTo>
                <a:lnTo>
                  <a:pt x="4422579" y="5855502"/>
                </a:lnTo>
                <a:lnTo>
                  <a:pt x="5393880" y="5871365"/>
                </a:lnTo>
                <a:cubicBezTo>
                  <a:pt x="5664089" y="6007274"/>
                  <a:pt x="5704024" y="6065354"/>
                  <a:pt x="5877638" y="6178324"/>
                </a:cubicBezTo>
                <a:cubicBezTo>
                  <a:pt x="5954187" y="6102215"/>
                  <a:pt x="6049125" y="5996227"/>
                  <a:pt x="6150141" y="5855596"/>
                </a:cubicBezTo>
                <a:cubicBezTo>
                  <a:pt x="6237130" y="5852856"/>
                  <a:pt x="8916121" y="5865726"/>
                  <a:pt x="9277333" y="5858811"/>
                </a:cubicBezTo>
                <a:lnTo>
                  <a:pt x="10186235" y="5861686"/>
                </a:lnTo>
                <a:lnTo>
                  <a:pt x="11106174" y="5869553"/>
                </a:lnTo>
                <a:cubicBezTo>
                  <a:pt x="11463837" y="5859889"/>
                  <a:pt x="12237326" y="5912260"/>
                  <a:pt x="12264257" y="5868507"/>
                </a:cubicBezTo>
                <a:cubicBezTo>
                  <a:pt x="12302700" y="5662987"/>
                  <a:pt x="12276557" y="4364873"/>
                  <a:pt x="12289901" y="2579572"/>
                </a:cubicBezTo>
                <a:cubicBezTo>
                  <a:pt x="12338262" y="1498304"/>
                  <a:pt x="12330432" y="544926"/>
                  <a:pt x="12280552" y="123500"/>
                </a:cubicBezTo>
                <a:cubicBezTo>
                  <a:pt x="12274271" y="70433"/>
                  <a:pt x="12155521" y="85194"/>
                  <a:pt x="11824723" y="76222"/>
                </a:cubicBezTo>
                <a:cubicBezTo>
                  <a:pt x="11493925" y="67250"/>
                  <a:pt x="10495817" y="85585"/>
                  <a:pt x="10295765" y="69666"/>
                </a:cubicBezTo>
                <a:lnTo>
                  <a:pt x="7778825" y="23097"/>
                </a:lnTo>
                <a:lnTo>
                  <a:pt x="2261685" y="0"/>
                </a:ln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6" name="Picture 5" descr="Picture background">
            <a:extLst>
              <a:ext uri="{FF2B5EF4-FFF2-40B4-BE49-F238E27FC236}">
                <a16:creationId xmlns:a16="http://schemas.microsoft.com/office/drawing/2014/main" id="{1B030B2F-4446-0504-B79E-6285455924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" b="28736"/>
          <a:stretch/>
        </p:blipFill>
        <p:spPr>
          <a:xfrm>
            <a:off x="5490128" y="1681407"/>
            <a:ext cx="5860183" cy="329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177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544EF42-87F9-4466-8124-7328D49A2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cture background">
            <a:extLst>
              <a:ext uri="{FF2B5EF4-FFF2-40B4-BE49-F238E27FC236}">
                <a16:creationId xmlns:a16="http://schemas.microsoft.com/office/drawing/2014/main" id="{A79B283D-D6EB-BDCE-D2EF-E178E5DAD0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8" r="-3" b="-3"/>
          <a:stretch/>
        </p:blipFill>
        <p:spPr>
          <a:xfrm>
            <a:off x="1038962" y="3179229"/>
            <a:ext cx="4715673" cy="2921680"/>
          </a:xfrm>
          <a:custGeom>
            <a:avLst/>
            <a:gdLst/>
            <a:ahLst/>
            <a:cxnLst/>
            <a:rect l="l" t="t" r="r" b="b"/>
            <a:pathLst>
              <a:path w="7503702" h="6405387">
                <a:moveTo>
                  <a:pt x="526155" y="35"/>
                </a:moveTo>
                <a:cubicBezTo>
                  <a:pt x="696890" y="424"/>
                  <a:pt x="910822" y="4062"/>
                  <a:pt x="1101865" y="9135"/>
                </a:cubicBezTo>
                <a:lnTo>
                  <a:pt x="6538681" y="39665"/>
                </a:lnTo>
                <a:lnTo>
                  <a:pt x="7503702" y="68449"/>
                </a:lnTo>
                <a:lnTo>
                  <a:pt x="7503702" y="6373015"/>
                </a:lnTo>
                <a:lnTo>
                  <a:pt x="7349407" y="6372590"/>
                </a:lnTo>
                <a:cubicBezTo>
                  <a:pt x="5503660" y="6369608"/>
                  <a:pt x="2945004" y="6405387"/>
                  <a:pt x="1220576" y="6405387"/>
                </a:cubicBezTo>
                <a:cubicBezTo>
                  <a:pt x="732036" y="6374856"/>
                  <a:pt x="383078" y="6405388"/>
                  <a:pt x="48079" y="6374856"/>
                </a:cubicBezTo>
                <a:cubicBezTo>
                  <a:pt x="-54281" y="4308922"/>
                  <a:pt x="24815" y="1433916"/>
                  <a:pt x="117871" y="131259"/>
                </a:cubicBezTo>
                <a:cubicBezTo>
                  <a:pt x="125872" y="-28778"/>
                  <a:pt x="119241" y="23587"/>
                  <a:pt x="279761" y="3233"/>
                </a:cubicBezTo>
                <a:cubicBezTo>
                  <a:pt x="336825" y="737"/>
                  <a:pt x="423715" y="-199"/>
                  <a:pt x="526155" y="35"/>
                </a:cubicBezTo>
                <a:close/>
              </a:path>
            </a:pathLst>
          </a:custGeom>
        </p:spPr>
      </p:pic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99B7B539-E79B-44C5-8319-9CE01F87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23594" y="3163432"/>
            <a:ext cx="4715671" cy="2921679"/>
          </a:xfrm>
          <a:custGeom>
            <a:avLst/>
            <a:gdLst>
              <a:gd name="connsiteX0" fmla="*/ 7142118 w 7680682"/>
              <a:gd name="connsiteY0" fmla="*/ 6405352 h 6405386"/>
              <a:gd name="connsiteX1" fmla="*/ 6552830 w 7680682"/>
              <a:gd name="connsiteY1" fmla="*/ 6396252 h 6405386"/>
              <a:gd name="connsiteX2" fmla="*/ 987782 w 7680682"/>
              <a:gd name="connsiteY2" fmla="*/ 6365722 h 6405386"/>
              <a:gd name="connsiteX3" fmla="*/ 0 w 7680682"/>
              <a:gd name="connsiteY3" fmla="*/ 6336938 h 6405386"/>
              <a:gd name="connsiteX4" fmla="*/ 0 w 7680682"/>
              <a:gd name="connsiteY4" fmla="*/ 32372 h 6405386"/>
              <a:gd name="connsiteX5" fmla="*/ 157934 w 7680682"/>
              <a:gd name="connsiteY5" fmla="*/ 32797 h 6405386"/>
              <a:gd name="connsiteX6" fmla="*/ 6431319 w 7680682"/>
              <a:gd name="connsiteY6" fmla="*/ 0 h 6405386"/>
              <a:gd name="connsiteX7" fmla="*/ 7631470 w 7680682"/>
              <a:gd name="connsiteY7" fmla="*/ 30531 h 6405386"/>
              <a:gd name="connsiteX8" fmla="*/ 7560032 w 7680682"/>
              <a:gd name="connsiteY8" fmla="*/ 6274128 h 6405386"/>
              <a:gd name="connsiteX9" fmla="*/ 7394324 w 7680682"/>
              <a:gd name="connsiteY9" fmla="*/ 6402154 h 6405386"/>
              <a:gd name="connsiteX10" fmla="*/ 7142118 w 7680682"/>
              <a:gd name="connsiteY10" fmla="*/ 6405352 h 6405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680682" h="6405386">
                <a:moveTo>
                  <a:pt x="7142118" y="6405352"/>
                </a:moveTo>
                <a:cubicBezTo>
                  <a:pt x="6967357" y="6404963"/>
                  <a:pt x="6748379" y="6401325"/>
                  <a:pt x="6552830" y="6396252"/>
                </a:cubicBezTo>
                <a:lnTo>
                  <a:pt x="987782" y="6365722"/>
                </a:lnTo>
                <a:lnTo>
                  <a:pt x="0" y="6336938"/>
                </a:lnTo>
                <a:lnTo>
                  <a:pt x="0" y="32372"/>
                </a:lnTo>
                <a:lnTo>
                  <a:pt x="157934" y="32797"/>
                </a:lnTo>
                <a:cubicBezTo>
                  <a:pt x="2047215" y="35779"/>
                  <a:pt x="4666218" y="0"/>
                  <a:pt x="6431319" y="0"/>
                </a:cubicBezTo>
                <a:cubicBezTo>
                  <a:pt x="6931382" y="30531"/>
                  <a:pt x="7288570" y="-1"/>
                  <a:pt x="7631470" y="30531"/>
                </a:cubicBezTo>
                <a:cubicBezTo>
                  <a:pt x="7736245" y="2096465"/>
                  <a:pt x="7655283" y="4971471"/>
                  <a:pt x="7560032" y="6274128"/>
                </a:cubicBezTo>
                <a:cubicBezTo>
                  <a:pt x="7551842" y="6434165"/>
                  <a:pt x="7558630" y="6381800"/>
                  <a:pt x="7394324" y="6402154"/>
                </a:cubicBezTo>
                <a:cubicBezTo>
                  <a:pt x="7335914" y="6404650"/>
                  <a:pt x="7246975" y="6405586"/>
                  <a:pt x="7142118" y="6405352"/>
                </a:cubicBezTo>
                <a:close/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12">
            <a:extLst>
              <a:ext uri="{FF2B5EF4-FFF2-40B4-BE49-F238E27FC236}">
                <a16:creationId xmlns:a16="http://schemas.microsoft.com/office/drawing/2014/main" id="{D86169C0-6882-4BA0-92B1-590870CAE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3982" flipH="1">
            <a:off x="485910" y="732830"/>
            <a:ext cx="5552381" cy="252495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39896 w 1259724"/>
              <a:gd name="connsiteY0" fmla="*/ 840930 h 840930"/>
              <a:gd name="connsiteX1" fmla="*/ 832301 w 1259724"/>
              <a:gd name="connsiteY1" fmla="*/ 771016 h 840930"/>
              <a:gd name="connsiteX2" fmla="*/ 1191107 w 1259724"/>
              <a:gd name="connsiteY2" fmla="*/ 598233 h 840930"/>
              <a:gd name="connsiteX3" fmla="*/ 1190060 w 1259724"/>
              <a:gd name="connsiteY3" fmla="*/ 160654 h 840930"/>
              <a:gd name="connsiteX4" fmla="*/ 470732 w 1259724"/>
              <a:gd name="connsiteY4" fmla="*/ 348 h 840930"/>
              <a:gd name="connsiteX5" fmla="*/ 118993 w 1259724"/>
              <a:gd name="connsiteY5" fmla="*/ 132433 h 840930"/>
              <a:gd name="connsiteX6" fmla="*/ 18580 w 1259724"/>
              <a:gd name="connsiteY6" fmla="*/ 563085 h 840930"/>
              <a:gd name="connsiteX7" fmla="*/ 556933 w 1259724"/>
              <a:gd name="connsiteY7" fmla="*/ 705103 h 840930"/>
              <a:gd name="connsiteX8" fmla="*/ 639896 w 1259724"/>
              <a:gd name="connsiteY8" fmla="*/ 840930 h 840930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9724" h="854454">
                <a:moveTo>
                  <a:pt x="628900" y="854454"/>
                </a:moveTo>
                <a:cubicBezTo>
                  <a:pt x="712339" y="843024"/>
                  <a:pt x="738600" y="815983"/>
                  <a:pt x="832301" y="773732"/>
                </a:cubicBezTo>
                <a:cubicBezTo>
                  <a:pt x="926002" y="731481"/>
                  <a:pt x="1114241" y="748872"/>
                  <a:pt x="1191107" y="600949"/>
                </a:cubicBezTo>
                <a:cubicBezTo>
                  <a:pt x="1267974" y="453025"/>
                  <a:pt x="1296549" y="287576"/>
                  <a:pt x="1190060" y="163370"/>
                </a:cubicBezTo>
                <a:cubicBezTo>
                  <a:pt x="1083570" y="39164"/>
                  <a:pt x="689562" y="-13846"/>
                  <a:pt x="470732" y="3064"/>
                </a:cubicBezTo>
                <a:cubicBezTo>
                  <a:pt x="251902" y="19974"/>
                  <a:pt x="194352" y="41360"/>
                  <a:pt x="118993" y="135149"/>
                </a:cubicBezTo>
                <a:cubicBezTo>
                  <a:pt x="43634" y="228938"/>
                  <a:pt x="-37305" y="464952"/>
                  <a:pt x="18580" y="565801"/>
                </a:cubicBezTo>
                <a:cubicBezTo>
                  <a:pt x="78130" y="709879"/>
                  <a:pt x="404010" y="718293"/>
                  <a:pt x="556933" y="707819"/>
                </a:cubicBezTo>
                <a:cubicBezTo>
                  <a:pt x="738384" y="744490"/>
                  <a:pt x="628900" y="854454"/>
                  <a:pt x="628900" y="854454"/>
                </a:cubicBezTo>
                <a:close/>
              </a:path>
            </a:pathLst>
          </a:custGeom>
          <a:solidFill>
            <a:schemeClr val="bg1"/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106E4-B85E-6332-78B6-074CCD30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87" y="1242272"/>
            <a:ext cx="4861382" cy="1375929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GB" sz="4400" b="0">
                <a:ea typeface="+mj-lt"/>
                <a:cs typeface="+mj-lt"/>
              </a:rPr>
              <a:t>The Role of Reflection and Dialogue</a:t>
            </a:r>
            <a:endParaRPr lang="en-US" sz="4400"/>
          </a:p>
        </p:txBody>
      </p:sp>
      <p:sp>
        <p:nvSpPr>
          <p:cNvPr id="23" name="Freeform: Shape 14">
            <a:extLst>
              <a:ext uri="{FF2B5EF4-FFF2-40B4-BE49-F238E27FC236}">
                <a16:creationId xmlns:a16="http://schemas.microsoft.com/office/drawing/2014/main" id="{DCECB35C-FCFB-4B31-B3CF-A20982BE6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33982" flipH="1">
            <a:off x="539764" y="771494"/>
            <a:ext cx="5552381" cy="2524959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39896 w 1259724"/>
              <a:gd name="connsiteY0" fmla="*/ 840930 h 840930"/>
              <a:gd name="connsiteX1" fmla="*/ 832301 w 1259724"/>
              <a:gd name="connsiteY1" fmla="*/ 771016 h 840930"/>
              <a:gd name="connsiteX2" fmla="*/ 1191107 w 1259724"/>
              <a:gd name="connsiteY2" fmla="*/ 598233 h 840930"/>
              <a:gd name="connsiteX3" fmla="*/ 1190060 w 1259724"/>
              <a:gd name="connsiteY3" fmla="*/ 160654 h 840930"/>
              <a:gd name="connsiteX4" fmla="*/ 470732 w 1259724"/>
              <a:gd name="connsiteY4" fmla="*/ 348 h 840930"/>
              <a:gd name="connsiteX5" fmla="*/ 118993 w 1259724"/>
              <a:gd name="connsiteY5" fmla="*/ 132433 h 840930"/>
              <a:gd name="connsiteX6" fmla="*/ 18580 w 1259724"/>
              <a:gd name="connsiteY6" fmla="*/ 563085 h 840930"/>
              <a:gd name="connsiteX7" fmla="*/ 556933 w 1259724"/>
              <a:gd name="connsiteY7" fmla="*/ 705103 h 840930"/>
              <a:gd name="connsiteX8" fmla="*/ 639896 w 1259724"/>
              <a:gd name="connsiteY8" fmla="*/ 840930 h 840930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39896 w 1259724"/>
              <a:gd name="connsiteY0" fmla="*/ 843646 h 843646"/>
              <a:gd name="connsiteX1" fmla="*/ 832301 w 1259724"/>
              <a:gd name="connsiteY1" fmla="*/ 773732 h 843646"/>
              <a:gd name="connsiteX2" fmla="*/ 1191107 w 1259724"/>
              <a:gd name="connsiteY2" fmla="*/ 600949 h 843646"/>
              <a:gd name="connsiteX3" fmla="*/ 1190060 w 1259724"/>
              <a:gd name="connsiteY3" fmla="*/ 163370 h 843646"/>
              <a:gd name="connsiteX4" fmla="*/ 470732 w 1259724"/>
              <a:gd name="connsiteY4" fmla="*/ 3064 h 843646"/>
              <a:gd name="connsiteX5" fmla="*/ 118993 w 1259724"/>
              <a:gd name="connsiteY5" fmla="*/ 135149 h 843646"/>
              <a:gd name="connsiteX6" fmla="*/ 18580 w 1259724"/>
              <a:gd name="connsiteY6" fmla="*/ 565801 h 843646"/>
              <a:gd name="connsiteX7" fmla="*/ 556933 w 1259724"/>
              <a:gd name="connsiteY7" fmla="*/ 707819 h 843646"/>
              <a:gd name="connsiteX8" fmla="*/ 639896 w 1259724"/>
              <a:gd name="connsiteY8" fmla="*/ 843646 h 843646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  <a:gd name="connsiteX0" fmla="*/ 628900 w 1259724"/>
              <a:gd name="connsiteY0" fmla="*/ 854454 h 854454"/>
              <a:gd name="connsiteX1" fmla="*/ 832301 w 1259724"/>
              <a:gd name="connsiteY1" fmla="*/ 773732 h 854454"/>
              <a:gd name="connsiteX2" fmla="*/ 1191107 w 1259724"/>
              <a:gd name="connsiteY2" fmla="*/ 600949 h 854454"/>
              <a:gd name="connsiteX3" fmla="*/ 1190060 w 1259724"/>
              <a:gd name="connsiteY3" fmla="*/ 163370 h 854454"/>
              <a:gd name="connsiteX4" fmla="*/ 470732 w 1259724"/>
              <a:gd name="connsiteY4" fmla="*/ 3064 h 854454"/>
              <a:gd name="connsiteX5" fmla="*/ 118993 w 1259724"/>
              <a:gd name="connsiteY5" fmla="*/ 135149 h 854454"/>
              <a:gd name="connsiteX6" fmla="*/ 18580 w 1259724"/>
              <a:gd name="connsiteY6" fmla="*/ 565801 h 854454"/>
              <a:gd name="connsiteX7" fmla="*/ 556933 w 1259724"/>
              <a:gd name="connsiteY7" fmla="*/ 707819 h 854454"/>
              <a:gd name="connsiteX8" fmla="*/ 628900 w 1259724"/>
              <a:gd name="connsiteY8" fmla="*/ 854454 h 854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9724" h="854454">
                <a:moveTo>
                  <a:pt x="628900" y="854454"/>
                </a:moveTo>
                <a:cubicBezTo>
                  <a:pt x="712339" y="843024"/>
                  <a:pt x="738600" y="815983"/>
                  <a:pt x="832301" y="773732"/>
                </a:cubicBezTo>
                <a:cubicBezTo>
                  <a:pt x="926002" y="731481"/>
                  <a:pt x="1114241" y="748872"/>
                  <a:pt x="1191107" y="600949"/>
                </a:cubicBezTo>
                <a:cubicBezTo>
                  <a:pt x="1267974" y="453025"/>
                  <a:pt x="1296549" y="287576"/>
                  <a:pt x="1190060" y="163370"/>
                </a:cubicBezTo>
                <a:cubicBezTo>
                  <a:pt x="1083570" y="39164"/>
                  <a:pt x="689562" y="-13846"/>
                  <a:pt x="470732" y="3064"/>
                </a:cubicBezTo>
                <a:cubicBezTo>
                  <a:pt x="251902" y="19974"/>
                  <a:pt x="194352" y="41360"/>
                  <a:pt x="118993" y="135149"/>
                </a:cubicBezTo>
                <a:cubicBezTo>
                  <a:pt x="43634" y="228938"/>
                  <a:pt x="-37305" y="464952"/>
                  <a:pt x="18580" y="565801"/>
                </a:cubicBezTo>
                <a:cubicBezTo>
                  <a:pt x="78130" y="709879"/>
                  <a:pt x="404010" y="718293"/>
                  <a:pt x="556933" y="707819"/>
                </a:cubicBezTo>
                <a:cubicBezTo>
                  <a:pt x="738384" y="744490"/>
                  <a:pt x="628900" y="854454"/>
                  <a:pt x="628900" y="854454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CBE60-8006-311C-493F-255F0E4D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858" y="638948"/>
            <a:ext cx="4628098" cy="55388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ctr">
              <a:buFont typeface="Arial"/>
              <a:buChar char="•"/>
            </a:pPr>
            <a:r>
              <a:rPr lang="en-GB" b="0" dirty="0">
                <a:ea typeface="+mn-lt"/>
                <a:cs typeface="+mn-lt"/>
              </a:rPr>
              <a:t>Importance of self-reflection </a:t>
            </a:r>
            <a:endParaRPr lang="en-US">
              <a:ea typeface="+mn-lt"/>
              <a:cs typeface="+mn-lt"/>
            </a:endParaRPr>
          </a:p>
          <a:p>
            <a:pPr marL="457200" indent="-457200" algn="ctr">
              <a:buFont typeface="Arial"/>
              <a:buChar char="•"/>
            </a:pPr>
            <a:r>
              <a:rPr lang="en-GB" b="0" dirty="0">
                <a:ea typeface="+mn-lt"/>
                <a:cs typeface="+mn-lt"/>
              </a:rPr>
              <a:t>Engaging in open dialogue </a:t>
            </a:r>
            <a:endParaRPr lang="en-US">
              <a:ea typeface="+mn-lt"/>
              <a:cs typeface="+mn-lt"/>
            </a:endParaRPr>
          </a:p>
          <a:p>
            <a:pPr marL="457200" indent="-457200" algn="ctr">
              <a:buFont typeface="Arial"/>
              <a:buChar char="•"/>
            </a:pPr>
            <a:r>
              <a:rPr lang="en-GB" b="0" dirty="0">
                <a:ea typeface="+mn-lt"/>
                <a:cs typeface="+mn-lt"/>
              </a:rPr>
              <a:t>Impact on personal growth and societal progress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7B74E81-276A-4BF8-9D74-BF6C44B2E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cture background">
            <a:extLst>
              <a:ext uri="{FF2B5EF4-FFF2-40B4-BE49-F238E27FC236}">
                <a16:creationId xmlns:a16="http://schemas.microsoft.com/office/drawing/2014/main" id="{B02A028E-0F63-1E4A-CE1B-B0BFCFED41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48" b="315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9C537B0-73BE-41E7-8BD7-CC603DD2B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1470" y="1689814"/>
            <a:ext cx="6140530" cy="4647338"/>
          </a:xfrm>
          <a:custGeom>
            <a:avLst/>
            <a:gdLst>
              <a:gd name="connsiteX0" fmla="*/ 3354001 w 6140530"/>
              <a:gd name="connsiteY0" fmla="*/ 1219 h 4626714"/>
              <a:gd name="connsiteX1" fmla="*/ 4854691 w 6140530"/>
              <a:gd name="connsiteY1" fmla="*/ 125683 h 4626714"/>
              <a:gd name="connsiteX2" fmla="*/ 6093602 w 6140530"/>
              <a:gd name="connsiteY2" fmla="*/ 1013600 h 4626714"/>
              <a:gd name="connsiteX3" fmla="*/ 6140530 w 6140530"/>
              <a:gd name="connsiteY3" fmla="*/ 1110875 h 4626714"/>
              <a:gd name="connsiteX4" fmla="*/ 6140530 w 6140530"/>
              <a:gd name="connsiteY4" fmla="*/ 3914197 h 4626714"/>
              <a:gd name="connsiteX5" fmla="*/ 6123285 w 6140530"/>
              <a:gd name="connsiteY5" fmla="*/ 3940855 h 4626714"/>
              <a:gd name="connsiteX6" fmla="*/ 6022119 w 6140530"/>
              <a:gd name="connsiteY6" fmla="*/ 4052713 h 4626714"/>
              <a:gd name="connsiteX7" fmla="*/ 2791676 w 6140530"/>
              <a:gd name="connsiteY7" fmla="*/ 4623624 h 4626714"/>
              <a:gd name="connsiteX8" fmla="*/ 0 w 6140530"/>
              <a:gd name="connsiteY8" fmla="*/ 4180103 h 4626714"/>
              <a:gd name="connsiteX9" fmla="*/ 486444 w 6140530"/>
              <a:gd name="connsiteY9" fmla="*/ 3598665 h 4626714"/>
              <a:gd name="connsiteX10" fmla="*/ 701119 w 6140530"/>
              <a:gd name="connsiteY10" fmla="*/ 1679227 h 4626714"/>
              <a:gd name="connsiteX11" fmla="*/ 3354001 w 6140530"/>
              <a:gd name="connsiteY11" fmla="*/ 1219 h 4626714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  <a:gd name="connsiteX0" fmla="*/ 3354001 w 6140530"/>
              <a:gd name="connsiteY0" fmla="*/ 1219 h 4647338"/>
              <a:gd name="connsiteX1" fmla="*/ 4854691 w 6140530"/>
              <a:gd name="connsiteY1" fmla="*/ 125683 h 4647338"/>
              <a:gd name="connsiteX2" fmla="*/ 6093602 w 6140530"/>
              <a:gd name="connsiteY2" fmla="*/ 1013600 h 4647338"/>
              <a:gd name="connsiteX3" fmla="*/ 6140530 w 6140530"/>
              <a:gd name="connsiteY3" fmla="*/ 1110875 h 4647338"/>
              <a:gd name="connsiteX4" fmla="*/ 6140530 w 6140530"/>
              <a:gd name="connsiteY4" fmla="*/ 3914197 h 4647338"/>
              <a:gd name="connsiteX5" fmla="*/ 6123285 w 6140530"/>
              <a:gd name="connsiteY5" fmla="*/ 3940855 h 4647338"/>
              <a:gd name="connsiteX6" fmla="*/ 6022119 w 6140530"/>
              <a:gd name="connsiteY6" fmla="*/ 4052713 h 4647338"/>
              <a:gd name="connsiteX7" fmla="*/ 2791676 w 6140530"/>
              <a:gd name="connsiteY7" fmla="*/ 4623624 h 4647338"/>
              <a:gd name="connsiteX8" fmla="*/ 0 w 6140530"/>
              <a:gd name="connsiteY8" fmla="*/ 4180103 h 4647338"/>
              <a:gd name="connsiteX9" fmla="*/ 486444 w 6140530"/>
              <a:gd name="connsiteY9" fmla="*/ 3598665 h 4647338"/>
              <a:gd name="connsiteX10" fmla="*/ 701119 w 6140530"/>
              <a:gd name="connsiteY10" fmla="*/ 1679227 h 4647338"/>
              <a:gd name="connsiteX11" fmla="*/ 3354001 w 6140530"/>
              <a:gd name="connsiteY11" fmla="*/ 1219 h 4647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140530" h="4647338">
                <a:moveTo>
                  <a:pt x="3354001" y="1219"/>
                </a:moveTo>
                <a:cubicBezTo>
                  <a:pt x="4004435" y="-11736"/>
                  <a:pt x="4587960" y="81931"/>
                  <a:pt x="4854691" y="125683"/>
                </a:cubicBezTo>
                <a:cubicBezTo>
                  <a:pt x="5569674" y="248878"/>
                  <a:pt x="5884365" y="614355"/>
                  <a:pt x="6093602" y="1013600"/>
                </a:cubicBezTo>
                <a:lnTo>
                  <a:pt x="6140530" y="1110875"/>
                </a:lnTo>
                <a:lnTo>
                  <a:pt x="6140530" y="3914197"/>
                </a:lnTo>
                <a:lnTo>
                  <a:pt x="6123285" y="3940855"/>
                </a:lnTo>
                <a:cubicBezTo>
                  <a:pt x="6092119" y="3981849"/>
                  <a:pt x="6058441" y="4019304"/>
                  <a:pt x="6022119" y="4052713"/>
                </a:cubicBezTo>
                <a:cubicBezTo>
                  <a:pt x="5440967" y="4587251"/>
                  <a:pt x="4022382" y="4706012"/>
                  <a:pt x="2791676" y="4623624"/>
                </a:cubicBezTo>
                <a:cubicBezTo>
                  <a:pt x="1788243" y="4556450"/>
                  <a:pt x="990667" y="4345015"/>
                  <a:pt x="0" y="4180103"/>
                </a:cubicBezTo>
                <a:cubicBezTo>
                  <a:pt x="0" y="4180103"/>
                  <a:pt x="445100" y="4042167"/>
                  <a:pt x="486444" y="3598665"/>
                </a:cubicBezTo>
                <a:cubicBezTo>
                  <a:pt x="526106" y="3207312"/>
                  <a:pt x="513958" y="2340421"/>
                  <a:pt x="701119" y="1679227"/>
                </a:cubicBezTo>
                <a:cubicBezTo>
                  <a:pt x="1000026" y="340576"/>
                  <a:pt x="2269944" y="22811"/>
                  <a:pt x="3354001" y="12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757CFF1-20F6-4EF6-83FA-264F652F4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47219">
            <a:off x="6227678" y="1604682"/>
            <a:ext cx="6095974" cy="4725794"/>
          </a:xfrm>
          <a:custGeom>
            <a:avLst/>
            <a:gdLst>
              <a:gd name="connsiteX0" fmla="*/ -39 w 914430"/>
              <a:gd name="connsiteY0" fmla="*/ 747812 h 753584"/>
              <a:gd name="connsiteX1" fmla="*/ 400011 w 914430"/>
              <a:gd name="connsiteY1" fmla="*/ 737144 h 753584"/>
              <a:gd name="connsiteX2" fmla="*/ 891787 w 914430"/>
              <a:gd name="connsiteY2" fmla="*/ 487303 h 753584"/>
              <a:gd name="connsiteX3" fmla="*/ 665854 w 914430"/>
              <a:gd name="connsiteY3" fmla="*/ 3528 h 753584"/>
              <a:gd name="connsiteX4" fmla="*/ 136835 w 914430"/>
              <a:gd name="connsiteY4" fmla="*/ 319854 h 753584"/>
              <a:gd name="connsiteX5" fmla="*/ 134168 w 914430"/>
              <a:gd name="connsiteY5" fmla="*/ 630845 h 753584"/>
              <a:gd name="connsiteX6" fmla="*/ -39 w 914430"/>
              <a:gd name="connsiteY6" fmla="*/ 747812 h 753584"/>
              <a:gd name="connsiteX0" fmla="*/ 0 w 855235"/>
              <a:gd name="connsiteY0" fmla="*/ 741453 h 759943"/>
              <a:gd name="connsiteX1" fmla="*/ 340855 w 855235"/>
              <a:gd name="connsiteY1" fmla="*/ 737153 h 759943"/>
              <a:gd name="connsiteX2" fmla="*/ 832631 w 855235"/>
              <a:gd name="connsiteY2" fmla="*/ 487312 h 759943"/>
              <a:gd name="connsiteX3" fmla="*/ 606698 w 855235"/>
              <a:gd name="connsiteY3" fmla="*/ 3537 h 759943"/>
              <a:gd name="connsiteX4" fmla="*/ 77679 w 855235"/>
              <a:gd name="connsiteY4" fmla="*/ 319863 h 759943"/>
              <a:gd name="connsiteX5" fmla="*/ 75012 w 855235"/>
              <a:gd name="connsiteY5" fmla="*/ 630854 h 759943"/>
              <a:gd name="connsiteX6" fmla="*/ 0 w 855235"/>
              <a:gd name="connsiteY6" fmla="*/ 741453 h 759943"/>
              <a:gd name="connsiteX0" fmla="*/ 0 w 850882"/>
              <a:gd name="connsiteY0" fmla="*/ 741453 h 766485"/>
              <a:gd name="connsiteX1" fmla="*/ 348748 w 850882"/>
              <a:gd name="connsiteY1" fmla="*/ 746704 h 766485"/>
              <a:gd name="connsiteX2" fmla="*/ 832631 w 850882"/>
              <a:gd name="connsiteY2" fmla="*/ 487312 h 766485"/>
              <a:gd name="connsiteX3" fmla="*/ 606698 w 850882"/>
              <a:gd name="connsiteY3" fmla="*/ 3537 h 766485"/>
              <a:gd name="connsiteX4" fmla="*/ 77679 w 850882"/>
              <a:gd name="connsiteY4" fmla="*/ 319863 h 766485"/>
              <a:gd name="connsiteX5" fmla="*/ 75012 w 850882"/>
              <a:gd name="connsiteY5" fmla="*/ 630854 h 766485"/>
              <a:gd name="connsiteX6" fmla="*/ 0 w 850882"/>
              <a:gd name="connsiteY6" fmla="*/ 741453 h 766485"/>
              <a:gd name="connsiteX0" fmla="*/ 0 w 850882"/>
              <a:gd name="connsiteY0" fmla="*/ 741453 h 764365"/>
              <a:gd name="connsiteX1" fmla="*/ 348748 w 850882"/>
              <a:gd name="connsiteY1" fmla="*/ 746704 h 764365"/>
              <a:gd name="connsiteX2" fmla="*/ 832631 w 850882"/>
              <a:gd name="connsiteY2" fmla="*/ 487312 h 764365"/>
              <a:gd name="connsiteX3" fmla="*/ 606698 w 850882"/>
              <a:gd name="connsiteY3" fmla="*/ 3537 h 764365"/>
              <a:gd name="connsiteX4" fmla="*/ 77679 w 850882"/>
              <a:gd name="connsiteY4" fmla="*/ 319863 h 764365"/>
              <a:gd name="connsiteX5" fmla="*/ 75012 w 850882"/>
              <a:gd name="connsiteY5" fmla="*/ 630854 h 764365"/>
              <a:gd name="connsiteX6" fmla="*/ 0 w 850882"/>
              <a:gd name="connsiteY6" fmla="*/ 741453 h 764365"/>
              <a:gd name="connsiteX0" fmla="*/ 0 w 832466"/>
              <a:gd name="connsiteY0" fmla="*/ 731902 h 763437"/>
              <a:gd name="connsiteX1" fmla="*/ 330332 w 832466"/>
              <a:gd name="connsiteY1" fmla="*/ 746704 h 763437"/>
              <a:gd name="connsiteX2" fmla="*/ 814215 w 832466"/>
              <a:gd name="connsiteY2" fmla="*/ 487312 h 763437"/>
              <a:gd name="connsiteX3" fmla="*/ 588282 w 832466"/>
              <a:gd name="connsiteY3" fmla="*/ 3537 h 763437"/>
              <a:gd name="connsiteX4" fmla="*/ 59263 w 832466"/>
              <a:gd name="connsiteY4" fmla="*/ 319863 h 763437"/>
              <a:gd name="connsiteX5" fmla="*/ 56596 w 832466"/>
              <a:gd name="connsiteY5" fmla="*/ 630854 h 763437"/>
              <a:gd name="connsiteX6" fmla="*/ 0 w 832466"/>
              <a:gd name="connsiteY6" fmla="*/ 731902 h 763437"/>
              <a:gd name="connsiteX0" fmla="*/ 0 w 831373"/>
              <a:gd name="connsiteY0" fmla="*/ 731902 h 763086"/>
              <a:gd name="connsiteX1" fmla="*/ 330332 w 831373"/>
              <a:gd name="connsiteY1" fmla="*/ 746704 h 763086"/>
              <a:gd name="connsiteX2" fmla="*/ 812900 w 831373"/>
              <a:gd name="connsiteY2" fmla="*/ 492088 h 763086"/>
              <a:gd name="connsiteX3" fmla="*/ 588282 w 831373"/>
              <a:gd name="connsiteY3" fmla="*/ 3537 h 763086"/>
              <a:gd name="connsiteX4" fmla="*/ 59263 w 831373"/>
              <a:gd name="connsiteY4" fmla="*/ 319863 h 763086"/>
              <a:gd name="connsiteX5" fmla="*/ 56596 w 831373"/>
              <a:gd name="connsiteY5" fmla="*/ 630854 h 763086"/>
              <a:gd name="connsiteX6" fmla="*/ 0 w 831373"/>
              <a:gd name="connsiteY6" fmla="*/ 731902 h 763086"/>
              <a:gd name="connsiteX0" fmla="*/ 0 w 830248"/>
              <a:gd name="connsiteY0" fmla="*/ 731902 h 763086"/>
              <a:gd name="connsiteX1" fmla="*/ 330332 w 830248"/>
              <a:gd name="connsiteY1" fmla="*/ 746704 h 763086"/>
              <a:gd name="connsiteX2" fmla="*/ 812900 w 830248"/>
              <a:gd name="connsiteY2" fmla="*/ 492088 h 763086"/>
              <a:gd name="connsiteX3" fmla="*/ 588282 w 830248"/>
              <a:gd name="connsiteY3" fmla="*/ 3537 h 763086"/>
              <a:gd name="connsiteX4" fmla="*/ 59263 w 830248"/>
              <a:gd name="connsiteY4" fmla="*/ 319863 h 763086"/>
              <a:gd name="connsiteX5" fmla="*/ 56596 w 830248"/>
              <a:gd name="connsiteY5" fmla="*/ 630854 h 763086"/>
              <a:gd name="connsiteX6" fmla="*/ 0 w 830248"/>
              <a:gd name="connsiteY6" fmla="*/ 731902 h 763086"/>
              <a:gd name="connsiteX0" fmla="*/ 0 w 828752"/>
              <a:gd name="connsiteY0" fmla="*/ 731902 h 769484"/>
              <a:gd name="connsiteX1" fmla="*/ 367164 w 828752"/>
              <a:gd name="connsiteY1" fmla="*/ 754664 h 769484"/>
              <a:gd name="connsiteX2" fmla="*/ 812900 w 828752"/>
              <a:gd name="connsiteY2" fmla="*/ 492088 h 769484"/>
              <a:gd name="connsiteX3" fmla="*/ 588282 w 828752"/>
              <a:gd name="connsiteY3" fmla="*/ 3537 h 769484"/>
              <a:gd name="connsiteX4" fmla="*/ 59263 w 828752"/>
              <a:gd name="connsiteY4" fmla="*/ 319863 h 769484"/>
              <a:gd name="connsiteX5" fmla="*/ 56596 w 828752"/>
              <a:gd name="connsiteY5" fmla="*/ 630854 h 769484"/>
              <a:gd name="connsiteX6" fmla="*/ 0 w 828752"/>
              <a:gd name="connsiteY6" fmla="*/ 731902 h 769484"/>
              <a:gd name="connsiteX0" fmla="*/ 0 w 828752"/>
              <a:gd name="connsiteY0" fmla="*/ 731902 h 761354"/>
              <a:gd name="connsiteX1" fmla="*/ 367164 w 828752"/>
              <a:gd name="connsiteY1" fmla="*/ 754664 h 761354"/>
              <a:gd name="connsiteX2" fmla="*/ 812900 w 828752"/>
              <a:gd name="connsiteY2" fmla="*/ 492088 h 761354"/>
              <a:gd name="connsiteX3" fmla="*/ 588282 w 828752"/>
              <a:gd name="connsiteY3" fmla="*/ 3537 h 761354"/>
              <a:gd name="connsiteX4" fmla="*/ 59263 w 828752"/>
              <a:gd name="connsiteY4" fmla="*/ 319863 h 761354"/>
              <a:gd name="connsiteX5" fmla="*/ 56596 w 828752"/>
              <a:gd name="connsiteY5" fmla="*/ 630854 h 761354"/>
              <a:gd name="connsiteX6" fmla="*/ 0 w 828752"/>
              <a:gd name="connsiteY6" fmla="*/ 731902 h 761354"/>
              <a:gd name="connsiteX0" fmla="*/ 0 w 828286"/>
              <a:gd name="connsiteY0" fmla="*/ 731902 h 764135"/>
              <a:gd name="connsiteX1" fmla="*/ 373741 w 828286"/>
              <a:gd name="connsiteY1" fmla="*/ 757848 h 764135"/>
              <a:gd name="connsiteX2" fmla="*/ 812900 w 828286"/>
              <a:gd name="connsiteY2" fmla="*/ 492088 h 764135"/>
              <a:gd name="connsiteX3" fmla="*/ 588282 w 828286"/>
              <a:gd name="connsiteY3" fmla="*/ 3537 h 764135"/>
              <a:gd name="connsiteX4" fmla="*/ 59263 w 828286"/>
              <a:gd name="connsiteY4" fmla="*/ 319863 h 764135"/>
              <a:gd name="connsiteX5" fmla="*/ 56596 w 828286"/>
              <a:gd name="connsiteY5" fmla="*/ 630854 h 764135"/>
              <a:gd name="connsiteX6" fmla="*/ 0 w 828286"/>
              <a:gd name="connsiteY6" fmla="*/ 731902 h 764135"/>
              <a:gd name="connsiteX0" fmla="*/ 0 w 847652"/>
              <a:gd name="connsiteY0" fmla="*/ 731902 h 764135"/>
              <a:gd name="connsiteX1" fmla="*/ 373741 w 847652"/>
              <a:gd name="connsiteY1" fmla="*/ 757848 h 764135"/>
              <a:gd name="connsiteX2" fmla="*/ 812900 w 847652"/>
              <a:gd name="connsiteY2" fmla="*/ 492088 h 764135"/>
              <a:gd name="connsiteX3" fmla="*/ 794101 w 847652"/>
              <a:gd name="connsiteY3" fmla="*/ 187195 h 764135"/>
              <a:gd name="connsiteX4" fmla="*/ 588282 w 847652"/>
              <a:gd name="connsiteY4" fmla="*/ 3537 h 764135"/>
              <a:gd name="connsiteX5" fmla="*/ 59263 w 847652"/>
              <a:gd name="connsiteY5" fmla="*/ 319863 h 764135"/>
              <a:gd name="connsiteX6" fmla="*/ 56596 w 847652"/>
              <a:gd name="connsiteY6" fmla="*/ 630854 h 764135"/>
              <a:gd name="connsiteX7" fmla="*/ 0 w 847652"/>
              <a:gd name="connsiteY7" fmla="*/ 731902 h 764135"/>
              <a:gd name="connsiteX0" fmla="*/ 0 w 843619"/>
              <a:gd name="connsiteY0" fmla="*/ 731902 h 766005"/>
              <a:gd name="connsiteX1" fmla="*/ 373741 w 843619"/>
              <a:gd name="connsiteY1" fmla="*/ 757848 h 766005"/>
              <a:gd name="connsiteX2" fmla="*/ 807052 w 843619"/>
              <a:gd name="connsiteY2" fmla="*/ 579654 h 766005"/>
              <a:gd name="connsiteX3" fmla="*/ 794101 w 843619"/>
              <a:gd name="connsiteY3" fmla="*/ 187195 h 766005"/>
              <a:gd name="connsiteX4" fmla="*/ 588282 w 843619"/>
              <a:gd name="connsiteY4" fmla="*/ 3537 h 766005"/>
              <a:gd name="connsiteX5" fmla="*/ 59263 w 843619"/>
              <a:gd name="connsiteY5" fmla="*/ 319863 h 766005"/>
              <a:gd name="connsiteX6" fmla="*/ 56596 w 843619"/>
              <a:gd name="connsiteY6" fmla="*/ 630854 h 766005"/>
              <a:gd name="connsiteX7" fmla="*/ 0 w 843619"/>
              <a:gd name="connsiteY7" fmla="*/ 731902 h 766005"/>
              <a:gd name="connsiteX0" fmla="*/ 0 w 838949"/>
              <a:gd name="connsiteY0" fmla="*/ 731902 h 764478"/>
              <a:gd name="connsiteX1" fmla="*/ 373741 w 838949"/>
              <a:gd name="connsiteY1" fmla="*/ 757848 h 764478"/>
              <a:gd name="connsiteX2" fmla="*/ 799956 w 838949"/>
              <a:gd name="connsiteY2" fmla="*/ 602289 h 764478"/>
              <a:gd name="connsiteX3" fmla="*/ 794101 w 838949"/>
              <a:gd name="connsiteY3" fmla="*/ 187195 h 764478"/>
              <a:gd name="connsiteX4" fmla="*/ 588282 w 838949"/>
              <a:gd name="connsiteY4" fmla="*/ 3537 h 764478"/>
              <a:gd name="connsiteX5" fmla="*/ 59263 w 838949"/>
              <a:gd name="connsiteY5" fmla="*/ 319863 h 764478"/>
              <a:gd name="connsiteX6" fmla="*/ 56596 w 838949"/>
              <a:gd name="connsiteY6" fmla="*/ 630854 h 764478"/>
              <a:gd name="connsiteX7" fmla="*/ 0 w 838949"/>
              <a:gd name="connsiteY7" fmla="*/ 731902 h 764478"/>
              <a:gd name="connsiteX0" fmla="*/ 0 w 844858"/>
              <a:gd name="connsiteY0" fmla="*/ 731902 h 764478"/>
              <a:gd name="connsiteX1" fmla="*/ 373741 w 844858"/>
              <a:gd name="connsiteY1" fmla="*/ 757848 h 764478"/>
              <a:gd name="connsiteX2" fmla="*/ 799956 w 844858"/>
              <a:gd name="connsiteY2" fmla="*/ 602289 h 764478"/>
              <a:gd name="connsiteX3" fmla="*/ 794101 w 844858"/>
              <a:gd name="connsiteY3" fmla="*/ 187195 h 764478"/>
              <a:gd name="connsiteX4" fmla="*/ 588282 w 844858"/>
              <a:gd name="connsiteY4" fmla="*/ 3537 h 764478"/>
              <a:gd name="connsiteX5" fmla="*/ 59263 w 844858"/>
              <a:gd name="connsiteY5" fmla="*/ 319863 h 764478"/>
              <a:gd name="connsiteX6" fmla="*/ 56596 w 844858"/>
              <a:gd name="connsiteY6" fmla="*/ 630854 h 764478"/>
              <a:gd name="connsiteX7" fmla="*/ 0 w 844858"/>
              <a:gd name="connsiteY7" fmla="*/ 731902 h 764478"/>
              <a:gd name="connsiteX0" fmla="*/ 0 w 841989"/>
              <a:gd name="connsiteY0" fmla="*/ 731902 h 763721"/>
              <a:gd name="connsiteX1" fmla="*/ 373741 w 841989"/>
              <a:gd name="connsiteY1" fmla="*/ 757848 h 763721"/>
              <a:gd name="connsiteX2" fmla="*/ 795517 w 841989"/>
              <a:gd name="connsiteY2" fmla="*/ 613716 h 763721"/>
              <a:gd name="connsiteX3" fmla="*/ 794101 w 841989"/>
              <a:gd name="connsiteY3" fmla="*/ 187195 h 763721"/>
              <a:gd name="connsiteX4" fmla="*/ 588282 w 841989"/>
              <a:gd name="connsiteY4" fmla="*/ 3537 h 763721"/>
              <a:gd name="connsiteX5" fmla="*/ 59263 w 841989"/>
              <a:gd name="connsiteY5" fmla="*/ 319863 h 763721"/>
              <a:gd name="connsiteX6" fmla="*/ 56596 w 841989"/>
              <a:gd name="connsiteY6" fmla="*/ 630854 h 763721"/>
              <a:gd name="connsiteX7" fmla="*/ 0 w 841989"/>
              <a:gd name="connsiteY7" fmla="*/ 731902 h 763721"/>
              <a:gd name="connsiteX0" fmla="*/ 0 w 836040"/>
              <a:gd name="connsiteY0" fmla="*/ 731902 h 763528"/>
              <a:gd name="connsiteX1" fmla="*/ 375521 w 836040"/>
              <a:gd name="connsiteY1" fmla="*/ 757630 h 763528"/>
              <a:gd name="connsiteX2" fmla="*/ 795517 w 836040"/>
              <a:gd name="connsiteY2" fmla="*/ 613716 h 763528"/>
              <a:gd name="connsiteX3" fmla="*/ 794101 w 836040"/>
              <a:gd name="connsiteY3" fmla="*/ 187195 h 763528"/>
              <a:gd name="connsiteX4" fmla="*/ 588282 w 836040"/>
              <a:gd name="connsiteY4" fmla="*/ 3537 h 763528"/>
              <a:gd name="connsiteX5" fmla="*/ 59263 w 836040"/>
              <a:gd name="connsiteY5" fmla="*/ 319863 h 763528"/>
              <a:gd name="connsiteX6" fmla="*/ 56596 w 836040"/>
              <a:gd name="connsiteY6" fmla="*/ 630854 h 763528"/>
              <a:gd name="connsiteX7" fmla="*/ 0 w 836040"/>
              <a:gd name="connsiteY7" fmla="*/ 731902 h 763528"/>
              <a:gd name="connsiteX0" fmla="*/ 0 w 836040"/>
              <a:gd name="connsiteY0" fmla="*/ 731902 h 761256"/>
              <a:gd name="connsiteX1" fmla="*/ 375521 w 836040"/>
              <a:gd name="connsiteY1" fmla="*/ 757630 h 761256"/>
              <a:gd name="connsiteX2" fmla="*/ 795517 w 836040"/>
              <a:gd name="connsiteY2" fmla="*/ 613716 h 761256"/>
              <a:gd name="connsiteX3" fmla="*/ 794101 w 836040"/>
              <a:gd name="connsiteY3" fmla="*/ 187195 h 761256"/>
              <a:gd name="connsiteX4" fmla="*/ 588282 w 836040"/>
              <a:gd name="connsiteY4" fmla="*/ 3537 h 761256"/>
              <a:gd name="connsiteX5" fmla="*/ 59263 w 836040"/>
              <a:gd name="connsiteY5" fmla="*/ 319863 h 761256"/>
              <a:gd name="connsiteX6" fmla="*/ 56596 w 836040"/>
              <a:gd name="connsiteY6" fmla="*/ 630854 h 761256"/>
              <a:gd name="connsiteX7" fmla="*/ 0 w 836040"/>
              <a:gd name="connsiteY7" fmla="*/ 731902 h 761256"/>
              <a:gd name="connsiteX0" fmla="*/ 794101 w 837028"/>
              <a:gd name="connsiteY0" fmla="*/ 187195 h 761256"/>
              <a:gd name="connsiteX1" fmla="*/ 588282 w 837028"/>
              <a:gd name="connsiteY1" fmla="*/ 3537 h 761256"/>
              <a:gd name="connsiteX2" fmla="*/ 59263 w 837028"/>
              <a:gd name="connsiteY2" fmla="*/ 319863 h 761256"/>
              <a:gd name="connsiteX3" fmla="*/ 56596 w 837028"/>
              <a:gd name="connsiteY3" fmla="*/ 630854 h 761256"/>
              <a:gd name="connsiteX4" fmla="*/ 0 w 837028"/>
              <a:gd name="connsiteY4" fmla="*/ 731902 h 761256"/>
              <a:gd name="connsiteX5" fmla="*/ 375521 w 837028"/>
              <a:gd name="connsiteY5" fmla="*/ 757630 h 761256"/>
              <a:gd name="connsiteX6" fmla="*/ 795517 w 837028"/>
              <a:gd name="connsiteY6" fmla="*/ 613716 h 761256"/>
              <a:gd name="connsiteX7" fmla="*/ 806268 w 837028"/>
              <a:gd name="connsiteY7" fmla="*/ 201919 h 761256"/>
              <a:gd name="connsiteX0" fmla="*/ 794101 w 795517"/>
              <a:gd name="connsiteY0" fmla="*/ 187195 h 761256"/>
              <a:gd name="connsiteX1" fmla="*/ 588282 w 795517"/>
              <a:gd name="connsiteY1" fmla="*/ 3537 h 761256"/>
              <a:gd name="connsiteX2" fmla="*/ 59263 w 795517"/>
              <a:gd name="connsiteY2" fmla="*/ 319863 h 761256"/>
              <a:gd name="connsiteX3" fmla="*/ 56596 w 795517"/>
              <a:gd name="connsiteY3" fmla="*/ 630854 h 761256"/>
              <a:gd name="connsiteX4" fmla="*/ 0 w 795517"/>
              <a:gd name="connsiteY4" fmla="*/ 731902 h 761256"/>
              <a:gd name="connsiteX5" fmla="*/ 375521 w 795517"/>
              <a:gd name="connsiteY5" fmla="*/ 757630 h 761256"/>
              <a:gd name="connsiteX6" fmla="*/ 795517 w 795517"/>
              <a:gd name="connsiteY6" fmla="*/ 613716 h 76125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4776"/>
              <a:gd name="connsiteX1" fmla="*/ 588282 w 811137"/>
              <a:gd name="connsiteY1" fmla="*/ 3537 h 764776"/>
              <a:gd name="connsiteX2" fmla="*/ 59263 w 811137"/>
              <a:gd name="connsiteY2" fmla="*/ 319863 h 764776"/>
              <a:gd name="connsiteX3" fmla="*/ 56596 w 811137"/>
              <a:gd name="connsiteY3" fmla="*/ 630854 h 764776"/>
              <a:gd name="connsiteX4" fmla="*/ 0 w 811137"/>
              <a:gd name="connsiteY4" fmla="*/ 731902 h 764776"/>
              <a:gd name="connsiteX5" fmla="*/ 375521 w 811137"/>
              <a:gd name="connsiteY5" fmla="*/ 757630 h 764776"/>
              <a:gd name="connsiteX6" fmla="*/ 811137 w 811137"/>
              <a:gd name="connsiteY6" fmla="*/ 595001 h 764776"/>
              <a:gd name="connsiteX0" fmla="*/ 794101 w 811137"/>
              <a:gd name="connsiteY0" fmla="*/ 187195 h 760393"/>
              <a:gd name="connsiteX1" fmla="*/ 588282 w 811137"/>
              <a:gd name="connsiteY1" fmla="*/ 3537 h 760393"/>
              <a:gd name="connsiteX2" fmla="*/ 59263 w 811137"/>
              <a:gd name="connsiteY2" fmla="*/ 319863 h 760393"/>
              <a:gd name="connsiteX3" fmla="*/ 56596 w 811137"/>
              <a:gd name="connsiteY3" fmla="*/ 630854 h 760393"/>
              <a:gd name="connsiteX4" fmla="*/ 0 w 811137"/>
              <a:gd name="connsiteY4" fmla="*/ 731902 h 760393"/>
              <a:gd name="connsiteX5" fmla="*/ 375521 w 811137"/>
              <a:gd name="connsiteY5" fmla="*/ 757630 h 760393"/>
              <a:gd name="connsiteX6" fmla="*/ 811137 w 811137"/>
              <a:gd name="connsiteY6" fmla="*/ 595001 h 760393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94101 w 811137"/>
              <a:gd name="connsiteY0" fmla="*/ 187195 h 759446"/>
              <a:gd name="connsiteX1" fmla="*/ 588282 w 811137"/>
              <a:gd name="connsiteY1" fmla="*/ 3537 h 759446"/>
              <a:gd name="connsiteX2" fmla="*/ 59263 w 811137"/>
              <a:gd name="connsiteY2" fmla="*/ 319863 h 759446"/>
              <a:gd name="connsiteX3" fmla="*/ 56596 w 811137"/>
              <a:gd name="connsiteY3" fmla="*/ 630854 h 759446"/>
              <a:gd name="connsiteX4" fmla="*/ 0 w 811137"/>
              <a:gd name="connsiteY4" fmla="*/ 731902 h 759446"/>
              <a:gd name="connsiteX5" fmla="*/ 375521 w 811137"/>
              <a:gd name="connsiteY5" fmla="*/ 757630 h 759446"/>
              <a:gd name="connsiteX6" fmla="*/ 811137 w 811137"/>
              <a:gd name="connsiteY6" fmla="*/ 595001 h 759446"/>
              <a:gd name="connsiteX0" fmla="*/ 775015 w 811137"/>
              <a:gd name="connsiteY0" fmla="*/ 150490 h 761199"/>
              <a:gd name="connsiteX1" fmla="*/ 588282 w 811137"/>
              <a:gd name="connsiteY1" fmla="*/ 5290 h 761199"/>
              <a:gd name="connsiteX2" fmla="*/ 59263 w 811137"/>
              <a:gd name="connsiteY2" fmla="*/ 321616 h 761199"/>
              <a:gd name="connsiteX3" fmla="*/ 56596 w 811137"/>
              <a:gd name="connsiteY3" fmla="*/ 632607 h 761199"/>
              <a:gd name="connsiteX4" fmla="*/ 0 w 811137"/>
              <a:gd name="connsiteY4" fmla="*/ 733655 h 761199"/>
              <a:gd name="connsiteX5" fmla="*/ 375521 w 811137"/>
              <a:gd name="connsiteY5" fmla="*/ 759383 h 761199"/>
              <a:gd name="connsiteX6" fmla="*/ 811137 w 811137"/>
              <a:gd name="connsiteY6" fmla="*/ 596754 h 761199"/>
              <a:gd name="connsiteX0" fmla="*/ 775015 w 811137"/>
              <a:gd name="connsiteY0" fmla="*/ 148838 h 759547"/>
              <a:gd name="connsiteX1" fmla="*/ 588282 w 811137"/>
              <a:gd name="connsiteY1" fmla="*/ 3638 h 759547"/>
              <a:gd name="connsiteX2" fmla="*/ 59263 w 811137"/>
              <a:gd name="connsiteY2" fmla="*/ 319964 h 759547"/>
              <a:gd name="connsiteX3" fmla="*/ 56596 w 811137"/>
              <a:gd name="connsiteY3" fmla="*/ 630955 h 759547"/>
              <a:gd name="connsiteX4" fmla="*/ 0 w 811137"/>
              <a:gd name="connsiteY4" fmla="*/ 732003 h 759547"/>
              <a:gd name="connsiteX5" fmla="*/ 375521 w 811137"/>
              <a:gd name="connsiteY5" fmla="*/ 757731 h 759547"/>
              <a:gd name="connsiteX6" fmla="*/ 811137 w 811137"/>
              <a:gd name="connsiteY6" fmla="*/ 595102 h 759547"/>
              <a:gd name="connsiteX0" fmla="*/ 775015 w 811137"/>
              <a:gd name="connsiteY0" fmla="*/ 149039 h 759748"/>
              <a:gd name="connsiteX1" fmla="*/ 588282 w 811137"/>
              <a:gd name="connsiteY1" fmla="*/ 3839 h 759748"/>
              <a:gd name="connsiteX2" fmla="*/ 59263 w 811137"/>
              <a:gd name="connsiteY2" fmla="*/ 320165 h 759748"/>
              <a:gd name="connsiteX3" fmla="*/ 56596 w 811137"/>
              <a:gd name="connsiteY3" fmla="*/ 631156 h 759748"/>
              <a:gd name="connsiteX4" fmla="*/ 0 w 811137"/>
              <a:gd name="connsiteY4" fmla="*/ 732204 h 759748"/>
              <a:gd name="connsiteX5" fmla="*/ 375521 w 811137"/>
              <a:gd name="connsiteY5" fmla="*/ 757932 h 759748"/>
              <a:gd name="connsiteX6" fmla="*/ 811137 w 811137"/>
              <a:gd name="connsiteY6" fmla="*/ 595303 h 759748"/>
              <a:gd name="connsiteX0" fmla="*/ 775015 w 811137"/>
              <a:gd name="connsiteY0" fmla="*/ 148071 h 758780"/>
              <a:gd name="connsiteX1" fmla="*/ 588282 w 811137"/>
              <a:gd name="connsiteY1" fmla="*/ 2871 h 758780"/>
              <a:gd name="connsiteX2" fmla="*/ 59263 w 811137"/>
              <a:gd name="connsiteY2" fmla="*/ 319197 h 758780"/>
              <a:gd name="connsiteX3" fmla="*/ 56596 w 811137"/>
              <a:gd name="connsiteY3" fmla="*/ 630188 h 758780"/>
              <a:gd name="connsiteX4" fmla="*/ 0 w 811137"/>
              <a:gd name="connsiteY4" fmla="*/ 731236 h 758780"/>
              <a:gd name="connsiteX5" fmla="*/ 375521 w 811137"/>
              <a:gd name="connsiteY5" fmla="*/ 756964 h 758780"/>
              <a:gd name="connsiteX6" fmla="*/ 811137 w 811137"/>
              <a:gd name="connsiteY6" fmla="*/ 594335 h 758780"/>
              <a:gd name="connsiteX0" fmla="*/ 775015 w 811137"/>
              <a:gd name="connsiteY0" fmla="*/ 148702 h 759411"/>
              <a:gd name="connsiteX1" fmla="*/ 588282 w 811137"/>
              <a:gd name="connsiteY1" fmla="*/ 3502 h 759411"/>
              <a:gd name="connsiteX2" fmla="*/ 59263 w 811137"/>
              <a:gd name="connsiteY2" fmla="*/ 319828 h 759411"/>
              <a:gd name="connsiteX3" fmla="*/ 56596 w 811137"/>
              <a:gd name="connsiteY3" fmla="*/ 630819 h 759411"/>
              <a:gd name="connsiteX4" fmla="*/ 0 w 811137"/>
              <a:gd name="connsiteY4" fmla="*/ 731867 h 759411"/>
              <a:gd name="connsiteX5" fmla="*/ 375521 w 811137"/>
              <a:gd name="connsiteY5" fmla="*/ 757595 h 759411"/>
              <a:gd name="connsiteX6" fmla="*/ 811137 w 811137"/>
              <a:gd name="connsiteY6" fmla="*/ 594966 h 759411"/>
              <a:gd name="connsiteX0" fmla="*/ 775683 w 811137"/>
              <a:gd name="connsiteY0" fmla="*/ 146832 h 759671"/>
              <a:gd name="connsiteX1" fmla="*/ 588282 w 811137"/>
              <a:gd name="connsiteY1" fmla="*/ 3762 h 759671"/>
              <a:gd name="connsiteX2" fmla="*/ 59263 w 811137"/>
              <a:gd name="connsiteY2" fmla="*/ 320088 h 759671"/>
              <a:gd name="connsiteX3" fmla="*/ 56596 w 811137"/>
              <a:gd name="connsiteY3" fmla="*/ 631079 h 759671"/>
              <a:gd name="connsiteX4" fmla="*/ 0 w 811137"/>
              <a:gd name="connsiteY4" fmla="*/ 732127 h 759671"/>
              <a:gd name="connsiteX5" fmla="*/ 375521 w 811137"/>
              <a:gd name="connsiteY5" fmla="*/ 757855 h 759671"/>
              <a:gd name="connsiteX6" fmla="*/ 811137 w 811137"/>
              <a:gd name="connsiteY6" fmla="*/ 595226 h 759671"/>
              <a:gd name="connsiteX0" fmla="*/ 775683 w 811137"/>
              <a:gd name="connsiteY0" fmla="*/ 143132 h 755971"/>
              <a:gd name="connsiteX1" fmla="*/ 588282 w 811137"/>
              <a:gd name="connsiteY1" fmla="*/ 62 h 755971"/>
              <a:gd name="connsiteX2" fmla="*/ 59263 w 811137"/>
              <a:gd name="connsiteY2" fmla="*/ 316388 h 755971"/>
              <a:gd name="connsiteX3" fmla="*/ 56596 w 811137"/>
              <a:gd name="connsiteY3" fmla="*/ 627379 h 755971"/>
              <a:gd name="connsiteX4" fmla="*/ 0 w 811137"/>
              <a:gd name="connsiteY4" fmla="*/ 728427 h 755971"/>
              <a:gd name="connsiteX5" fmla="*/ 375521 w 811137"/>
              <a:gd name="connsiteY5" fmla="*/ 754155 h 755971"/>
              <a:gd name="connsiteX6" fmla="*/ 811137 w 811137"/>
              <a:gd name="connsiteY6" fmla="*/ 591526 h 755971"/>
              <a:gd name="connsiteX0" fmla="*/ 775683 w 811137"/>
              <a:gd name="connsiteY0" fmla="*/ 143690 h 756529"/>
              <a:gd name="connsiteX1" fmla="*/ 588282 w 811137"/>
              <a:gd name="connsiteY1" fmla="*/ 620 h 756529"/>
              <a:gd name="connsiteX2" fmla="*/ 59263 w 811137"/>
              <a:gd name="connsiteY2" fmla="*/ 316946 h 756529"/>
              <a:gd name="connsiteX3" fmla="*/ 56596 w 811137"/>
              <a:gd name="connsiteY3" fmla="*/ 627937 h 756529"/>
              <a:gd name="connsiteX4" fmla="*/ 0 w 811137"/>
              <a:gd name="connsiteY4" fmla="*/ 728985 h 756529"/>
              <a:gd name="connsiteX5" fmla="*/ 375521 w 811137"/>
              <a:gd name="connsiteY5" fmla="*/ 754713 h 756529"/>
              <a:gd name="connsiteX6" fmla="*/ 811137 w 811137"/>
              <a:gd name="connsiteY6" fmla="*/ 592084 h 756529"/>
              <a:gd name="connsiteX0" fmla="*/ 775683 w 811137"/>
              <a:gd name="connsiteY0" fmla="*/ 144363 h 757202"/>
              <a:gd name="connsiteX1" fmla="*/ 588282 w 811137"/>
              <a:gd name="connsiteY1" fmla="*/ 1293 h 757202"/>
              <a:gd name="connsiteX2" fmla="*/ 59263 w 811137"/>
              <a:gd name="connsiteY2" fmla="*/ 317619 h 757202"/>
              <a:gd name="connsiteX3" fmla="*/ 56596 w 811137"/>
              <a:gd name="connsiteY3" fmla="*/ 628610 h 757202"/>
              <a:gd name="connsiteX4" fmla="*/ 0 w 811137"/>
              <a:gd name="connsiteY4" fmla="*/ 729658 h 757202"/>
              <a:gd name="connsiteX5" fmla="*/ 375521 w 811137"/>
              <a:gd name="connsiteY5" fmla="*/ 755386 h 757202"/>
              <a:gd name="connsiteX6" fmla="*/ 811137 w 811137"/>
              <a:gd name="connsiteY6" fmla="*/ 592757 h 757202"/>
              <a:gd name="connsiteX0" fmla="*/ 775683 w 811137"/>
              <a:gd name="connsiteY0" fmla="*/ 145620 h 758459"/>
              <a:gd name="connsiteX1" fmla="*/ 588282 w 811137"/>
              <a:gd name="connsiteY1" fmla="*/ 2550 h 758459"/>
              <a:gd name="connsiteX2" fmla="*/ 59263 w 811137"/>
              <a:gd name="connsiteY2" fmla="*/ 318876 h 758459"/>
              <a:gd name="connsiteX3" fmla="*/ 56596 w 811137"/>
              <a:gd name="connsiteY3" fmla="*/ 629867 h 758459"/>
              <a:gd name="connsiteX4" fmla="*/ 0 w 811137"/>
              <a:gd name="connsiteY4" fmla="*/ 730915 h 758459"/>
              <a:gd name="connsiteX5" fmla="*/ 375521 w 811137"/>
              <a:gd name="connsiteY5" fmla="*/ 756643 h 758459"/>
              <a:gd name="connsiteX6" fmla="*/ 811137 w 811137"/>
              <a:gd name="connsiteY6" fmla="*/ 594014 h 758459"/>
              <a:gd name="connsiteX0" fmla="*/ 775683 w 811137"/>
              <a:gd name="connsiteY0" fmla="*/ 147658 h 760497"/>
              <a:gd name="connsiteX1" fmla="*/ 588282 w 811137"/>
              <a:gd name="connsiteY1" fmla="*/ 4588 h 760497"/>
              <a:gd name="connsiteX2" fmla="*/ 59263 w 811137"/>
              <a:gd name="connsiteY2" fmla="*/ 320914 h 760497"/>
              <a:gd name="connsiteX3" fmla="*/ 56596 w 811137"/>
              <a:gd name="connsiteY3" fmla="*/ 631905 h 760497"/>
              <a:gd name="connsiteX4" fmla="*/ 0 w 811137"/>
              <a:gd name="connsiteY4" fmla="*/ 732953 h 760497"/>
              <a:gd name="connsiteX5" fmla="*/ 375521 w 811137"/>
              <a:gd name="connsiteY5" fmla="*/ 758681 h 760497"/>
              <a:gd name="connsiteX6" fmla="*/ 811137 w 811137"/>
              <a:gd name="connsiteY6" fmla="*/ 596052 h 760497"/>
              <a:gd name="connsiteX0" fmla="*/ 775683 w 811137"/>
              <a:gd name="connsiteY0" fmla="*/ 148140 h 760979"/>
              <a:gd name="connsiteX1" fmla="*/ 588282 w 811137"/>
              <a:gd name="connsiteY1" fmla="*/ 5070 h 760979"/>
              <a:gd name="connsiteX2" fmla="*/ 59263 w 811137"/>
              <a:gd name="connsiteY2" fmla="*/ 321396 h 760979"/>
              <a:gd name="connsiteX3" fmla="*/ 56596 w 811137"/>
              <a:gd name="connsiteY3" fmla="*/ 632387 h 760979"/>
              <a:gd name="connsiteX4" fmla="*/ 0 w 811137"/>
              <a:gd name="connsiteY4" fmla="*/ 733435 h 760979"/>
              <a:gd name="connsiteX5" fmla="*/ 375521 w 811137"/>
              <a:gd name="connsiteY5" fmla="*/ 759163 h 760979"/>
              <a:gd name="connsiteX6" fmla="*/ 811137 w 811137"/>
              <a:gd name="connsiteY6" fmla="*/ 596534 h 76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11137" h="760979">
                <a:moveTo>
                  <a:pt x="775683" y="148140"/>
                </a:moveTo>
                <a:cubicBezTo>
                  <a:pt x="762064" y="122193"/>
                  <a:pt x="722979" y="17335"/>
                  <a:pt x="588282" y="5070"/>
                </a:cubicBezTo>
                <a:cubicBezTo>
                  <a:pt x="465944" y="-6070"/>
                  <a:pt x="93839" y="-29505"/>
                  <a:pt x="59263" y="321396"/>
                </a:cubicBezTo>
                <a:cubicBezTo>
                  <a:pt x="43357" y="430362"/>
                  <a:pt x="56596" y="569046"/>
                  <a:pt x="56596" y="632387"/>
                </a:cubicBezTo>
                <a:cubicBezTo>
                  <a:pt x="57073" y="704110"/>
                  <a:pt x="0" y="733435"/>
                  <a:pt x="0" y="733435"/>
                </a:cubicBezTo>
                <a:cubicBezTo>
                  <a:pt x="133360" y="743770"/>
                  <a:pt x="261604" y="767731"/>
                  <a:pt x="375521" y="759163"/>
                </a:cubicBezTo>
                <a:cubicBezTo>
                  <a:pt x="474122" y="751747"/>
                  <a:pt x="716355" y="732274"/>
                  <a:pt x="811137" y="596534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A420-EBC2-475A-B5F6-1915095B1E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128647" y="500208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1905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E32A87-27EB-4E8C-A286-AC27F2A1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81631" flipH="1">
            <a:off x="4086067" y="493484"/>
            <a:ext cx="5016912" cy="2271814"/>
          </a:xfrm>
          <a:custGeom>
            <a:avLst/>
            <a:gdLst>
              <a:gd name="connsiteX0" fmla="*/ 628580 w 1248448"/>
              <a:gd name="connsiteY0" fmla="*/ 873029 h 873038"/>
              <a:gd name="connsiteX1" fmla="*/ 820985 w 1248448"/>
              <a:gd name="connsiteY1" fmla="*/ 803115 h 873038"/>
              <a:gd name="connsiteX2" fmla="*/ 1179791 w 1248448"/>
              <a:gd name="connsiteY2" fmla="*/ 630332 h 873038"/>
              <a:gd name="connsiteX3" fmla="*/ 1178744 w 1248448"/>
              <a:gd name="connsiteY3" fmla="*/ 192753 h 873038"/>
              <a:gd name="connsiteX4" fmla="*/ 459416 w 1248448"/>
              <a:gd name="connsiteY4" fmla="*/ 32447 h 873038"/>
              <a:gd name="connsiteX5" fmla="*/ 7264 w 1248448"/>
              <a:gd name="connsiteY5" fmla="*/ 595184 h 873038"/>
              <a:gd name="connsiteX6" fmla="*/ 545617 w 1248448"/>
              <a:gd name="connsiteY6" fmla="*/ 737202 h 873038"/>
              <a:gd name="connsiteX7" fmla="*/ 628580 w 1248448"/>
              <a:gd name="connsiteY7" fmla="*/ 873029 h 873038"/>
              <a:gd name="connsiteX0" fmla="*/ 666451 w 1286279"/>
              <a:gd name="connsiteY0" fmla="*/ 861647 h 861647"/>
              <a:gd name="connsiteX1" fmla="*/ 858856 w 1286279"/>
              <a:gd name="connsiteY1" fmla="*/ 791733 h 861647"/>
              <a:gd name="connsiteX2" fmla="*/ 1217662 w 1286279"/>
              <a:gd name="connsiteY2" fmla="*/ 618950 h 861647"/>
              <a:gd name="connsiteX3" fmla="*/ 1216615 w 1286279"/>
              <a:gd name="connsiteY3" fmla="*/ 181371 h 861647"/>
              <a:gd name="connsiteX4" fmla="*/ 497287 w 1286279"/>
              <a:gd name="connsiteY4" fmla="*/ 21065 h 861647"/>
              <a:gd name="connsiteX5" fmla="*/ 1905 w 1286279"/>
              <a:gd name="connsiteY5" fmla="*/ 582684 h 861647"/>
              <a:gd name="connsiteX6" fmla="*/ 583488 w 1286279"/>
              <a:gd name="connsiteY6" fmla="*/ 725820 h 861647"/>
              <a:gd name="connsiteX7" fmla="*/ 666451 w 1286279"/>
              <a:gd name="connsiteY7" fmla="*/ 861647 h 861647"/>
              <a:gd name="connsiteX0" fmla="*/ 676619 w 1296447"/>
              <a:gd name="connsiteY0" fmla="*/ 861647 h 861647"/>
              <a:gd name="connsiteX1" fmla="*/ 869024 w 1296447"/>
              <a:gd name="connsiteY1" fmla="*/ 791733 h 861647"/>
              <a:gd name="connsiteX2" fmla="*/ 1227830 w 1296447"/>
              <a:gd name="connsiteY2" fmla="*/ 618950 h 861647"/>
              <a:gd name="connsiteX3" fmla="*/ 1226783 w 1296447"/>
              <a:gd name="connsiteY3" fmla="*/ 181371 h 861647"/>
              <a:gd name="connsiteX4" fmla="*/ 507455 w 1296447"/>
              <a:gd name="connsiteY4" fmla="*/ 21065 h 861647"/>
              <a:gd name="connsiteX5" fmla="*/ 12073 w 1296447"/>
              <a:gd name="connsiteY5" fmla="*/ 582684 h 861647"/>
              <a:gd name="connsiteX6" fmla="*/ 593656 w 1296447"/>
              <a:gd name="connsiteY6" fmla="*/ 725820 h 861647"/>
              <a:gd name="connsiteX7" fmla="*/ 676619 w 1296447"/>
              <a:gd name="connsiteY7" fmla="*/ 861647 h 861647"/>
              <a:gd name="connsiteX0" fmla="*/ 679058 w 1298886"/>
              <a:gd name="connsiteY0" fmla="*/ 861647 h 861647"/>
              <a:gd name="connsiteX1" fmla="*/ 871463 w 1298886"/>
              <a:gd name="connsiteY1" fmla="*/ 791733 h 861647"/>
              <a:gd name="connsiteX2" fmla="*/ 1230269 w 1298886"/>
              <a:gd name="connsiteY2" fmla="*/ 618950 h 861647"/>
              <a:gd name="connsiteX3" fmla="*/ 1229222 w 1298886"/>
              <a:gd name="connsiteY3" fmla="*/ 181371 h 861647"/>
              <a:gd name="connsiteX4" fmla="*/ 509894 w 1298886"/>
              <a:gd name="connsiteY4" fmla="*/ 21065 h 861647"/>
              <a:gd name="connsiteX5" fmla="*/ 14512 w 1298886"/>
              <a:gd name="connsiteY5" fmla="*/ 582684 h 861647"/>
              <a:gd name="connsiteX6" fmla="*/ 596095 w 1298886"/>
              <a:gd name="connsiteY6" fmla="*/ 725820 h 861647"/>
              <a:gd name="connsiteX7" fmla="*/ 679058 w 1298886"/>
              <a:gd name="connsiteY7" fmla="*/ 861647 h 861647"/>
              <a:gd name="connsiteX0" fmla="*/ 679145 w 1305009"/>
              <a:gd name="connsiteY0" fmla="*/ 863804 h 863804"/>
              <a:gd name="connsiteX1" fmla="*/ 871550 w 1305009"/>
              <a:gd name="connsiteY1" fmla="*/ 793890 h 863804"/>
              <a:gd name="connsiteX2" fmla="*/ 1230356 w 1305009"/>
              <a:gd name="connsiteY2" fmla="*/ 621107 h 863804"/>
              <a:gd name="connsiteX3" fmla="*/ 1246771 w 1305009"/>
              <a:gd name="connsiteY3" fmla="*/ 172583 h 863804"/>
              <a:gd name="connsiteX4" fmla="*/ 509981 w 1305009"/>
              <a:gd name="connsiteY4" fmla="*/ 23222 h 863804"/>
              <a:gd name="connsiteX5" fmla="*/ 14599 w 1305009"/>
              <a:gd name="connsiteY5" fmla="*/ 584841 h 863804"/>
              <a:gd name="connsiteX6" fmla="*/ 596182 w 1305009"/>
              <a:gd name="connsiteY6" fmla="*/ 727977 h 863804"/>
              <a:gd name="connsiteX7" fmla="*/ 679145 w 1305009"/>
              <a:gd name="connsiteY7" fmla="*/ 863804 h 863804"/>
              <a:gd name="connsiteX0" fmla="*/ 679230 w 1311184"/>
              <a:gd name="connsiteY0" fmla="*/ 843802 h 843802"/>
              <a:gd name="connsiteX1" fmla="*/ 871635 w 1311184"/>
              <a:gd name="connsiteY1" fmla="*/ 773888 h 843802"/>
              <a:gd name="connsiteX2" fmla="*/ 1230441 w 1311184"/>
              <a:gd name="connsiteY2" fmla="*/ 601105 h 843802"/>
              <a:gd name="connsiteX3" fmla="*/ 1246856 w 1311184"/>
              <a:gd name="connsiteY3" fmla="*/ 152581 h 843802"/>
              <a:gd name="connsiteX4" fmla="*/ 507394 w 1311184"/>
              <a:gd name="connsiteY4" fmla="*/ 22407 h 843802"/>
              <a:gd name="connsiteX5" fmla="*/ 14684 w 1311184"/>
              <a:gd name="connsiteY5" fmla="*/ 564839 h 843802"/>
              <a:gd name="connsiteX6" fmla="*/ 596267 w 1311184"/>
              <a:gd name="connsiteY6" fmla="*/ 707975 h 843802"/>
              <a:gd name="connsiteX7" fmla="*/ 679230 w 1311184"/>
              <a:gd name="connsiteY7" fmla="*/ 843802 h 843802"/>
              <a:gd name="connsiteX0" fmla="*/ 680987 w 1312941"/>
              <a:gd name="connsiteY0" fmla="*/ 832452 h 832452"/>
              <a:gd name="connsiteX1" fmla="*/ 873392 w 1312941"/>
              <a:gd name="connsiteY1" fmla="*/ 762538 h 832452"/>
              <a:gd name="connsiteX2" fmla="*/ 1232198 w 1312941"/>
              <a:gd name="connsiteY2" fmla="*/ 589755 h 832452"/>
              <a:gd name="connsiteX3" fmla="*/ 1248613 w 1312941"/>
              <a:gd name="connsiteY3" fmla="*/ 141231 h 832452"/>
              <a:gd name="connsiteX4" fmla="*/ 509151 w 1312941"/>
              <a:gd name="connsiteY4" fmla="*/ 11057 h 832452"/>
              <a:gd name="connsiteX5" fmla="*/ 16441 w 1312941"/>
              <a:gd name="connsiteY5" fmla="*/ 553489 h 832452"/>
              <a:gd name="connsiteX6" fmla="*/ 598024 w 1312941"/>
              <a:gd name="connsiteY6" fmla="*/ 696625 h 832452"/>
              <a:gd name="connsiteX7" fmla="*/ 680987 w 1312941"/>
              <a:gd name="connsiteY7" fmla="*/ 832452 h 832452"/>
              <a:gd name="connsiteX0" fmla="*/ 682950 w 1314904"/>
              <a:gd name="connsiteY0" fmla="*/ 830411 h 830411"/>
              <a:gd name="connsiteX1" fmla="*/ 875355 w 1314904"/>
              <a:gd name="connsiteY1" fmla="*/ 760497 h 830411"/>
              <a:gd name="connsiteX2" fmla="*/ 1234161 w 1314904"/>
              <a:gd name="connsiteY2" fmla="*/ 587714 h 830411"/>
              <a:gd name="connsiteX3" fmla="*/ 1250576 w 1314904"/>
              <a:gd name="connsiteY3" fmla="*/ 139190 h 830411"/>
              <a:gd name="connsiteX4" fmla="*/ 511114 w 1314904"/>
              <a:gd name="connsiteY4" fmla="*/ 9016 h 830411"/>
              <a:gd name="connsiteX5" fmla="*/ 18404 w 1314904"/>
              <a:gd name="connsiteY5" fmla="*/ 551448 h 830411"/>
              <a:gd name="connsiteX6" fmla="*/ 599987 w 1314904"/>
              <a:gd name="connsiteY6" fmla="*/ 694584 h 830411"/>
              <a:gd name="connsiteX7" fmla="*/ 682950 w 1314904"/>
              <a:gd name="connsiteY7" fmla="*/ 830411 h 830411"/>
              <a:gd name="connsiteX0" fmla="*/ 683968 w 1317367"/>
              <a:gd name="connsiteY0" fmla="*/ 798885 h 798885"/>
              <a:gd name="connsiteX1" fmla="*/ 876373 w 1317367"/>
              <a:gd name="connsiteY1" fmla="*/ 728971 h 798885"/>
              <a:gd name="connsiteX2" fmla="*/ 1235179 w 1317367"/>
              <a:gd name="connsiteY2" fmla="*/ 556188 h 798885"/>
              <a:gd name="connsiteX3" fmla="*/ 1251594 w 1317367"/>
              <a:gd name="connsiteY3" fmla="*/ 107664 h 798885"/>
              <a:gd name="connsiteX4" fmla="*/ 492226 w 1317367"/>
              <a:gd name="connsiteY4" fmla="*/ 12344 h 798885"/>
              <a:gd name="connsiteX5" fmla="*/ 19422 w 1317367"/>
              <a:gd name="connsiteY5" fmla="*/ 519922 h 798885"/>
              <a:gd name="connsiteX6" fmla="*/ 601005 w 1317367"/>
              <a:gd name="connsiteY6" fmla="*/ 663058 h 798885"/>
              <a:gd name="connsiteX7" fmla="*/ 683968 w 1317367"/>
              <a:gd name="connsiteY7" fmla="*/ 798885 h 798885"/>
              <a:gd name="connsiteX0" fmla="*/ 686384 w 1319783"/>
              <a:gd name="connsiteY0" fmla="*/ 802389 h 802389"/>
              <a:gd name="connsiteX1" fmla="*/ 878789 w 1319783"/>
              <a:gd name="connsiteY1" fmla="*/ 732475 h 802389"/>
              <a:gd name="connsiteX2" fmla="*/ 1237595 w 1319783"/>
              <a:gd name="connsiteY2" fmla="*/ 559692 h 802389"/>
              <a:gd name="connsiteX3" fmla="*/ 1254010 w 1319783"/>
              <a:gd name="connsiteY3" fmla="*/ 111168 h 802389"/>
              <a:gd name="connsiteX4" fmla="*/ 494642 w 1319783"/>
              <a:gd name="connsiteY4" fmla="*/ 15848 h 802389"/>
              <a:gd name="connsiteX5" fmla="*/ 21838 w 1319783"/>
              <a:gd name="connsiteY5" fmla="*/ 523426 h 802389"/>
              <a:gd name="connsiteX6" fmla="*/ 603421 w 1319783"/>
              <a:gd name="connsiteY6" fmla="*/ 666562 h 802389"/>
              <a:gd name="connsiteX7" fmla="*/ 686384 w 1319783"/>
              <a:gd name="connsiteY7" fmla="*/ 802389 h 802389"/>
              <a:gd name="connsiteX0" fmla="*/ 702121 w 1335520"/>
              <a:gd name="connsiteY0" fmla="*/ 811669 h 811669"/>
              <a:gd name="connsiteX1" fmla="*/ 894526 w 1335520"/>
              <a:gd name="connsiteY1" fmla="*/ 741755 h 811669"/>
              <a:gd name="connsiteX2" fmla="*/ 1253332 w 1335520"/>
              <a:gd name="connsiteY2" fmla="*/ 568972 h 811669"/>
              <a:gd name="connsiteX3" fmla="*/ 1269747 w 1335520"/>
              <a:gd name="connsiteY3" fmla="*/ 120448 h 811669"/>
              <a:gd name="connsiteX4" fmla="*/ 510379 w 1335520"/>
              <a:gd name="connsiteY4" fmla="*/ 25128 h 811669"/>
              <a:gd name="connsiteX5" fmla="*/ 14706 w 1335520"/>
              <a:gd name="connsiteY5" fmla="*/ 506178 h 811669"/>
              <a:gd name="connsiteX6" fmla="*/ 619158 w 1335520"/>
              <a:gd name="connsiteY6" fmla="*/ 675842 h 811669"/>
              <a:gd name="connsiteX7" fmla="*/ 702121 w 1335520"/>
              <a:gd name="connsiteY7" fmla="*/ 811669 h 811669"/>
              <a:gd name="connsiteX0" fmla="*/ 706485 w 1339884"/>
              <a:gd name="connsiteY0" fmla="*/ 811669 h 811669"/>
              <a:gd name="connsiteX1" fmla="*/ 898890 w 1339884"/>
              <a:gd name="connsiteY1" fmla="*/ 741755 h 811669"/>
              <a:gd name="connsiteX2" fmla="*/ 1257696 w 1339884"/>
              <a:gd name="connsiteY2" fmla="*/ 568972 h 811669"/>
              <a:gd name="connsiteX3" fmla="*/ 1274111 w 1339884"/>
              <a:gd name="connsiteY3" fmla="*/ 120448 h 811669"/>
              <a:gd name="connsiteX4" fmla="*/ 514743 w 1339884"/>
              <a:gd name="connsiteY4" fmla="*/ 25128 h 811669"/>
              <a:gd name="connsiteX5" fmla="*/ 19070 w 1339884"/>
              <a:gd name="connsiteY5" fmla="*/ 506178 h 811669"/>
              <a:gd name="connsiteX6" fmla="*/ 623522 w 1339884"/>
              <a:gd name="connsiteY6" fmla="*/ 675842 h 811669"/>
              <a:gd name="connsiteX7" fmla="*/ 706485 w 1339884"/>
              <a:gd name="connsiteY7" fmla="*/ 811669 h 811669"/>
              <a:gd name="connsiteX0" fmla="*/ 706273 w 1339672"/>
              <a:gd name="connsiteY0" fmla="*/ 799317 h 799317"/>
              <a:gd name="connsiteX1" fmla="*/ 898678 w 1339672"/>
              <a:gd name="connsiteY1" fmla="*/ 729403 h 799317"/>
              <a:gd name="connsiteX2" fmla="*/ 1257484 w 1339672"/>
              <a:gd name="connsiteY2" fmla="*/ 556620 h 799317"/>
              <a:gd name="connsiteX3" fmla="*/ 1273899 w 1339672"/>
              <a:gd name="connsiteY3" fmla="*/ 108096 h 799317"/>
              <a:gd name="connsiteX4" fmla="*/ 514531 w 1339672"/>
              <a:gd name="connsiteY4" fmla="*/ 12776 h 799317"/>
              <a:gd name="connsiteX5" fmla="*/ 18858 w 1339672"/>
              <a:gd name="connsiteY5" fmla="*/ 493826 h 799317"/>
              <a:gd name="connsiteX6" fmla="*/ 623310 w 1339672"/>
              <a:gd name="connsiteY6" fmla="*/ 663490 h 799317"/>
              <a:gd name="connsiteX7" fmla="*/ 706273 w 1339672"/>
              <a:gd name="connsiteY7" fmla="*/ 799317 h 79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672" h="799317">
                <a:moveTo>
                  <a:pt x="706273" y="799317"/>
                </a:moveTo>
                <a:cubicBezTo>
                  <a:pt x="789712" y="787887"/>
                  <a:pt x="857339" y="727879"/>
                  <a:pt x="898678" y="729403"/>
                </a:cubicBezTo>
                <a:cubicBezTo>
                  <a:pt x="967829" y="732070"/>
                  <a:pt x="1194947" y="660171"/>
                  <a:pt x="1257484" y="556620"/>
                </a:cubicBezTo>
                <a:cubicBezTo>
                  <a:pt x="1320021" y="453069"/>
                  <a:pt x="1397724" y="198737"/>
                  <a:pt x="1273899" y="108096"/>
                </a:cubicBezTo>
                <a:cubicBezTo>
                  <a:pt x="1150074" y="17455"/>
                  <a:pt x="717904" y="-22581"/>
                  <a:pt x="514531" y="12776"/>
                </a:cubicBezTo>
                <a:cubicBezTo>
                  <a:pt x="311158" y="48133"/>
                  <a:pt x="-91680" y="17349"/>
                  <a:pt x="18858" y="493826"/>
                </a:cubicBezTo>
                <a:cubicBezTo>
                  <a:pt x="48481" y="635749"/>
                  <a:pt x="581495" y="654822"/>
                  <a:pt x="623310" y="663490"/>
                </a:cubicBezTo>
                <a:cubicBezTo>
                  <a:pt x="804761" y="700161"/>
                  <a:pt x="706273" y="799317"/>
                  <a:pt x="706273" y="799317"/>
                </a:cubicBezTo>
                <a:close/>
              </a:path>
            </a:pathLst>
          </a:custGeom>
          <a:noFill/>
          <a:ln w="1905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ECE91-8451-114A-F873-0C33765F1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2282" y="860609"/>
            <a:ext cx="4621687" cy="1258293"/>
          </a:xfrm>
        </p:spPr>
        <p:txBody>
          <a:bodyPr>
            <a:normAutofit/>
          </a:bodyPr>
          <a:lstStyle/>
          <a:p>
            <a:pPr algn="ctr"/>
            <a:r>
              <a:rPr lang="en-GB" b="0" dirty="0">
                <a:ea typeface="+mj-lt"/>
                <a:cs typeface="+mj-lt"/>
              </a:rPr>
              <a:t>Theoretical Perspectives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147D1-4D87-7CEE-6A75-DE3B5BF4B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702" y="2265829"/>
            <a:ext cx="4236001" cy="350101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 algn="ctr">
              <a:buFont typeface="Arial"/>
              <a:buChar char="•"/>
            </a:pPr>
            <a:r>
              <a:rPr lang="en-GB" b="0" dirty="0">
                <a:ea typeface="+mn-lt"/>
                <a:cs typeface="+mn-lt"/>
              </a:rPr>
              <a:t>Maslow's Hierarchy of Needs </a:t>
            </a:r>
            <a:endParaRPr lang="en-US">
              <a:ea typeface="+mn-lt"/>
              <a:cs typeface="+mn-lt"/>
            </a:endParaRPr>
          </a:p>
          <a:p>
            <a:pPr marL="457200" indent="-457200" algn="ctr">
              <a:buFont typeface="Arial"/>
              <a:buChar char="•"/>
            </a:pPr>
            <a:r>
              <a:rPr lang="en-GB" b="0" dirty="0">
                <a:ea typeface="+mn-lt"/>
                <a:cs typeface="+mn-lt"/>
              </a:rPr>
              <a:t>Social Learning Theory </a:t>
            </a:r>
            <a:endParaRPr lang="en-US">
              <a:ea typeface="+mn-lt"/>
              <a:cs typeface="+mn-lt"/>
            </a:endParaRPr>
          </a:p>
          <a:p>
            <a:pPr marL="457200" indent="-457200" algn="ctr">
              <a:buFont typeface="Arial"/>
              <a:buChar char="•"/>
            </a:pPr>
            <a:r>
              <a:rPr lang="en-GB" b="0" dirty="0">
                <a:ea typeface="+mn-lt"/>
                <a:cs typeface="+mn-lt"/>
              </a:rPr>
              <a:t>Cognitive Dissonance Theory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522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D30EFE3-9611-4841-9BC3-E51D7A359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069CF6-ABC0-2305-DCBD-2530ADEC4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723" y="732731"/>
            <a:ext cx="10000521" cy="1731909"/>
          </a:xfrm>
        </p:spPr>
        <p:txBody>
          <a:bodyPr>
            <a:normAutofit/>
          </a:bodyPr>
          <a:lstStyle/>
          <a:p>
            <a:pPr algn="ctr"/>
            <a:r>
              <a:rPr lang="en-GB" b="0" dirty="0">
                <a:ea typeface="+mj-lt"/>
                <a:cs typeface="+mj-lt"/>
              </a:rPr>
              <a:t>Implications of Changing Values</a:t>
            </a:r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FC98A5D-6341-CBE0-4CEE-70EC1EFB4E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3464292"/>
              </p:ext>
            </p:extLst>
          </p:nvPr>
        </p:nvGraphicFramePr>
        <p:xfrm>
          <a:off x="763009" y="2658421"/>
          <a:ext cx="10723035" cy="3512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23489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9D11-B90F-229C-C22B-985CC071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EB6A529-89D0-C927-C415-24EB653E4B2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20726" y="2089298"/>
          <a:ext cx="10333074" cy="38277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583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hitchatVTI">
  <a:themeElements>
    <a:clrScheme name="bubbles">
      <a:dk1>
        <a:sysClr val="windowText" lastClr="000000"/>
      </a:dk1>
      <a:lt1>
        <a:sysClr val="window" lastClr="FFFFFF"/>
      </a:lt1>
      <a:dk2>
        <a:srgbClr val="071819"/>
      </a:dk2>
      <a:lt2>
        <a:srgbClr val="D5F2EB"/>
      </a:lt2>
      <a:accent1>
        <a:srgbClr val="38B698"/>
      </a:accent1>
      <a:accent2>
        <a:srgbClr val="528BD6"/>
      </a:accent2>
      <a:accent3>
        <a:srgbClr val="31A7C7"/>
      </a:accent3>
      <a:accent4>
        <a:srgbClr val="F15843"/>
      </a:accent4>
      <a:accent5>
        <a:srgbClr val="DE3A6D"/>
      </a:accent5>
      <a:accent6>
        <a:srgbClr val="7AAE3C"/>
      </a:accent6>
      <a:hlink>
        <a:srgbClr val="2F9880"/>
      </a:hlink>
      <a:folHlink>
        <a:srgbClr val="396CD1"/>
      </a:folHlink>
    </a:clrScheme>
    <a:fontScheme name="The Hand">
      <a:majorFont>
        <a:latin typeface="The Serif Hand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itchatVTI" id="{08BB1610-1071-4750-BA6F-EA15E875FFCD}" vid="{D7BDF053-2181-45AE-9365-FFAA906CB43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ChitchatVTI</vt:lpstr>
      <vt:lpstr>Can our values change with time?</vt:lpstr>
      <vt:lpstr>Defining Values</vt:lpstr>
      <vt:lpstr>Factors Influencing Value Changes</vt:lpstr>
      <vt:lpstr>Examples of Value Changes</vt:lpstr>
      <vt:lpstr>Societal Value Changes</vt:lpstr>
      <vt:lpstr>The Role of Reflection and Dialogue</vt:lpstr>
      <vt:lpstr>Theoretical Perspectives</vt:lpstr>
      <vt:lpstr>Implications of Changing Values</vt:lpstr>
      <vt:lpstr>Conclusion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186</cp:revision>
  <dcterms:created xsi:type="dcterms:W3CDTF">2024-05-15T23:44:15Z</dcterms:created>
  <dcterms:modified xsi:type="dcterms:W3CDTF">2024-05-16T02:48:48Z</dcterms:modified>
</cp:coreProperties>
</file>