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2F2C3-CEA3-4461-B9DF-1E7FF9D11471}" v="208" dt="2024-05-17T08:41:00.977"/>
    <p1510:client id="{48D6FEEC-7A2B-4E76-9736-755E648AE3E7}" v="348" dt="2024-05-17T08:29:32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D84E3-09B9-4EFC-ABFD-22C9D4999E0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C66DC8-0A96-49E4-942C-FF73BDF04A9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Интеграция и целостность данных</a:t>
          </a:r>
          <a:endParaRPr lang="en-US"/>
        </a:p>
      </dgm:t>
    </dgm:pt>
    <dgm:pt modelId="{D3289CD8-6FF8-4A3F-B327-2265FB20D636}" type="parTrans" cxnId="{045CD862-A18A-41ED-82A9-ED497019ED85}">
      <dgm:prSet/>
      <dgm:spPr/>
      <dgm:t>
        <a:bodyPr/>
        <a:lstStyle/>
        <a:p>
          <a:endParaRPr lang="en-US"/>
        </a:p>
      </dgm:t>
    </dgm:pt>
    <dgm:pt modelId="{7ECD758B-40FC-43E3-A100-890F9C88F30B}" type="sibTrans" cxnId="{045CD862-A18A-41ED-82A9-ED497019ED85}">
      <dgm:prSet/>
      <dgm:spPr/>
      <dgm:t>
        <a:bodyPr/>
        <a:lstStyle/>
        <a:p>
          <a:endParaRPr lang="en-US"/>
        </a:p>
      </dgm:t>
    </dgm:pt>
    <dgm:pt modelId="{78FB5568-AC26-4D9C-9DDF-09B5EE319C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Все данные связаны между собой, что обеспечивает целостность</a:t>
          </a:r>
          <a:endParaRPr lang="en-US"/>
        </a:p>
      </dgm:t>
    </dgm:pt>
    <dgm:pt modelId="{67720855-AD70-43B0-90DF-D7E1E9B8C017}" type="parTrans" cxnId="{9311BD88-7408-47F7-B544-286E214C5D99}">
      <dgm:prSet/>
      <dgm:spPr/>
      <dgm:t>
        <a:bodyPr/>
        <a:lstStyle/>
        <a:p>
          <a:endParaRPr lang="en-US"/>
        </a:p>
      </dgm:t>
    </dgm:pt>
    <dgm:pt modelId="{331AB8BC-1737-4E7C-BF4D-22A174442058}" type="sibTrans" cxnId="{9311BD88-7408-47F7-B544-286E214C5D99}">
      <dgm:prSet/>
      <dgm:spPr/>
      <dgm:t>
        <a:bodyPr/>
        <a:lstStyle/>
        <a:p>
          <a:endParaRPr lang="en-US"/>
        </a:p>
      </dgm:t>
    </dgm:pt>
    <dgm:pt modelId="{B172B733-D4DF-47CC-A42E-7D365F3CA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Простота в использовании и расширении</a:t>
          </a:r>
          <a:endParaRPr lang="en-US"/>
        </a:p>
      </dgm:t>
    </dgm:pt>
    <dgm:pt modelId="{7988D365-7609-4033-8B98-FDE3ED662318}" type="parTrans" cxnId="{8183A74C-C632-480D-BB2E-EBE6164E085A}">
      <dgm:prSet/>
      <dgm:spPr/>
      <dgm:t>
        <a:bodyPr/>
        <a:lstStyle/>
        <a:p>
          <a:endParaRPr lang="en-US"/>
        </a:p>
      </dgm:t>
    </dgm:pt>
    <dgm:pt modelId="{A4359171-7D60-4B69-91AE-C49B5165FC73}" type="sibTrans" cxnId="{8183A74C-C632-480D-BB2E-EBE6164E085A}">
      <dgm:prSet/>
      <dgm:spPr/>
      <dgm:t>
        <a:bodyPr/>
        <a:lstStyle/>
        <a:p>
          <a:endParaRPr lang="en-US"/>
        </a:p>
      </dgm:t>
    </dgm:pt>
    <dgm:pt modelId="{79855732-EBEC-4048-B406-C52532634B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Легкость добавления новых функций и полей</a:t>
          </a:r>
          <a:endParaRPr lang="en-US"/>
        </a:p>
      </dgm:t>
    </dgm:pt>
    <dgm:pt modelId="{C79397B8-5D89-4219-A94E-30151301EDD0}" type="parTrans" cxnId="{8380D85F-D0EF-44FF-AC1C-C053BDE1EEDA}">
      <dgm:prSet/>
      <dgm:spPr/>
      <dgm:t>
        <a:bodyPr/>
        <a:lstStyle/>
        <a:p>
          <a:endParaRPr lang="en-US"/>
        </a:p>
      </dgm:t>
    </dgm:pt>
    <dgm:pt modelId="{3E0615AA-2591-4969-B1CE-09689A033B75}" type="sibTrans" cxnId="{8380D85F-D0EF-44FF-AC1C-C053BDE1EEDA}">
      <dgm:prSet/>
      <dgm:spPr/>
      <dgm:t>
        <a:bodyPr/>
        <a:lstStyle/>
        <a:p>
          <a:endParaRPr lang="en-US"/>
        </a:p>
      </dgm:t>
    </dgm:pt>
    <dgm:pt modelId="{65446310-B1D2-4CCA-AE76-9B3C957CBBF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Поддержка аналитики и отчетности</a:t>
          </a:r>
          <a:endParaRPr lang="en-US"/>
        </a:p>
      </dgm:t>
    </dgm:pt>
    <dgm:pt modelId="{222E2810-4B59-4BA1-B78C-D327950A161D}" type="parTrans" cxnId="{4326358A-3EA5-4A74-A715-EC85700084E3}">
      <dgm:prSet/>
      <dgm:spPr/>
      <dgm:t>
        <a:bodyPr/>
        <a:lstStyle/>
        <a:p>
          <a:endParaRPr lang="en-US"/>
        </a:p>
      </dgm:t>
    </dgm:pt>
    <dgm:pt modelId="{D07AB7D6-D233-4000-A65D-FCDA139D3E4B}" type="sibTrans" cxnId="{4326358A-3EA5-4A74-A715-EC85700084E3}">
      <dgm:prSet/>
      <dgm:spPr/>
      <dgm:t>
        <a:bodyPr/>
        <a:lstStyle/>
        <a:p>
          <a:endParaRPr lang="en-US"/>
        </a:p>
      </dgm:t>
    </dgm:pt>
    <dgm:pt modelId="{CC3DD01C-C94C-4C84-A16A-0DBAECF5055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Возможность отслеживания изменений и анализа данных</a:t>
          </a:r>
          <a:endParaRPr lang="en-US"/>
        </a:p>
      </dgm:t>
    </dgm:pt>
    <dgm:pt modelId="{F946D1A4-4543-4D56-A7EF-0EA756A16B62}" type="parTrans" cxnId="{EE1692DD-D91A-4B83-A9EA-FFE4B4406908}">
      <dgm:prSet/>
      <dgm:spPr/>
      <dgm:t>
        <a:bodyPr/>
        <a:lstStyle/>
        <a:p>
          <a:endParaRPr lang="en-US"/>
        </a:p>
      </dgm:t>
    </dgm:pt>
    <dgm:pt modelId="{F8B7DFB3-F301-4C42-A070-65B5CC803041}" type="sibTrans" cxnId="{EE1692DD-D91A-4B83-A9EA-FFE4B4406908}">
      <dgm:prSet/>
      <dgm:spPr/>
      <dgm:t>
        <a:bodyPr/>
        <a:lstStyle/>
        <a:p>
          <a:endParaRPr lang="en-US"/>
        </a:p>
      </dgm:t>
    </dgm:pt>
    <dgm:pt modelId="{19CADA05-22DD-4172-8F20-6B30705C0C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Удобство навигации и поиска товаров</a:t>
          </a:r>
          <a:endParaRPr lang="en-US"/>
        </a:p>
      </dgm:t>
    </dgm:pt>
    <dgm:pt modelId="{93310AE8-BCE7-493D-BBBE-44CCEDCC736F}" type="parTrans" cxnId="{1D6A376E-C442-4C06-9C91-242C7968D210}">
      <dgm:prSet/>
      <dgm:spPr/>
      <dgm:t>
        <a:bodyPr/>
        <a:lstStyle/>
        <a:p>
          <a:endParaRPr lang="en-US"/>
        </a:p>
      </dgm:t>
    </dgm:pt>
    <dgm:pt modelId="{F4C6BFAB-1BAB-46CA-9CBD-665A04664472}" type="sibTrans" cxnId="{1D6A376E-C442-4C06-9C91-242C7968D210}">
      <dgm:prSet/>
      <dgm:spPr/>
      <dgm:t>
        <a:bodyPr/>
        <a:lstStyle/>
        <a:p>
          <a:endParaRPr lang="en-US"/>
        </a:p>
      </dgm:t>
    </dgm:pt>
    <dgm:pt modelId="{7D7864E2-10AF-4A49-91A0-D22E442D29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Организация товаров по категориям и характеристикам</a:t>
          </a:r>
          <a:endParaRPr lang="en-US"/>
        </a:p>
      </dgm:t>
    </dgm:pt>
    <dgm:pt modelId="{0BD77418-2D8F-4A08-9AE6-6D55F236D60D}" type="parTrans" cxnId="{F9DB04B4-96F2-4B4A-83B0-431D1193EEDB}">
      <dgm:prSet/>
      <dgm:spPr/>
      <dgm:t>
        <a:bodyPr/>
        <a:lstStyle/>
        <a:p>
          <a:endParaRPr lang="en-US"/>
        </a:p>
      </dgm:t>
    </dgm:pt>
    <dgm:pt modelId="{97D28862-408C-49B3-A1C0-2A41B1FEAD3E}" type="sibTrans" cxnId="{F9DB04B4-96F2-4B4A-83B0-431D1193EEDB}">
      <dgm:prSet/>
      <dgm:spPr/>
      <dgm:t>
        <a:bodyPr/>
        <a:lstStyle/>
        <a:p>
          <a:endParaRPr lang="en-US"/>
        </a:p>
      </dgm:t>
    </dgm:pt>
    <dgm:pt modelId="{69114874-8BE3-454B-A600-0B8802359EE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/>
            <a:t>Поддержка пользовательского взаимодействия и улучшение опыта</a:t>
          </a:r>
          <a:endParaRPr lang="en-US"/>
        </a:p>
      </dgm:t>
    </dgm:pt>
    <dgm:pt modelId="{4229BF66-FA48-48CA-9B10-D51772A41112}" type="parTrans" cxnId="{632745C1-C999-45DF-BF1F-457EEE4E700F}">
      <dgm:prSet/>
      <dgm:spPr/>
      <dgm:t>
        <a:bodyPr/>
        <a:lstStyle/>
        <a:p>
          <a:endParaRPr lang="en-US"/>
        </a:p>
      </dgm:t>
    </dgm:pt>
    <dgm:pt modelId="{2E211F3E-C9B5-495C-BCA4-1E4B6D6E4375}" type="sibTrans" cxnId="{632745C1-C999-45DF-BF1F-457EEE4E700F}">
      <dgm:prSet/>
      <dgm:spPr/>
      <dgm:t>
        <a:bodyPr/>
        <a:lstStyle/>
        <a:p>
          <a:endParaRPr lang="en-US"/>
        </a:p>
      </dgm:t>
    </dgm:pt>
    <dgm:pt modelId="{B8E327ED-CE30-4C6F-B616-76CF9268A5D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Отзывы и избранные товары</a:t>
          </a:r>
          <a:endParaRPr lang="en-US"/>
        </a:p>
      </dgm:t>
    </dgm:pt>
    <dgm:pt modelId="{E0D85A56-2CDC-4186-A549-4AB154F63453}" type="parTrans" cxnId="{5B293642-FD32-4BE5-AA6F-15335D4D18A2}">
      <dgm:prSet/>
      <dgm:spPr/>
      <dgm:t>
        <a:bodyPr/>
        <a:lstStyle/>
        <a:p>
          <a:endParaRPr lang="en-US"/>
        </a:p>
      </dgm:t>
    </dgm:pt>
    <dgm:pt modelId="{AB83FB0A-99F3-4039-9C27-5FCB931F2BAF}" type="sibTrans" cxnId="{5B293642-FD32-4BE5-AA6F-15335D4D18A2}">
      <dgm:prSet/>
      <dgm:spPr/>
      <dgm:t>
        <a:bodyPr/>
        <a:lstStyle/>
        <a:p>
          <a:endParaRPr lang="en-US"/>
        </a:p>
      </dgm:t>
    </dgm:pt>
    <dgm:pt modelId="{63F402B7-5A0F-4BB2-B231-E2F616DA514F}" type="pres">
      <dgm:prSet presAssocID="{481D84E3-09B9-4EFC-ABFD-22C9D4999E04}" presName="root" presStyleCnt="0">
        <dgm:presLayoutVars>
          <dgm:dir/>
          <dgm:resizeHandles val="exact"/>
        </dgm:presLayoutVars>
      </dgm:prSet>
      <dgm:spPr/>
    </dgm:pt>
    <dgm:pt modelId="{014F2039-1596-4017-9375-65C46A7B4C4E}" type="pres">
      <dgm:prSet presAssocID="{05C66DC8-0A96-49E4-942C-FF73BDF04A97}" presName="compNode" presStyleCnt="0"/>
      <dgm:spPr/>
    </dgm:pt>
    <dgm:pt modelId="{F4DBA7C8-747E-43F8-82CC-17341CF78730}" type="pres">
      <dgm:prSet presAssocID="{05C66DC8-0A96-49E4-942C-FF73BDF04A9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782B91E2-23B6-49A0-A840-F64A464CE831}" type="pres">
      <dgm:prSet presAssocID="{05C66DC8-0A96-49E4-942C-FF73BDF04A97}" presName="iconSpace" presStyleCnt="0"/>
      <dgm:spPr/>
    </dgm:pt>
    <dgm:pt modelId="{8B420DD9-BFDB-4575-AF36-C5A2AE9EFEFF}" type="pres">
      <dgm:prSet presAssocID="{05C66DC8-0A96-49E4-942C-FF73BDF04A97}" presName="parTx" presStyleLbl="revTx" presStyleIdx="0" presStyleCnt="10">
        <dgm:presLayoutVars>
          <dgm:chMax val="0"/>
          <dgm:chPref val="0"/>
        </dgm:presLayoutVars>
      </dgm:prSet>
      <dgm:spPr/>
    </dgm:pt>
    <dgm:pt modelId="{9A997F20-D533-456E-9E3B-08A516015C75}" type="pres">
      <dgm:prSet presAssocID="{05C66DC8-0A96-49E4-942C-FF73BDF04A97}" presName="txSpace" presStyleCnt="0"/>
      <dgm:spPr/>
    </dgm:pt>
    <dgm:pt modelId="{E4C53588-BE81-4719-9D04-7B205F47CD76}" type="pres">
      <dgm:prSet presAssocID="{05C66DC8-0A96-49E4-942C-FF73BDF04A97}" presName="desTx" presStyleLbl="revTx" presStyleIdx="1" presStyleCnt="10">
        <dgm:presLayoutVars/>
      </dgm:prSet>
      <dgm:spPr/>
    </dgm:pt>
    <dgm:pt modelId="{B9201165-C1E3-44A8-93EB-2F4BA08F54C1}" type="pres">
      <dgm:prSet presAssocID="{7ECD758B-40FC-43E3-A100-890F9C88F30B}" presName="sibTrans" presStyleCnt="0"/>
      <dgm:spPr/>
    </dgm:pt>
    <dgm:pt modelId="{F4F25802-877C-4F95-A1B6-7C9C58106C43}" type="pres">
      <dgm:prSet presAssocID="{B172B733-D4DF-47CC-A42E-7D365F3CAC74}" presName="compNode" presStyleCnt="0"/>
      <dgm:spPr/>
    </dgm:pt>
    <dgm:pt modelId="{BAAC2740-9B18-46FF-850B-A6B5337EE6EF}" type="pres">
      <dgm:prSet presAssocID="{B172B733-D4DF-47CC-A42E-7D365F3CAC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E405013-952F-4D8C-922D-5C76929A5526}" type="pres">
      <dgm:prSet presAssocID="{B172B733-D4DF-47CC-A42E-7D365F3CAC74}" presName="iconSpace" presStyleCnt="0"/>
      <dgm:spPr/>
    </dgm:pt>
    <dgm:pt modelId="{9723E929-1785-4422-A4A8-D7746C38483A}" type="pres">
      <dgm:prSet presAssocID="{B172B733-D4DF-47CC-A42E-7D365F3CAC74}" presName="parTx" presStyleLbl="revTx" presStyleIdx="2" presStyleCnt="10">
        <dgm:presLayoutVars>
          <dgm:chMax val="0"/>
          <dgm:chPref val="0"/>
        </dgm:presLayoutVars>
      </dgm:prSet>
      <dgm:spPr/>
    </dgm:pt>
    <dgm:pt modelId="{2F071C71-5E01-48C3-AD3D-CF17271BCA3D}" type="pres">
      <dgm:prSet presAssocID="{B172B733-D4DF-47CC-A42E-7D365F3CAC74}" presName="txSpace" presStyleCnt="0"/>
      <dgm:spPr/>
    </dgm:pt>
    <dgm:pt modelId="{9989D4E2-ED27-4846-996E-74B7CADEB00B}" type="pres">
      <dgm:prSet presAssocID="{B172B733-D4DF-47CC-A42E-7D365F3CAC74}" presName="desTx" presStyleLbl="revTx" presStyleIdx="3" presStyleCnt="10">
        <dgm:presLayoutVars/>
      </dgm:prSet>
      <dgm:spPr/>
    </dgm:pt>
    <dgm:pt modelId="{51F8E4F6-15D5-45BF-BE70-CBEC687AB851}" type="pres">
      <dgm:prSet presAssocID="{A4359171-7D60-4B69-91AE-C49B5165FC73}" presName="sibTrans" presStyleCnt="0"/>
      <dgm:spPr/>
    </dgm:pt>
    <dgm:pt modelId="{01C88B19-C942-483D-B162-699D96299A45}" type="pres">
      <dgm:prSet presAssocID="{65446310-B1D2-4CCA-AE76-9B3C957CBBFD}" presName="compNode" presStyleCnt="0"/>
      <dgm:spPr/>
    </dgm:pt>
    <dgm:pt modelId="{B2DA46A3-A2E7-4BAC-97DD-6D34F719B02F}" type="pres">
      <dgm:prSet presAssocID="{65446310-B1D2-4CCA-AE76-9B3C957CBBF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DAD945-8B07-460C-A8FB-0DDE744EF985}" type="pres">
      <dgm:prSet presAssocID="{65446310-B1D2-4CCA-AE76-9B3C957CBBFD}" presName="iconSpace" presStyleCnt="0"/>
      <dgm:spPr/>
    </dgm:pt>
    <dgm:pt modelId="{8E821642-30E2-45A0-A90A-F2B1CD5B6225}" type="pres">
      <dgm:prSet presAssocID="{65446310-B1D2-4CCA-AE76-9B3C957CBBFD}" presName="parTx" presStyleLbl="revTx" presStyleIdx="4" presStyleCnt="10">
        <dgm:presLayoutVars>
          <dgm:chMax val="0"/>
          <dgm:chPref val="0"/>
        </dgm:presLayoutVars>
      </dgm:prSet>
      <dgm:spPr/>
    </dgm:pt>
    <dgm:pt modelId="{1E2185C5-A415-45D5-A58F-889DF9E0CBE8}" type="pres">
      <dgm:prSet presAssocID="{65446310-B1D2-4CCA-AE76-9B3C957CBBFD}" presName="txSpace" presStyleCnt="0"/>
      <dgm:spPr/>
    </dgm:pt>
    <dgm:pt modelId="{2C13F76D-9775-4A06-B9AC-FE5D29518911}" type="pres">
      <dgm:prSet presAssocID="{65446310-B1D2-4CCA-AE76-9B3C957CBBFD}" presName="desTx" presStyleLbl="revTx" presStyleIdx="5" presStyleCnt="10">
        <dgm:presLayoutVars/>
      </dgm:prSet>
      <dgm:spPr/>
    </dgm:pt>
    <dgm:pt modelId="{D037916D-7668-4659-817A-66AB0394A292}" type="pres">
      <dgm:prSet presAssocID="{D07AB7D6-D233-4000-A65D-FCDA139D3E4B}" presName="sibTrans" presStyleCnt="0"/>
      <dgm:spPr/>
    </dgm:pt>
    <dgm:pt modelId="{BEA55C41-5E77-4175-992E-8FE045247955}" type="pres">
      <dgm:prSet presAssocID="{19CADA05-22DD-4172-8F20-6B30705C0CEE}" presName="compNode" presStyleCnt="0"/>
      <dgm:spPr/>
    </dgm:pt>
    <dgm:pt modelId="{57DA0F01-DDDE-441A-9D67-7797EB390E79}" type="pres">
      <dgm:prSet presAssocID="{19CADA05-22DD-4172-8F20-6B30705C0CE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8C8DC38D-E252-4A26-832E-EFF395957360}" type="pres">
      <dgm:prSet presAssocID="{19CADA05-22DD-4172-8F20-6B30705C0CEE}" presName="iconSpace" presStyleCnt="0"/>
      <dgm:spPr/>
    </dgm:pt>
    <dgm:pt modelId="{05AFAD81-B149-4A4A-ABA4-14EB58B40352}" type="pres">
      <dgm:prSet presAssocID="{19CADA05-22DD-4172-8F20-6B30705C0CEE}" presName="parTx" presStyleLbl="revTx" presStyleIdx="6" presStyleCnt="10">
        <dgm:presLayoutVars>
          <dgm:chMax val="0"/>
          <dgm:chPref val="0"/>
        </dgm:presLayoutVars>
      </dgm:prSet>
      <dgm:spPr/>
    </dgm:pt>
    <dgm:pt modelId="{EA2D548E-23E0-4442-B5E7-40193F32ECBE}" type="pres">
      <dgm:prSet presAssocID="{19CADA05-22DD-4172-8F20-6B30705C0CEE}" presName="txSpace" presStyleCnt="0"/>
      <dgm:spPr/>
    </dgm:pt>
    <dgm:pt modelId="{2F5CC86A-32F3-4CC2-831E-16C54BBB958C}" type="pres">
      <dgm:prSet presAssocID="{19CADA05-22DD-4172-8F20-6B30705C0CEE}" presName="desTx" presStyleLbl="revTx" presStyleIdx="7" presStyleCnt="10">
        <dgm:presLayoutVars/>
      </dgm:prSet>
      <dgm:spPr/>
    </dgm:pt>
    <dgm:pt modelId="{87131F55-990F-4E37-B554-D13F09A3C1A1}" type="pres">
      <dgm:prSet presAssocID="{F4C6BFAB-1BAB-46CA-9CBD-665A04664472}" presName="sibTrans" presStyleCnt="0"/>
      <dgm:spPr/>
    </dgm:pt>
    <dgm:pt modelId="{9CBBF954-9AD2-4618-AA04-04CF23A4B2A7}" type="pres">
      <dgm:prSet presAssocID="{69114874-8BE3-454B-A600-0B8802359EE2}" presName="compNode" presStyleCnt="0"/>
      <dgm:spPr/>
    </dgm:pt>
    <dgm:pt modelId="{B347BC30-F25D-496C-B0EE-4E05C333358F}" type="pres">
      <dgm:prSet presAssocID="{69114874-8BE3-454B-A600-0B8802359EE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D684D6C-1291-4601-AF00-10420258A97E}" type="pres">
      <dgm:prSet presAssocID="{69114874-8BE3-454B-A600-0B8802359EE2}" presName="iconSpace" presStyleCnt="0"/>
      <dgm:spPr/>
    </dgm:pt>
    <dgm:pt modelId="{CB2B4F11-9692-4587-87B0-6988BC468733}" type="pres">
      <dgm:prSet presAssocID="{69114874-8BE3-454B-A600-0B8802359EE2}" presName="parTx" presStyleLbl="revTx" presStyleIdx="8" presStyleCnt="10">
        <dgm:presLayoutVars>
          <dgm:chMax val="0"/>
          <dgm:chPref val="0"/>
        </dgm:presLayoutVars>
      </dgm:prSet>
      <dgm:spPr/>
    </dgm:pt>
    <dgm:pt modelId="{04E0FE82-3D15-486E-AF52-E307E4ABEC56}" type="pres">
      <dgm:prSet presAssocID="{69114874-8BE3-454B-A600-0B8802359EE2}" presName="txSpace" presStyleCnt="0"/>
      <dgm:spPr/>
    </dgm:pt>
    <dgm:pt modelId="{01E70D08-AE18-4DA0-A74D-C5EC23C03EFE}" type="pres">
      <dgm:prSet presAssocID="{69114874-8BE3-454B-A600-0B8802359EE2}" presName="desTx" presStyleLbl="revTx" presStyleIdx="9" presStyleCnt="10">
        <dgm:presLayoutVars/>
      </dgm:prSet>
      <dgm:spPr/>
    </dgm:pt>
  </dgm:ptLst>
  <dgm:cxnLst>
    <dgm:cxn modelId="{205DC718-B04D-4205-A19C-DE01011AE21F}" type="presOf" srcId="{481D84E3-09B9-4EFC-ABFD-22C9D4999E04}" destId="{63F402B7-5A0F-4BB2-B231-E2F616DA514F}" srcOrd="0" destOrd="0" presId="urn:microsoft.com/office/officeart/2018/2/layout/IconLabelDescriptionList"/>
    <dgm:cxn modelId="{83153B33-9E78-4220-8805-AA8CEEF8076A}" type="presOf" srcId="{B8E327ED-CE30-4C6F-B616-76CF9268A5DA}" destId="{01E70D08-AE18-4DA0-A74D-C5EC23C03EFE}" srcOrd="0" destOrd="0" presId="urn:microsoft.com/office/officeart/2018/2/layout/IconLabelDescriptionList"/>
    <dgm:cxn modelId="{8380D85F-D0EF-44FF-AC1C-C053BDE1EEDA}" srcId="{B172B733-D4DF-47CC-A42E-7D365F3CAC74}" destId="{79855732-EBEC-4048-B406-C52532634B1F}" srcOrd="0" destOrd="0" parTransId="{C79397B8-5D89-4219-A94E-30151301EDD0}" sibTransId="{3E0615AA-2591-4969-B1CE-09689A033B75}"/>
    <dgm:cxn modelId="{5B293642-FD32-4BE5-AA6F-15335D4D18A2}" srcId="{69114874-8BE3-454B-A600-0B8802359EE2}" destId="{B8E327ED-CE30-4C6F-B616-76CF9268A5DA}" srcOrd="0" destOrd="0" parTransId="{E0D85A56-2CDC-4186-A549-4AB154F63453}" sibTransId="{AB83FB0A-99F3-4039-9C27-5FCB931F2BAF}"/>
    <dgm:cxn modelId="{045CD862-A18A-41ED-82A9-ED497019ED85}" srcId="{481D84E3-09B9-4EFC-ABFD-22C9D4999E04}" destId="{05C66DC8-0A96-49E4-942C-FF73BDF04A97}" srcOrd="0" destOrd="0" parTransId="{D3289CD8-6FF8-4A3F-B327-2265FB20D636}" sibTransId="{7ECD758B-40FC-43E3-A100-890F9C88F30B}"/>
    <dgm:cxn modelId="{5F36C647-B285-4F7F-BD08-FF7C93A4B55F}" type="presOf" srcId="{19CADA05-22DD-4172-8F20-6B30705C0CEE}" destId="{05AFAD81-B149-4A4A-ABA4-14EB58B40352}" srcOrd="0" destOrd="0" presId="urn:microsoft.com/office/officeart/2018/2/layout/IconLabelDescriptionList"/>
    <dgm:cxn modelId="{92608748-59A5-4974-A6FB-107C09DB0559}" type="presOf" srcId="{69114874-8BE3-454B-A600-0B8802359EE2}" destId="{CB2B4F11-9692-4587-87B0-6988BC468733}" srcOrd="0" destOrd="0" presId="urn:microsoft.com/office/officeart/2018/2/layout/IconLabelDescriptionList"/>
    <dgm:cxn modelId="{8183A74C-C632-480D-BB2E-EBE6164E085A}" srcId="{481D84E3-09B9-4EFC-ABFD-22C9D4999E04}" destId="{B172B733-D4DF-47CC-A42E-7D365F3CAC74}" srcOrd="1" destOrd="0" parTransId="{7988D365-7609-4033-8B98-FDE3ED662318}" sibTransId="{A4359171-7D60-4B69-91AE-C49B5165FC73}"/>
    <dgm:cxn modelId="{1D6A376E-C442-4C06-9C91-242C7968D210}" srcId="{481D84E3-09B9-4EFC-ABFD-22C9D4999E04}" destId="{19CADA05-22DD-4172-8F20-6B30705C0CEE}" srcOrd="3" destOrd="0" parTransId="{93310AE8-BCE7-493D-BBBE-44CCEDCC736F}" sibTransId="{F4C6BFAB-1BAB-46CA-9CBD-665A04664472}"/>
    <dgm:cxn modelId="{7EE64056-3E57-482E-83B9-949F5C43335A}" type="presOf" srcId="{78FB5568-AC26-4D9C-9DDF-09B5EE319C07}" destId="{E4C53588-BE81-4719-9D04-7B205F47CD76}" srcOrd="0" destOrd="0" presId="urn:microsoft.com/office/officeart/2018/2/layout/IconLabelDescriptionList"/>
    <dgm:cxn modelId="{1A9BE881-DF52-40A6-BE3B-15437A12A634}" type="presOf" srcId="{79855732-EBEC-4048-B406-C52532634B1F}" destId="{9989D4E2-ED27-4846-996E-74B7CADEB00B}" srcOrd="0" destOrd="0" presId="urn:microsoft.com/office/officeart/2018/2/layout/IconLabelDescriptionList"/>
    <dgm:cxn modelId="{3B9EB787-3C2A-41AC-8A54-E24F3F1680A2}" type="presOf" srcId="{7D7864E2-10AF-4A49-91A0-D22E442D296B}" destId="{2F5CC86A-32F3-4CC2-831E-16C54BBB958C}" srcOrd="0" destOrd="0" presId="urn:microsoft.com/office/officeart/2018/2/layout/IconLabelDescriptionList"/>
    <dgm:cxn modelId="{9311BD88-7408-47F7-B544-286E214C5D99}" srcId="{05C66DC8-0A96-49E4-942C-FF73BDF04A97}" destId="{78FB5568-AC26-4D9C-9DDF-09B5EE319C07}" srcOrd="0" destOrd="0" parTransId="{67720855-AD70-43B0-90DF-D7E1E9B8C017}" sibTransId="{331AB8BC-1737-4E7C-BF4D-22A174442058}"/>
    <dgm:cxn modelId="{4326358A-3EA5-4A74-A715-EC85700084E3}" srcId="{481D84E3-09B9-4EFC-ABFD-22C9D4999E04}" destId="{65446310-B1D2-4CCA-AE76-9B3C957CBBFD}" srcOrd="2" destOrd="0" parTransId="{222E2810-4B59-4BA1-B78C-D327950A161D}" sibTransId="{D07AB7D6-D233-4000-A65D-FCDA139D3E4B}"/>
    <dgm:cxn modelId="{A92FBBAB-4103-4671-8013-31E6FE794FC7}" type="presOf" srcId="{CC3DD01C-C94C-4C84-A16A-0DBAECF5055B}" destId="{2C13F76D-9775-4A06-B9AC-FE5D29518911}" srcOrd="0" destOrd="0" presId="urn:microsoft.com/office/officeart/2018/2/layout/IconLabelDescriptionList"/>
    <dgm:cxn modelId="{C67974AD-E9A3-4AE1-AFE0-C25F5DCDE0F8}" type="presOf" srcId="{05C66DC8-0A96-49E4-942C-FF73BDF04A97}" destId="{8B420DD9-BFDB-4575-AF36-C5A2AE9EFEFF}" srcOrd="0" destOrd="0" presId="urn:microsoft.com/office/officeart/2018/2/layout/IconLabelDescriptionList"/>
    <dgm:cxn modelId="{F9DB04B4-96F2-4B4A-83B0-431D1193EEDB}" srcId="{19CADA05-22DD-4172-8F20-6B30705C0CEE}" destId="{7D7864E2-10AF-4A49-91A0-D22E442D296B}" srcOrd="0" destOrd="0" parTransId="{0BD77418-2D8F-4A08-9AE6-6D55F236D60D}" sibTransId="{97D28862-408C-49B3-A1C0-2A41B1FEAD3E}"/>
    <dgm:cxn modelId="{4D5B56B5-3B4D-4079-B2A7-8693001FB77F}" type="presOf" srcId="{B172B733-D4DF-47CC-A42E-7D365F3CAC74}" destId="{9723E929-1785-4422-A4A8-D7746C38483A}" srcOrd="0" destOrd="0" presId="urn:microsoft.com/office/officeart/2018/2/layout/IconLabelDescriptionList"/>
    <dgm:cxn modelId="{0A5433B6-C9B9-457D-BC25-6EE0A43E3444}" type="presOf" srcId="{65446310-B1D2-4CCA-AE76-9B3C957CBBFD}" destId="{8E821642-30E2-45A0-A90A-F2B1CD5B6225}" srcOrd="0" destOrd="0" presId="urn:microsoft.com/office/officeart/2018/2/layout/IconLabelDescriptionList"/>
    <dgm:cxn modelId="{632745C1-C999-45DF-BF1F-457EEE4E700F}" srcId="{481D84E3-09B9-4EFC-ABFD-22C9D4999E04}" destId="{69114874-8BE3-454B-A600-0B8802359EE2}" srcOrd="4" destOrd="0" parTransId="{4229BF66-FA48-48CA-9B10-D51772A41112}" sibTransId="{2E211F3E-C9B5-495C-BCA4-1E4B6D6E4375}"/>
    <dgm:cxn modelId="{EE1692DD-D91A-4B83-A9EA-FFE4B4406908}" srcId="{65446310-B1D2-4CCA-AE76-9B3C957CBBFD}" destId="{CC3DD01C-C94C-4C84-A16A-0DBAECF5055B}" srcOrd="0" destOrd="0" parTransId="{F946D1A4-4543-4D56-A7EF-0EA756A16B62}" sibTransId="{F8B7DFB3-F301-4C42-A070-65B5CC803041}"/>
    <dgm:cxn modelId="{EBC8445A-E5E4-452A-9A0C-C1B29ED5CD7A}" type="presParOf" srcId="{63F402B7-5A0F-4BB2-B231-E2F616DA514F}" destId="{014F2039-1596-4017-9375-65C46A7B4C4E}" srcOrd="0" destOrd="0" presId="urn:microsoft.com/office/officeart/2018/2/layout/IconLabelDescriptionList"/>
    <dgm:cxn modelId="{65A04796-FECE-42B0-A541-DFCC79D0B141}" type="presParOf" srcId="{014F2039-1596-4017-9375-65C46A7B4C4E}" destId="{F4DBA7C8-747E-43F8-82CC-17341CF78730}" srcOrd="0" destOrd="0" presId="urn:microsoft.com/office/officeart/2018/2/layout/IconLabelDescriptionList"/>
    <dgm:cxn modelId="{3E4716F4-40A6-47E4-86CB-BA1508BD77CE}" type="presParOf" srcId="{014F2039-1596-4017-9375-65C46A7B4C4E}" destId="{782B91E2-23B6-49A0-A840-F64A464CE831}" srcOrd="1" destOrd="0" presId="urn:microsoft.com/office/officeart/2018/2/layout/IconLabelDescriptionList"/>
    <dgm:cxn modelId="{AAFDFAF4-38B1-4D69-AA9C-13887A5A1543}" type="presParOf" srcId="{014F2039-1596-4017-9375-65C46A7B4C4E}" destId="{8B420DD9-BFDB-4575-AF36-C5A2AE9EFEFF}" srcOrd="2" destOrd="0" presId="urn:microsoft.com/office/officeart/2018/2/layout/IconLabelDescriptionList"/>
    <dgm:cxn modelId="{E784E484-659C-4EEF-8A59-6138B55A94A2}" type="presParOf" srcId="{014F2039-1596-4017-9375-65C46A7B4C4E}" destId="{9A997F20-D533-456E-9E3B-08A516015C75}" srcOrd="3" destOrd="0" presId="urn:microsoft.com/office/officeart/2018/2/layout/IconLabelDescriptionList"/>
    <dgm:cxn modelId="{7C2A97C7-D66A-4025-99EB-EB339D9AD73F}" type="presParOf" srcId="{014F2039-1596-4017-9375-65C46A7B4C4E}" destId="{E4C53588-BE81-4719-9D04-7B205F47CD76}" srcOrd="4" destOrd="0" presId="urn:microsoft.com/office/officeart/2018/2/layout/IconLabelDescriptionList"/>
    <dgm:cxn modelId="{EF5354E3-3176-406F-91CF-49DC71841B61}" type="presParOf" srcId="{63F402B7-5A0F-4BB2-B231-E2F616DA514F}" destId="{B9201165-C1E3-44A8-93EB-2F4BA08F54C1}" srcOrd="1" destOrd="0" presId="urn:microsoft.com/office/officeart/2018/2/layout/IconLabelDescriptionList"/>
    <dgm:cxn modelId="{41D8E944-F4E7-4E3C-9384-E4AA71A4033E}" type="presParOf" srcId="{63F402B7-5A0F-4BB2-B231-E2F616DA514F}" destId="{F4F25802-877C-4F95-A1B6-7C9C58106C43}" srcOrd="2" destOrd="0" presId="urn:microsoft.com/office/officeart/2018/2/layout/IconLabelDescriptionList"/>
    <dgm:cxn modelId="{7DA7241C-38F6-42DB-B5E4-D91BA3FDED84}" type="presParOf" srcId="{F4F25802-877C-4F95-A1B6-7C9C58106C43}" destId="{BAAC2740-9B18-46FF-850B-A6B5337EE6EF}" srcOrd="0" destOrd="0" presId="urn:microsoft.com/office/officeart/2018/2/layout/IconLabelDescriptionList"/>
    <dgm:cxn modelId="{78EACC2A-0FC9-42EB-909A-FE24EF45023A}" type="presParOf" srcId="{F4F25802-877C-4F95-A1B6-7C9C58106C43}" destId="{9E405013-952F-4D8C-922D-5C76929A5526}" srcOrd="1" destOrd="0" presId="urn:microsoft.com/office/officeart/2018/2/layout/IconLabelDescriptionList"/>
    <dgm:cxn modelId="{07470492-5C6D-4F79-BBE1-86FF0EDB064E}" type="presParOf" srcId="{F4F25802-877C-4F95-A1B6-7C9C58106C43}" destId="{9723E929-1785-4422-A4A8-D7746C38483A}" srcOrd="2" destOrd="0" presId="urn:microsoft.com/office/officeart/2018/2/layout/IconLabelDescriptionList"/>
    <dgm:cxn modelId="{8D7D333C-800E-4D7F-ABA2-C0B3BD6EDF3B}" type="presParOf" srcId="{F4F25802-877C-4F95-A1B6-7C9C58106C43}" destId="{2F071C71-5E01-48C3-AD3D-CF17271BCA3D}" srcOrd="3" destOrd="0" presId="urn:microsoft.com/office/officeart/2018/2/layout/IconLabelDescriptionList"/>
    <dgm:cxn modelId="{F54CF65E-9B9D-4C7A-A067-1B8219917A34}" type="presParOf" srcId="{F4F25802-877C-4F95-A1B6-7C9C58106C43}" destId="{9989D4E2-ED27-4846-996E-74B7CADEB00B}" srcOrd="4" destOrd="0" presId="urn:microsoft.com/office/officeart/2018/2/layout/IconLabelDescriptionList"/>
    <dgm:cxn modelId="{D54602C5-1CBA-46E2-85C7-4C065BEC355F}" type="presParOf" srcId="{63F402B7-5A0F-4BB2-B231-E2F616DA514F}" destId="{51F8E4F6-15D5-45BF-BE70-CBEC687AB851}" srcOrd="3" destOrd="0" presId="urn:microsoft.com/office/officeart/2018/2/layout/IconLabelDescriptionList"/>
    <dgm:cxn modelId="{B4232D9C-D9BC-491D-92E7-308A4537C7BC}" type="presParOf" srcId="{63F402B7-5A0F-4BB2-B231-E2F616DA514F}" destId="{01C88B19-C942-483D-B162-699D96299A45}" srcOrd="4" destOrd="0" presId="urn:microsoft.com/office/officeart/2018/2/layout/IconLabelDescriptionList"/>
    <dgm:cxn modelId="{9A1B5E39-C5F7-4F8E-A074-C55A54F3C8AB}" type="presParOf" srcId="{01C88B19-C942-483D-B162-699D96299A45}" destId="{B2DA46A3-A2E7-4BAC-97DD-6D34F719B02F}" srcOrd="0" destOrd="0" presId="urn:microsoft.com/office/officeart/2018/2/layout/IconLabelDescriptionList"/>
    <dgm:cxn modelId="{2840C34F-7CB3-436A-A9E6-C0ECB5ACF61C}" type="presParOf" srcId="{01C88B19-C942-483D-B162-699D96299A45}" destId="{41DAD945-8B07-460C-A8FB-0DDE744EF985}" srcOrd="1" destOrd="0" presId="urn:microsoft.com/office/officeart/2018/2/layout/IconLabelDescriptionList"/>
    <dgm:cxn modelId="{F6831460-B562-40DC-A13D-FEB80BDBECA7}" type="presParOf" srcId="{01C88B19-C942-483D-B162-699D96299A45}" destId="{8E821642-30E2-45A0-A90A-F2B1CD5B6225}" srcOrd="2" destOrd="0" presId="urn:microsoft.com/office/officeart/2018/2/layout/IconLabelDescriptionList"/>
    <dgm:cxn modelId="{BF117CD8-845D-433F-BE23-9D83ED77F831}" type="presParOf" srcId="{01C88B19-C942-483D-B162-699D96299A45}" destId="{1E2185C5-A415-45D5-A58F-889DF9E0CBE8}" srcOrd="3" destOrd="0" presId="urn:microsoft.com/office/officeart/2018/2/layout/IconLabelDescriptionList"/>
    <dgm:cxn modelId="{9F3AFD5A-C965-40BF-B121-CBCFC816058A}" type="presParOf" srcId="{01C88B19-C942-483D-B162-699D96299A45}" destId="{2C13F76D-9775-4A06-B9AC-FE5D29518911}" srcOrd="4" destOrd="0" presId="urn:microsoft.com/office/officeart/2018/2/layout/IconLabelDescriptionList"/>
    <dgm:cxn modelId="{7BC19394-30EC-4CBD-BC26-C91DA562CB7D}" type="presParOf" srcId="{63F402B7-5A0F-4BB2-B231-E2F616DA514F}" destId="{D037916D-7668-4659-817A-66AB0394A292}" srcOrd="5" destOrd="0" presId="urn:microsoft.com/office/officeart/2018/2/layout/IconLabelDescriptionList"/>
    <dgm:cxn modelId="{B16542D3-4971-4D33-A77A-CD1DA37C4588}" type="presParOf" srcId="{63F402B7-5A0F-4BB2-B231-E2F616DA514F}" destId="{BEA55C41-5E77-4175-992E-8FE045247955}" srcOrd="6" destOrd="0" presId="urn:microsoft.com/office/officeart/2018/2/layout/IconLabelDescriptionList"/>
    <dgm:cxn modelId="{BE7BA9D4-12FE-4BBE-AD17-9A5BA76CD4E8}" type="presParOf" srcId="{BEA55C41-5E77-4175-992E-8FE045247955}" destId="{57DA0F01-DDDE-441A-9D67-7797EB390E79}" srcOrd="0" destOrd="0" presId="urn:microsoft.com/office/officeart/2018/2/layout/IconLabelDescriptionList"/>
    <dgm:cxn modelId="{BC435BC7-2FCB-4C33-98F6-9FCAED6B2CB0}" type="presParOf" srcId="{BEA55C41-5E77-4175-992E-8FE045247955}" destId="{8C8DC38D-E252-4A26-832E-EFF395957360}" srcOrd="1" destOrd="0" presId="urn:microsoft.com/office/officeart/2018/2/layout/IconLabelDescriptionList"/>
    <dgm:cxn modelId="{27BE6F80-8E94-4755-9C02-94B35BE1D88C}" type="presParOf" srcId="{BEA55C41-5E77-4175-992E-8FE045247955}" destId="{05AFAD81-B149-4A4A-ABA4-14EB58B40352}" srcOrd="2" destOrd="0" presId="urn:microsoft.com/office/officeart/2018/2/layout/IconLabelDescriptionList"/>
    <dgm:cxn modelId="{73F2F416-CFCE-496B-A926-2CE50FD28601}" type="presParOf" srcId="{BEA55C41-5E77-4175-992E-8FE045247955}" destId="{EA2D548E-23E0-4442-B5E7-40193F32ECBE}" srcOrd="3" destOrd="0" presId="urn:microsoft.com/office/officeart/2018/2/layout/IconLabelDescriptionList"/>
    <dgm:cxn modelId="{C04BD593-13FC-4046-A60F-980B620BD64E}" type="presParOf" srcId="{BEA55C41-5E77-4175-992E-8FE045247955}" destId="{2F5CC86A-32F3-4CC2-831E-16C54BBB958C}" srcOrd="4" destOrd="0" presId="urn:microsoft.com/office/officeart/2018/2/layout/IconLabelDescriptionList"/>
    <dgm:cxn modelId="{7C8DDD32-2DCE-43FE-AACA-E61F956F3269}" type="presParOf" srcId="{63F402B7-5A0F-4BB2-B231-E2F616DA514F}" destId="{87131F55-990F-4E37-B554-D13F09A3C1A1}" srcOrd="7" destOrd="0" presId="urn:microsoft.com/office/officeart/2018/2/layout/IconLabelDescriptionList"/>
    <dgm:cxn modelId="{828EFD54-BD02-4006-96C4-5B4E3E698A05}" type="presParOf" srcId="{63F402B7-5A0F-4BB2-B231-E2F616DA514F}" destId="{9CBBF954-9AD2-4618-AA04-04CF23A4B2A7}" srcOrd="8" destOrd="0" presId="urn:microsoft.com/office/officeart/2018/2/layout/IconLabelDescriptionList"/>
    <dgm:cxn modelId="{475FF984-3311-42AD-8952-07C33277BD3B}" type="presParOf" srcId="{9CBBF954-9AD2-4618-AA04-04CF23A4B2A7}" destId="{B347BC30-F25D-496C-B0EE-4E05C333358F}" srcOrd="0" destOrd="0" presId="urn:microsoft.com/office/officeart/2018/2/layout/IconLabelDescriptionList"/>
    <dgm:cxn modelId="{79373606-15E1-4DB5-B578-3A4097313CF5}" type="presParOf" srcId="{9CBBF954-9AD2-4618-AA04-04CF23A4B2A7}" destId="{ED684D6C-1291-4601-AF00-10420258A97E}" srcOrd="1" destOrd="0" presId="urn:microsoft.com/office/officeart/2018/2/layout/IconLabelDescriptionList"/>
    <dgm:cxn modelId="{59A12AF4-E337-425D-83BB-FEFE18655386}" type="presParOf" srcId="{9CBBF954-9AD2-4618-AA04-04CF23A4B2A7}" destId="{CB2B4F11-9692-4587-87B0-6988BC468733}" srcOrd="2" destOrd="0" presId="urn:microsoft.com/office/officeart/2018/2/layout/IconLabelDescriptionList"/>
    <dgm:cxn modelId="{008E8D45-687E-49D8-94BB-BEC0E184BB47}" type="presParOf" srcId="{9CBBF954-9AD2-4618-AA04-04CF23A4B2A7}" destId="{04E0FE82-3D15-486E-AF52-E307E4ABEC56}" srcOrd="3" destOrd="0" presId="urn:microsoft.com/office/officeart/2018/2/layout/IconLabelDescriptionList"/>
    <dgm:cxn modelId="{BA07FA7B-0ABB-42BF-92C9-CF73B7551BAE}" type="presParOf" srcId="{9CBBF954-9AD2-4618-AA04-04CF23A4B2A7}" destId="{01E70D08-AE18-4DA0-A74D-C5EC23C03EF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BA7C8-747E-43F8-82CC-17341CF78730}">
      <dsp:nvSpPr>
        <dsp:cNvPr id="0" name=""/>
        <dsp:cNvSpPr/>
      </dsp:nvSpPr>
      <dsp:spPr>
        <a:xfrm>
          <a:off x="1605" y="806974"/>
          <a:ext cx="654855" cy="6548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20DD9-BFDB-4575-AF36-C5A2AE9EFEFF}">
      <dsp:nvSpPr>
        <dsp:cNvPr id="0" name=""/>
        <dsp:cNvSpPr/>
      </dsp:nvSpPr>
      <dsp:spPr>
        <a:xfrm>
          <a:off x="1605" y="1556607"/>
          <a:ext cx="1871015" cy="87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Интеграция и целостность данных</a:t>
          </a:r>
          <a:endParaRPr lang="en-US" sz="1400" kern="1200"/>
        </a:p>
      </dsp:txBody>
      <dsp:txXfrm>
        <a:off x="1605" y="1556607"/>
        <a:ext cx="1871015" cy="876931"/>
      </dsp:txXfrm>
    </dsp:sp>
    <dsp:sp modelId="{E4C53588-BE81-4719-9D04-7B205F47CD76}">
      <dsp:nvSpPr>
        <dsp:cNvPr id="0" name=""/>
        <dsp:cNvSpPr/>
      </dsp:nvSpPr>
      <dsp:spPr>
        <a:xfrm>
          <a:off x="1605" y="2477621"/>
          <a:ext cx="1871015" cy="53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Все данные связаны между собой, что обеспечивает целостность</a:t>
          </a:r>
          <a:endParaRPr lang="en-US" sz="1100" kern="1200"/>
        </a:p>
      </dsp:txBody>
      <dsp:txXfrm>
        <a:off x="1605" y="2477621"/>
        <a:ext cx="1871015" cy="533487"/>
      </dsp:txXfrm>
    </dsp:sp>
    <dsp:sp modelId="{BAAC2740-9B18-46FF-850B-A6B5337EE6EF}">
      <dsp:nvSpPr>
        <dsp:cNvPr id="0" name=""/>
        <dsp:cNvSpPr/>
      </dsp:nvSpPr>
      <dsp:spPr>
        <a:xfrm>
          <a:off x="2200048" y="806974"/>
          <a:ext cx="654855" cy="6548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3E929-1785-4422-A4A8-D7746C38483A}">
      <dsp:nvSpPr>
        <dsp:cNvPr id="0" name=""/>
        <dsp:cNvSpPr/>
      </dsp:nvSpPr>
      <dsp:spPr>
        <a:xfrm>
          <a:off x="2200048" y="1556607"/>
          <a:ext cx="1871015" cy="87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Простота в использовании и расширении</a:t>
          </a:r>
          <a:endParaRPr lang="en-US" sz="1400" kern="1200"/>
        </a:p>
      </dsp:txBody>
      <dsp:txXfrm>
        <a:off x="2200048" y="1556607"/>
        <a:ext cx="1871015" cy="876931"/>
      </dsp:txXfrm>
    </dsp:sp>
    <dsp:sp modelId="{9989D4E2-ED27-4846-996E-74B7CADEB00B}">
      <dsp:nvSpPr>
        <dsp:cNvPr id="0" name=""/>
        <dsp:cNvSpPr/>
      </dsp:nvSpPr>
      <dsp:spPr>
        <a:xfrm>
          <a:off x="2200048" y="2477621"/>
          <a:ext cx="1871015" cy="53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Легкость добавления новых функций и полей</a:t>
          </a:r>
          <a:endParaRPr lang="en-US" sz="1100" kern="1200"/>
        </a:p>
      </dsp:txBody>
      <dsp:txXfrm>
        <a:off x="2200048" y="2477621"/>
        <a:ext cx="1871015" cy="533487"/>
      </dsp:txXfrm>
    </dsp:sp>
    <dsp:sp modelId="{B2DA46A3-A2E7-4BAC-97DD-6D34F719B02F}">
      <dsp:nvSpPr>
        <dsp:cNvPr id="0" name=""/>
        <dsp:cNvSpPr/>
      </dsp:nvSpPr>
      <dsp:spPr>
        <a:xfrm>
          <a:off x="4398492" y="806974"/>
          <a:ext cx="654855" cy="6548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21642-30E2-45A0-A90A-F2B1CD5B6225}">
      <dsp:nvSpPr>
        <dsp:cNvPr id="0" name=""/>
        <dsp:cNvSpPr/>
      </dsp:nvSpPr>
      <dsp:spPr>
        <a:xfrm>
          <a:off x="4398492" y="1556607"/>
          <a:ext cx="1871015" cy="87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Поддержка аналитики и отчетности</a:t>
          </a:r>
          <a:endParaRPr lang="en-US" sz="1400" kern="1200"/>
        </a:p>
      </dsp:txBody>
      <dsp:txXfrm>
        <a:off x="4398492" y="1556607"/>
        <a:ext cx="1871015" cy="876931"/>
      </dsp:txXfrm>
    </dsp:sp>
    <dsp:sp modelId="{2C13F76D-9775-4A06-B9AC-FE5D29518911}">
      <dsp:nvSpPr>
        <dsp:cNvPr id="0" name=""/>
        <dsp:cNvSpPr/>
      </dsp:nvSpPr>
      <dsp:spPr>
        <a:xfrm>
          <a:off x="4398492" y="2477621"/>
          <a:ext cx="1871015" cy="53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Возможность отслеживания изменений и анализа данных</a:t>
          </a:r>
          <a:endParaRPr lang="en-US" sz="1100" kern="1200"/>
        </a:p>
      </dsp:txBody>
      <dsp:txXfrm>
        <a:off x="4398492" y="2477621"/>
        <a:ext cx="1871015" cy="533487"/>
      </dsp:txXfrm>
    </dsp:sp>
    <dsp:sp modelId="{57DA0F01-DDDE-441A-9D67-7797EB390E79}">
      <dsp:nvSpPr>
        <dsp:cNvPr id="0" name=""/>
        <dsp:cNvSpPr/>
      </dsp:nvSpPr>
      <dsp:spPr>
        <a:xfrm>
          <a:off x="6596935" y="806974"/>
          <a:ext cx="654855" cy="6548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FAD81-B149-4A4A-ABA4-14EB58B40352}">
      <dsp:nvSpPr>
        <dsp:cNvPr id="0" name=""/>
        <dsp:cNvSpPr/>
      </dsp:nvSpPr>
      <dsp:spPr>
        <a:xfrm>
          <a:off x="6596935" y="1556607"/>
          <a:ext cx="1871015" cy="87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Удобство навигации и поиска товаров</a:t>
          </a:r>
          <a:endParaRPr lang="en-US" sz="1400" kern="1200"/>
        </a:p>
      </dsp:txBody>
      <dsp:txXfrm>
        <a:off x="6596935" y="1556607"/>
        <a:ext cx="1871015" cy="876931"/>
      </dsp:txXfrm>
    </dsp:sp>
    <dsp:sp modelId="{2F5CC86A-32F3-4CC2-831E-16C54BBB958C}">
      <dsp:nvSpPr>
        <dsp:cNvPr id="0" name=""/>
        <dsp:cNvSpPr/>
      </dsp:nvSpPr>
      <dsp:spPr>
        <a:xfrm>
          <a:off x="6596935" y="2477621"/>
          <a:ext cx="1871015" cy="53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Организация товаров по категориям и характеристикам</a:t>
          </a:r>
          <a:endParaRPr lang="en-US" sz="1100" kern="1200"/>
        </a:p>
      </dsp:txBody>
      <dsp:txXfrm>
        <a:off x="6596935" y="2477621"/>
        <a:ext cx="1871015" cy="533487"/>
      </dsp:txXfrm>
    </dsp:sp>
    <dsp:sp modelId="{B347BC30-F25D-496C-B0EE-4E05C333358F}">
      <dsp:nvSpPr>
        <dsp:cNvPr id="0" name=""/>
        <dsp:cNvSpPr/>
      </dsp:nvSpPr>
      <dsp:spPr>
        <a:xfrm>
          <a:off x="8795378" y="806974"/>
          <a:ext cx="654855" cy="6548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B4F11-9692-4587-87B0-6988BC468733}">
      <dsp:nvSpPr>
        <dsp:cNvPr id="0" name=""/>
        <dsp:cNvSpPr/>
      </dsp:nvSpPr>
      <dsp:spPr>
        <a:xfrm>
          <a:off x="8795378" y="1556607"/>
          <a:ext cx="1871015" cy="87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1" kern="1200"/>
            <a:t>Поддержка пользовательского взаимодействия и улучшение опыта</a:t>
          </a:r>
          <a:endParaRPr lang="en-US" sz="1400" kern="1200"/>
        </a:p>
      </dsp:txBody>
      <dsp:txXfrm>
        <a:off x="8795378" y="1556607"/>
        <a:ext cx="1871015" cy="876931"/>
      </dsp:txXfrm>
    </dsp:sp>
    <dsp:sp modelId="{01E70D08-AE18-4DA0-A74D-C5EC23C03EFE}">
      <dsp:nvSpPr>
        <dsp:cNvPr id="0" name=""/>
        <dsp:cNvSpPr/>
      </dsp:nvSpPr>
      <dsp:spPr>
        <a:xfrm>
          <a:off x="8795378" y="2477621"/>
          <a:ext cx="1871015" cy="53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Отзывы и избранные товары</a:t>
          </a:r>
          <a:endParaRPr lang="en-US" sz="1100" kern="1200"/>
        </a:p>
      </dsp:txBody>
      <dsp:txXfrm>
        <a:off x="8795378" y="2477621"/>
        <a:ext cx="1871015" cy="5334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4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9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42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0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8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00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75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9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043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5" name="Freeform: Shape 37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39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>
                <a:solidFill>
                  <a:srgbClr val="FFFFFF">
                    <a:alpha val="70000"/>
                  </a:srgbClr>
                </a:solidFill>
              </a:rPr>
              <a:t>Артем Никитин, МФТИ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>
                <a:solidFill>
                  <a:srgbClr val="FFFFFF"/>
                </a:solidFill>
              </a:rPr>
              <a:t>База данных для торговой площадки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DC5E6-6218-A1CA-1FAF-0124DA811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anchor="t">
            <a:normAutofit/>
          </a:bodyPr>
          <a:lstStyle/>
          <a:p>
            <a:r>
              <a:rPr lang="en-GB" sz="3200"/>
              <a:t>Заключение</a:t>
            </a:r>
            <a:endParaRPr lang="en-US" sz="3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C858-34B7-9046-BBAA-7FF96602E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74" y="1524000"/>
            <a:ext cx="3018325" cy="457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500" b="1" dirty="0" err="1">
                <a:ea typeface="+mn-lt"/>
                <a:cs typeface="+mn-lt"/>
              </a:rPr>
              <a:t>Подведение</a:t>
            </a:r>
            <a:r>
              <a:rPr lang="en-GB" sz="1500" b="1" dirty="0">
                <a:ea typeface="+mn-lt"/>
                <a:cs typeface="+mn-lt"/>
              </a:rPr>
              <a:t> </a:t>
            </a:r>
            <a:r>
              <a:rPr lang="en-GB" sz="1500" b="1" dirty="0" err="1">
                <a:ea typeface="+mn-lt"/>
                <a:cs typeface="+mn-lt"/>
              </a:rPr>
              <a:t>итогов</a:t>
            </a:r>
            <a:r>
              <a:rPr lang="en-GB" sz="1500" b="1" dirty="0">
                <a:ea typeface="+mn-lt"/>
                <a:cs typeface="+mn-lt"/>
              </a:rPr>
              <a:t>:</a:t>
            </a:r>
            <a:endParaRPr lang="en-GB" sz="1500" dirty="0"/>
          </a:p>
          <a:p>
            <a:pPr lvl="1">
              <a:lnSpc>
                <a:spcPct val="115000"/>
              </a:lnSpc>
            </a:pPr>
            <a:r>
              <a:rPr lang="en-GB" sz="1500" dirty="0" err="1">
                <a:ea typeface="+mn-lt"/>
                <a:cs typeface="+mn-lt"/>
              </a:rPr>
              <a:t>Рассмотрели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структуру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базы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данных</a:t>
            </a:r>
            <a:r>
              <a:rPr lang="en-GB" sz="1500" dirty="0">
                <a:ea typeface="+mn-lt"/>
                <a:cs typeface="+mn-lt"/>
              </a:rPr>
              <a:t> и </a:t>
            </a:r>
            <a:r>
              <a:rPr lang="en-GB" sz="1500" dirty="0" err="1">
                <a:ea typeface="+mn-lt"/>
                <a:cs typeface="+mn-lt"/>
              </a:rPr>
              <a:t>её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ключевые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компоненты</a:t>
            </a:r>
            <a:endParaRPr lang="en-GB" sz="1500" dirty="0" err="1"/>
          </a:p>
          <a:p>
            <a:pPr>
              <a:lnSpc>
                <a:spcPct val="115000"/>
              </a:lnSpc>
            </a:pPr>
            <a:r>
              <a:rPr lang="en-GB" sz="1500" b="1" dirty="0" err="1">
                <a:ea typeface="+mn-lt"/>
                <a:cs typeface="+mn-lt"/>
              </a:rPr>
              <a:t>Ключевые</a:t>
            </a:r>
            <a:r>
              <a:rPr lang="en-GB" sz="1500" b="1" dirty="0">
                <a:ea typeface="+mn-lt"/>
                <a:cs typeface="+mn-lt"/>
              </a:rPr>
              <a:t> </a:t>
            </a:r>
            <a:r>
              <a:rPr lang="en-GB" sz="1500" b="1" dirty="0" err="1">
                <a:ea typeface="+mn-lt"/>
                <a:cs typeface="+mn-lt"/>
              </a:rPr>
              <a:t>выводы</a:t>
            </a:r>
            <a:r>
              <a:rPr lang="en-GB" sz="1500" b="1" dirty="0">
                <a:ea typeface="+mn-lt"/>
                <a:cs typeface="+mn-lt"/>
              </a:rPr>
              <a:t>:</a:t>
            </a:r>
            <a:endParaRPr lang="en-GB" sz="1500" dirty="0"/>
          </a:p>
          <a:p>
            <a:pPr lvl="1">
              <a:lnSpc>
                <a:spcPct val="115000"/>
              </a:lnSpc>
            </a:pPr>
            <a:r>
              <a:rPr lang="en-GB" sz="1500" dirty="0" err="1">
                <a:ea typeface="+mn-lt"/>
                <a:cs typeface="+mn-lt"/>
              </a:rPr>
              <a:t>Модель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обеспечивает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эффективное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управление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данными</a:t>
            </a:r>
            <a:endParaRPr lang="en-GB" sz="1500" dirty="0" err="1">
              <a:solidFill>
                <a:srgbClr val="FFFFFF">
                  <a:alpha val="70000"/>
                </a:srgbClr>
              </a:solidFill>
            </a:endParaRPr>
          </a:p>
          <a:p>
            <a:pPr>
              <a:lnSpc>
                <a:spcPct val="115000"/>
              </a:lnSpc>
            </a:pPr>
            <a:r>
              <a:rPr lang="en-GB" sz="1500" b="1" dirty="0" err="1">
                <a:ea typeface="+mn-lt"/>
                <a:cs typeface="+mn-lt"/>
              </a:rPr>
              <a:t>Вопросы</a:t>
            </a:r>
            <a:r>
              <a:rPr lang="en-GB" sz="1500" b="1" dirty="0">
                <a:ea typeface="+mn-lt"/>
                <a:cs typeface="+mn-lt"/>
              </a:rPr>
              <a:t> и </a:t>
            </a:r>
            <a:r>
              <a:rPr lang="en-GB" sz="1500" b="1" dirty="0" err="1">
                <a:ea typeface="+mn-lt"/>
                <a:cs typeface="+mn-lt"/>
              </a:rPr>
              <a:t>ответы</a:t>
            </a:r>
            <a:r>
              <a:rPr lang="en-GB" sz="1500" b="1" dirty="0">
                <a:ea typeface="+mn-lt"/>
                <a:cs typeface="+mn-lt"/>
              </a:rPr>
              <a:t>:</a:t>
            </a:r>
            <a:endParaRPr lang="en-GB" sz="1500" dirty="0"/>
          </a:p>
          <a:p>
            <a:pPr lvl="1">
              <a:lnSpc>
                <a:spcPct val="115000"/>
              </a:lnSpc>
            </a:pPr>
            <a:r>
              <a:rPr lang="en-GB" sz="1500" dirty="0" err="1">
                <a:ea typeface="+mn-lt"/>
                <a:cs typeface="+mn-lt"/>
              </a:rPr>
              <a:t>Время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для</a:t>
            </a:r>
            <a:r>
              <a:rPr lang="en-GB" sz="1500" dirty="0">
                <a:ea typeface="+mn-lt"/>
                <a:cs typeface="+mn-lt"/>
              </a:rPr>
              <a:t> </a:t>
            </a:r>
            <a:r>
              <a:rPr lang="en-GB" sz="1500" dirty="0" err="1">
                <a:ea typeface="+mn-lt"/>
                <a:cs typeface="+mn-lt"/>
              </a:rPr>
              <a:t>аукциона</a:t>
            </a:r>
            <a:r>
              <a:rPr lang="en-GB" sz="1500" dirty="0">
                <a:ea typeface="+mn-lt"/>
                <a:cs typeface="+mn-lt"/>
              </a:rPr>
              <a:t>, </a:t>
            </a:r>
            <a:r>
              <a:rPr lang="en-GB" sz="1500" dirty="0" err="1">
                <a:ea typeface="+mn-lt"/>
                <a:cs typeface="+mn-lt"/>
              </a:rPr>
              <a:t>делайте</a:t>
            </a:r>
            <a:r>
              <a:rPr lang="en-GB" sz="1500" dirty="0">
                <a:ea typeface="+mn-lt"/>
                <a:cs typeface="+mn-lt"/>
              </a:rPr>
              <a:t> </a:t>
            </a:r>
            <a:r>
              <a:rPr lang="en-GB" sz="1500" dirty="0" err="1">
                <a:ea typeface="+mn-lt"/>
                <a:cs typeface="+mn-lt"/>
              </a:rPr>
              <a:t>свои</a:t>
            </a:r>
            <a:r>
              <a:rPr lang="en-GB" sz="1500" dirty="0">
                <a:ea typeface="+mn-lt"/>
                <a:cs typeface="+mn-lt"/>
              </a:rPr>
              <a:t> </a:t>
            </a:r>
            <a:r>
              <a:rPr lang="en-GB" sz="1500" dirty="0" err="1">
                <a:ea typeface="+mn-lt"/>
                <a:cs typeface="+mn-lt"/>
              </a:rPr>
              <a:t>ставки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за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базу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данных</a:t>
            </a:r>
            <a:r>
              <a:rPr lang="en-GB" sz="1500" dirty="0">
                <a:ea typeface="+mn-lt"/>
                <a:cs typeface="+mn-lt"/>
              </a:rPr>
              <a:t>. </a:t>
            </a:r>
            <a:r>
              <a:rPr lang="en-GB" sz="1500" dirty="0" err="1">
                <a:ea typeface="+mn-lt"/>
                <a:cs typeface="+mn-lt"/>
              </a:rPr>
              <a:t>Стоит</a:t>
            </a:r>
            <a:r>
              <a:rPr lang="en-GB" sz="1500" dirty="0">
                <a:ea typeface="+mn-lt"/>
                <a:cs typeface="+mn-lt"/>
              </a:rPr>
              <a:t> </a:t>
            </a:r>
            <a:r>
              <a:rPr lang="en-GB" sz="1500" dirty="0" err="1">
                <a:ea typeface="+mn-lt"/>
                <a:cs typeface="+mn-lt"/>
              </a:rPr>
              <a:t>брать</a:t>
            </a:r>
            <a:r>
              <a:rPr lang="en-GB" sz="1500" dirty="0">
                <a:ea typeface="+mn-lt"/>
                <a:cs typeface="+mn-lt"/>
              </a:rPr>
              <a:t>!</a:t>
            </a:r>
            <a:endParaRPr lang="en-GB" sz="15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endParaRPr lang="en-GB" sz="1500"/>
          </a:p>
        </p:txBody>
      </p:sp>
    </p:spTree>
    <p:extLst>
      <p:ext uri="{BB962C8B-B14F-4D97-AF65-F5344CB8AC3E}">
        <p14:creationId xmlns:p14="http://schemas.microsoft.com/office/powerpoint/2010/main" val="3222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E9B86C0-FDA1-4FEB-807F-B6CA59CE8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17019" y="0"/>
            <a:ext cx="5578823" cy="6028256"/>
          </a:xfrm>
          <a:custGeom>
            <a:avLst/>
            <a:gdLst>
              <a:gd name="connsiteX0" fmla="*/ 0 w 5578823"/>
              <a:gd name="connsiteY0" fmla="*/ 0 h 6028256"/>
              <a:gd name="connsiteX1" fmla="*/ 3897606 w 5578823"/>
              <a:gd name="connsiteY1" fmla="*/ 0 h 6028256"/>
              <a:gd name="connsiteX2" fmla="*/ 4274232 w 5578823"/>
              <a:gd name="connsiteY2" fmla="*/ 360545 h 6028256"/>
              <a:gd name="connsiteX3" fmla="*/ 4673934 w 5578823"/>
              <a:gd name="connsiteY3" fmla="*/ 738354 h 6028256"/>
              <a:gd name="connsiteX4" fmla="*/ 5421862 w 5578823"/>
              <a:gd name="connsiteY4" fmla="*/ 1773839 h 6028256"/>
              <a:gd name="connsiteX5" fmla="*/ 5469198 w 5578823"/>
              <a:gd name="connsiteY5" fmla="*/ 3329255 h 6028256"/>
              <a:gd name="connsiteX6" fmla="*/ 4741546 w 5578823"/>
              <a:gd name="connsiteY6" fmla="*/ 4877588 h 6028256"/>
              <a:gd name="connsiteX7" fmla="*/ 1325600 w 5578823"/>
              <a:gd name="connsiteY7" fmla="*/ 5980388 h 6028256"/>
              <a:gd name="connsiteX8" fmla="*/ 137593 w 5578823"/>
              <a:gd name="connsiteY8" fmla="*/ 5804042 h 6028256"/>
              <a:gd name="connsiteX9" fmla="*/ 0 w 5578823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DEC3-D142-3E28-6D53-0AE3A3DA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700" err="1">
                <a:ea typeface="+mn-lt"/>
                <a:cs typeface="+mn-lt"/>
              </a:rPr>
              <a:t>Описание</a:t>
            </a:r>
            <a:r>
              <a:rPr lang="en-GB" sz="1700" dirty="0">
                <a:ea typeface="+mn-lt"/>
                <a:cs typeface="+mn-lt"/>
              </a:rPr>
              <a:t>: </a:t>
            </a:r>
            <a:endParaRPr lang="en-GB" sz="1700" dirty="0" err="1">
              <a:ea typeface="+mn-lt"/>
              <a:cs typeface="+mn-lt"/>
            </a:endParaRPr>
          </a:p>
          <a:p>
            <a:pPr lvl="1">
              <a:lnSpc>
                <a:spcPct val="114999"/>
              </a:lnSpc>
            </a:pPr>
            <a:r>
              <a:rPr lang="en-GB" sz="1300" dirty="0" err="1">
                <a:ea typeface="+mn-lt"/>
                <a:cs typeface="+mn-lt"/>
              </a:rPr>
              <a:t>Модель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базы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данных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для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управления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торговой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площадкой</a:t>
            </a:r>
            <a:endParaRPr lang="en-GB" sz="1300" dirty="0">
              <a:ea typeface="+mn-lt"/>
              <a:cs typeface="+mn-lt"/>
            </a:endParaRPr>
          </a:p>
          <a:p>
            <a:pPr lvl="1">
              <a:lnSpc>
                <a:spcPct val="114999"/>
              </a:lnSpc>
            </a:pPr>
            <a:r>
              <a:rPr lang="en-GB" sz="1300" dirty="0" err="1">
                <a:ea typeface="+mn-lt"/>
                <a:cs typeface="+mn-lt"/>
              </a:rPr>
              <a:t>Организация</a:t>
            </a:r>
            <a:r>
              <a:rPr lang="en-GB" sz="1300" dirty="0">
                <a:ea typeface="+mn-lt"/>
                <a:cs typeface="+mn-lt"/>
              </a:rPr>
              <a:t> </a:t>
            </a:r>
            <a:r>
              <a:rPr lang="en-GB" sz="1300" dirty="0" err="1">
                <a:ea typeface="+mn-lt"/>
                <a:cs typeface="+mn-lt"/>
              </a:rPr>
              <a:t>данных</a:t>
            </a:r>
            <a:r>
              <a:rPr lang="en-GB" sz="1300" dirty="0">
                <a:ea typeface="+mn-lt"/>
                <a:cs typeface="+mn-lt"/>
              </a:rPr>
              <a:t> о </a:t>
            </a:r>
            <a:r>
              <a:rPr lang="en-GB" sz="1300" dirty="0" err="1">
                <a:ea typeface="+mn-lt"/>
                <a:cs typeface="+mn-lt"/>
              </a:rPr>
              <a:t>продуктах</a:t>
            </a:r>
            <a:r>
              <a:rPr lang="en-GB" sz="1300" dirty="0">
                <a:ea typeface="+mn-lt"/>
                <a:cs typeface="+mn-lt"/>
              </a:rPr>
              <a:t>, </a:t>
            </a:r>
            <a:r>
              <a:rPr lang="en-GB" sz="1300" dirty="0" err="1">
                <a:ea typeface="+mn-lt"/>
                <a:cs typeface="+mn-lt"/>
              </a:rPr>
              <a:t>продавцах</a:t>
            </a:r>
            <a:r>
              <a:rPr lang="en-GB" sz="1300" dirty="0">
                <a:ea typeface="+mn-lt"/>
                <a:cs typeface="+mn-lt"/>
              </a:rPr>
              <a:t> и </a:t>
            </a:r>
            <a:r>
              <a:rPr lang="en-GB" sz="1300" dirty="0" err="1">
                <a:ea typeface="+mn-lt"/>
                <a:cs typeface="+mn-lt"/>
              </a:rPr>
              <a:t>покупателях</a:t>
            </a:r>
            <a:endParaRPr lang="en-GB" sz="13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en-GB" sz="1700" err="1">
                <a:ea typeface="+mn-lt"/>
                <a:cs typeface="+mn-lt"/>
              </a:rPr>
              <a:t>Цель</a:t>
            </a: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err="1">
                <a:ea typeface="+mn-lt"/>
                <a:cs typeface="+mn-lt"/>
              </a:rPr>
              <a:t>создания</a:t>
            </a:r>
            <a:r>
              <a:rPr lang="en-GB" sz="1700" dirty="0">
                <a:ea typeface="+mn-lt"/>
                <a:cs typeface="+mn-lt"/>
              </a:rPr>
              <a:t>: </a:t>
            </a:r>
            <a:endParaRPr lang="en-GB" sz="1700" dirty="0" err="1">
              <a:ea typeface="+mn-lt"/>
              <a:cs typeface="+mn-lt"/>
            </a:endParaRPr>
          </a:p>
          <a:p>
            <a:pPr lvl="1">
              <a:lnSpc>
                <a:spcPct val="114999"/>
              </a:lnSpc>
            </a:pPr>
            <a:r>
              <a:rPr lang="en-GB" sz="1300" dirty="0" err="1">
                <a:ea typeface="+mn-lt"/>
                <a:cs typeface="+mn-lt"/>
              </a:rPr>
              <a:t>Обеспечение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надежного</a:t>
            </a:r>
            <a:r>
              <a:rPr lang="en-GB" sz="1300" dirty="0">
                <a:ea typeface="+mn-lt"/>
                <a:cs typeface="+mn-lt"/>
              </a:rPr>
              <a:t> и </a:t>
            </a:r>
            <a:r>
              <a:rPr lang="en-GB" sz="1300" dirty="0" err="1">
                <a:ea typeface="+mn-lt"/>
                <a:cs typeface="+mn-lt"/>
              </a:rPr>
              <a:t>эффективного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управления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данными</a:t>
            </a:r>
            <a:endParaRPr lang="en-GB" sz="130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>
              <a:lnSpc>
                <a:spcPct val="115000"/>
              </a:lnSpc>
            </a:pPr>
            <a:r>
              <a:rPr lang="en-GB" sz="1700" dirty="0" err="1">
                <a:ea typeface="+mn-lt"/>
                <a:cs typeface="+mn-lt"/>
              </a:rPr>
              <a:t>План</a:t>
            </a:r>
            <a:r>
              <a:rPr lang="en-GB" sz="1700" dirty="0">
                <a:ea typeface="+mn-lt"/>
                <a:cs typeface="+mn-lt"/>
              </a:rPr>
              <a:t>: </a:t>
            </a:r>
            <a:endParaRPr lang="en-GB" sz="17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lnSpc>
                <a:spcPct val="114999"/>
              </a:lnSpc>
            </a:pPr>
            <a:r>
              <a:rPr lang="en-GB" sz="1300" err="1">
                <a:ea typeface="+mn-lt"/>
                <a:cs typeface="+mn-lt"/>
              </a:rPr>
              <a:t>Структура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err="1">
                <a:ea typeface="+mn-lt"/>
                <a:cs typeface="+mn-lt"/>
              </a:rPr>
              <a:t>базы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err="1">
                <a:ea typeface="+mn-lt"/>
                <a:cs typeface="+mn-lt"/>
              </a:rPr>
              <a:t>данных</a:t>
            </a:r>
            <a:endParaRPr lang="en-GB" sz="1300" dirty="0" err="1">
              <a:ea typeface="+mn-lt"/>
              <a:cs typeface="+mn-lt"/>
            </a:endParaRPr>
          </a:p>
          <a:p>
            <a:pPr lvl="1">
              <a:lnSpc>
                <a:spcPct val="114999"/>
              </a:lnSpc>
            </a:pPr>
            <a:r>
              <a:rPr lang="en-GB" sz="13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Описание</a:t>
            </a:r>
            <a:r>
              <a:rPr lang="en-GB" sz="13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GB" sz="13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ключевых</a:t>
            </a:r>
            <a:r>
              <a:rPr lang="en-GB" sz="13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</a:t>
            </a:r>
            <a:r>
              <a:rPr lang="en-GB" sz="1300" err="1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таблиц</a:t>
            </a:r>
            <a:endParaRPr lang="en-GB" sz="1300" dirty="0" err="1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pPr lvl="1">
              <a:lnSpc>
                <a:spcPct val="114999"/>
              </a:lnSpc>
            </a:pPr>
            <a:r>
              <a:rPr lang="en-GB" sz="1300" dirty="0" err="1">
                <a:ea typeface="+mn-lt"/>
                <a:cs typeface="+mn-lt"/>
              </a:rPr>
              <a:t>Преимущества</a:t>
            </a:r>
            <a:r>
              <a:rPr lang="en-GB" sz="1300" dirty="0">
                <a:ea typeface="+mn-lt"/>
                <a:cs typeface="+mn-lt"/>
              </a:rPr>
              <a:t> </a:t>
            </a:r>
            <a:r>
              <a:rPr lang="en-GB" sz="1300" dirty="0" err="1">
                <a:ea typeface="+mn-lt"/>
                <a:cs typeface="+mn-lt"/>
              </a:rPr>
              <a:t>модели</a:t>
            </a:r>
            <a:endParaRPr lang="en-GB" sz="13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B2137-1479-1EC3-A54C-7240E8F6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GB" sz="3200"/>
              <a:t>Введение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37019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356F4088-017B-7219-8640-652CB55E1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523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E698B96-C345-4CAB-9657-02BD17A19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D7FD0-195A-BEA4-0471-91DB6E0C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3810000" cy="21781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3898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2BD0E-6875-73F2-6DC3-904DB527869F}"/>
              </a:ext>
            </a:extLst>
          </p:cNvPr>
          <p:cNvSpPr txBox="1"/>
          <p:nvPr/>
        </p:nvSpPr>
        <p:spPr>
          <a:xfrm>
            <a:off x="762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alpha val="70000"/>
                  </a:schemeClr>
                </a:solidFill>
              </a:rPr>
              <a:t>Категории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: 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Таблица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b="1" dirty="0">
                <a:solidFill>
                  <a:schemeClr val="tx1">
                    <a:alpha val="70000"/>
                  </a:schemeClr>
                </a:solidFill>
              </a:rPr>
              <a:t>Category </a:t>
            </a:r>
            <a:endParaRPr lang="en-US" b="1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Хранит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информацию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о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различных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категориях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товаров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 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Пример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: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Электроника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Одежда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Книги</a:t>
            </a:r>
            <a:endParaRPr lang="en-US" sz="17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alpha val="70000"/>
                  </a:schemeClr>
                </a:solidFill>
              </a:rPr>
              <a:t>Продукты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: </a:t>
            </a:r>
          </a:p>
          <a:p>
            <a:pPr marL="742950" lvl="1" indent="-228600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Таблица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b="1" dirty="0">
                <a:solidFill>
                  <a:schemeClr val="tx1">
                    <a:alpha val="70000"/>
                  </a:schemeClr>
                </a:solidFill>
              </a:rPr>
              <a:t>Product </a:t>
            </a:r>
            <a:endParaRPr lang="en-US" b="1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Содержит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данные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о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продуктах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таких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как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название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описание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 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Связь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с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категориями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 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alpha val="70000"/>
                  </a:schemeClr>
                </a:solidFill>
              </a:rPr>
              <a:t>Преимущества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: </a:t>
            </a:r>
          </a:p>
          <a:p>
            <a:pPr marL="742950" lvl="1" indent="-228600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Упрощенная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навигация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и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поиск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товаров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по</a:t>
            </a:r>
            <a:r>
              <a:rPr lang="en-US" sz="17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alpha val="70000"/>
                  </a:schemeClr>
                </a:solidFill>
              </a:rPr>
              <a:t>категориям</a:t>
            </a:r>
            <a:endParaRPr lang="en-US" sz="17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D748B0-BC4F-F88D-0699-7EED1FB0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Категории и продукты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540216E-4D72-F34C-90C1-5993438B9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064" y="771525"/>
            <a:ext cx="313987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04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5CD783-E708-4711-B23C-5B7B72A3D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5578824" cy="6028256"/>
          </a:xfrm>
          <a:custGeom>
            <a:avLst/>
            <a:gdLst>
              <a:gd name="connsiteX0" fmla="*/ 0 w 5578824"/>
              <a:gd name="connsiteY0" fmla="*/ 0 h 6028256"/>
              <a:gd name="connsiteX1" fmla="*/ 3897606 w 5578824"/>
              <a:gd name="connsiteY1" fmla="*/ 0 h 6028256"/>
              <a:gd name="connsiteX2" fmla="*/ 4274232 w 5578824"/>
              <a:gd name="connsiteY2" fmla="*/ 360545 h 6028256"/>
              <a:gd name="connsiteX3" fmla="*/ 4673934 w 5578824"/>
              <a:gd name="connsiteY3" fmla="*/ 738354 h 6028256"/>
              <a:gd name="connsiteX4" fmla="*/ 5421862 w 5578824"/>
              <a:gd name="connsiteY4" fmla="*/ 1773839 h 6028256"/>
              <a:gd name="connsiteX5" fmla="*/ 5469199 w 5578824"/>
              <a:gd name="connsiteY5" fmla="*/ 3329255 h 6028256"/>
              <a:gd name="connsiteX6" fmla="*/ 4741546 w 5578824"/>
              <a:gd name="connsiteY6" fmla="*/ 4877588 h 6028256"/>
              <a:gd name="connsiteX7" fmla="*/ 1325600 w 5578824"/>
              <a:gd name="connsiteY7" fmla="*/ 5980388 h 6028256"/>
              <a:gd name="connsiteX8" fmla="*/ 137593 w 5578824"/>
              <a:gd name="connsiteY8" fmla="*/ 5804042 h 6028256"/>
              <a:gd name="connsiteX9" fmla="*/ 0 w 5578824"/>
              <a:gd name="connsiteY9" fmla="*/ 5760161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9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633B38B-B87A-4288-A20F-0223A6C27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7AF2665E-95A8-9F11-F2BA-8736C21D8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827" y="1695794"/>
            <a:ext cx="4581173" cy="4237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5338B2-51BF-5FA1-785B-9C4240D19B6B}"/>
              </a:ext>
            </a:extLst>
          </p:cNvPr>
          <p:cNvSpPr txBox="1"/>
          <p:nvPr/>
        </p:nvSpPr>
        <p:spPr>
          <a:xfrm>
            <a:off x="6096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chemeClr val="tx1">
                    <a:alpha val="70000"/>
                  </a:schemeClr>
                </a:solidFill>
              </a:rPr>
              <a:t>Продавцы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: </a:t>
            </a:r>
            <a:endParaRPr lang="en-US" dirty="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Таблица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b="1" dirty="0">
                <a:solidFill>
                  <a:schemeClr val="tx1">
                    <a:alpha val="70000"/>
                  </a:schemeClr>
                </a:solidFill>
              </a:rPr>
              <a:t>Seller </a:t>
            </a:r>
            <a:endParaRPr lang="en-US" b="1" dirty="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Хранит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данные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о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продавцах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: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имя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рейтинг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местоположение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 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chemeClr val="tx1">
                    <a:alpha val="70000"/>
                  </a:schemeClr>
                </a:solidFill>
              </a:rPr>
              <a:t>Объявления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: </a:t>
            </a:r>
          </a:p>
          <a:p>
            <a:pPr marL="742950" lvl="1" indent="-228600">
              <a:lnSpc>
                <a:spcPct val="114999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Таблица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b="1" dirty="0">
                <a:solidFill>
                  <a:schemeClr val="tx1">
                    <a:alpha val="70000"/>
                  </a:schemeClr>
                </a:solidFill>
              </a:rPr>
              <a:t>Advert</a:t>
            </a:r>
            <a:endParaRPr lang="en-US" b="1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Содержит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информацию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о </a:t>
            </a: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продаже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товаров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: </a:t>
            </a: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цена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сроки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err="1">
                <a:solidFill>
                  <a:schemeClr val="tx1">
                    <a:alpha val="70000"/>
                  </a:schemeClr>
                </a:solidFill>
              </a:rPr>
              <a:t>доставки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 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Связь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с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продуктами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и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продавцами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 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 err="1">
                <a:solidFill>
                  <a:schemeClr val="tx1">
                    <a:alpha val="70000"/>
                  </a:schemeClr>
                </a:solidFill>
              </a:rPr>
              <a:t>Преимущества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: 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Полная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информация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о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продавцах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и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их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товарах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для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покупателей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Удобство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управления</a:t>
            </a:r>
            <a:r>
              <a:rPr lang="en-US" sz="15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en-US" sz="1500" dirty="0" err="1">
                <a:solidFill>
                  <a:schemeClr val="tx1">
                    <a:alpha val="70000"/>
                  </a:schemeClr>
                </a:solidFill>
              </a:rPr>
              <a:t>объявлениями</a:t>
            </a:r>
            <a:endParaRPr lang="en-US" sz="1500" dirty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AB83D-27FE-800E-89B7-1FF88327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Продавцы и объявления</a:t>
            </a:r>
          </a:p>
        </p:txBody>
      </p:sp>
    </p:spTree>
    <p:extLst>
      <p:ext uri="{BB962C8B-B14F-4D97-AF65-F5344CB8AC3E}">
        <p14:creationId xmlns:p14="http://schemas.microsoft.com/office/powerpoint/2010/main" val="1418004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6FC6F62-FEC6-45C4-B697-39FDA62A9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653162" y="-776838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Content Placeholder 3" descr="A diagram of a product&#10;&#10;Description automatically generated">
            <a:extLst>
              <a:ext uri="{FF2B5EF4-FFF2-40B4-BE49-F238E27FC236}">
                <a16:creationId xmlns:a16="http://schemas.microsoft.com/office/drawing/2014/main" id="{720B035E-4F13-6122-D3AA-8983D74AB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" b="1127"/>
          <a:stretch/>
        </p:blipFill>
        <p:spPr>
          <a:xfrm>
            <a:off x="762000" y="762001"/>
            <a:ext cx="4572000" cy="5334000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F8D7210F-BCFD-46C1-9A2C-3717368B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" y="5829359"/>
            <a:ext cx="4333875" cy="1028642"/>
            <a:chOff x="7153921" y="5829359"/>
            <a:chExt cx="5038079" cy="1028642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C96BB9F-FD85-4689-A888-9A5AA0A14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63906" y="5913098"/>
              <a:ext cx="4228094" cy="944903"/>
            </a:xfrm>
            <a:custGeom>
              <a:avLst/>
              <a:gdLst>
                <a:gd name="connsiteX0" fmla="*/ 1673074 w 4228094"/>
                <a:gd name="connsiteY0" fmla="*/ 230 h 1137038"/>
                <a:gd name="connsiteX1" fmla="*/ 3676781 w 4228094"/>
                <a:gd name="connsiteY1" fmla="*/ 298555 h 1137038"/>
                <a:gd name="connsiteX2" fmla="*/ 4025527 w 4228094"/>
                <a:gd name="connsiteY2" fmla="*/ 425010 h 1137038"/>
                <a:gd name="connsiteX3" fmla="*/ 4228094 w 4228094"/>
                <a:gd name="connsiteY3" fmla="*/ 494088 h 1137038"/>
                <a:gd name="connsiteX4" fmla="*/ 4228094 w 4228094"/>
                <a:gd name="connsiteY4" fmla="*/ 1137038 h 1137038"/>
                <a:gd name="connsiteX5" fmla="*/ 0 w 4228094"/>
                <a:gd name="connsiteY5" fmla="*/ 1137038 h 1137038"/>
                <a:gd name="connsiteX6" fmla="*/ 18109 w 4228094"/>
                <a:gd name="connsiteY6" fmla="*/ 1068877 h 1137038"/>
                <a:gd name="connsiteX7" fmla="*/ 362264 w 4228094"/>
                <a:gd name="connsiteY7" fmla="*/ 366637 h 1137038"/>
                <a:gd name="connsiteX8" fmla="*/ 1386499 w 4228094"/>
                <a:gd name="connsiteY8" fmla="*/ 1522 h 1137038"/>
                <a:gd name="connsiteX9" fmla="*/ 1673074 w 4228094"/>
                <a:gd name="connsiteY9" fmla="*/ 230 h 1137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8094" h="1137038">
                  <a:moveTo>
                    <a:pt x="1673074" y="230"/>
                  </a:moveTo>
                  <a:cubicBezTo>
                    <a:pt x="2346512" y="4287"/>
                    <a:pt x="3048424" y="63583"/>
                    <a:pt x="3676781" y="298555"/>
                  </a:cubicBezTo>
                  <a:cubicBezTo>
                    <a:pt x="3793275" y="342114"/>
                    <a:pt x="3909477" y="384216"/>
                    <a:pt x="4025527" y="425010"/>
                  </a:cubicBezTo>
                  <a:lnTo>
                    <a:pt x="4228094" y="494088"/>
                  </a:lnTo>
                  <a:lnTo>
                    <a:pt x="4228094" y="1137038"/>
                  </a:lnTo>
                  <a:lnTo>
                    <a:pt x="0" y="1137038"/>
                  </a:lnTo>
                  <a:lnTo>
                    <a:pt x="18109" y="1068877"/>
                  </a:lnTo>
                  <a:cubicBezTo>
                    <a:pt x="95047" y="799139"/>
                    <a:pt x="194962" y="542008"/>
                    <a:pt x="362264" y="366637"/>
                  </a:cubicBezTo>
                  <a:cubicBezTo>
                    <a:pt x="622229" y="94062"/>
                    <a:pt x="1015836" y="6565"/>
                    <a:pt x="1386499" y="1522"/>
                  </a:cubicBezTo>
                  <a:cubicBezTo>
                    <a:pt x="1481245" y="198"/>
                    <a:pt x="1576869" y="-349"/>
                    <a:pt x="1673074" y="2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50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8545FC7-27EF-4BF9-A88F-35F089DF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53921" y="5829359"/>
              <a:ext cx="5038078" cy="1028642"/>
            </a:xfrm>
            <a:custGeom>
              <a:avLst/>
              <a:gdLst>
                <a:gd name="connsiteX0" fmla="*/ 1576991 w 5038078"/>
                <a:gd name="connsiteY0" fmla="*/ 210 h 1238015"/>
                <a:gd name="connsiteX1" fmla="*/ 3403320 w 5038078"/>
                <a:gd name="connsiteY1" fmla="*/ 272125 h 1238015"/>
                <a:gd name="connsiteX2" fmla="*/ 4672870 w 5038078"/>
                <a:gd name="connsiteY2" fmla="*/ 693604 h 1238015"/>
                <a:gd name="connsiteX3" fmla="*/ 5038078 w 5038078"/>
                <a:gd name="connsiteY3" fmla="*/ 795929 h 1238015"/>
                <a:gd name="connsiteX4" fmla="*/ 5038078 w 5038078"/>
                <a:gd name="connsiteY4" fmla="*/ 1238015 h 1238015"/>
                <a:gd name="connsiteX5" fmla="*/ 0 w 5038078"/>
                <a:gd name="connsiteY5" fmla="*/ 1238015 h 1238015"/>
                <a:gd name="connsiteX6" fmla="*/ 19230 w 5038078"/>
                <a:gd name="connsiteY6" fmla="*/ 1159819 h 1238015"/>
                <a:gd name="connsiteX7" fmla="*/ 382219 w 5038078"/>
                <a:gd name="connsiteY7" fmla="*/ 334180 h 1238015"/>
                <a:gd name="connsiteX8" fmla="*/ 1315784 w 5038078"/>
                <a:gd name="connsiteY8" fmla="*/ 1388 h 1238015"/>
                <a:gd name="connsiteX9" fmla="*/ 1576991 w 5038078"/>
                <a:gd name="connsiteY9" fmla="*/ 210 h 123801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129518"/>
                <a:gd name="connsiteY0" fmla="*/ 1237805 h 1329245"/>
                <a:gd name="connsiteX1" fmla="*/ 19230 w 5129518"/>
                <a:gd name="connsiteY1" fmla="*/ 1159609 h 1329245"/>
                <a:gd name="connsiteX2" fmla="*/ 382219 w 5129518"/>
                <a:gd name="connsiteY2" fmla="*/ 333970 h 1329245"/>
                <a:gd name="connsiteX3" fmla="*/ 1315784 w 5129518"/>
                <a:gd name="connsiteY3" fmla="*/ 1178 h 1329245"/>
                <a:gd name="connsiteX4" fmla="*/ 1576991 w 5129518"/>
                <a:gd name="connsiteY4" fmla="*/ 0 h 1329245"/>
                <a:gd name="connsiteX5" fmla="*/ 3403320 w 5129518"/>
                <a:gd name="connsiteY5" fmla="*/ 271915 h 1329245"/>
                <a:gd name="connsiteX6" fmla="*/ 4672870 w 5129518"/>
                <a:gd name="connsiteY6" fmla="*/ 693394 h 1329245"/>
                <a:gd name="connsiteX7" fmla="*/ 5038078 w 5129518"/>
                <a:gd name="connsiteY7" fmla="*/ 795719 h 1329245"/>
                <a:gd name="connsiteX8" fmla="*/ 5129518 w 5129518"/>
                <a:gd name="connsiteY8" fmla="*/ 1329245 h 1329245"/>
                <a:gd name="connsiteX0" fmla="*/ 0 w 5049689"/>
                <a:gd name="connsiteY0" fmla="*/ 1237805 h 1423588"/>
                <a:gd name="connsiteX1" fmla="*/ 19230 w 5049689"/>
                <a:gd name="connsiteY1" fmla="*/ 1159609 h 1423588"/>
                <a:gd name="connsiteX2" fmla="*/ 382219 w 5049689"/>
                <a:gd name="connsiteY2" fmla="*/ 333970 h 1423588"/>
                <a:gd name="connsiteX3" fmla="*/ 1315784 w 5049689"/>
                <a:gd name="connsiteY3" fmla="*/ 1178 h 1423588"/>
                <a:gd name="connsiteX4" fmla="*/ 1576991 w 5049689"/>
                <a:gd name="connsiteY4" fmla="*/ 0 h 1423588"/>
                <a:gd name="connsiteX5" fmla="*/ 3403320 w 5049689"/>
                <a:gd name="connsiteY5" fmla="*/ 271915 h 1423588"/>
                <a:gd name="connsiteX6" fmla="*/ 4672870 w 5049689"/>
                <a:gd name="connsiteY6" fmla="*/ 693394 h 1423588"/>
                <a:gd name="connsiteX7" fmla="*/ 5038078 w 5049689"/>
                <a:gd name="connsiteY7" fmla="*/ 795719 h 1423588"/>
                <a:gd name="connsiteX8" fmla="*/ 5049689 w 5049689"/>
                <a:gd name="connsiteY8" fmla="*/ 1423588 h 1423588"/>
                <a:gd name="connsiteX0" fmla="*/ 0 w 5038078"/>
                <a:gd name="connsiteY0" fmla="*/ 1237805 h 1237805"/>
                <a:gd name="connsiteX1" fmla="*/ 19230 w 5038078"/>
                <a:gd name="connsiteY1" fmla="*/ 1159609 h 1237805"/>
                <a:gd name="connsiteX2" fmla="*/ 382219 w 5038078"/>
                <a:gd name="connsiteY2" fmla="*/ 333970 h 1237805"/>
                <a:gd name="connsiteX3" fmla="*/ 1315784 w 5038078"/>
                <a:gd name="connsiteY3" fmla="*/ 1178 h 1237805"/>
                <a:gd name="connsiteX4" fmla="*/ 1576991 w 5038078"/>
                <a:gd name="connsiteY4" fmla="*/ 0 h 1237805"/>
                <a:gd name="connsiteX5" fmla="*/ 3403320 w 5038078"/>
                <a:gd name="connsiteY5" fmla="*/ 271915 h 1237805"/>
                <a:gd name="connsiteX6" fmla="*/ 4672870 w 5038078"/>
                <a:gd name="connsiteY6" fmla="*/ 693394 h 1237805"/>
                <a:gd name="connsiteX7" fmla="*/ 5038078 w 5038078"/>
                <a:gd name="connsiteY7" fmla="*/ 795719 h 1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38078" h="1237805">
                  <a:moveTo>
                    <a:pt x="0" y="1237805"/>
                  </a:moveTo>
                  <a:lnTo>
                    <a:pt x="19230" y="1159609"/>
                  </a:lnTo>
                  <a:cubicBezTo>
                    <a:pt x="96961" y="850027"/>
                    <a:pt x="191605" y="533778"/>
                    <a:pt x="382219" y="333970"/>
                  </a:cubicBezTo>
                  <a:cubicBezTo>
                    <a:pt x="619171" y="85526"/>
                    <a:pt x="977934" y="5774"/>
                    <a:pt x="1315784" y="1178"/>
                  </a:cubicBezTo>
                  <a:lnTo>
                    <a:pt x="1576991" y="0"/>
                  </a:lnTo>
                  <a:cubicBezTo>
                    <a:pt x="2190813" y="3698"/>
                    <a:pt x="2830589" y="57744"/>
                    <a:pt x="3403320" y="271915"/>
                  </a:cubicBezTo>
                  <a:cubicBezTo>
                    <a:pt x="3828046" y="430728"/>
                    <a:pt x="4248519" y="568281"/>
                    <a:pt x="4672870" y="693394"/>
                  </a:cubicBezTo>
                  <a:lnTo>
                    <a:pt x="5038078" y="795719"/>
                  </a:lnTo>
                </a:path>
              </a:pathLst>
            </a:cu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Avenir Next LT Pro Ligh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5C9778-D608-D8E3-1E19-D3CC53A918A3}"/>
              </a:ext>
            </a:extLst>
          </p:cNvPr>
          <p:cNvSpPr txBox="1"/>
          <p:nvPr/>
        </p:nvSpPr>
        <p:spPr>
          <a:xfrm>
            <a:off x="6096000" y="2286000"/>
            <a:ext cx="5334000" cy="3810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70000"/>
                  </a:schemeClr>
                </a:solidFill>
              </a:rPr>
              <a:t>История цен:</a:t>
            </a: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Таблица </a:t>
            </a:r>
            <a:r>
              <a:rPr lang="en-US" sz="1300" b="1">
                <a:solidFill>
                  <a:schemeClr val="tx1">
                    <a:alpha val="70000"/>
                  </a:schemeClr>
                </a:solidFill>
              </a:rPr>
              <a:t>Price History</a:t>
            </a: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Отслеживание изменений цен товаров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Полезно для анализа ценовой динамики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70000"/>
                  </a:schemeClr>
                </a:solidFill>
              </a:rPr>
              <a:t>Характеристики:</a:t>
            </a: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Таблица </a:t>
            </a:r>
            <a:r>
              <a:rPr lang="en-US" sz="1300" b="1">
                <a:solidFill>
                  <a:schemeClr val="tx1">
                    <a:alpha val="70000"/>
                  </a:schemeClr>
                </a:solidFill>
              </a:rPr>
              <a:t>Characteristic</a:t>
            </a: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Хранит детальные характеристики товаров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70000"/>
                  </a:schemeClr>
                </a:solidFill>
              </a:rPr>
              <a:t>Преимущества:</a:t>
            </a:r>
            <a:endParaRPr lang="en-US" sz="13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Анализ изменений цен позволяет принимать обоснованные решения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70000"/>
                  </a:schemeClr>
                </a:solidFill>
              </a:rPr>
              <a:t>Подробное описание товаров помогает покупателям сделать выбор</a:t>
            </a:r>
          </a:p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C3817-89AE-5E6E-00A2-36A55582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62000"/>
            <a:ext cx="5334000" cy="1524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История цен и характеристики</a:t>
            </a:r>
          </a:p>
        </p:txBody>
      </p:sp>
    </p:spTree>
    <p:extLst>
      <p:ext uri="{BB962C8B-B14F-4D97-AF65-F5344CB8AC3E}">
        <p14:creationId xmlns:p14="http://schemas.microsoft.com/office/powerpoint/2010/main" val="1041991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2D23C6E-D653-0873-9F58-D5E4EAB67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2386006"/>
            <a:ext cx="3810001" cy="3609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9FCD66-8BA6-279F-22DE-E0A426AE5E52}"/>
              </a:ext>
            </a:extLst>
          </p:cNvPr>
          <p:cNvSpPr txBox="1"/>
          <p:nvPr/>
        </p:nvSpPr>
        <p:spPr>
          <a:xfrm>
            <a:off x="6858001" y="3048000"/>
            <a:ext cx="4572000" cy="3048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alpha val="70000"/>
                  </a:schemeClr>
                </a:solidFill>
              </a:rPr>
              <a:t>Пользователи:</a:t>
            </a:r>
            <a:endParaRPr lang="en-US" sz="11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Таблица </a:t>
            </a:r>
            <a:r>
              <a:rPr lang="en-US" sz="1100" b="1">
                <a:solidFill>
                  <a:schemeClr val="tx1">
                    <a:alpha val="70000"/>
                  </a:schemeClr>
                </a:solidFill>
              </a:rPr>
              <a:t>User</a:t>
            </a:r>
            <a:endParaRPr lang="en-US" sz="11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Содержит данные о покупателях: имя, фамилия, дата рождения, контактная информация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alpha val="70000"/>
                  </a:schemeClr>
                </a:solidFill>
              </a:rPr>
              <a:t>Отзывы:</a:t>
            </a:r>
            <a:endParaRPr lang="en-US" sz="11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Таблица </a:t>
            </a:r>
            <a:r>
              <a:rPr lang="en-US" sz="1100" b="1">
                <a:solidFill>
                  <a:schemeClr val="tx1">
                    <a:alpha val="70000"/>
                  </a:schemeClr>
                </a:solidFill>
              </a:rPr>
              <a:t>Review</a:t>
            </a:r>
            <a:endParaRPr lang="en-US" sz="11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Оценки и отзывы пользователей о товарах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Связь с продуктами и покупателями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>
                <a:solidFill>
                  <a:schemeClr val="tx1">
                    <a:alpha val="70000"/>
                  </a:schemeClr>
                </a:solidFill>
              </a:rPr>
              <a:t>Преимущества:</a:t>
            </a:r>
            <a:endParaRPr lang="en-US" sz="11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Удовлетворенность клиентов благодаря отзывам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>
                <a:solidFill>
                  <a:schemeClr val="tx1">
                    <a:alpha val="70000"/>
                  </a:schemeClr>
                </a:solidFill>
              </a:rPr>
              <a:t>Повышение доверия к продуктам через оценки</a:t>
            </a:r>
          </a:p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5C1FB-928F-9165-5E1B-E993FB98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/>
              <a:t>Пользователи</a:t>
            </a:r>
            <a:r>
              <a:rPr lang="en-US" sz="3200" dirty="0"/>
              <a:t> и </a:t>
            </a:r>
            <a:r>
              <a:rPr lang="en-US" sz="3200" dirty="0" err="1"/>
              <a:t>отзывы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5255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3086-F412-5AD7-B2A3-70DC0089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018325" cy="4572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Избранные товары</a:t>
            </a:r>
          </a:p>
          <a:p>
            <a:endParaRPr lang="en-US" sz="320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7733DA8-1BFC-4737-831B-54DCFE42D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6836" y="-776836"/>
            <a:ext cx="762001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836A85-E2B0-48DE-B9E5-8C01D3C9C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9090" y="1040564"/>
            <a:ext cx="4337540" cy="5817436"/>
          </a:xfrm>
          <a:custGeom>
            <a:avLst/>
            <a:gdLst>
              <a:gd name="connsiteX0" fmla="*/ 3175347 w 4337540"/>
              <a:gd name="connsiteY0" fmla="*/ 710 h 5817436"/>
              <a:gd name="connsiteX1" fmla="*/ 3972229 w 4337540"/>
              <a:gd name="connsiteY1" fmla="*/ 94304 h 5817436"/>
              <a:gd name="connsiteX2" fmla="*/ 4337540 w 4337540"/>
              <a:gd name="connsiteY2" fmla="*/ 181400 h 5817436"/>
              <a:gd name="connsiteX3" fmla="*/ 4337540 w 4337540"/>
              <a:gd name="connsiteY3" fmla="*/ 5817436 h 5817436"/>
              <a:gd name="connsiteX4" fmla="*/ 1006557 w 4337540"/>
              <a:gd name="connsiteY4" fmla="*/ 5817436 h 5817436"/>
              <a:gd name="connsiteX5" fmla="*/ 866510 w 4337540"/>
              <a:gd name="connsiteY5" fmla="*/ 5609583 h 5817436"/>
              <a:gd name="connsiteX6" fmla="*/ 351747 w 4337540"/>
              <a:gd name="connsiteY6" fmla="*/ 2263621 h 5817436"/>
              <a:gd name="connsiteX7" fmla="*/ 1381666 w 4337540"/>
              <a:gd name="connsiteY7" fmla="*/ 845238 h 5817436"/>
              <a:gd name="connsiteX8" fmla="*/ 2751595 w 4337540"/>
              <a:gd name="connsiteY8" fmla="*/ 47742 h 5817436"/>
              <a:gd name="connsiteX9" fmla="*/ 3175347 w 433754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754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7540" y="181400"/>
                </a:lnTo>
                <a:lnTo>
                  <a:pt x="433754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3165769-7A47-4E0F-825D-AF1179DF6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82642" flipH="1">
            <a:off x="7133961" y="946220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E8A45-88A3-999B-66D0-42E7EDDBE15C}"/>
              </a:ext>
            </a:extLst>
          </p:cNvPr>
          <p:cNvSpPr txBox="1"/>
          <p:nvPr/>
        </p:nvSpPr>
        <p:spPr>
          <a:xfrm>
            <a:off x="3839674" y="1524000"/>
            <a:ext cx="3018325" cy="457200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70000"/>
                  </a:schemeClr>
                </a:solidFill>
              </a:rPr>
              <a:t>Избранные:</a:t>
            </a:r>
            <a:endParaRPr lang="en-US" sz="17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Таблица </a:t>
            </a:r>
            <a:r>
              <a:rPr lang="en-US" sz="1700" b="1">
                <a:solidFill>
                  <a:schemeClr val="tx1">
                    <a:alpha val="70000"/>
                  </a:schemeClr>
                </a:solidFill>
              </a:rPr>
              <a:t>Favourite</a:t>
            </a:r>
            <a:endParaRPr lang="en-US" sz="17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Хранит избранные товары пользователей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Связь с продуктами и пользователями</a:t>
            </a:r>
          </a:p>
          <a:p>
            <a:pPr marL="285750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1">
                    <a:alpha val="70000"/>
                  </a:schemeClr>
                </a:solidFill>
              </a:rPr>
              <a:t>Преимущества:</a:t>
            </a:r>
            <a:endParaRPr lang="en-US" sz="1700">
              <a:solidFill>
                <a:schemeClr val="tx1">
                  <a:alpha val="70000"/>
                </a:schemeClr>
              </a:solidFill>
            </a:endParaRP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Персонализированный опыт для пользователей</a:t>
            </a:r>
          </a:p>
          <a:p>
            <a:pPr marL="742950" lvl="1"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>
                    <a:alpha val="70000"/>
                  </a:schemeClr>
                </a:solidFill>
              </a:rPr>
              <a:t>Упрощение процесса покупки</a:t>
            </a:r>
          </a:p>
          <a:p>
            <a:pPr indent="-228600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>
              <a:solidFill>
                <a:schemeClr val="tx1">
                  <a:alpha val="70000"/>
                </a:schemeClr>
              </a:solidFill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2FF10BB-B319-5253-C13A-24A6626ED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9049" y="2442121"/>
            <a:ext cx="3790951" cy="195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92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5B40-9124-710F-7357-B4EB28D1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err="1">
                <a:solidFill>
                  <a:srgbClr val="ECECEC"/>
                </a:solidFill>
              </a:rPr>
              <a:t>Преимущества</a:t>
            </a:r>
            <a:r>
              <a:rPr lang="en-GB" sz="3600" dirty="0">
                <a:solidFill>
                  <a:srgbClr val="ECECEC"/>
                </a:solidFill>
              </a:rPr>
              <a:t> </a:t>
            </a:r>
            <a:r>
              <a:rPr lang="en-GB" sz="3600" err="1">
                <a:solidFill>
                  <a:srgbClr val="ECECEC"/>
                </a:solidFill>
              </a:rPr>
              <a:t>модели</a:t>
            </a: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5E4595-EA2C-1397-E16A-C4A6980894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639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PebbleVTI</vt:lpstr>
      <vt:lpstr>База данных для торговой площадки</vt:lpstr>
      <vt:lpstr>Введение</vt:lpstr>
      <vt:lpstr>Структура базы данных</vt:lpstr>
      <vt:lpstr>Категории и продукты</vt:lpstr>
      <vt:lpstr>Продавцы и объявления</vt:lpstr>
      <vt:lpstr>История цен и характеристики</vt:lpstr>
      <vt:lpstr>Пользователи и отзывы </vt:lpstr>
      <vt:lpstr>Избранные товары </vt:lpstr>
      <vt:lpstr>Преимущества модели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модель базы данных для торговой площадки</dc:title>
  <dc:creator/>
  <cp:lastModifiedBy/>
  <cp:revision>195</cp:revision>
  <dcterms:created xsi:type="dcterms:W3CDTF">2024-05-17T08:07:57Z</dcterms:created>
  <dcterms:modified xsi:type="dcterms:W3CDTF">2024-05-17T08:41:40Z</dcterms:modified>
</cp:coreProperties>
</file>