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Lst>
  <p:sldSz cx="13004800" cy="9753600"/>
  <p:notesSz cx="6858000" cy="9144000"/>
  <p:defaultTextStyle>
    <a:lvl1pPr algn="ctr" defTabSz="584200">
      <a:defRPr sz="3800">
        <a:solidFill>
          <a:srgbClr val="EEEEEE"/>
        </a:solidFill>
        <a:latin typeface="Helvetica Neue Bold Condensed"/>
        <a:ea typeface="Helvetica Neue Bold Condensed"/>
        <a:cs typeface="Helvetica Neue Bold Condensed"/>
        <a:sym typeface="Helvetica Neue Bold Condensed"/>
      </a:defRPr>
    </a:lvl1pPr>
    <a:lvl2pPr indent="228600" algn="ctr" defTabSz="584200">
      <a:defRPr sz="3800">
        <a:solidFill>
          <a:srgbClr val="EEEEEE"/>
        </a:solidFill>
        <a:latin typeface="Helvetica Neue Bold Condensed"/>
        <a:ea typeface="Helvetica Neue Bold Condensed"/>
        <a:cs typeface="Helvetica Neue Bold Condensed"/>
        <a:sym typeface="Helvetica Neue Bold Condensed"/>
      </a:defRPr>
    </a:lvl2pPr>
    <a:lvl3pPr indent="457200" algn="ctr" defTabSz="584200">
      <a:defRPr sz="3800">
        <a:solidFill>
          <a:srgbClr val="EEEEEE"/>
        </a:solidFill>
        <a:latin typeface="Helvetica Neue Bold Condensed"/>
        <a:ea typeface="Helvetica Neue Bold Condensed"/>
        <a:cs typeface="Helvetica Neue Bold Condensed"/>
        <a:sym typeface="Helvetica Neue Bold Condensed"/>
      </a:defRPr>
    </a:lvl3pPr>
    <a:lvl4pPr indent="685800" algn="ctr" defTabSz="584200">
      <a:defRPr sz="3800">
        <a:solidFill>
          <a:srgbClr val="EEEEEE"/>
        </a:solidFill>
        <a:latin typeface="Helvetica Neue Bold Condensed"/>
        <a:ea typeface="Helvetica Neue Bold Condensed"/>
        <a:cs typeface="Helvetica Neue Bold Condensed"/>
        <a:sym typeface="Helvetica Neue Bold Condensed"/>
      </a:defRPr>
    </a:lvl4pPr>
    <a:lvl5pPr indent="914400" algn="ctr" defTabSz="584200">
      <a:defRPr sz="3800">
        <a:solidFill>
          <a:srgbClr val="EEEEEE"/>
        </a:solidFill>
        <a:latin typeface="Helvetica Neue Bold Condensed"/>
        <a:ea typeface="Helvetica Neue Bold Condensed"/>
        <a:cs typeface="Helvetica Neue Bold Condensed"/>
        <a:sym typeface="Helvetica Neue Bold Condensed"/>
      </a:defRPr>
    </a:lvl5pPr>
    <a:lvl6pPr indent="1143000" algn="ctr" defTabSz="584200">
      <a:defRPr sz="3800">
        <a:solidFill>
          <a:srgbClr val="EEEEEE"/>
        </a:solidFill>
        <a:latin typeface="Helvetica Neue Bold Condensed"/>
        <a:ea typeface="Helvetica Neue Bold Condensed"/>
        <a:cs typeface="Helvetica Neue Bold Condensed"/>
        <a:sym typeface="Helvetica Neue Bold Condensed"/>
      </a:defRPr>
    </a:lvl6pPr>
    <a:lvl7pPr indent="1371600" algn="ctr" defTabSz="584200">
      <a:defRPr sz="3800">
        <a:solidFill>
          <a:srgbClr val="EEEEEE"/>
        </a:solidFill>
        <a:latin typeface="Helvetica Neue Bold Condensed"/>
        <a:ea typeface="Helvetica Neue Bold Condensed"/>
        <a:cs typeface="Helvetica Neue Bold Condensed"/>
        <a:sym typeface="Helvetica Neue Bold Condensed"/>
      </a:defRPr>
    </a:lvl7pPr>
    <a:lvl8pPr indent="1600200" algn="ctr" defTabSz="584200">
      <a:defRPr sz="3800">
        <a:solidFill>
          <a:srgbClr val="EEEEEE"/>
        </a:solidFill>
        <a:latin typeface="Helvetica Neue Bold Condensed"/>
        <a:ea typeface="Helvetica Neue Bold Condensed"/>
        <a:cs typeface="Helvetica Neue Bold Condensed"/>
        <a:sym typeface="Helvetica Neue Bold Condensed"/>
      </a:defRPr>
    </a:lvl8pPr>
    <a:lvl9pPr indent="1828800" algn="ctr" defTabSz="584200">
      <a:defRPr sz="3800">
        <a:solidFill>
          <a:srgbClr val="EEEEEE"/>
        </a:solidFill>
        <a:latin typeface="Helvetica Neue Bold Condensed"/>
        <a:ea typeface="Helvetica Neue Bold Condensed"/>
        <a:cs typeface="Helvetica Neue Bold Condensed"/>
        <a:sym typeface="Helvetica Neue Bold Condense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4D7"/>
          </a:solidFill>
        </a:fill>
      </a:tcStyle>
    </a:wholeTbl>
    <a:band2H>
      <a:tcTxStyle b="def" i="def"/>
      <a:tcStyle>
        <a:tcBdr/>
        <a:fill>
          <a:solidFill>
            <a:srgbClr val="DDDBCF"/>
          </a:solidFill>
        </a:fill>
      </a:tcStyle>
    </a:band2H>
    <a:firstCo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25400" cap="flat">
              <a:solidFill>
                <a:srgbClr val="AC9C88"/>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6D4C8"/>
          </a:solidFill>
        </a:fill>
      </a:tcStyle>
    </a:firstCol>
    <a:lastRow>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25400" cap="flat">
              <a:solidFill>
                <a:srgbClr val="878889"/>
              </a:solidFill>
              <a:prstDash val="solid"/>
              <a:miter lim="400000"/>
            </a:ln>
          </a:top>
          <a:bottom>
            <a:ln w="12700" cap="flat">
              <a:noFill/>
              <a:miter lim="400000"/>
            </a:ln>
          </a:bottom>
          <a:insideH>
            <a:ln w="12700" cap="flat">
              <a:solidFill>
                <a:srgbClr val="878889"/>
              </a:solidFill>
              <a:prstDash val="solid"/>
              <a:miter lim="400000"/>
            </a:ln>
          </a:insideH>
          <a:insideV>
            <a:ln w="12700" cap="flat">
              <a:noFill/>
              <a:miter lim="400000"/>
            </a:ln>
          </a:insideV>
        </a:tcBdr>
        <a:fill>
          <a:solidFill>
            <a:srgbClr val="BDBDBD"/>
          </a:solidFill>
        </a:fill>
      </a:tcStyle>
    </a:lastRow>
    <a:fir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8F2817"/>
              </a:solidFill>
              <a:prstDash val="solid"/>
              <a:miter lim="400000"/>
            </a:ln>
          </a:bottom>
          <a:insideH>
            <a:ln w="12700" cap="flat">
              <a:solidFill>
                <a:srgbClr val="8F2817"/>
              </a:solidFill>
              <a:prstDash val="solid"/>
              <a:miter lim="400000"/>
            </a:ln>
          </a:insideH>
          <a:insideV>
            <a:ln w="12700" cap="flat">
              <a:noFill/>
              <a:miter lim="400000"/>
            </a:ln>
          </a:insideV>
        </a:tcBdr>
        <a:fill>
          <a:solidFill>
            <a:srgbClr val="B8341D"/>
          </a:solidFill>
        </a:fill>
      </a:tcStyle>
    </a:firstRow>
  </a:tblStyle>
  <a:tblStyle styleId="{C7B018BB-80A7-4F77-B60F-C8B233D01FF8}" styleName="">
    <a:tblBg/>
    <a:wholeTb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solidFill>
                <a:srgbClr val="AC9C88"/>
              </a:solidFill>
              <a:prstDash val="solid"/>
              <a:miter lim="400000"/>
            </a:ln>
          </a:top>
          <a:bottom>
            <a:ln w="12700" cap="flat">
              <a:solidFill>
                <a:srgbClr val="AC9C88"/>
              </a:solidFill>
              <a:prstDash val="solid"/>
              <a:miter lim="400000"/>
            </a:ln>
          </a:bottom>
          <a:insideH>
            <a:ln w="12700" cap="flat">
              <a:solidFill>
                <a:srgbClr val="AC9C88"/>
              </a:solidFill>
              <a:prstDash val="solid"/>
              <a:miter lim="400000"/>
            </a:ln>
          </a:insideH>
          <a:insideV>
            <a:ln w="12700" cap="flat">
              <a:noFill/>
              <a:miter lim="400000"/>
            </a:ln>
          </a:insideV>
        </a:tcBdr>
        <a:fill>
          <a:solidFill>
            <a:srgbClr val="F0EEE0"/>
          </a:solidFill>
        </a:fill>
      </a:tcStyle>
    </a:wholeTbl>
    <a:band2H>
      <a:tcTxStyle b="def" i="def"/>
      <a:tcStyle>
        <a:tcBdr/>
        <a:fill>
          <a:solidFill>
            <a:srgbClr val="F0EEE0">
              <a:alpha val="93000"/>
            </a:srgbClr>
          </a:solidFill>
        </a:fill>
      </a:tcStyle>
    </a:band2H>
    <a:firstCol>
      <a:tcTxStyle b="on" i="off">
        <a:font>
          <a:latin typeface="Helvetica Neue Bold Condensed"/>
          <a:ea typeface="Helvetica Neue Bold Condensed"/>
          <a:cs typeface="Helvetica Neue Bold Condensed"/>
        </a:font>
        <a:srgbClr val="2D2D2D"/>
      </a:tcTxStyle>
      <a:tcStyle>
        <a:tcBdr>
          <a:left>
            <a:ln w="12700" cap="flat">
              <a:solidFill>
                <a:srgbClr val="5F5857"/>
              </a:solidFill>
              <a:prstDash val="solid"/>
              <a:miter lim="400000"/>
            </a:ln>
          </a:left>
          <a:right>
            <a:ln w="25400" cap="flat">
              <a:solidFill>
                <a:srgbClr val="AC9C88"/>
              </a:solidFill>
              <a:prstDash val="solid"/>
              <a:miter lim="400000"/>
            </a:ln>
          </a:right>
          <a:top>
            <a:ln w="12700" cap="flat">
              <a:solidFill>
                <a:srgbClr val="AC9C88"/>
              </a:solidFill>
              <a:prstDash val="solid"/>
              <a:miter lim="400000"/>
            </a:ln>
          </a:top>
          <a:bottom>
            <a:ln w="12700" cap="flat">
              <a:solidFill>
                <a:srgbClr val="AC9C88"/>
              </a:solidFill>
              <a:prstDash val="solid"/>
              <a:miter lim="400000"/>
            </a:ln>
          </a:bottom>
          <a:insideH>
            <a:ln w="12700" cap="flat">
              <a:solidFill>
                <a:srgbClr val="AC9C88"/>
              </a:solidFill>
              <a:prstDash val="solid"/>
              <a:miter lim="400000"/>
            </a:ln>
          </a:insideH>
          <a:insideV>
            <a:ln w="12700" cap="flat">
              <a:noFill/>
              <a:miter lim="400000"/>
            </a:ln>
          </a:insideV>
        </a:tcBdr>
      </a:tcStyle>
    </a:firstCol>
    <a:la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5F5857"/>
              </a:solidFill>
              <a:prstDash val="solid"/>
              <a:miter lim="400000"/>
            </a:ln>
          </a:bottom>
          <a:insideH>
            <a:ln w="12700" cap="flat">
              <a:solidFill>
                <a:srgbClr val="972318"/>
              </a:solidFill>
              <a:prstDash val="solid"/>
              <a:miter lim="400000"/>
            </a:ln>
          </a:insideH>
          <a:insideV>
            <a:ln w="12700" cap="flat">
              <a:noFill/>
              <a:miter lim="400000"/>
            </a:ln>
          </a:insideV>
        </a:tcBdr>
      </a:tcStyle>
    </a:lastRow>
    <a:fir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solidFill>
                <a:srgbClr val="5F5857"/>
              </a:solidFill>
              <a:prstDash val="solid"/>
              <a:miter lim="400000"/>
            </a:ln>
          </a:top>
          <a:bottom>
            <a:ln w="12700" cap="flat">
              <a:noFill/>
              <a:miter lim="400000"/>
            </a:ln>
          </a:bottom>
          <a:insideH>
            <a:ln w="12700" cap="flat">
              <a:solidFill>
                <a:srgbClr val="B14019"/>
              </a:solidFill>
              <a:prstDash val="solid"/>
              <a:miter lim="400000"/>
            </a:ln>
          </a:insideH>
          <a:insideV>
            <a:ln w="12700" cap="flat">
              <a:noFill/>
              <a:miter lim="400000"/>
            </a:ln>
          </a:insideV>
        </a:tcBdr>
      </a:tcStyle>
    </a:firstRow>
  </a:tblStyle>
  <a:tblStyle styleId="{EEE7283C-3CF3-47DC-8721-378D4A62B228}" styleName="">
    <a:tblBg/>
    <a:wholeTb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solidFill>
                <a:srgbClr val="AC9C88"/>
              </a:solidFill>
              <a:prstDash val="solid"/>
              <a:miter lim="400000"/>
            </a:ln>
          </a:top>
          <a:bottom>
            <a:ln w="12700" cap="flat">
              <a:solidFill>
                <a:srgbClr val="AC9C88"/>
              </a:solidFill>
              <a:prstDash val="solid"/>
              <a:miter lim="400000"/>
            </a:ln>
          </a:bottom>
          <a:insideH>
            <a:ln w="12700" cap="flat">
              <a:solidFill>
                <a:srgbClr val="AC9C88"/>
              </a:solidFill>
              <a:prstDash val="solid"/>
              <a:miter lim="400000"/>
            </a:ln>
          </a:insideH>
          <a:insideV>
            <a:ln w="12700" cap="flat">
              <a:noFill/>
              <a:miter lim="400000"/>
            </a:ln>
          </a:insideV>
        </a:tcBdr>
        <a:fill>
          <a:solidFill>
            <a:srgbClr val="F0EEE0"/>
          </a:solidFill>
        </a:fill>
      </a:tcStyle>
    </a:wholeTbl>
    <a:band2H>
      <a:tcTxStyle b="def" i="def"/>
      <a:tcStyle>
        <a:tcBdr/>
        <a:fill>
          <a:solidFill>
            <a:srgbClr val="F0EEE0">
              <a:alpha val="93000"/>
            </a:srgbClr>
          </a:solidFill>
        </a:fill>
      </a:tcStyle>
    </a:band2H>
    <a:firstCo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solidFill>
                <a:srgbClr val="AC9C88"/>
              </a:solidFill>
              <a:prstDash val="solid"/>
              <a:miter lim="400000"/>
            </a:ln>
          </a:top>
          <a:bottom>
            <a:ln w="12700" cap="flat">
              <a:solidFill>
                <a:srgbClr val="AC9C88"/>
              </a:solidFill>
              <a:prstDash val="solid"/>
              <a:miter lim="400000"/>
            </a:ln>
          </a:bottom>
          <a:insideH>
            <a:ln w="12700" cap="flat">
              <a:solidFill>
                <a:srgbClr val="AC9C88"/>
              </a:solidFill>
              <a:prstDash val="solid"/>
              <a:miter lim="400000"/>
            </a:ln>
          </a:insideH>
          <a:insideV>
            <a:ln w="12700" cap="flat">
              <a:noFill/>
              <a:miter lim="400000"/>
            </a:ln>
          </a:insideV>
        </a:tcBdr>
        <a:fill>
          <a:solidFill>
            <a:srgbClr val="D6D4C8"/>
          </a:solidFill>
        </a:fill>
      </a:tcStyle>
    </a:firstCol>
    <a:lastRow>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29124"/>
              </a:solidFill>
              <a:prstDash val="solid"/>
              <a:miter lim="400000"/>
            </a:ln>
          </a:insideH>
          <a:insideV>
            <a:ln w="12700" cap="flat">
              <a:noFill/>
              <a:miter lim="400000"/>
            </a:ln>
          </a:insideV>
        </a:tcBdr>
        <a:fill>
          <a:solidFill>
            <a:srgbClr val="E4AA2A"/>
          </a:solidFill>
        </a:fill>
      </a:tcStyle>
    </a:lastRow>
    <a:fir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AAAAAA"/>
              </a:solidFill>
              <a:prstDash val="solid"/>
              <a:miter lim="400000"/>
            </a:ln>
          </a:insideH>
          <a:insideV>
            <a:ln w="12700" cap="flat">
              <a:noFill/>
              <a:miter lim="400000"/>
            </a:ln>
          </a:insideV>
        </a:tcBdr>
        <a:fill>
          <a:solidFill>
            <a:srgbClr val="858585"/>
          </a:solidFill>
        </a:fill>
      </a:tcStyle>
    </a:firstRow>
  </a:tblStyle>
  <a:tblStyle styleId="{CF821DB8-F4EB-4A41-A1BA-3FCAFE7338EE}" styleName="">
    <a:tblBg/>
    <a:wholeTbl>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solidFill>
                <a:srgbClr val="797979">
                  <a:alpha val="38000"/>
                </a:srgbClr>
              </a:solidFill>
              <a:prstDash val="solid"/>
              <a:miter lim="400000"/>
            </a:ln>
          </a:top>
          <a:bottom>
            <a:ln w="12700" cap="flat">
              <a:solidFill>
                <a:srgbClr val="797979">
                  <a:alpha val="38000"/>
                </a:srgbClr>
              </a:solidFill>
              <a:prstDash val="solid"/>
              <a:miter lim="400000"/>
            </a:ln>
          </a:bottom>
          <a:insideH>
            <a:ln w="12700" cap="flat">
              <a:solidFill>
                <a:srgbClr val="797979">
                  <a:alpha val="38000"/>
                </a:srgbClr>
              </a:solidFill>
              <a:prstDash val="solid"/>
              <a:miter lim="400000"/>
            </a:ln>
          </a:insideH>
          <a:insideV>
            <a:ln w="12700" cap="flat">
              <a:noFill/>
              <a:miter lim="400000"/>
            </a:ln>
          </a:insideV>
        </a:tcBdr>
        <a:fill>
          <a:noFill/>
        </a:fill>
      </a:tcStyle>
    </a:wholeTbl>
    <a:band2H>
      <a:tcTxStyle b="def" i="def"/>
      <a:tcStyle>
        <a:tcBdr/>
        <a:fill>
          <a:solidFill>
            <a:srgbClr val="86B5C3">
              <a:alpha val="14000"/>
            </a:srgbClr>
          </a:solidFill>
        </a:fill>
      </a:tcStyle>
    </a:band2H>
    <a:firstCo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solidFill>
                <a:srgbClr val="86B5C3">
                  <a:alpha val="75000"/>
                </a:srgbClr>
              </a:solidFill>
              <a:prstDash val="solid"/>
              <a:miter lim="400000"/>
            </a:ln>
          </a:top>
          <a:bottom>
            <a:ln w="12700" cap="flat">
              <a:solidFill>
                <a:srgbClr val="86B5C3">
                  <a:alpha val="75000"/>
                </a:srgbClr>
              </a:solidFill>
              <a:prstDash val="solid"/>
              <a:miter lim="400000"/>
            </a:ln>
          </a:bottom>
          <a:insideH>
            <a:ln w="12700" cap="flat">
              <a:solidFill>
                <a:srgbClr val="86B5C3">
                  <a:alpha val="75000"/>
                </a:srgbClr>
              </a:solidFill>
              <a:prstDash val="solid"/>
              <a:miter lim="400000"/>
            </a:ln>
          </a:insideH>
          <a:insideV>
            <a:ln w="12700" cap="flat">
              <a:noFill/>
              <a:miter lim="400000"/>
            </a:ln>
          </a:insideV>
        </a:tcBdr>
      </a:tcStyle>
    </a:firstCol>
    <a:la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6B5C3">
                  <a:alpha val="75000"/>
                </a:srgbClr>
              </a:solidFill>
              <a:prstDash val="solid"/>
              <a:miter lim="400000"/>
            </a:ln>
          </a:insideH>
          <a:insideV>
            <a:ln w="12700" cap="flat">
              <a:noFill/>
              <a:miter lim="400000"/>
            </a:ln>
          </a:insideV>
        </a:tcBdr>
      </a:tcStyle>
    </a:lastRow>
    <a:fir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6B5C3">
                  <a:alpha val="75000"/>
                </a:srgbClr>
              </a:solidFill>
              <a:prstDash val="solid"/>
              <a:miter lim="400000"/>
            </a:ln>
          </a:insideH>
          <a:insideV>
            <a:ln w="12700" cap="flat">
              <a:noFill/>
              <a:miter lim="400000"/>
            </a:ln>
          </a:insideV>
        </a:tcBdr>
      </a:tcStyle>
    </a:firstRow>
  </a:tblStyle>
  <a:tblStyle styleId="{33BA23B1-9221-436E-865A-0063620EA4FD}" styleName="">
    <a:tblBg/>
    <a:wholeTbl>
      <a:tcTxStyle b="on" i="off">
        <a:font>
          <a:latin typeface="Helvetica Neue Bold Condensed"/>
          <a:ea typeface="Helvetica Neue Bold Condensed"/>
          <a:cs typeface="Helvetica Neue Bold Condensed"/>
        </a:font>
        <a:srgbClr val="FFFFFF"/>
      </a:tcTxStyle>
      <a:tcStyle>
        <a:tcBdr>
          <a:left>
            <a:ln w="12700" cap="flat">
              <a:solidFill>
                <a:srgbClr val="9F9F9F"/>
              </a:solidFill>
              <a:prstDash val="solid"/>
              <a:miter lim="400000"/>
            </a:ln>
          </a:left>
          <a:right>
            <a:ln w="12700" cap="flat">
              <a:solidFill>
                <a:srgbClr val="9F9F9F"/>
              </a:solidFill>
              <a:prstDash val="solid"/>
              <a:miter lim="400000"/>
            </a:ln>
          </a:right>
          <a:top>
            <a:ln w="12700" cap="flat">
              <a:solidFill>
                <a:srgbClr val="9F9F9F"/>
              </a:solidFill>
              <a:prstDash val="solid"/>
              <a:miter lim="400000"/>
            </a:ln>
          </a:top>
          <a:bottom>
            <a:ln w="12700" cap="flat">
              <a:solidFill>
                <a:srgbClr val="9F9F9F"/>
              </a:solidFill>
              <a:prstDash val="solid"/>
              <a:miter lim="400000"/>
            </a:ln>
          </a:bottom>
          <a:insideH>
            <a:ln w="12700" cap="flat">
              <a:solidFill>
                <a:srgbClr val="9F9F9F"/>
              </a:solidFill>
              <a:prstDash val="solid"/>
              <a:miter lim="400000"/>
            </a:ln>
          </a:insideH>
          <a:insideV>
            <a:ln w="12700" cap="flat">
              <a:solidFill>
                <a:srgbClr val="9F9F9F"/>
              </a:solidFill>
              <a:prstDash val="solid"/>
              <a:miter lim="400000"/>
            </a:ln>
          </a:insideV>
        </a:tcBdr>
        <a:fill>
          <a:noFill/>
        </a:fill>
      </a:tcStyle>
    </a:wholeTbl>
    <a:band2H>
      <a:tcTxStyle b="def" i="def"/>
      <a:tcStyle>
        <a:tcBdr/>
        <a:fill>
          <a:solidFill>
            <a:srgbClr val="797979">
              <a:alpha val="38000"/>
            </a:srgbClr>
          </a:solidFill>
        </a:fill>
      </a:tcStyle>
    </a:band2H>
    <a:firstCo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ABABA"/>
          </a:solidFill>
        </a:fill>
      </a:tcStyle>
    </a:firstCol>
    <a:la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525A5D"/>
              </a:solidFill>
              <a:prstDash val="solid"/>
              <a:miter lim="400000"/>
            </a:ln>
          </a:insideH>
          <a:insideV>
            <a:ln w="12700" cap="flat">
              <a:noFill/>
              <a:miter lim="400000"/>
            </a:ln>
          </a:insideV>
        </a:tcBdr>
        <a:fill>
          <a:solidFill>
            <a:srgbClr val="8B8B8B"/>
          </a:solidFill>
        </a:fill>
      </a:tcStyle>
    </a:lastRow>
    <a:fir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525A5D"/>
              </a:solidFill>
              <a:prstDash val="solid"/>
              <a:miter lim="400000"/>
            </a:ln>
          </a:insideH>
          <a:insideV>
            <a:ln w="12700" cap="flat">
              <a:noFill/>
              <a:miter lim="400000"/>
            </a:ln>
          </a:insideV>
        </a:tcBdr>
        <a:fill>
          <a:solidFill>
            <a:srgbClr val="8B8B8B"/>
          </a:solidFill>
        </a:fill>
      </a:tcStyle>
    </a:firstRow>
  </a:tblStyle>
  <a:tblStyle styleId="{2708684C-4D16-4618-839F-0558EEFCDFE6}" styleName="">
    <a:tblBg/>
    <a:wholeTbl>
      <a:tcTxStyle b="on" i="off">
        <a:font>
          <a:latin typeface="Helvetica Neue Bold Condensed"/>
          <a:ea typeface="Helvetica Neue Bold Condensed"/>
          <a:cs typeface="Helvetica Neue Bold Condensed"/>
        </a:font>
        <a:srgbClr val="FFFFFF"/>
      </a:tcTxStyle>
      <a:tcStyle>
        <a:tcBdr>
          <a:left>
            <a:ln w="12700" cap="flat">
              <a:solidFill>
                <a:srgbClr val="FFFFFF">
                  <a:alpha val="45000"/>
                </a:srgbClr>
              </a:solidFill>
              <a:custDash>
                <a:ds d="200000" sp="200000"/>
              </a:custDash>
              <a:miter lim="400000"/>
            </a:ln>
          </a:left>
          <a:right>
            <a:ln w="12700" cap="flat">
              <a:solidFill>
                <a:srgbClr val="FFFFFF">
                  <a:alpha val="45000"/>
                </a:srgbClr>
              </a:solidFill>
              <a:custDash>
                <a:ds d="200000" sp="200000"/>
              </a:custDash>
              <a:miter lim="400000"/>
            </a:ln>
          </a:right>
          <a:top>
            <a:ln w="12700" cap="flat">
              <a:solidFill>
                <a:srgbClr val="FFFFFF">
                  <a:alpha val="45000"/>
                </a:srgbClr>
              </a:solidFill>
              <a:custDash>
                <a:ds d="200000" sp="200000"/>
              </a:custDash>
              <a:miter lim="400000"/>
            </a:ln>
          </a:top>
          <a:bottom>
            <a:ln w="12700" cap="flat">
              <a:solidFill>
                <a:srgbClr val="FFFFFF">
                  <a:alpha val="45000"/>
                </a:srgbClr>
              </a:solidFill>
              <a:custDash>
                <a:ds d="200000" sp="200000"/>
              </a:custDash>
              <a:miter lim="400000"/>
            </a:ln>
          </a:bottom>
          <a:insideH>
            <a:ln w="12700" cap="flat">
              <a:solidFill>
                <a:srgbClr val="FFFFFF">
                  <a:alpha val="45000"/>
                </a:srgbClr>
              </a:solidFill>
              <a:custDash>
                <a:ds d="200000" sp="200000"/>
              </a:custDash>
              <a:miter lim="400000"/>
            </a:ln>
          </a:insideH>
          <a:insideV>
            <a:ln w="12700" cap="flat">
              <a:solidFill>
                <a:srgbClr val="FFFFFF">
                  <a:alpha val="45000"/>
                </a:srgbClr>
              </a:solidFill>
              <a:custDash>
                <a:ds d="200000" sp="200000"/>
              </a:custDash>
              <a:miter lim="400000"/>
            </a:ln>
          </a:insideV>
        </a:tcBdr>
        <a:fill>
          <a:noFill/>
        </a:fill>
      </a:tcStyle>
    </a:wholeTbl>
    <a:band2H>
      <a:tcTxStyle b="def" i="def"/>
      <a:tcStyle>
        <a:tcBdr/>
        <a:fill>
          <a:solidFill>
            <a:srgbClr val="797979">
              <a:alpha val="25000"/>
            </a:srgbClr>
          </a:solidFill>
        </a:fill>
      </a:tcStyle>
    </a:band2H>
    <a:firstCol>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25400" cap="flat">
              <a:solidFill>
                <a:srgbClr val="FFFFFF"/>
              </a:solidFill>
              <a:prstDash val="solid"/>
              <a:miter lim="400000"/>
            </a:ln>
          </a:right>
          <a:top>
            <a:ln w="12700" cap="flat">
              <a:solidFill>
                <a:srgbClr val="FFFFFF">
                  <a:alpha val="45000"/>
                </a:srgbClr>
              </a:solidFill>
              <a:custDash>
                <a:ds d="200000" sp="200000"/>
              </a:custDash>
              <a:miter lim="400000"/>
            </a:ln>
          </a:top>
          <a:bottom>
            <a:ln w="12700" cap="flat">
              <a:solidFill>
                <a:srgbClr val="FFFFFF">
                  <a:alpha val="45000"/>
                </a:srgbClr>
              </a:solidFill>
              <a:custDash>
                <a:ds d="200000" sp="200000"/>
              </a:custDash>
              <a:miter lim="400000"/>
            </a:ln>
          </a:bottom>
          <a:insideH>
            <a:ln w="12700" cap="flat">
              <a:solidFill>
                <a:srgbClr val="FFFFFF">
                  <a:alpha val="45000"/>
                </a:srgbClr>
              </a:solidFill>
              <a:custDash>
                <a:ds d="200000" sp="200000"/>
              </a:custDash>
              <a:miter lim="400000"/>
            </a:ln>
          </a:insideH>
          <a:insideV>
            <a:ln w="12700" cap="flat">
              <a:solidFill>
                <a:srgbClr val="FFFFFF">
                  <a:alpha val="45000"/>
                </a:srgbClr>
              </a:solidFill>
              <a:custDash>
                <a:ds d="200000" sp="200000"/>
              </a:custDash>
              <a:miter lim="400000"/>
            </a:ln>
          </a:insideV>
        </a:tcBdr>
        <a:fill>
          <a:noFill/>
        </a:fill>
      </a:tcStyle>
    </a:firstCol>
    <a:lastRow>
      <a:tcTxStyle b="on" i="off">
        <a:font>
          <a:latin typeface="Helvetica Neue Bold Condensed"/>
          <a:ea typeface="Helvetica Neue Bold Condensed"/>
          <a:cs typeface="Helvetica Neue Bold Condensed"/>
        </a:font>
        <a:srgbClr val="FFFFFF"/>
      </a:tcTxStyle>
      <a:tcStyle>
        <a:tcBdr>
          <a:left>
            <a:ln w="12700" cap="flat">
              <a:solidFill>
                <a:srgbClr val="FFFFFF">
                  <a:alpha val="45000"/>
                </a:srgbClr>
              </a:solidFill>
              <a:custDash>
                <a:ds d="200000" sp="200000"/>
              </a:custDash>
              <a:miter lim="400000"/>
            </a:ln>
          </a:left>
          <a:right>
            <a:ln w="12700" cap="flat">
              <a:solidFill>
                <a:srgbClr val="FFFFFF">
                  <a:alpha val="45000"/>
                </a:srgbClr>
              </a:solidFill>
              <a:custDash>
                <a:ds d="200000" sp="200000"/>
              </a:custDash>
              <a:miter lim="400000"/>
            </a:ln>
          </a:right>
          <a:top>
            <a:ln w="25400" cap="flat">
              <a:solidFill>
                <a:srgbClr val="FFFFFF"/>
              </a:solidFill>
              <a:prstDash val="solid"/>
              <a:miter lim="400000"/>
            </a:ln>
          </a:top>
          <a:bottom>
            <a:ln w="12700" cap="flat">
              <a:noFill/>
              <a:miter lim="400000"/>
            </a:ln>
          </a:bottom>
          <a:insideH>
            <a:ln w="12700" cap="flat">
              <a:solidFill>
                <a:srgbClr val="FFFFFF">
                  <a:alpha val="45000"/>
                </a:srgbClr>
              </a:solidFill>
              <a:custDash>
                <a:ds d="200000" sp="200000"/>
              </a:custDash>
              <a:miter lim="400000"/>
            </a:ln>
          </a:insideH>
          <a:insideV>
            <a:ln w="12700" cap="flat">
              <a:solidFill>
                <a:srgbClr val="FFFFFF">
                  <a:alpha val="45000"/>
                </a:srgbClr>
              </a:solidFill>
              <a:custDash>
                <a:ds d="200000" sp="200000"/>
              </a:custDash>
              <a:miter lim="400000"/>
            </a:ln>
          </a:insideV>
        </a:tcBdr>
        <a:fill>
          <a:noFill/>
        </a:fill>
      </a:tcStyle>
    </a:lastRow>
    <a:firstRow>
      <a:tcTxStyle b="on" i="off">
        <a:font>
          <a:latin typeface="Helvetica Neue Bold Condensed"/>
          <a:ea typeface="Helvetica Neue Bold Condensed"/>
          <a:cs typeface="Helvetica Neue Bold Condensed"/>
        </a:font>
        <a:srgbClr val="FFFFFF"/>
      </a:tcTxStyle>
      <a:tcStyle>
        <a:tcBdr>
          <a:left>
            <a:ln w="12700" cap="flat">
              <a:solidFill>
                <a:srgbClr val="FFFFFF">
                  <a:alpha val="45000"/>
                </a:srgbClr>
              </a:solidFill>
              <a:custDash>
                <a:ds d="200000" sp="200000"/>
              </a:custDash>
              <a:miter lim="400000"/>
            </a:ln>
          </a:left>
          <a:right>
            <a:ln w="12700" cap="flat">
              <a:solidFill>
                <a:srgbClr val="FFFFFF">
                  <a:alpha val="45000"/>
                </a:srgbClr>
              </a:solidFill>
              <a:custDash>
                <a:ds d="200000" sp="200000"/>
              </a:custDash>
              <a:miter lim="400000"/>
            </a:ln>
          </a:right>
          <a:top>
            <a:ln w="12700" cap="flat">
              <a:noFill/>
              <a:miter lim="400000"/>
            </a:ln>
          </a:top>
          <a:bottom>
            <a:ln w="25400" cap="flat">
              <a:solidFill>
                <a:srgbClr val="FFFFFF"/>
              </a:solidFill>
              <a:prstDash val="solid"/>
              <a:miter lim="400000"/>
            </a:ln>
          </a:bottom>
          <a:insideH>
            <a:ln w="12700" cap="flat">
              <a:solidFill>
                <a:srgbClr val="FFFFFF">
                  <a:alpha val="45000"/>
                </a:srgbClr>
              </a:solidFill>
              <a:custDash>
                <a:ds d="200000" sp="200000"/>
              </a:custDash>
              <a:miter lim="400000"/>
            </a:ln>
          </a:insideH>
          <a:insideV>
            <a:ln w="12700" cap="flat">
              <a:solidFill>
                <a:srgbClr val="FFFFFF">
                  <a:alpha val="45000"/>
                </a:srgbClr>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p:nvPr>
            <p:ph type="sldImg"/>
          </p:nvPr>
        </p:nvSpPr>
        <p:spPr>
          <a:xfrm>
            <a:off x="1143000" y="685800"/>
            <a:ext cx="4572000" cy="3429000"/>
          </a:xfrm>
          <a:prstGeom prst="rect">
            <a:avLst/>
          </a:prstGeom>
        </p:spPr>
        <p:txBody>
          <a:bodyPr/>
          <a:lstStyle/>
          <a:p>
            <a:pPr lvl="0"/>
          </a:p>
        </p:txBody>
      </p:sp>
      <p:sp>
        <p:nvSpPr>
          <p:cNvPr id="38" name="Shape 3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4.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re et sous-titr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 name="Shape 7"/>
          <p:cNvSpPr/>
          <p:nvPr>
            <p:ph type="title"/>
          </p:nvPr>
        </p:nvSpPr>
        <p:spPr>
          <a:xfrm>
            <a:off x="1270000" y="1943100"/>
            <a:ext cx="10464800" cy="2997200"/>
          </a:xfrm>
          <a:prstGeom prst="rect">
            <a:avLst/>
          </a:prstGeom>
        </p:spPr>
        <p:txBody>
          <a:bodyPr anchor="b"/>
          <a:lstStyle>
            <a:lvl1pPr>
              <a:defRPr spc="-128" sz="6400"/>
            </a:lvl1pPr>
          </a:lstStyle>
          <a:p>
            <a:pPr lvl="0">
              <a:defRPr b="0" spc="0" sz="1800">
                <a:solidFill>
                  <a:srgbClr val="000000"/>
                </a:solidFill>
              </a:defRPr>
            </a:pPr>
            <a:r>
              <a:rPr b="1" spc="-128" sz="6400">
                <a:solidFill>
                  <a:srgbClr val="EEEEEE"/>
                </a:solidFill>
              </a:rPr>
              <a:t>Texte du titre</a:t>
            </a:r>
          </a:p>
        </p:txBody>
      </p:sp>
      <p:sp>
        <p:nvSpPr>
          <p:cNvPr id="8" name="Shape 8"/>
          <p:cNvSpPr/>
          <p:nvPr>
            <p:ph type="body" idx="1"/>
          </p:nvPr>
        </p:nvSpPr>
        <p:spPr>
          <a:xfrm>
            <a:off x="1270000" y="5029200"/>
            <a:ext cx="10464800" cy="2184400"/>
          </a:xfrm>
          <a:prstGeom prst="rect">
            <a:avLst/>
          </a:prstGeom>
        </p:spPr>
        <p:txBody>
          <a:bodyPr anchor="t"/>
          <a:lstStyle>
            <a:lvl1pPr marL="0" indent="0" algn="ctr">
              <a:spcBef>
                <a:spcPts val="0"/>
              </a:spcBef>
              <a:buSzTx/>
              <a:buFontTx/>
              <a:buNone/>
              <a:defRPr sz="2400"/>
            </a:lvl1pPr>
            <a:lvl2pPr marL="0" indent="228600" algn="ctr">
              <a:spcBef>
                <a:spcPts val="0"/>
              </a:spcBef>
              <a:buSzTx/>
              <a:buFontTx/>
              <a:buNone/>
              <a:defRPr sz="2400"/>
            </a:lvl2pPr>
            <a:lvl3pPr marL="0" indent="457200" algn="ctr">
              <a:spcBef>
                <a:spcPts val="0"/>
              </a:spcBef>
              <a:buSzTx/>
              <a:buFontTx/>
              <a:buNone/>
              <a:defRPr sz="2400"/>
            </a:lvl3pPr>
            <a:lvl4pPr marL="0" indent="685800" algn="ctr">
              <a:spcBef>
                <a:spcPts val="0"/>
              </a:spcBef>
              <a:buSzTx/>
              <a:buFontTx/>
              <a:buNone/>
              <a:defRPr sz="2400"/>
            </a:lvl4pPr>
            <a:lvl5pPr marL="0" indent="914400" algn="ctr">
              <a:spcBef>
                <a:spcPts val="0"/>
              </a:spcBef>
              <a:buSzTx/>
              <a:buFontTx/>
              <a:buNone/>
              <a:defRPr sz="2400"/>
            </a:lvl5pPr>
          </a:lstStyle>
          <a:p>
            <a:pPr lvl="0">
              <a:defRPr sz="1800">
                <a:solidFill>
                  <a:srgbClr val="000000"/>
                </a:solidFill>
              </a:defRPr>
            </a:pPr>
            <a:r>
              <a:rPr sz="2400">
                <a:solidFill>
                  <a:srgbClr val="EEEEEE"/>
                </a:solidFill>
              </a:rPr>
              <a:t>Texte niveau 1</a:t>
            </a:r>
            <a:endParaRPr sz="2400">
              <a:solidFill>
                <a:srgbClr val="EEEEEE"/>
              </a:solidFill>
            </a:endParaRPr>
          </a:p>
          <a:p>
            <a:pPr lvl="1">
              <a:defRPr sz="1800">
                <a:solidFill>
                  <a:srgbClr val="000000"/>
                </a:solidFill>
              </a:defRPr>
            </a:pPr>
            <a:r>
              <a:rPr sz="2400">
                <a:solidFill>
                  <a:srgbClr val="EEEEEE"/>
                </a:solidFill>
              </a:rPr>
              <a:t>Texte niveau 2</a:t>
            </a:r>
            <a:endParaRPr sz="2400">
              <a:solidFill>
                <a:srgbClr val="EEEEEE"/>
              </a:solidFill>
            </a:endParaRPr>
          </a:p>
          <a:p>
            <a:pPr lvl="2">
              <a:defRPr sz="1800">
                <a:solidFill>
                  <a:srgbClr val="000000"/>
                </a:solidFill>
              </a:defRPr>
            </a:pPr>
            <a:r>
              <a:rPr sz="2400">
                <a:solidFill>
                  <a:srgbClr val="EEEEEE"/>
                </a:solidFill>
              </a:rPr>
              <a:t>Texte niveau 3</a:t>
            </a:r>
            <a:endParaRPr sz="2400">
              <a:solidFill>
                <a:srgbClr val="EEEEEE"/>
              </a:solidFill>
            </a:endParaRPr>
          </a:p>
          <a:p>
            <a:pPr lvl="3">
              <a:defRPr sz="1800">
                <a:solidFill>
                  <a:srgbClr val="000000"/>
                </a:solidFill>
              </a:defRPr>
            </a:pPr>
            <a:r>
              <a:rPr sz="2400">
                <a:solidFill>
                  <a:srgbClr val="EEEEEE"/>
                </a:solidFill>
              </a:rPr>
              <a:t>Texte niveau 4</a:t>
            </a:r>
            <a:endParaRPr sz="2400">
              <a:solidFill>
                <a:srgbClr val="EEEEEE"/>
              </a:solidFill>
            </a:endParaRPr>
          </a:p>
          <a:p>
            <a:pPr lvl="4">
              <a:defRPr sz="1800">
                <a:solidFill>
                  <a:srgbClr val="000000"/>
                </a:solidFill>
              </a:defRPr>
            </a:pPr>
            <a:r>
              <a:rPr sz="2400">
                <a:solidFill>
                  <a:srgbClr val="EEEEEE"/>
                </a:solidFill>
              </a:rPr>
              <a:t>Texte niveau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Citation">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Vierg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Vierge - Autre">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Vierge - Autre 2">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0" name=""/>
          <p:cNvPicPr/>
          <p:nvPr/>
        </p:nvPicPr>
        <p:blipFill>
          <a:blip r:embed="rId3">
            <a:extLst/>
          </a:blip>
          <a:stretch>
            <a:fillRect/>
          </a:stretch>
        </p:blipFill>
        <p:spPr>
          <a:xfrm>
            <a:off x="4734473" y="8193634"/>
            <a:ext cx="3457771" cy="71843"/>
          </a:xfrm>
          <a:prstGeom prst="rect">
            <a:avLst/>
          </a:prstGeom>
        </p:spPr>
      </p:pic>
      <p:sp>
        <p:nvSpPr>
          <p:cNvPr id="12" name="Shape 12"/>
          <p:cNvSpPr/>
          <p:nvPr>
            <p:ph type="title"/>
          </p:nvPr>
        </p:nvSpPr>
        <p:spPr>
          <a:xfrm>
            <a:off x="635000" y="6845300"/>
            <a:ext cx="11734800" cy="1219200"/>
          </a:xfrm>
          <a:prstGeom prst="rect">
            <a:avLst/>
          </a:prstGeom>
        </p:spPr>
        <p:txBody>
          <a:bodyPr anchor="b"/>
          <a:lstStyle>
            <a:lvl1pPr>
              <a:defRPr spc="-128" sz="6400"/>
            </a:lvl1pPr>
          </a:lstStyle>
          <a:p>
            <a:pPr lvl="0">
              <a:defRPr b="0" spc="0" sz="1800">
                <a:solidFill>
                  <a:srgbClr val="000000"/>
                </a:solidFill>
              </a:defRPr>
            </a:pPr>
            <a:r>
              <a:rPr b="1" spc="-128" sz="6400">
                <a:solidFill>
                  <a:srgbClr val="EEEEEE"/>
                </a:solidFill>
              </a:rPr>
              <a:t>Texte du titre</a:t>
            </a:r>
          </a:p>
        </p:txBody>
      </p:sp>
      <p:sp>
        <p:nvSpPr>
          <p:cNvPr id="13" name="Shape 13"/>
          <p:cNvSpPr/>
          <p:nvPr>
            <p:ph type="body" idx="1"/>
          </p:nvPr>
        </p:nvSpPr>
        <p:spPr>
          <a:xfrm>
            <a:off x="635000" y="8318500"/>
            <a:ext cx="11734800" cy="876300"/>
          </a:xfrm>
          <a:prstGeom prst="rect">
            <a:avLst/>
          </a:prstGeom>
        </p:spPr>
        <p:txBody>
          <a:bodyPr anchor="t"/>
          <a:lstStyle>
            <a:lvl1pPr marL="0" indent="0" algn="ctr">
              <a:spcBef>
                <a:spcPts val="0"/>
              </a:spcBef>
              <a:buSzTx/>
              <a:buFontTx/>
              <a:buNone/>
              <a:defRPr sz="2400"/>
            </a:lvl1pPr>
            <a:lvl2pPr marL="0" indent="228600" algn="ctr">
              <a:spcBef>
                <a:spcPts val="0"/>
              </a:spcBef>
              <a:buSzTx/>
              <a:buFontTx/>
              <a:buNone/>
              <a:defRPr sz="2400"/>
            </a:lvl2pPr>
            <a:lvl3pPr marL="0" indent="457200" algn="ctr">
              <a:spcBef>
                <a:spcPts val="0"/>
              </a:spcBef>
              <a:buSzTx/>
              <a:buFontTx/>
              <a:buNone/>
              <a:defRPr sz="2400"/>
            </a:lvl3pPr>
            <a:lvl4pPr marL="0" indent="685800" algn="ctr">
              <a:spcBef>
                <a:spcPts val="0"/>
              </a:spcBef>
              <a:buSzTx/>
              <a:buFontTx/>
              <a:buNone/>
              <a:defRPr sz="2400"/>
            </a:lvl4pPr>
            <a:lvl5pPr marL="0" indent="914400" algn="ctr">
              <a:spcBef>
                <a:spcPts val="0"/>
              </a:spcBef>
              <a:buSzTx/>
              <a:buFontTx/>
              <a:buNone/>
              <a:defRPr sz="2400"/>
            </a:lvl5pPr>
          </a:lstStyle>
          <a:p>
            <a:pPr lvl="0">
              <a:defRPr sz="1800">
                <a:solidFill>
                  <a:srgbClr val="000000"/>
                </a:solidFill>
              </a:defRPr>
            </a:pPr>
            <a:r>
              <a:rPr sz="2400">
                <a:solidFill>
                  <a:srgbClr val="EEEEEE"/>
                </a:solidFill>
              </a:rPr>
              <a:t>Texte niveau 1</a:t>
            </a:r>
            <a:endParaRPr sz="2400">
              <a:solidFill>
                <a:srgbClr val="EEEEEE"/>
              </a:solidFill>
            </a:endParaRPr>
          </a:p>
          <a:p>
            <a:pPr lvl="1">
              <a:defRPr sz="1800">
                <a:solidFill>
                  <a:srgbClr val="000000"/>
                </a:solidFill>
              </a:defRPr>
            </a:pPr>
            <a:r>
              <a:rPr sz="2400">
                <a:solidFill>
                  <a:srgbClr val="EEEEEE"/>
                </a:solidFill>
              </a:rPr>
              <a:t>Texte niveau 2</a:t>
            </a:r>
            <a:endParaRPr sz="2400">
              <a:solidFill>
                <a:srgbClr val="EEEEEE"/>
              </a:solidFill>
            </a:endParaRPr>
          </a:p>
          <a:p>
            <a:pPr lvl="2">
              <a:defRPr sz="1800">
                <a:solidFill>
                  <a:srgbClr val="000000"/>
                </a:solidFill>
              </a:defRPr>
            </a:pPr>
            <a:r>
              <a:rPr sz="2400">
                <a:solidFill>
                  <a:srgbClr val="EEEEEE"/>
                </a:solidFill>
              </a:rPr>
              <a:t>Texte niveau 3</a:t>
            </a:r>
            <a:endParaRPr sz="2400">
              <a:solidFill>
                <a:srgbClr val="EEEEEE"/>
              </a:solidFill>
            </a:endParaRPr>
          </a:p>
          <a:p>
            <a:pPr lvl="3">
              <a:defRPr sz="1800">
                <a:solidFill>
                  <a:srgbClr val="000000"/>
                </a:solidFill>
              </a:defRPr>
            </a:pPr>
            <a:r>
              <a:rPr sz="2400">
                <a:solidFill>
                  <a:srgbClr val="EEEEEE"/>
                </a:solidFill>
              </a:rPr>
              <a:t>Texte niveau 4</a:t>
            </a:r>
            <a:endParaRPr sz="2400">
              <a:solidFill>
                <a:srgbClr val="EEEEEE"/>
              </a:solidFill>
            </a:endParaRPr>
          </a:p>
          <a:p>
            <a:pPr lvl="4">
              <a:defRPr sz="1800">
                <a:solidFill>
                  <a:srgbClr val="000000"/>
                </a:solidFill>
              </a:defRPr>
            </a:pPr>
            <a:r>
              <a:rPr sz="2400">
                <a:solidFill>
                  <a:srgbClr val="EEEEEE"/>
                </a:solidFill>
              </a:rPr>
              <a:t>Texte niveau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re - Centré">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 name="Shape 15"/>
          <p:cNvSpPr/>
          <p:nvPr>
            <p:ph type="title"/>
          </p:nvPr>
        </p:nvSpPr>
        <p:spPr>
          <a:xfrm>
            <a:off x="1270000" y="3505200"/>
            <a:ext cx="10464800" cy="2730500"/>
          </a:xfrm>
          <a:prstGeom prst="rect">
            <a:avLst/>
          </a:prstGeom>
        </p:spPr>
        <p:txBody>
          <a:bodyPr/>
          <a:lstStyle>
            <a:lvl1pPr>
              <a:defRPr spc="-128" sz="6400"/>
            </a:lvl1pPr>
          </a:lstStyle>
          <a:p>
            <a:pPr lvl="0">
              <a:defRPr b="0" spc="0" sz="1800">
                <a:solidFill>
                  <a:srgbClr val="000000"/>
                </a:solidFill>
              </a:defRPr>
            </a:pPr>
            <a:r>
              <a:rPr b="1" spc="-128" sz="6400">
                <a:solidFill>
                  <a:srgbClr val="EEEEEE"/>
                </a:solidFill>
              </a:rPr>
              <a:t>Texte du titre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7" name=""/>
          <p:cNvPicPr/>
          <p:nvPr/>
        </p:nvPicPr>
        <p:blipFill>
          <a:blip r:embed="rId3">
            <a:extLst/>
          </a:blip>
          <a:stretch>
            <a:fillRect/>
          </a:stretch>
        </p:blipFill>
        <p:spPr>
          <a:xfrm>
            <a:off x="1286047" y="5082129"/>
            <a:ext cx="4512624" cy="71843"/>
          </a:xfrm>
          <a:prstGeom prst="rect">
            <a:avLst/>
          </a:prstGeom>
        </p:spPr>
      </p:pic>
      <p:sp>
        <p:nvSpPr>
          <p:cNvPr id="19" name="Shape 19"/>
          <p:cNvSpPr/>
          <p:nvPr>
            <p:ph type="title"/>
          </p:nvPr>
        </p:nvSpPr>
        <p:spPr>
          <a:xfrm>
            <a:off x="762000" y="774700"/>
            <a:ext cx="5588000" cy="4102100"/>
          </a:xfrm>
          <a:prstGeom prst="rect">
            <a:avLst/>
          </a:prstGeom>
        </p:spPr>
        <p:txBody>
          <a:bodyPr anchor="b"/>
          <a:lstStyle/>
          <a:p>
            <a:pPr lvl="0">
              <a:defRPr b="0" spc="0" sz="1800">
                <a:solidFill>
                  <a:srgbClr val="000000"/>
                </a:solidFill>
              </a:defRPr>
            </a:pPr>
            <a:r>
              <a:rPr b="1" spc="-144" sz="4800">
                <a:solidFill>
                  <a:srgbClr val="EEEEEE"/>
                </a:solidFill>
              </a:rPr>
              <a:t>Texte du titre</a:t>
            </a:r>
          </a:p>
        </p:txBody>
      </p:sp>
      <p:sp>
        <p:nvSpPr>
          <p:cNvPr id="20" name="Shape 20"/>
          <p:cNvSpPr/>
          <p:nvPr>
            <p:ph type="body" idx="1"/>
          </p:nvPr>
        </p:nvSpPr>
        <p:spPr>
          <a:xfrm>
            <a:off x="762000" y="5372100"/>
            <a:ext cx="5588000" cy="3619500"/>
          </a:xfrm>
          <a:prstGeom prst="rect">
            <a:avLst/>
          </a:prstGeom>
        </p:spPr>
        <p:txBody>
          <a:bodyPr anchor="t"/>
          <a:lstStyle>
            <a:lvl1pPr marL="0" indent="0" algn="ctr">
              <a:spcBef>
                <a:spcPts val="0"/>
              </a:spcBef>
              <a:buSzTx/>
              <a:buFontTx/>
              <a:buNone/>
              <a:defRPr sz="2400"/>
            </a:lvl1pPr>
            <a:lvl2pPr marL="0" indent="228600" algn="ctr">
              <a:spcBef>
                <a:spcPts val="0"/>
              </a:spcBef>
              <a:buSzTx/>
              <a:buFontTx/>
              <a:buNone/>
              <a:defRPr sz="2400"/>
            </a:lvl2pPr>
            <a:lvl3pPr marL="0" indent="457200" algn="ctr">
              <a:spcBef>
                <a:spcPts val="0"/>
              </a:spcBef>
              <a:buSzTx/>
              <a:buFontTx/>
              <a:buNone/>
              <a:defRPr sz="2400"/>
            </a:lvl3pPr>
            <a:lvl4pPr marL="0" indent="685800" algn="ctr">
              <a:spcBef>
                <a:spcPts val="0"/>
              </a:spcBef>
              <a:buSzTx/>
              <a:buFontTx/>
              <a:buNone/>
              <a:defRPr sz="2400"/>
            </a:lvl4pPr>
            <a:lvl5pPr marL="0" indent="914400" algn="ctr">
              <a:spcBef>
                <a:spcPts val="0"/>
              </a:spcBef>
              <a:buSzTx/>
              <a:buFontTx/>
              <a:buNone/>
              <a:defRPr sz="2400"/>
            </a:lvl5pPr>
          </a:lstStyle>
          <a:p>
            <a:pPr lvl="0">
              <a:defRPr sz="1800">
                <a:solidFill>
                  <a:srgbClr val="000000"/>
                </a:solidFill>
              </a:defRPr>
            </a:pPr>
            <a:r>
              <a:rPr sz="2400">
                <a:solidFill>
                  <a:srgbClr val="EEEEEE"/>
                </a:solidFill>
              </a:rPr>
              <a:t>Texte niveau 1</a:t>
            </a:r>
            <a:endParaRPr sz="2400">
              <a:solidFill>
                <a:srgbClr val="EEEEEE"/>
              </a:solidFill>
            </a:endParaRPr>
          </a:p>
          <a:p>
            <a:pPr lvl="1">
              <a:defRPr sz="1800">
                <a:solidFill>
                  <a:srgbClr val="000000"/>
                </a:solidFill>
              </a:defRPr>
            </a:pPr>
            <a:r>
              <a:rPr sz="2400">
                <a:solidFill>
                  <a:srgbClr val="EEEEEE"/>
                </a:solidFill>
              </a:rPr>
              <a:t>Texte niveau 2</a:t>
            </a:r>
            <a:endParaRPr sz="2400">
              <a:solidFill>
                <a:srgbClr val="EEEEEE"/>
              </a:solidFill>
            </a:endParaRPr>
          </a:p>
          <a:p>
            <a:pPr lvl="2">
              <a:defRPr sz="1800">
                <a:solidFill>
                  <a:srgbClr val="000000"/>
                </a:solidFill>
              </a:defRPr>
            </a:pPr>
            <a:r>
              <a:rPr sz="2400">
                <a:solidFill>
                  <a:srgbClr val="EEEEEE"/>
                </a:solidFill>
              </a:rPr>
              <a:t>Texte niveau 3</a:t>
            </a:r>
            <a:endParaRPr sz="2400">
              <a:solidFill>
                <a:srgbClr val="EEEEEE"/>
              </a:solidFill>
            </a:endParaRPr>
          </a:p>
          <a:p>
            <a:pPr lvl="3">
              <a:defRPr sz="1800">
                <a:solidFill>
                  <a:srgbClr val="000000"/>
                </a:solidFill>
              </a:defRPr>
            </a:pPr>
            <a:r>
              <a:rPr sz="2400">
                <a:solidFill>
                  <a:srgbClr val="EEEEEE"/>
                </a:solidFill>
              </a:rPr>
              <a:t>Texte niveau 4</a:t>
            </a:r>
            <a:endParaRPr sz="2400">
              <a:solidFill>
                <a:srgbClr val="EEEEEE"/>
              </a:solidFill>
            </a:endParaRPr>
          </a:p>
          <a:p>
            <a:pPr lvl="4">
              <a:defRPr sz="1800">
                <a:solidFill>
                  <a:srgbClr val="000000"/>
                </a:solidFill>
              </a:defRPr>
            </a:pPr>
            <a:r>
              <a:rPr sz="2400">
                <a:solidFill>
                  <a:srgbClr val="EEEEEE"/>
                </a:solidFill>
              </a:rPr>
              <a:t>Texte niveau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re - Haut">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b="0" spc="0" sz="1800">
                <a:solidFill>
                  <a:srgbClr val="000000"/>
                </a:solidFill>
              </a:defRPr>
            </a:pPr>
            <a:r>
              <a:rPr b="1" spc="-144" sz="4800">
                <a:solidFill>
                  <a:srgbClr val="EEEEEE"/>
                </a:solidFill>
              </a:rPr>
              <a:t>Texte du titre</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re et puces">
    <p:spTree>
      <p:nvGrpSpPr>
        <p:cNvPr id="1" name=""/>
        <p:cNvGrpSpPr/>
        <p:nvPr/>
      </p:nvGrpSpPr>
      <p:grpSpPr>
        <a:xfrm>
          <a:off x="0" y="0"/>
          <a:ext cx="0" cy="0"/>
          <a:chOff x="0" y="0"/>
          <a:chExt cx="0" cy="0"/>
        </a:xfrm>
      </p:grpSpPr>
      <p:sp>
        <p:nvSpPr>
          <p:cNvPr id="24" name="Shape 24"/>
          <p:cNvSpPr/>
          <p:nvPr>
            <p:ph type="title"/>
          </p:nvPr>
        </p:nvSpPr>
        <p:spPr>
          <a:prstGeom prst="rect">
            <a:avLst/>
          </a:prstGeom>
        </p:spPr>
        <p:txBody>
          <a:bodyPr/>
          <a:lstStyle/>
          <a:p>
            <a:pPr lvl="0">
              <a:defRPr b="0" spc="0" sz="1800">
                <a:solidFill>
                  <a:srgbClr val="000000"/>
                </a:solidFill>
              </a:defRPr>
            </a:pPr>
            <a:r>
              <a:rPr b="1" spc="-144" sz="4800">
                <a:solidFill>
                  <a:srgbClr val="EEEEEE"/>
                </a:solidFill>
              </a:rPr>
              <a:t>Texte du titre</a:t>
            </a:r>
          </a:p>
        </p:txBody>
      </p:sp>
      <p:sp>
        <p:nvSpPr>
          <p:cNvPr id="25" name="Shape 25"/>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3400">
                <a:solidFill>
                  <a:srgbClr val="EEEEEE"/>
                </a:solidFill>
              </a:rPr>
              <a:t>Texte niveau 1</a:t>
            </a:r>
            <a:endParaRPr sz="3400">
              <a:solidFill>
                <a:srgbClr val="EEEEEE"/>
              </a:solidFill>
            </a:endParaRPr>
          </a:p>
          <a:p>
            <a:pPr lvl="1">
              <a:defRPr sz="1800">
                <a:solidFill>
                  <a:srgbClr val="000000"/>
                </a:solidFill>
              </a:defRPr>
            </a:pPr>
            <a:r>
              <a:rPr sz="3400">
                <a:solidFill>
                  <a:srgbClr val="EEEEEE"/>
                </a:solidFill>
              </a:rPr>
              <a:t>Texte niveau 2</a:t>
            </a:r>
            <a:endParaRPr sz="3400">
              <a:solidFill>
                <a:srgbClr val="EEEEEE"/>
              </a:solidFill>
            </a:endParaRPr>
          </a:p>
          <a:p>
            <a:pPr lvl="2">
              <a:defRPr sz="1800">
                <a:solidFill>
                  <a:srgbClr val="000000"/>
                </a:solidFill>
              </a:defRPr>
            </a:pPr>
            <a:r>
              <a:rPr sz="3400">
                <a:solidFill>
                  <a:srgbClr val="EEEEEE"/>
                </a:solidFill>
              </a:rPr>
              <a:t>Texte niveau 3</a:t>
            </a:r>
            <a:endParaRPr sz="3400">
              <a:solidFill>
                <a:srgbClr val="EEEEEE"/>
              </a:solidFill>
            </a:endParaRPr>
          </a:p>
          <a:p>
            <a:pPr lvl="3">
              <a:defRPr sz="1800">
                <a:solidFill>
                  <a:srgbClr val="000000"/>
                </a:solidFill>
              </a:defRPr>
            </a:pPr>
            <a:r>
              <a:rPr sz="3400">
                <a:solidFill>
                  <a:srgbClr val="EEEEEE"/>
                </a:solidFill>
              </a:rPr>
              <a:t>Texte niveau 4</a:t>
            </a:r>
            <a:endParaRPr sz="3400">
              <a:solidFill>
                <a:srgbClr val="EEEEEE"/>
              </a:solidFill>
            </a:endParaRPr>
          </a:p>
          <a:p>
            <a:pPr lvl="4">
              <a:defRPr sz="1800">
                <a:solidFill>
                  <a:srgbClr val="000000"/>
                </a:solidFill>
              </a:defRPr>
            </a:pPr>
            <a:r>
              <a:rPr sz="3400">
                <a:solidFill>
                  <a:srgbClr val="EEEEEE"/>
                </a:solidFill>
              </a:rPr>
              <a:t>Texte niveau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re, puces et photo">
    <p:spTree>
      <p:nvGrpSpPr>
        <p:cNvPr id="1" name=""/>
        <p:cNvGrpSpPr/>
        <p:nvPr/>
      </p:nvGrpSpPr>
      <p:grpSpPr>
        <a:xfrm>
          <a:off x="0" y="0"/>
          <a:ext cx="0" cy="0"/>
          <a:chOff x="0" y="0"/>
          <a:chExt cx="0" cy="0"/>
        </a:xfrm>
      </p:grpSpPr>
      <p:sp>
        <p:nvSpPr>
          <p:cNvPr id="27" name="Shape 27"/>
          <p:cNvSpPr/>
          <p:nvPr>
            <p:ph type="title"/>
          </p:nvPr>
        </p:nvSpPr>
        <p:spPr>
          <a:prstGeom prst="rect">
            <a:avLst/>
          </a:prstGeom>
        </p:spPr>
        <p:txBody>
          <a:bodyPr/>
          <a:lstStyle/>
          <a:p>
            <a:pPr lvl="0">
              <a:defRPr b="0" spc="0" sz="1800">
                <a:solidFill>
                  <a:srgbClr val="000000"/>
                </a:solidFill>
              </a:defRPr>
            </a:pPr>
            <a:r>
              <a:rPr b="1" spc="-144" sz="4800">
                <a:solidFill>
                  <a:srgbClr val="EEEEEE"/>
                </a:solidFill>
              </a:rPr>
              <a:t>Texte du titre</a:t>
            </a:r>
          </a:p>
        </p:txBody>
      </p:sp>
      <p:sp>
        <p:nvSpPr>
          <p:cNvPr id="28" name="Shape 28"/>
          <p:cNvSpPr/>
          <p:nvPr>
            <p:ph type="body" idx="1"/>
          </p:nvPr>
        </p:nvSpPr>
        <p:spPr>
          <a:xfrm>
            <a:off x="7200900" y="3340100"/>
            <a:ext cx="4826000" cy="5384800"/>
          </a:xfrm>
          <a:prstGeom prst="rect">
            <a:avLst/>
          </a:prstGeom>
        </p:spPr>
        <p:txBody>
          <a:bodyPr/>
          <a:lstStyle>
            <a:lvl1pPr marL="457200" indent="-457200">
              <a:spcBef>
                <a:spcPts val="3000"/>
              </a:spcBef>
              <a:buBlip>
                <a:blip r:embed="rId2"/>
              </a:buBlip>
              <a:defRPr sz="2600"/>
            </a:lvl1pPr>
            <a:lvl2pPr marL="914400" indent="-457200">
              <a:spcBef>
                <a:spcPts val="3000"/>
              </a:spcBef>
              <a:buBlip>
                <a:blip r:embed="rId2"/>
              </a:buBlip>
              <a:defRPr sz="2600"/>
            </a:lvl2pPr>
            <a:lvl3pPr marL="1371600" indent="-457200">
              <a:spcBef>
                <a:spcPts val="3000"/>
              </a:spcBef>
              <a:buBlip>
                <a:blip r:embed="rId2"/>
              </a:buBlip>
              <a:defRPr sz="2600"/>
            </a:lvl3pPr>
            <a:lvl4pPr marL="1828800" indent="-457200">
              <a:spcBef>
                <a:spcPts val="3000"/>
              </a:spcBef>
              <a:buBlip>
                <a:blip r:embed="rId2"/>
              </a:buBlip>
              <a:defRPr sz="2600"/>
            </a:lvl4pPr>
            <a:lvl5pPr marL="2286000" indent="-457200">
              <a:spcBef>
                <a:spcPts val="3000"/>
              </a:spcBef>
              <a:buBlip>
                <a:blip r:embed="rId2"/>
              </a:buBlip>
              <a:defRPr sz="2600"/>
            </a:lvl5pPr>
          </a:lstStyle>
          <a:p>
            <a:pPr lvl="0">
              <a:defRPr sz="1800">
                <a:solidFill>
                  <a:srgbClr val="000000"/>
                </a:solidFill>
              </a:defRPr>
            </a:pPr>
            <a:r>
              <a:rPr sz="2600">
                <a:solidFill>
                  <a:srgbClr val="EEEEEE"/>
                </a:solidFill>
              </a:rPr>
              <a:t>Texte niveau 1</a:t>
            </a:r>
            <a:endParaRPr sz="2600">
              <a:solidFill>
                <a:srgbClr val="EEEEEE"/>
              </a:solidFill>
            </a:endParaRPr>
          </a:p>
          <a:p>
            <a:pPr lvl="1">
              <a:defRPr sz="1800">
                <a:solidFill>
                  <a:srgbClr val="000000"/>
                </a:solidFill>
              </a:defRPr>
            </a:pPr>
            <a:r>
              <a:rPr sz="2600">
                <a:solidFill>
                  <a:srgbClr val="EEEEEE"/>
                </a:solidFill>
              </a:rPr>
              <a:t>Texte niveau 2</a:t>
            </a:r>
            <a:endParaRPr sz="2600">
              <a:solidFill>
                <a:srgbClr val="EEEEEE"/>
              </a:solidFill>
            </a:endParaRPr>
          </a:p>
          <a:p>
            <a:pPr lvl="2">
              <a:defRPr sz="1800">
                <a:solidFill>
                  <a:srgbClr val="000000"/>
                </a:solidFill>
              </a:defRPr>
            </a:pPr>
            <a:r>
              <a:rPr sz="2600">
                <a:solidFill>
                  <a:srgbClr val="EEEEEE"/>
                </a:solidFill>
              </a:rPr>
              <a:t>Texte niveau 3</a:t>
            </a:r>
            <a:endParaRPr sz="2600">
              <a:solidFill>
                <a:srgbClr val="EEEEEE"/>
              </a:solidFill>
            </a:endParaRPr>
          </a:p>
          <a:p>
            <a:pPr lvl="3">
              <a:defRPr sz="1800">
                <a:solidFill>
                  <a:srgbClr val="000000"/>
                </a:solidFill>
              </a:defRPr>
            </a:pPr>
            <a:r>
              <a:rPr sz="2600">
                <a:solidFill>
                  <a:srgbClr val="EEEEEE"/>
                </a:solidFill>
              </a:rPr>
              <a:t>Texte niveau 4</a:t>
            </a:r>
            <a:endParaRPr sz="2600">
              <a:solidFill>
                <a:srgbClr val="EEEEEE"/>
              </a:solidFill>
            </a:endParaRPr>
          </a:p>
          <a:p>
            <a:pPr lvl="4">
              <a:defRPr sz="1800">
                <a:solidFill>
                  <a:srgbClr val="000000"/>
                </a:solidFill>
              </a:defRPr>
            </a:pPr>
            <a:r>
              <a:rPr sz="2600">
                <a:solidFill>
                  <a:srgbClr val="EEEEEE"/>
                </a:solidFill>
              </a:rPr>
              <a:t>Texte niveau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Puces">
    <p:spTree>
      <p:nvGrpSpPr>
        <p:cNvPr id="1" name=""/>
        <p:cNvGrpSpPr/>
        <p:nvPr/>
      </p:nvGrpSpPr>
      <p:grpSpPr>
        <a:xfrm>
          <a:off x="0" y="0"/>
          <a:ext cx="0" cy="0"/>
          <a:chOff x="0" y="0"/>
          <a:chExt cx="0" cy="0"/>
        </a:xfrm>
      </p:grpSpPr>
      <p:sp>
        <p:nvSpPr>
          <p:cNvPr id="30" name="Shape 30"/>
          <p:cNvSpPr/>
          <p:nvPr>
            <p:ph type="body" idx="1"/>
          </p:nvPr>
        </p:nvSpPr>
        <p:spPr>
          <a:xfrm>
            <a:off x="1270000" y="1270000"/>
            <a:ext cx="10464800" cy="72136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3400">
                <a:solidFill>
                  <a:srgbClr val="EEEEEE"/>
                </a:solidFill>
              </a:rPr>
              <a:t>Texte niveau 1</a:t>
            </a:r>
            <a:endParaRPr sz="3400">
              <a:solidFill>
                <a:srgbClr val="EEEEEE"/>
              </a:solidFill>
            </a:endParaRPr>
          </a:p>
          <a:p>
            <a:pPr lvl="1">
              <a:defRPr sz="1800">
                <a:solidFill>
                  <a:srgbClr val="000000"/>
                </a:solidFill>
              </a:defRPr>
            </a:pPr>
            <a:r>
              <a:rPr sz="3400">
                <a:solidFill>
                  <a:srgbClr val="EEEEEE"/>
                </a:solidFill>
              </a:rPr>
              <a:t>Texte niveau 2</a:t>
            </a:r>
            <a:endParaRPr sz="3400">
              <a:solidFill>
                <a:srgbClr val="EEEEEE"/>
              </a:solidFill>
            </a:endParaRPr>
          </a:p>
          <a:p>
            <a:pPr lvl="2">
              <a:defRPr sz="1800">
                <a:solidFill>
                  <a:srgbClr val="000000"/>
                </a:solidFill>
              </a:defRPr>
            </a:pPr>
            <a:r>
              <a:rPr sz="3400">
                <a:solidFill>
                  <a:srgbClr val="EEEEEE"/>
                </a:solidFill>
              </a:rPr>
              <a:t>Texte niveau 3</a:t>
            </a:r>
            <a:endParaRPr sz="3400">
              <a:solidFill>
                <a:srgbClr val="EEEEEE"/>
              </a:solidFill>
            </a:endParaRPr>
          </a:p>
          <a:p>
            <a:pPr lvl="3">
              <a:defRPr sz="1800">
                <a:solidFill>
                  <a:srgbClr val="000000"/>
                </a:solidFill>
              </a:defRPr>
            </a:pPr>
            <a:r>
              <a:rPr sz="3400">
                <a:solidFill>
                  <a:srgbClr val="EEEEEE"/>
                </a:solidFill>
              </a:rPr>
              <a:t>Texte niveau 4</a:t>
            </a:r>
            <a:endParaRPr sz="3400">
              <a:solidFill>
                <a:srgbClr val="EEEEEE"/>
              </a:solidFill>
            </a:endParaRPr>
          </a:p>
          <a:p>
            <a:pPr lvl="4">
              <a:defRPr sz="1800">
                <a:solidFill>
                  <a:srgbClr val="000000"/>
                </a:solidFill>
              </a:defRPr>
            </a:pPr>
            <a:r>
              <a:rPr sz="3400">
                <a:solidFill>
                  <a:srgbClr val="EEEEEE"/>
                </a:solidFill>
              </a:rPr>
              <a:t>Texte niveau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1.ti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
          <p:cNvPicPr/>
          <p:nvPr/>
        </p:nvPicPr>
        <p:blipFill>
          <a:blip r:embed="rId3">
            <a:extLst/>
          </a:blip>
          <a:stretch>
            <a:fillRect/>
          </a:stretch>
        </p:blipFill>
        <p:spPr>
          <a:xfrm>
            <a:off x="1060083" y="2732634"/>
            <a:ext cx="10908152" cy="71905"/>
          </a:xfrm>
          <a:prstGeom prst="rect">
            <a:avLst/>
          </a:prstGeom>
        </p:spPr>
      </p:pic>
      <p:sp>
        <p:nvSpPr>
          <p:cNvPr id="4" name="Shape 4"/>
          <p:cNvSpPr/>
          <p:nvPr>
            <p:ph type="title"/>
          </p:nvPr>
        </p:nvSpPr>
        <p:spPr>
          <a:xfrm>
            <a:off x="1270000" y="698500"/>
            <a:ext cx="10464800" cy="1905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b="0" spc="0" sz="1800">
                <a:solidFill>
                  <a:srgbClr val="000000"/>
                </a:solidFill>
              </a:defRPr>
            </a:pPr>
            <a:r>
              <a:rPr b="1" spc="-144" sz="4800">
                <a:solidFill>
                  <a:srgbClr val="EEEEEE"/>
                </a:solidFill>
              </a:rPr>
              <a:t>Texte du titre</a:t>
            </a:r>
          </a:p>
        </p:txBody>
      </p:sp>
      <p:sp>
        <p:nvSpPr>
          <p:cNvPr id="5" name="Shape 5"/>
          <p:cNvSpPr/>
          <p:nvPr>
            <p:ph type="body" idx="1"/>
          </p:nvPr>
        </p:nvSpPr>
        <p:spPr>
          <a:xfrm>
            <a:off x="1270000" y="3263900"/>
            <a:ext cx="10464800" cy="5715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buBlip>
                <a:blip r:embed="rId4"/>
              </a:buBlip>
            </a:lvl1pPr>
            <a:lvl2pPr>
              <a:buBlip>
                <a:blip r:embed="rId4"/>
              </a:buBlip>
            </a:lvl2pPr>
            <a:lvl3pPr>
              <a:buBlip>
                <a:blip r:embed="rId4"/>
              </a:buBlip>
            </a:lvl3pPr>
            <a:lvl4pPr>
              <a:buBlip>
                <a:blip r:embed="rId4"/>
              </a:buBlip>
            </a:lvl4pPr>
            <a:lvl5pPr>
              <a:buBlip>
                <a:blip r:embed="rId4"/>
              </a:buBlip>
            </a:lvl5pPr>
          </a:lstStyle>
          <a:p>
            <a:pPr lvl="0">
              <a:defRPr sz="1800">
                <a:solidFill>
                  <a:srgbClr val="000000"/>
                </a:solidFill>
              </a:defRPr>
            </a:pPr>
            <a:r>
              <a:rPr sz="3400">
                <a:solidFill>
                  <a:srgbClr val="EEEEEE"/>
                </a:solidFill>
              </a:rPr>
              <a:t>Texte niveau 1</a:t>
            </a:r>
            <a:endParaRPr sz="3400">
              <a:solidFill>
                <a:srgbClr val="EEEEEE"/>
              </a:solidFill>
            </a:endParaRPr>
          </a:p>
          <a:p>
            <a:pPr lvl="1">
              <a:defRPr sz="1800">
                <a:solidFill>
                  <a:srgbClr val="000000"/>
                </a:solidFill>
              </a:defRPr>
            </a:pPr>
            <a:r>
              <a:rPr sz="3400">
                <a:solidFill>
                  <a:srgbClr val="EEEEEE"/>
                </a:solidFill>
              </a:rPr>
              <a:t>Texte niveau 2</a:t>
            </a:r>
            <a:endParaRPr sz="3400">
              <a:solidFill>
                <a:srgbClr val="EEEEEE"/>
              </a:solidFill>
            </a:endParaRPr>
          </a:p>
          <a:p>
            <a:pPr lvl="2">
              <a:defRPr sz="1800">
                <a:solidFill>
                  <a:srgbClr val="000000"/>
                </a:solidFill>
              </a:defRPr>
            </a:pPr>
            <a:r>
              <a:rPr sz="3400">
                <a:solidFill>
                  <a:srgbClr val="EEEEEE"/>
                </a:solidFill>
              </a:rPr>
              <a:t>Texte niveau 3</a:t>
            </a:r>
            <a:endParaRPr sz="3400">
              <a:solidFill>
                <a:srgbClr val="EEEEEE"/>
              </a:solidFill>
            </a:endParaRPr>
          </a:p>
          <a:p>
            <a:pPr lvl="3">
              <a:defRPr sz="1800">
                <a:solidFill>
                  <a:srgbClr val="000000"/>
                </a:solidFill>
              </a:defRPr>
            </a:pPr>
            <a:r>
              <a:rPr sz="3400">
                <a:solidFill>
                  <a:srgbClr val="EEEEEE"/>
                </a:solidFill>
              </a:rPr>
              <a:t>Texte niveau 4</a:t>
            </a:r>
            <a:endParaRPr sz="3400">
              <a:solidFill>
                <a:srgbClr val="EEEEEE"/>
              </a:solidFill>
            </a:endParaRPr>
          </a:p>
          <a:p>
            <a:pPr lvl="4">
              <a:defRPr sz="1800">
                <a:solidFill>
                  <a:srgbClr val="000000"/>
                </a:solidFill>
              </a:defRPr>
            </a:pPr>
            <a:r>
              <a:rPr sz="3400">
                <a:solidFill>
                  <a:srgbClr val="EEEEEE"/>
                </a:solidFill>
              </a:rPr>
              <a:t>Texte niveau 5</a:t>
            </a:r>
          </a:p>
        </p:txBody>
      </p:sp>
    </p:spTree>
  </p:cSld>
  <p:clrMap bg1="dk1" tx1="lt1" bg2="dk2" tx2="lt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Lst>
  <p:transition spd="med" advClick="1"/>
  <p:txStyles>
    <p:titleStyle>
      <a:lvl1pPr algn="ctr" defTabSz="584200">
        <a:defRPr b="1" spc="-144" sz="4800">
          <a:solidFill>
            <a:srgbClr val="EEEEEE"/>
          </a:solidFill>
          <a:latin typeface="+mn-lt"/>
          <a:ea typeface="+mn-ea"/>
          <a:cs typeface="+mn-cs"/>
          <a:sym typeface="Superclarendon"/>
        </a:defRPr>
      </a:lvl1pPr>
      <a:lvl2pPr indent="228600" algn="ctr" defTabSz="584200">
        <a:defRPr b="1" spc="-144" sz="4800">
          <a:solidFill>
            <a:srgbClr val="EEEEEE"/>
          </a:solidFill>
          <a:latin typeface="+mn-lt"/>
          <a:ea typeface="+mn-ea"/>
          <a:cs typeface="+mn-cs"/>
          <a:sym typeface="Superclarendon"/>
        </a:defRPr>
      </a:lvl2pPr>
      <a:lvl3pPr indent="457200" algn="ctr" defTabSz="584200">
        <a:defRPr b="1" spc="-144" sz="4800">
          <a:solidFill>
            <a:srgbClr val="EEEEEE"/>
          </a:solidFill>
          <a:latin typeface="+mn-lt"/>
          <a:ea typeface="+mn-ea"/>
          <a:cs typeface="+mn-cs"/>
          <a:sym typeface="Superclarendon"/>
        </a:defRPr>
      </a:lvl3pPr>
      <a:lvl4pPr indent="685800" algn="ctr" defTabSz="584200">
        <a:defRPr b="1" spc="-144" sz="4800">
          <a:solidFill>
            <a:srgbClr val="EEEEEE"/>
          </a:solidFill>
          <a:latin typeface="+mn-lt"/>
          <a:ea typeface="+mn-ea"/>
          <a:cs typeface="+mn-cs"/>
          <a:sym typeface="Superclarendon"/>
        </a:defRPr>
      </a:lvl4pPr>
      <a:lvl5pPr indent="914400" algn="ctr" defTabSz="584200">
        <a:defRPr b="1" spc="-144" sz="4800">
          <a:solidFill>
            <a:srgbClr val="EEEEEE"/>
          </a:solidFill>
          <a:latin typeface="+mn-lt"/>
          <a:ea typeface="+mn-ea"/>
          <a:cs typeface="+mn-cs"/>
          <a:sym typeface="Superclarendon"/>
        </a:defRPr>
      </a:lvl5pPr>
      <a:lvl6pPr indent="1143000" algn="ctr" defTabSz="584200">
        <a:defRPr b="1" spc="-144" sz="4800">
          <a:solidFill>
            <a:srgbClr val="EEEEEE"/>
          </a:solidFill>
          <a:latin typeface="+mn-lt"/>
          <a:ea typeface="+mn-ea"/>
          <a:cs typeface="+mn-cs"/>
          <a:sym typeface="Superclarendon"/>
        </a:defRPr>
      </a:lvl6pPr>
      <a:lvl7pPr indent="1371600" algn="ctr" defTabSz="584200">
        <a:defRPr b="1" spc="-144" sz="4800">
          <a:solidFill>
            <a:srgbClr val="EEEEEE"/>
          </a:solidFill>
          <a:latin typeface="+mn-lt"/>
          <a:ea typeface="+mn-ea"/>
          <a:cs typeface="+mn-cs"/>
          <a:sym typeface="Superclarendon"/>
        </a:defRPr>
      </a:lvl7pPr>
      <a:lvl8pPr indent="1600200" algn="ctr" defTabSz="584200">
        <a:defRPr b="1" spc="-144" sz="4800">
          <a:solidFill>
            <a:srgbClr val="EEEEEE"/>
          </a:solidFill>
          <a:latin typeface="+mn-lt"/>
          <a:ea typeface="+mn-ea"/>
          <a:cs typeface="+mn-cs"/>
          <a:sym typeface="Superclarendon"/>
        </a:defRPr>
      </a:lvl8pPr>
      <a:lvl9pPr indent="1828800" algn="ctr" defTabSz="584200">
        <a:defRPr b="1" spc="-144" sz="4800">
          <a:solidFill>
            <a:srgbClr val="EEEEEE"/>
          </a:solidFill>
          <a:latin typeface="+mn-lt"/>
          <a:ea typeface="+mn-ea"/>
          <a:cs typeface="+mn-cs"/>
          <a:sym typeface="Superclarendon"/>
        </a:defRPr>
      </a:lvl9pPr>
    </p:titleStyle>
    <p:bodyStyle>
      <a:lvl1pPr marL="6223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1pPr>
      <a:lvl2pPr marL="12446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2pPr>
      <a:lvl3pPr marL="18669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3pPr>
      <a:lvl4pPr marL="24892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4pPr>
      <a:lvl5pPr marL="31115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5pPr>
      <a:lvl6pPr marL="37338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6pPr>
      <a:lvl7pPr marL="43561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7pPr>
      <a:lvl8pPr marL="49784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8pPr>
      <a:lvl9pPr marL="56007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9pPr>
    </p:bodyStyle>
    <p:otherStyle>
      <a:lvl1pPr algn="ctr" defTabSz="584200">
        <a:defRPr b="1">
          <a:solidFill>
            <a:schemeClr val="tx1"/>
          </a:solidFill>
          <a:latin typeface="+mn-lt"/>
          <a:ea typeface="+mn-ea"/>
          <a:cs typeface="+mn-cs"/>
          <a:sym typeface="Superclarendon"/>
        </a:defRPr>
      </a:lvl1pPr>
      <a:lvl2pPr indent="228600" algn="ctr" defTabSz="584200">
        <a:defRPr b="1">
          <a:solidFill>
            <a:schemeClr val="tx1"/>
          </a:solidFill>
          <a:latin typeface="+mn-lt"/>
          <a:ea typeface="+mn-ea"/>
          <a:cs typeface="+mn-cs"/>
          <a:sym typeface="Superclarendon"/>
        </a:defRPr>
      </a:lvl2pPr>
      <a:lvl3pPr indent="457200" algn="ctr" defTabSz="584200">
        <a:defRPr b="1">
          <a:solidFill>
            <a:schemeClr val="tx1"/>
          </a:solidFill>
          <a:latin typeface="+mn-lt"/>
          <a:ea typeface="+mn-ea"/>
          <a:cs typeface="+mn-cs"/>
          <a:sym typeface="Superclarendon"/>
        </a:defRPr>
      </a:lvl3pPr>
      <a:lvl4pPr indent="685800" algn="ctr" defTabSz="584200">
        <a:defRPr b="1">
          <a:solidFill>
            <a:schemeClr val="tx1"/>
          </a:solidFill>
          <a:latin typeface="+mn-lt"/>
          <a:ea typeface="+mn-ea"/>
          <a:cs typeface="+mn-cs"/>
          <a:sym typeface="Superclarendon"/>
        </a:defRPr>
      </a:lvl4pPr>
      <a:lvl5pPr indent="914400" algn="ctr" defTabSz="584200">
        <a:defRPr b="1">
          <a:solidFill>
            <a:schemeClr val="tx1"/>
          </a:solidFill>
          <a:latin typeface="+mn-lt"/>
          <a:ea typeface="+mn-ea"/>
          <a:cs typeface="+mn-cs"/>
          <a:sym typeface="Superclarendon"/>
        </a:defRPr>
      </a:lvl5pPr>
      <a:lvl6pPr indent="1143000" algn="ctr" defTabSz="584200">
        <a:defRPr b="1">
          <a:solidFill>
            <a:schemeClr val="tx1"/>
          </a:solidFill>
          <a:latin typeface="+mn-lt"/>
          <a:ea typeface="+mn-ea"/>
          <a:cs typeface="+mn-cs"/>
          <a:sym typeface="Superclarendon"/>
        </a:defRPr>
      </a:lvl6pPr>
      <a:lvl7pPr indent="1371600" algn="ctr" defTabSz="584200">
        <a:defRPr b="1">
          <a:solidFill>
            <a:schemeClr val="tx1"/>
          </a:solidFill>
          <a:latin typeface="+mn-lt"/>
          <a:ea typeface="+mn-ea"/>
          <a:cs typeface="+mn-cs"/>
          <a:sym typeface="Superclarendon"/>
        </a:defRPr>
      </a:lvl7pPr>
      <a:lvl8pPr indent="1600200" algn="ctr" defTabSz="584200">
        <a:defRPr b="1">
          <a:solidFill>
            <a:schemeClr val="tx1"/>
          </a:solidFill>
          <a:latin typeface="+mn-lt"/>
          <a:ea typeface="+mn-ea"/>
          <a:cs typeface="+mn-cs"/>
          <a:sym typeface="Superclarendon"/>
        </a:defRPr>
      </a:lvl8pPr>
      <a:lvl9pPr indent="1828800" algn="ctr" defTabSz="584200">
        <a:defRPr b="1">
          <a:solidFill>
            <a:schemeClr val="tx1"/>
          </a:solidFill>
          <a:latin typeface="+mn-lt"/>
          <a:ea typeface="+mn-ea"/>
          <a:cs typeface="+mn-cs"/>
          <a:sym typeface="Superclarendon"/>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2" name="Group 42"/>
          <p:cNvGrpSpPr/>
          <p:nvPr/>
        </p:nvGrpSpPr>
        <p:grpSpPr>
          <a:xfrm>
            <a:off x="355600" y="368300"/>
            <a:ext cx="12280900" cy="6330950"/>
            <a:chOff x="-31750" y="-31750"/>
            <a:chExt cx="12280900" cy="6330950"/>
          </a:xfrm>
        </p:grpSpPr>
        <p:pic>
          <p:nvPicPr>
            <p:cNvPr id="41" name="2072e96c20b7533ca83832b2e12eb47b_large.jpg"/>
            <p:cNvPicPr/>
            <p:nvPr/>
          </p:nvPicPr>
          <p:blipFill>
            <a:blip r:embed="rId2">
              <a:extLst/>
            </a:blip>
            <a:srcRect l="0" t="8961" r="0" b="8961"/>
            <a:stretch>
              <a:fillRect/>
            </a:stretch>
          </p:blipFill>
          <p:spPr>
            <a:xfrm>
              <a:off x="0" y="0"/>
              <a:ext cx="12217400" cy="6267286"/>
            </a:xfrm>
            <a:prstGeom prst="rect">
              <a:avLst/>
            </a:prstGeom>
            <a:ln>
              <a:noFill/>
            </a:ln>
            <a:effectLst/>
          </p:spPr>
        </p:pic>
        <p:pic>
          <p:nvPicPr>
            <p:cNvPr id="40" name=""/>
            <p:cNvPicPr/>
            <p:nvPr/>
          </p:nvPicPr>
          <p:blipFill>
            <a:blip r:embed="rId3">
              <a:extLst/>
            </a:blip>
            <a:stretch>
              <a:fillRect/>
            </a:stretch>
          </p:blipFill>
          <p:spPr>
            <a:xfrm>
              <a:off x="-31750" y="-31750"/>
              <a:ext cx="12280900" cy="6330950"/>
            </a:xfrm>
            <a:prstGeom prst="rect">
              <a:avLst/>
            </a:prstGeom>
            <a:effectLst/>
          </p:spPr>
        </p:pic>
      </p:grpSp>
      <p:sp>
        <p:nvSpPr>
          <p:cNvPr id="43" name="Shape 43"/>
          <p:cNvSpPr/>
          <p:nvPr>
            <p:ph type="title"/>
          </p:nvPr>
        </p:nvSpPr>
        <p:spPr>
          <a:prstGeom prst="rect">
            <a:avLst/>
          </a:prstGeom>
        </p:spPr>
        <p:txBody>
          <a:bodyPr/>
          <a:lstStyle/>
          <a:p>
            <a:pPr lvl="0">
              <a:defRPr b="0" spc="0" sz="1800">
                <a:solidFill>
                  <a:srgbClr val="000000"/>
                </a:solidFill>
              </a:defRPr>
            </a:pPr>
            <a:r>
              <a:rPr b="1" spc="-128" sz="6400">
                <a:solidFill>
                  <a:srgbClr val="EEEEEE"/>
                </a:solidFill>
              </a:rPr>
              <a:t>MACLEAN</a:t>
            </a:r>
          </a:p>
        </p:txBody>
      </p:sp>
      <p:sp>
        <p:nvSpPr>
          <p:cNvPr id="44" name="Shape 44"/>
          <p:cNvSpPr/>
          <p:nvPr>
            <p:ph type="body" idx="1"/>
          </p:nvPr>
        </p:nvSpPr>
        <p:spPr>
          <a:prstGeom prst="rect">
            <a:avLst/>
          </a:prstGeom>
        </p:spPr>
        <p:txBody>
          <a:bodyPr/>
          <a:lstStyle/>
          <a:p>
            <a:pPr lvl="0">
              <a:defRPr sz="1800">
                <a:solidFill>
                  <a:srgbClr val="000000"/>
                </a:solidFill>
              </a:defRPr>
            </a:pPr>
            <a:r>
              <a:rPr sz="2400">
                <a:solidFill>
                  <a:srgbClr val="EEEEEE"/>
                </a:solidFill>
              </a:rPr>
              <a:t>2015 ~ 2016</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lvl="0">
              <a:defRPr b="0" spc="0" sz="1800">
                <a:solidFill>
                  <a:srgbClr val="000000"/>
                </a:solidFill>
              </a:defRPr>
            </a:pPr>
            <a:r>
              <a:rPr b="1" spc="-128" sz="6400">
                <a:solidFill>
                  <a:srgbClr val="EEEEEE"/>
                </a:solidFill>
              </a:rPr>
              <a:t>Contenu - Français</a:t>
            </a:r>
          </a:p>
        </p:txBody>
      </p:sp>
      <p:sp>
        <p:nvSpPr>
          <p:cNvPr id="47" name="Shape 47"/>
          <p:cNvSpPr/>
          <p:nvPr>
            <p:ph type="body" idx="1"/>
          </p:nvPr>
        </p:nvSpPr>
        <p:spPr>
          <a:prstGeom prst="rect">
            <a:avLst/>
          </a:prstGeom>
        </p:spPr>
        <p:txBody>
          <a:bodyPr/>
          <a:lstStyle>
            <a:lvl1pPr defTabSz="543305">
              <a:defRPr sz="2232"/>
            </a:lvl1pPr>
          </a:lstStyle>
          <a:p>
            <a:pPr lvl="0">
              <a:defRPr sz="1800">
                <a:solidFill>
                  <a:srgbClr val="000000"/>
                </a:solidFill>
              </a:defRPr>
            </a:pPr>
            <a:r>
              <a:rPr sz="2232">
                <a:solidFill>
                  <a:srgbClr val="EEEEEE"/>
                </a:solidFill>
              </a:rPr>
              <a:t>Lorem ipsum dolor sit amet, consectetur adipiscing elit. Vestibulum ut sagittis velit. Nullam sit amet pellentesque eros. Sed sed fringilla augue. Aliquam placerat eu quam et mattis. Donec sit amet tristique sem, ac vulputate neque. Nulla iaculis nibh sed augue cursus, ac auctor arcu ornare. Vestibulum ante ipsum primis in faucibus orci luctus et ultrices posuere cubilia Curae; Quisque eu rutrum nisi. Aenean lorem enim, blandit ac diam eu, fermentum egestas lorem. Nunc in nunc semper, rutrum libero sed, dapibus risus.</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lvl="0">
              <a:defRPr b="0" spc="0" sz="1800">
                <a:solidFill>
                  <a:srgbClr val="000000"/>
                </a:solidFill>
              </a:defRPr>
            </a:pPr>
            <a:r>
              <a:rPr b="1" spc="-144" sz="4800">
                <a:solidFill>
                  <a:srgbClr val="EEEEEE"/>
                </a:solidFill>
              </a:rPr>
              <a:t>Tarifs</a:t>
            </a:r>
          </a:p>
        </p:txBody>
      </p:sp>
      <p:sp>
        <p:nvSpPr>
          <p:cNvPr id="50" name="Shape 50"/>
          <p:cNvSpPr/>
          <p:nvPr>
            <p:ph type="body" idx="1"/>
          </p:nvPr>
        </p:nvSpPr>
        <p:spPr>
          <a:prstGeom prst="rect">
            <a:avLst/>
          </a:prstGeom>
        </p:spPr>
        <p:txBody>
          <a:bodyPr/>
          <a:lstStyle/>
          <a:p>
            <a:pPr lvl="0">
              <a:buBlip>
                <a:blip r:embed="rId2"/>
              </a:buBlip>
              <a:defRPr sz="1800">
                <a:solidFill>
                  <a:srgbClr val="000000"/>
                </a:solidFill>
              </a:defRPr>
            </a:pPr>
            <a:r>
              <a:rPr sz="3400">
                <a:solidFill>
                  <a:srgbClr val="EEEEEE"/>
                </a:solidFill>
              </a:rPr>
              <a:t>Loram €</a:t>
            </a:r>
            <a:endParaRPr sz="3400">
              <a:solidFill>
                <a:srgbClr val="EEEEEE"/>
              </a:solidFill>
            </a:endParaRPr>
          </a:p>
          <a:p>
            <a:pPr lvl="0">
              <a:buBlip>
                <a:blip r:embed="rId2"/>
              </a:buBlip>
              <a:defRPr sz="1800">
                <a:solidFill>
                  <a:srgbClr val="000000"/>
                </a:solidFill>
              </a:defRPr>
            </a:pPr>
            <a:r>
              <a:rPr sz="3400">
                <a:solidFill>
                  <a:srgbClr val="EEEEEE"/>
                </a:solidFill>
              </a:rPr>
              <a:t>Lorem €</a:t>
            </a:r>
            <a:endParaRPr sz="3400">
              <a:solidFill>
                <a:srgbClr val="EEEEEE"/>
              </a:solidFill>
            </a:endParaRPr>
          </a:p>
          <a:p>
            <a:pPr lvl="0">
              <a:buBlip>
                <a:blip r:embed="rId2"/>
              </a:buBlip>
              <a:defRPr sz="1800">
                <a:solidFill>
                  <a:srgbClr val="000000"/>
                </a:solidFill>
              </a:defRPr>
            </a:pPr>
            <a:r>
              <a:rPr sz="3400">
                <a:solidFill>
                  <a:srgbClr val="EEEEEE"/>
                </a:solidFill>
              </a:rPr>
              <a:t>Lorem €</a:t>
            </a:r>
            <a:endParaRPr sz="3400">
              <a:solidFill>
                <a:srgbClr val="EEEEEE"/>
              </a:solidFill>
            </a:endParaRPr>
          </a:p>
          <a:p>
            <a:pPr lvl="0">
              <a:buBlip>
                <a:blip r:embed="rId2"/>
              </a:buBlip>
              <a:defRPr sz="1800">
                <a:solidFill>
                  <a:srgbClr val="000000"/>
                </a:solidFill>
              </a:defRPr>
            </a:pPr>
            <a:r>
              <a:rPr sz="3400">
                <a:solidFill>
                  <a:srgbClr val="EEEEEE"/>
                </a:solidFill>
              </a:rPr>
              <a:t>Lorem €</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6">
  <a:themeElements>
    <a:clrScheme name="New_Template6">
      <a:dk1>
        <a:srgbClr val="000000"/>
      </a:dk1>
      <a:lt1>
        <a:srgbClr val="EEEEEE"/>
      </a:lt1>
      <a:dk2>
        <a:srgbClr val="3E4044"/>
      </a:dk2>
      <a:lt2>
        <a:srgbClr val="DCDDE0"/>
      </a:lt2>
      <a:accent1>
        <a:srgbClr val="0AB8BF"/>
      </a:accent1>
      <a:accent2>
        <a:srgbClr val="82B21C"/>
      </a:accent2>
      <a:accent3>
        <a:srgbClr val="E6A629"/>
      </a:accent3>
      <a:accent4>
        <a:srgbClr val="E86F1B"/>
      </a:accent4>
      <a:accent5>
        <a:srgbClr val="C4411D"/>
      </a:accent5>
      <a:accent6>
        <a:srgbClr val="795B8C"/>
      </a:accent6>
      <a:hlink>
        <a:srgbClr val="0000FF"/>
      </a:hlink>
      <a:folHlink>
        <a:srgbClr val="FF00FF"/>
      </a:folHlink>
    </a:clrScheme>
    <a:fontScheme name="New_Template6">
      <a:majorFont>
        <a:latin typeface="Superclarendon"/>
        <a:ea typeface="Superclarendon"/>
        <a:cs typeface="Superclarendon"/>
      </a:majorFont>
      <a:minorFont>
        <a:latin typeface="Superclarendon"/>
        <a:ea typeface="Superclarendon"/>
        <a:cs typeface="Superclarendon"/>
      </a:minorFont>
    </a:fontScheme>
    <a:fmtScheme name="New_Template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EEEEEE"/>
            </a:solidFill>
            <a:effectLst>
              <a:outerShdw sx="100000" sy="100000" kx="0" ky="0" algn="b" rotWithShape="0" blurRad="25400" dist="25400" dir="2388334">
                <a:srgbClr val="000000">
                  <a:alpha val="79310"/>
                </a:srgbClr>
              </a:outerShdw>
            </a:effectLst>
            <a:uFillTx/>
            <a:latin typeface="Helvetica Neue Bold Condensed"/>
            <a:ea typeface="Helvetica Neue Bold Condensed"/>
            <a:cs typeface="Helvetica Neue Bold Condensed"/>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800" u="none" kumimoji="0" normalizeH="0">
            <a:ln>
              <a:noFill/>
            </a:ln>
            <a:solidFill>
              <a:srgbClr val="EEEEEE"/>
            </a:solidFill>
            <a:effectLst/>
            <a:uFillTx/>
            <a:latin typeface="Helvetica Neue Bold Condensed"/>
            <a:ea typeface="Helvetica Neue Bold Condensed"/>
            <a:cs typeface="Helvetica Neue Bold Condensed"/>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6">
  <a:themeElements>
    <a:clrScheme name="New_Template6">
      <a:dk1>
        <a:srgbClr val="000000"/>
      </a:dk1>
      <a:lt1>
        <a:srgbClr val="FFFFFF"/>
      </a:lt1>
      <a:dk2>
        <a:srgbClr val="3E4044"/>
      </a:dk2>
      <a:lt2>
        <a:srgbClr val="DCDDE0"/>
      </a:lt2>
      <a:accent1>
        <a:srgbClr val="0AB8BF"/>
      </a:accent1>
      <a:accent2>
        <a:srgbClr val="82B21C"/>
      </a:accent2>
      <a:accent3>
        <a:srgbClr val="E6A629"/>
      </a:accent3>
      <a:accent4>
        <a:srgbClr val="E86F1B"/>
      </a:accent4>
      <a:accent5>
        <a:srgbClr val="C4411D"/>
      </a:accent5>
      <a:accent6>
        <a:srgbClr val="795B8C"/>
      </a:accent6>
      <a:hlink>
        <a:srgbClr val="0000FF"/>
      </a:hlink>
      <a:folHlink>
        <a:srgbClr val="FF00FF"/>
      </a:folHlink>
    </a:clrScheme>
    <a:fontScheme name="New_Template6">
      <a:majorFont>
        <a:latin typeface="Superclarendon"/>
        <a:ea typeface="Superclarendon"/>
        <a:cs typeface="Superclarendon"/>
      </a:majorFont>
      <a:minorFont>
        <a:latin typeface="Superclarendon"/>
        <a:ea typeface="Superclarendon"/>
        <a:cs typeface="Superclarendon"/>
      </a:minorFont>
    </a:fontScheme>
    <a:fmtScheme name="New_Template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EEEEEE"/>
            </a:solidFill>
            <a:effectLst>
              <a:outerShdw sx="100000" sy="100000" kx="0" ky="0" algn="b" rotWithShape="0" blurRad="25400" dist="25400" dir="2388334">
                <a:srgbClr val="000000">
                  <a:alpha val="79310"/>
                </a:srgbClr>
              </a:outerShdw>
            </a:effectLst>
            <a:uFillTx/>
            <a:latin typeface="Helvetica Neue Bold Condensed"/>
            <a:ea typeface="Helvetica Neue Bold Condensed"/>
            <a:cs typeface="Helvetica Neue Bold Condensed"/>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800" u="none" kumimoji="0" normalizeH="0">
            <a:ln>
              <a:noFill/>
            </a:ln>
            <a:solidFill>
              <a:srgbClr val="EEEEEE"/>
            </a:solidFill>
            <a:effectLst/>
            <a:uFillTx/>
            <a:latin typeface="Helvetica Neue Bold Condensed"/>
            <a:ea typeface="Helvetica Neue Bold Condensed"/>
            <a:cs typeface="Helvetica Neue Bold Condensed"/>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