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2B69-A33F-E347-BEDC-8D444A042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60F05-F3CE-5D40-AF06-A142B29D5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F7FE-D6DA-204C-A783-B99E3071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D879-F2E8-6B47-B000-811A724D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6FF4-E5F1-AB42-9FDD-971729A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8D0C-1D29-6F47-B8E8-FC8BF3EB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F6AE2-1718-AA40-B49D-6E682B4B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D752-D8E3-744D-B269-A02358F4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8636-99C1-4A48-907C-6B97DD4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F928B-5E0A-B24C-8DEE-5B55222E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1095B-73DD-E84B-A2D2-39D0D2ED7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875ED-AD95-B54E-9B57-CA39F251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1BD3-AC7D-0840-A344-FAC6751A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D92F-A800-6A43-AAED-6A1C7953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5EF6-3039-3F41-9761-427144F4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0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8F82-973B-614B-AEEE-B2514E8B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1FCA-EC1A-4B41-9226-D71A3F8A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3AD7-CE28-1346-A0DE-E64E29B3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2571-6374-BA47-BD73-D031336D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2794-0FFA-2F48-AA2A-8CB7097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644B-10C0-4240-A959-8D4559B9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E994A-2D74-EE4D-A28F-A9985CE9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9A2C-2508-7349-88F7-A6F75626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DBDD-A385-4A44-AB82-AB684DDA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7323-7898-6E43-8078-E057D33C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AADC-730C-A148-B907-011BD1EC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528E-E122-954E-8396-3D7625E6C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77735-C86F-7E40-BCBC-0C9E4224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4C6F6-F04F-7648-A478-69800A64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FF8B-29B0-0B46-9AE6-69CAD84D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35D10-2E61-C74C-97EB-47A235FE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44BE-FE74-0A42-A6FF-DDFE97D0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CCD02-EE32-CB4F-B370-00C818F0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5D517-8648-CD48-9EA6-AD3644290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D7165-9A5F-9A4D-A33E-5EACD619D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A8BD0-56AA-7A40-9EC8-19B5D0685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A52A3-714B-A842-B588-002F89CD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74E5-80E4-D143-A6A5-54410CD4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38091-499C-434E-A77F-E74B6B02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9918-262D-B241-BFC2-5DEE2F24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A5C6D-102A-2444-9AD1-FA4EDBF4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F0B17-3CFB-2241-B960-3D360741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C4481-C80D-8248-B736-F8B00251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12E33-77CC-444C-B72D-BA3C5E73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E4B50-6618-4148-B40B-6C6C02BB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F257D-E1A4-2B44-A727-9B40BEBA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3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4C27-9389-C341-A6B7-281C936C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DC31-94F3-BE43-8CAF-B37B73D3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A299-6459-0741-9393-2E9567D32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CE6C-06A4-4242-B35C-99212831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1C890-8D25-2043-824E-746FB7F6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CA3A-4FB0-484D-B9BB-FE764653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1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335B-01A3-1A45-9436-53BA2D05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2C763-CF4D-C74E-9C17-5D7C263A1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095CA-3EF4-FE42-958E-4ED8576A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95B7C-2EFC-FE4B-8DEA-E39C419C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688E-C287-FA4B-AAB1-240CD23D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02F74-B6A1-2F4A-811C-638BA0F2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27520-49CC-7346-8B2C-40920052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45406-2A1E-2F43-88FE-E62EB5BB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DE08-3E46-784F-BB70-D6F5268B0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96A7-3A8A-E84A-BAAA-D7D2B64726E3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02AC-71ED-9742-B735-AD923B4F9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6F67-9955-FF4D-9101-07706BDC9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40FE-99D0-EB44-96E9-61366DBB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36DF-67F8-AD4F-9206-C3A3BC04F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6C692-E34F-274B-B617-D9BEDF03B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Steve Christopher Depp</dc:creator>
  <cp:lastModifiedBy>Steve Christopher Depp</cp:lastModifiedBy>
  <cp:revision>1</cp:revision>
  <dcterms:created xsi:type="dcterms:W3CDTF">2020-11-25T01:11:12Z</dcterms:created>
  <dcterms:modified xsi:type="dcterms:W3CDTF">2020-11-25T01:11:28Z</dcterms:modified>
</cp:coreProperties>
</file>