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098" y="0"/>
            <a:ext cx="7766936" cy="1515649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MAHARAJA SURAJMAL INSTITUTE OF TECHNOLOGY</a:t>
            </a:r>
            <a:endParaRPr lang="en-US" sz="3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2940" y="3850106"/>
            <a:ext cx="5185775" cy="421270"/>
          </a:xfrm>
        </p:spPr>
        <p:txBody>
          <a:bodyPr>
            <a:normAutofit/>
          </a:bodyPr>
          <a:lstStyle/>
          <a:p>
            <a:pPr algn="ctr"/>
            <a:r>
              <a:rPr lang="en-IN" sz="2000" b="1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AUTOMATION IN IRRIGATION</a:t>
            </a:r>
            <a:endParaRPr lang="en-US" sz="2000" b="1" u="sng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 descr="C:\Users\Nitin Upadhyay\Desktop\ms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9890" y="2281572"/>
            <a:ext cx="1524000" cy="14287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50784" y="5173943"/>
            <a:ext cx="7553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u="sng" dirty="0">
                <a:latin typeface="Calibri" pitchFamily="34" charset="0"/>
                <a:cs typeface="Calibri" pitchFamily="34" charset="0"/>
              </a:rPr>
              <a:t>SUBMITTED BY </a:t>
            </a:r>
            <a:r>
              <a:rPr lang="en-IN" b="1" dirty="0">
                <a:latin typeface="Calibri" pitchFamily="34" charset="0"/>
                <a:cs typeface="Calibri" pitchFamily="34" charset="0"/>
              </a:rPr>
              <a:t>:-</a:t>
            </a:r>
            <a:r>
              <a:rPr lang="en-IN" dirty="0">
                <a:latin typeface="Calibri" pitchFamily="34" charset="0"/>
                <a:cs typeface="Calibri" pitchFamily="34" charset="0"/>
              </a:rPr>
              <a:t>  </a:t>
            </a:r>
            <a:r>
              <a:rPr lang="en-IN" b="1" dirty="0">
                <a:latin typeface="Calibri" pitchFamily="34" charset="0"/>
                <a:cs typeface="Calibri" pitchFamily="34" charset="0"/>
              </a:rPr>
              <a:t>SIDDHANTH DWIVEDI (3513607217)</a:t>
            </a:r>
          </a:p>
          <a:p>
            <a:pPr algn="r"/>
            <a:r>
              <a:rPr lang="en-IN" b="1" dirty="0">
                <a:latin typeface="Calibri" pitchFamily="34" charset="0"/>
                <a:cs typeface="Calibri" pitchFamily="34" charset="0"/>
              </a:rPr>
              <a:t>			    CHIRAG AGGARWAL (40396307217)</a:t>
            </a:r>
          </a:p>
          <a:p>
            <a:pPr algn="r"/>
            <a:r>
              <a:rPr lang="en-IN" b="1" dirty="0">
                <a:latin typeface="Calibri" pitchFamily="34" charset="0"/>
                <a:cs typeface="Calibri" pitchFamily="34" charset="0"/>
              </a:rPr>
              <a:t>NITIN UPADHYAY (40296307217)</a:t>
            </a:r>
          </a:p>
          <a:p>
            <a:pPr algn="r"/>
            <a:r>
              <a:rPr lang="en-IN" b="1" dirty="0">
                <a:latin typeface="Calibri" pitchFamily="34" charset="0"/>
                <a:cs typeface="Calibri" pitchFamily="34" charset="0"/>
              </a:rPr>
              <a:t>			     MANISH SHARMA (00196307217)</a:t>
            </a:r>
          </a:p>
          <a:p>
            <a:pPr algn="r"/>
            <a:r>
              <a:rPr lang="en-IN" b="1" dirty="0">
                <a:latin typeface="Calibri" pitchFamily="34" charset="0"/>
                <a:cs typeface="Calibri" pitchFamily="34" charset="0"/>
              </a:rPr>
              <a:t>			     DOLLY SINGH (20196302716)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409" y="4512153"/>
            <a:ext cx="511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libri" pitchFamily="34" charset="0"/>
                <a:cs typeface="Calibri" pitchFamily="34" charset="0"/>
              </a:rPr>
              <a:t>SUBMITTED TO </a:t>
            </a:r>
            <a:r>
              <a:rPr lang="en-IN" b="1" dirty="0">
                <a:latin typeface="Calibri" pitchFamily="34" charset="0"/>
                <a:cs typeface="Calibri" pitchFamily="34" charset="0"/>
              </a:rPr>
              <a:t>:- CSE DEPARTMENT (EVE. SHIFT)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6674" y="1640562"/>
            <a:ext cx="15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itchFamily="34" charset="0"/>
                <a:cs typeface="Calibri" pitchFamily="34" charset="0"/>
              </a:rPr>
              <a:t>AUG-DEC 2019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134" y="609600"/>
            <a:ext cx="4529666" cy="81280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INTRODUCTION</a:t>
            </a:r>
            <a:endParaRPr lang="en-US" b="1" u="sng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03401"/>
            <a:ext cx="10617200" cy="4314162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Calibri" pitchFamily="34" charset="0"/>
                <a:cs typeface="Calibri" pitchFamily="34" charset="0"/>
              </a:rPr>
              <a:t>	This is the project from the motivation of the farmers working in the farm lands are solely dependent on the rains and bore wells for irrigation of their land. </a:t>
            </a:r>
          </a:p>
          <a:p>
            <a:r>
              <a:rPr lang="en-GB" sz="2400" b="1" dirty="0">
                <a:latin typeface="Calibri" pitchFamily="34" charset="0"/>
                <a:cs typeface="Calibri" pitchFamily="34" charset="0"/>
              </a:rPr>
              <a:t>In recent times, the farmers have been using irrigation technique through the manual control in which the farmers irrigate the land at regular intervals by turning the water-pump ON/OFF when required. </a:t>
            </a:r>
          </a:p>
          <a:p>
            <a:r>
              <a:rPr lang="en-GB" sz="2400" b="1" dirty="0">
                <a:latin typeface="Calibri" pitchFamily="34" charset="0"/>
                <a:cs typeface="Calibri" pitchFamily="34" charset="0"/>
              </a:rPr>
              <a:t>They may have to travel so far for SWITCHING ON/OFF the motor. </a:t>
            </a:r>
          </a:p>
          <a:p>
            <a:r>
              <a:rPr lang="en-GB" sz="2400" b="1" dirty="0">
                <a:latin typeface="Calibri" pitchFamily="34" charset="0"/>
                <a:cs typeface="Calibri" pitchFamily="34" charset="0"/>
              </a:rPr>
              <a:t>They may be suffering from hot Sun, rain and night time too.</a:t>
            </a:r>
          </a:p>
          <a:p>
            <a:r>
              <a:rPr lang="en-GB" sz="2400" b="1" dirty="0">
                <a:latin typeface="Calibri" pitchFamily="34" charset="0"/>
                <a:cs typeface="Calibri" pitchFamily="34" charset="0"/>
              </a:rPr>
              <a:t> After reaching their farm, they found that there is no power, so they quietly disappointed to it. 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534" y="685800"/>
            <a:ext cx="8596668" cy="104140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67" y="2160589"/>
            <a:ext cx="9990666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aim of this project was to provide water to the plants or gardening automatically using microcontroller (Arduino Uno).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main objective focuses to create timer-based devices for India which waters the soil on set interval.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It would also include of sensing the soil moisture and the ambient temperature to know if the soil actually needs watering or not.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934" y="304800"/>
            <a:ext cx="8596668" cy="132080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SOLUTION</a:t>
            </a:r>
            <a:endParaRPr lang="en-US" b="1" u="sng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134" y="152558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 Automatic crop watering system.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Soil sensor is connected to the Arduino board which senses the moisture content present in the soil. 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 Android Application.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Whenever the soil moisture content values goes down, the sensor senses the humidity change, giving signal to the microcontroller so that the pump (motor) can be activated.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E8D7-337D-48C7-BC78-35846F4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9364133" cy="132080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4665-6DF1-4458-8FD0-D8C8599A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MOISTURE SENSOR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TEMPERATURE SENSOR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RELAYS AND MOTORS</a:t>
            </a:r>
          </a:p>
        </p:txBody>
      </p:sp>
    </p:spTree>
    <p:extLst>
      <p:ext uri="{BB962C8B-B14F-4D97-AF65-F5344CB8AC3E}">
        <p14:creationId xmlns:p14="http://schemas.microsoft.com/office/powerpoint/2010/main" val="212574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45C8-6A9A-4B65-B664-D0DFBC46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4" y="156238"/>
            <a:ext cx="8596668" cy="132080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4862-AD8E-4B5C-A6F5-3FCBDD82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1635655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ARDUINO IDE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TO TEXT RECOGNITION API</a:t>
            </a:r>
          </a:p>
        </p:txBody>
      </p:sp>
    </p:spTree>
    <p:extLst>
      <p:ext uri="{BB962C8B-B14F-4D97-AF65-F5344CB8AC3E}">
        <p14:creationId xmlns:p14="http://schemas.microsoft.com/office/powerpoint/2010/main" val="395200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134" y="2235200"/>
            <a:ext cx="8596668" cy="3581400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Thank You!</a:t>
            </a:r>
            <a:endParaRPr lang="en-US" sz="9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179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MAHARAJA SURAJMAL INSTITUTE OF TECHNOLOGY</vt:lpstr>
      <vt:lpstr>INTRODUCTION</vt:lpstr>
      <vt:lpstr>OBJECTIVE</vt:lpstr>
      <vt:lpstr>SOLUTION</vt:lpstr>
      <vt:lpstr>HARDWARE REQUIREMENTS</vt:lpstr>
      <vt:lpstr>SOFTWARE REQUIREMENTS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siddhant dwivedi</cp:lastModifiedBy>
  <cp:revision>19</cp:revision>
  <dcterms:created xsi:type="dcterms:W3CDTF">2014-09-12T02:18:09Z</dcterms:created>
  <dcterms:modified xsi:type="dcterms:W3CDTF">2019-08-10T06:04:49Z</dcterms:modified>
</cp:coreProperties>
</file>