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0" r:id="rId6"/>
    <p:sldId id="260" r:id="rId7"/>
    <p:sldId id="263" r:id="rId8"/>
    <p:sldId id="261" r:id="rId9"/>
    <p:sldId id="268" r:id="rId10"/>
    <p:sldId id="262" r:id="rId11"/>
    <p:sldId id="281" r:id="rId12"/>
    <p:sldId id="266" r:id="rId13"/>
    <p:sldId id="269" r:id="rId14"/>
    <p:sldId id="270" r:id="rId15"/>
    <p:sldId id="271" r:id="rId16"/>
    <p:sldId id="272" r:id="rId17"/>
    <p:sldId id="273" r:id="rId18"/>
    <p:sldId id="265" r:id="rId19"/>
    <p:sldId id="264" r:id="rId20"/>
    <p:sldId id="275" r:id="rId21"/>
    <p:sldId id="276" r:id="rId22"/>
    <p:sldId id="279" r:id="rId23"/>
    <p:sldId id="282" r:id="rId24"/>
    <p:sldId id="27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找工作验分享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9058" y="59817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161730228_</a:t>
            </a:r>
            <a:r>
              <a:rPr lang="zh-CN" altLang="en-US" dirty="0" smtClean="0"/>
              <a:t>李梦晗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面试的目的是考量面试者的能力。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面试是双向的。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双方都是有备而来。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一般面试流程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其他：比如你为什么系列</a:t>
            </a:r>
            <a:endParaRPr lang="en-US" altLang="zh-CN" dirty="0" smtClean="0"/>
          </a:p>
          <a:p>
            <a:r>
              <a:rPr lang="zh-CN" altLang="en-US" dirty="0" smtClean="0"/>
              <a:t>基础</a:t>
            </a:r>
            <a:r>
              <a:rPr lang="en-US" altLang="zh-CN" dirty="0" smtClean="0"/>
              <a:t>(C++11/17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、计网、系统、计原</a:t>
            </a:r>
            <a:endParaRPr lang="en-US" altLang="zh-CN" dirty="0" smtClean="0"/>
          </a:p>
          <a:p>
            <a:r>
              <a:rPr lang="zh-CN" altLang="en-US" dirty="0" smtClean="0"/>
              <a:t>撸代码</a:t>
            </a:r>
            <a:endParaRPr lang="en-US" altLang="zh-CN" dirty="0" smtClean="0"/>
          </a:p>
          <a:p>
            <a:r>
              <a:rPr lang="zh-CN" altLang="en-US" dirty="0" smtClean="0"/>
              <a:t>项目经历</a:t>
            </a:r>
            <a:endParaRPr lang="en-US" altLang="zh-CN" dirty="0" smtClean="0"/>
          </a:p>
          <a:p>
            <a:r>
              <a:rPr lang="zh-CN" altLang="en-US" dirty="0" smtClean="0"/>
              <a:t>脑经急转弯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面试官：我是</a:t>
            </a:r>
            <a:r>
              <a:rPr lang="en-US" altLang="zh-CN" dirty="0" smtClean="0"/>
              <a:t>QQ</a:t>
            </a:r>
            <a:r>
              <a:rPr lang="zh-CN" altLang="en-US" dirty="0" smtClean="0"/>
              <a:t>部门做安卓客户端的，我来捞人了。</a:t>
            </a:r>
            <a:endParaRPr lang="en-US" altLang="zh-CN" dirty="0" smtClean="0"/>
          </a:p>
          <a:p>
            <a:r>
              <a:rPr lang="zh-CN" altLang="en-US" dirty="0" smtClean="0"/>
              <a:t>答：我记得我报的游戏来着，</a:t>
            </a:r>
            <a:r>
              <a:rPr lang="en-US" altLang="zh-CN" dirty="0" smtClean="0"/>
              <a:t>QQ</a:t>
            </a:r>
            <a:r>
              <a:rPr lang="zh-CN" altLang="en-US" dirty="0" smtClean="0"/>
              <a:t>我不想来。</a:t>
            </a:r>
            <a:endParaRPr lang="en-US" altLang="zh-CN" dirty="0" smtClean="0"/>
          </a:p>
          <a:p>
            <a:r>
              <a:rPr lang="zh-CN" altLang="en-US" dirty="0" smtClean="0"/>
              <a:t>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面试官：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357430"/>
            <a:ext cx="24721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你用过</a:t>
            </a:r>
            <a:r>
              <a:rPr lang="en-US" altLang="zh-CN" dirty="0" err="1" smtClean="0"/>
              <a:t>stl</a:t>
            </a:r>
            <a:r>
              <a:rPr lang="zh-CN" altLang="en-US" dirty="0" smtClean="0"/>
              <a:t>吗？</a:t>
            </a:r>
          </a:p>
          <a:p>
            <a:r>
              <a:rPr lang="zh-CN" altLang="en-US" dirty="0" smtClean="0"/>
              <a:t>介绍一下。</a:t>
            </a:r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介绍一下。</a:t>
            </a:r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的大小怎么算的。</a:t>
            </a:r>
          </a:p>
          <a:p>
            <a:r>
              <a:rPr lang="zh-CN" altLang="en-US" dirty="0" smtClean="0"/>
              <a:t>计算机操作系统：</a:t>
            </a:r>
          </a:p>
          <a:p>
            <a:r>
              <a:rPr lang="zh-CN" altLang="en-US" dirty="0" smtClean="0"/>
              <a:t>学到哪了？</a:t>
            </a:r>
          </a:p>
          <a:p>
            <a:r>
              <a:rPr lang="zh-CN" altLang="en-US" dirty="0" smtClean="0"/>
              <a:t>信号量介绍一下。</a:t>
            </a:r>
          </a:p>
          <a:p>
            <a:r>
              <a:rPr lang="zh-CN" altLang="en-US" dirty="0" smtClean="0"/>
              <a:t>计算机网络：</a:t>
            </a:r>
          </a:p>
          <a:p>
            <a:r>
              <a:rPr lang="zh-CN" altLang="en-US" dirty="0" smtClean="0"/>
              <a:t>学到哪了？</a:t>
            </a:r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介绍一下。</a:t>
            </a:r>
            <a:endParaRPr lang="en-US" altLang="zh-CN" dirty="0" smtClean="0"/>
          </a:p>
          <a:p>
            <a:r>
              <a:rPr lang="zh-CN" altLang="en-US" dirty="0" smtClean="0"/>
              <a:t>做题吧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48" y="2500306"/>
            <a:ext cx="41200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123456-&gt;654321</a:t>
            </a:r>
          </a:p>
          <a:p>
            <a:r>
              <a:rPr lang="en-US" altLang="zh-CN" dirty="0" smtClean="0"/>
              <a:t>-123456-&gt;654321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</a:p>
          <a:p>
            <a:r>
              <a:rPr lang="zh-CN" altLang="en-US" dirty="0" smtClean="0"/>
              <a:t>跳台阶：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次跳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台，求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台的方法。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介绍一下项目。</a:t>
            </a:r>
          </a:p>
          <a:p>
            <a:r>
              <a:rPr lang="zh-CN" altLang="en-US" dirty="0" smtClean="0"/>
              <a:t>还有什么问题。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面试官：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面试官：你想留在现在实习这里还是来我们这里？</a:t>
            </a:r>
            <a:endParaRPr lang="en-US" altLang="zh-CN" dirty="0" smtClean="0"/>
          </a:p>
          <a:p>
            <a:r>
              <a:rPr lang="zh-CN" altLang="en-US" dirty="0" smtClean="0"/>
              <a:t>我：我觉得这里饭不错，还不要钱。</a:t>
            </a:r>
            <a:endParaRPr lang="en-US" altLang="zh-CN" dirty="0" smtClean="0"/>
          </a:p>
          <a:p>
            <a:r>
              <a:rPr lang="zh-CN" altLang="en-US" dirty="0" smtClean="0"/>
              <a:t>面试官：我们急着要人，不来就算了。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面试官：计算机基础</a:t>
            </a:r>
            <a:endParaRPr lang="en-US" altLang="zh-CN" dirty="0" smtClean="0"/>
          </a:p>
          <a:p>
            <a:r>
              <a:rPr lang="zh-CN" altLang="en-US" dirty="0" smtClean="0"/>
              <a:t>我：基础</a:t>
            </a:r>
            <a:endParaRPr lang="en-US" altLang="zh-CN" dirty="0" smtClean="0"/>
          </a:p>
          <a:p>
            <a:r>
              <a:rPr lang="zh-CN" altLang="en-US" dirty="0" smtClean="0"/>
              <a:t>面试官：脑经急转弯</a:t>
            </a:r>
            <a:endParaRPr lang="en-US" altLang="zh-CN" dirty="0" smtClean="0"/>
          </a:p>
          <a:p>
            <a:r>
              <a:rPr lang="zh-CN" altLang="en-US" dirty="0" smtClean="0"/>
              <a:t>我：转了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面试官：介绍一下项目。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面试官：做题吧。</a:t>
            </a:r>
            <a:endParaRPr lang="en-US" altLang="zh-CN" dirty="0" smtClean="0"/>
          </a:p>
          <a:p>
            <a:r>
              <a:rPr lang="zh-CN" altLang="en-US" dirty="0" smtClean="0"/>
              <a:t>我：做好了。</a:t>
            </a:r>
            <a:endParaRPr lang="en-US" altLang="zh-CN" dirty="0" smtClean="0"/>
          </a:p>
          <a:p>
            <a:r>
              <a:rPr lang="zh-CN" altLang="en-US" dirty="0" smtClean="0"/>
              <a:t>面试官：你还有什么问题吗？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面试官：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我经历过的面试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面试官：做题吧。</a:t>
            </a:r>
            <a:endParaRPr lang="en-US" altLang="zh-CN" dirty="0" smtClean="0"/>
          </a:p>
          <a:p>
            <a:r>
              <a:rPr lang="zh-CN" altLang="en-US" dirty="0" smtClean="0"/>
              <a:t>我：？！</a:t>
            </a:r>
            <a:endParaRPr lang="en-US" altLang="zh-CN" dirty="0" smtClean="0"/>
          </a:p>
          <a:p>
            <a:r>
              <a:rPr lang="zh-CN" altLang="en-US" dirty="0" smtClean="0"/>
              <a:t>面试官：你说一下啥啥啥算法有啥缺点？</a:t>
            </a:r>
            <a:endParaRPr lang="en-US" altLang="zh-CN" dirty="0" smtClean="0"/>
          </a:p>
          <a:p>
            <a:r>
              <a:rPr lang="zh-CN" altLang="en-US" dirty="0" smtClean="0"/>
              <a:t>我：？？！不会啊。</a:t>
            </a:r>
            <a:endParaRPr lang="en-US" altLang="zh-CN" dirty="0" smtClean="0"/>
          </a:p>
          <a:p>
            <a:r>
              <a:rPr lang="zh-CN" altLang="en-US" dirty="0" smtClean="0"/>
              <a:t>我：我对图形学方面有些了解。</a:t>
            </a:r>
            <a:endParaRPr lang="en-US" altLang="zh-CN" dirty="0" smtClean="0"/>
          </a:p>
          <a:p>
            <a:r>
              <a:rPr lang="zh-CN" altLang="en-US" dirty="0" smtClean="0"/>
              <a:t>面试官：我懂了，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err="1" smtClean="0"/>
              <a:t>barabara</a:t>
            </a:r>
            <a:r>
              <a:rPr lang="zh-CN" altLang="en-US" dirty="0" smtClean="0"/>
              <a:t>。。。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面试切忌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切忌耗时间，不会的话大胆说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切忌迟到。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拿到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录用意向书和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邮件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请勿泄露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切忌躺平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多拿</a:t>
            </a:r>
            <a:r>
              <a:rPr lang="en-US" altLang="zh-CN" dirty="0" smtClean="0"/>
              <a:t>offer)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考虑周全</a:t>
            </a:r>
            <a:r>
              <a:rPr lang="en-US" altLang="zh-CN" dirty="0" smtClean="0"/>
              <a:t>(</a:t>
            </a:r>
            <a:r>
              <a:rPr lang="zh-CN" altLang="en-US" dirty="0" smtClean="0"/>
              <a:t>城市、技术、方向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石榴院</a:t>
            </a:r>
            <a:r>
              <a:rPr lang="en-US" altLang="zh-CN" dirty="0" smtClean="0"/>
              <a:t>17</a:t>
            </a:r>
            <a:r>
              <a:rPr lang="zh-CN" altLang="en-US" dirty="0" smtClean="0"/>
              <a:t>级本科毕业生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喜欢打游戏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毕业绩点</a:t>
            </a:r>
            <a:r>
              <a:rPr lang="en-US" altLang="zh-CN" dirty="0" smtClean="0"/>
              <a:t>2.7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秋招现状总结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以下基于我和我同事聊天的总结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大厂实习对于本科生来说很重要</a:t>
            </a:r>
            <a:endParaRPr lang="en-US" altLang="zh-CN" dirty="0" smtClean="0"/>
          </a:p>
          <a:p>
            <a:r>
              <a:rPr lang="zh-CN" altLang="en-US" dirty="0" smtClean="0"/>
              <a:t>看牛客网的面经</a:t>
            </a:r>
            <a:endParaRPr lang="en-US" altLang="zh-CN" dirty="0" smtClean="0"/>
          </a:p>
          <a:p>
            <a:r>
              <a:rPr lang="zh-CN" altLang="en-US" dirty="0" smtClean="0"/>
              <a:t>不同大厂有不同的风格</a:t>
            </a:r>
            <a:endParaRPr lang="en-US" altLang="zh-CN" dirty="0" smtClean="0"/>
          </a:p>
          <a:p>
            <a:r>
              <a:rPr lang="zh-CN" altLang="en-US" dirty="0" smtClean="0"/>
              <a:t>海投，一定要海投。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没拿到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怎么办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捡漏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学校大四的招聘会真的多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考研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腾讯：有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、规模大、业务广、公司有钱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网易：</a:t>
            </a:r>
            <a:r>
              <a:rPr lang="zh-CN" altLang="en-US" smtClean="0"/>
              <a:t>自研、</a:t>
            </a:r>
            <a:r>
              <a:rPr lang="zh-CN" altLang="en-US" dirty="0" smtClean="0"/>
              <a:t>游戏是主要业务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其他的我也不是很了解的有：</a:t>
            </a:r>
            <a:r>
              <a:rPr lang="en-US" altLang="zh-CN" dirty="0" err="1" smtClean="0"/>
              <a:t>FunPlus</a:t>
            </a:r>
            <a:r>
              <a:rPr lang="zh-CN" altLang="en-US" dirty="0" smtClean="0"/>
              <a:t>、莉莉丝、米哈游、字节跳动、西山居、三七、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投就行了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https://space.bilibili.com/512313464/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mtClean="0"/>
              <a:t>侯捷</a:t>
            </a:r>
            <a:r>
              <a:rPr lang="en-US" altLang="zh-CN" smtClean="0"/>
              <a:t>C</a:t>
            </a:r>
            <a:r>
              <a:rPr lang="en-US" altLang="zh-CN" dirty="0" smtClean="0"/>
              <a:t>++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ME\Desktop\3768332927246057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772" y="-2428916"/>
            <a:ext cx="6553228" cy="1153454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571800" y="10001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提问环节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大三下找好工作大四就要来打工？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大四毕业再找？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全称：应届毕业生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即将毕业的学生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大四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和社招的区别？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简历筛选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笔试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Offer</a:t>
            </a:r>
            <a:r>
              <a:rPr lang="zh-CN" altLang="en-US" dirty="0" smtClean="0"/>
              <a:t>确认和签三方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看面经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面经题整理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疯狂补习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实话实说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有侧重点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内容简洁明了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报技术岗？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内推？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刷</a:t>
            </a:r>
            <a:r>
              <a:rPr lang="en-US" altLang="zh-CN" dirty="0" err="1" smtClean="0"/>
              <a:t>leetcode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量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熟悉牛客网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注意时间分配，先做简单的，容易通过的用例。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面向测试用例的编程？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考虑好策略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702</Words>
  <PresentationFormat>全屏显示(4:3)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找工作验分享</vt:lpstr>
      <vt:lpstr>自我介绍</vt:lpstr>
      <vt:lpstr>认识误区</vt:lpstr>
      <vt:lpstr>应届生</vt:lpstr>
      <vt:lpstr>一般流程</vt:lpstr>
      <vt:lpstr>我的策略</vt:lpstr>
      <vt:lpstr>简历</vt:lpstr>
      <vt:lpstr>笔试准备</vt:lpstr>
      <vt:lpstr>笔试过程</vt:lpstr>
      <vt:lpstr>面试</vt:lpstr>
      <vt:lpstr>一般面试流程</vt:lpstr>
      <vt:lpstr>我经历过的面试</vt:lpstr>
      <vt:lpstr>我经历过的面试</vt:lpstr>
      <vt:lpstr>我经历过的面试</vt:lpstr>
      <vt:lpstr>我经历过的面试</vt:lpstr>
      <vt:lpstr>我经历过的面试</vt:lpstr>
      <vt:lpstr>我经历过的面试</vt:lpstr>
      <vt:lpstr>面试切忌</vt:lpstr>
      <vt:lpstr>拿到offer后</vt:lpstr>
      <vt:lpstr>秋招现状总结</vt:lpstr>
      <vt:lpstr>没拿到Offer怎么办</vt:lpstr>
      <vt:lpstr>游戏公司</vt:lpstr>
      <vt:lpstr>学习资料</vt:lpstr>
      <vt:lpstr>提问环节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秋招分经验分享</dc:title>
  <dc:creator>YUME</dc:creator>
  <cp:lastModifiedBy>YUME</cp:lastModifiedBy>
  <cp:revision>38</cp:revision>
  <dcterms:created xsi:type="dcterms:W3CDTF">2021-07-18T11:35:56Z</dcterms:created>
  <dcterms:modified xsi:type="dcterms:W3CDTF">2021-07-24T12:13:54Z</dcterms:modified>
</cp:coreProperties>
</file>