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racker.ceph.com/projects/ceph/wiki/Peering_speed_improve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Agenda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604798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缘起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IO</a:t>
            </a:r>
            <a:r>
              <a:rPr lang="zh-CN" altLang="en-US" dirty="0" smtClean="0"/>
              <a:t>与恢复的“暧昧”关系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破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相关</a:t>
            </a:r>
            <a:r>
              <a:rPr lang="zh-CN" altLang="en-US" dirty="0" smtClean="0"/>
              <a:t>问题单“透析”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总结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519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IO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与恢复的“暧昧”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1316766"/>
            <a:ext cx="7088013" cy="5034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临时性故障恢复（增量恢复</a:t>
            </a:r>
            <a:r>
              <a:rPr lang="en-US" altLang="zh-CN" sz="1200" b="1" dirty="0" smtClean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, recovering</a:t>
            </a: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）</a:t>
            </a:r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Ceph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引入了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PGLog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的概念，顾名思义，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PGLog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由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维护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并且记录了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该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所有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的操作，其非常类似于关系型数据库领域的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undo log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PGLog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通常只保存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最近几千条的操作记录，但是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处于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Degraded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状态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时，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PGLog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会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保存更多的日志条目期望能在故障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重新上线后用来恢复数据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永久性故障恢复（全量</a:t>
            </a: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恢复</a:t>
            </a:r>
            <a:r>
              <a:rPr lang="en-US" altLang="zh-CN" sz="1200" b="1" dirty="0" smtClean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,backfilling</a:t>
            </a:r>
            <a:r>
              <a:rPr lang="zh-CN" altLang="en-US" sz="1200" b="1" dirty="0" smtClean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）</a:t>
            </a:r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endParaRPr lang="en-US" altLang="zh-CN" sz="1200" b="1" dirty="0" smtClean="0"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那么如果在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天之后或者发生了永久故障需要新盘加入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集群，或者增加主机，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PGLog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就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无法起到恢复数据的作用，这时候就需要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backfill(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全量拷贝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流程介入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+mj-ea"/>
                <a:cs typeface="Consolas" panose="020B0609020204030204" pitchFamily="49" charset="0"/>
              </a:rPr>
              <a:t>---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cs typeface="Consolas" panose="020B0609020204030204" pitchFamily="49" charset="0"/>
              </a:rPr>
              <a:t>源自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WangHaoMai</a:t>
            </a:r>
            <a:r>
              <a:rPr lang="zh-CN" altLang="en-U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文章 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http://www.wzxue.com/ceph-recovery/</a:t>
            </a:r>
            <a:endParaRPr lang="en-US" altLang="zh-CN" sz="1000" b="1" dirty="0">
              <a:solidFill>
                <a:schemeClr val="tx1"/>
              </a:solidFill>
              <a:latin typeface="+mj-ea"/>
              <a:cs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519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IO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与恢复的“暧昧”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460781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增量恢复详述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22413" y="1076739"/>
            <a:ext cx="7088013" cy="56166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故障发生后，如果一定时间后重新上线故障 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，那么 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会进行以下流程</a:t>
            </a:r>
            <a:r>
              <a:rPr lang="en-US" altLang="zh-CN" sz="1000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:</a:t>
            </a:r>
          </a:p>
          <a:p>
            <a:endParaRPr lang="en-US" altLang="zh-CN" sz="1000" dirty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1.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上线，通知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Monitor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并注册，该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在上线前会读取存在持久设备的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2. Monitor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得知该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的旧有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id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，因此会继续使用以前的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分配，之前该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下线造成的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Degraded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会被通知该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已重新加入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3.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这时候分为两种情况，注意这个情况下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会标志自己为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Peering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状态并暂时停止处理请求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3.1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第一种情况是故障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所拥有的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3.1.1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它作为这部分数据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权责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主体，需要发送查询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元数据请求给所有属于该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角色节点。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3.1.2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角色节点实际上在故障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下线时期间成为了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角色并维护了“权威”的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在得到故障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的查询请求后会发送回应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3.1.3 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通过对比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发送的元数据和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版本信息后发现处于落后状态，因此它会合并得到的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并建立“权威”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，同时会建立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missing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列表来标记过时数据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3.1.4 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在完成“权威”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的建立后就可以标志自己处于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Active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状态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3.2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第二种情况是故障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所拥有的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3.2.1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这时上线后故障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会得到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的查询请求，发送自己这份“过时”的元数据和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3.2.2 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对比数据后发现该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落后并且过时，比通过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建立了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missing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列表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3.2.3 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标记自己处于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Active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状态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4.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开始接受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请求，但是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所属的故障节点仍存在过时数据，故障节点的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会发起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Pull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请求从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节点获得最新数据，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会得到其他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节点上的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Push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请求来恢复数据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5.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恢复完成后标记自己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Clean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第三步是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唯一不处理请求的阶段，</a:t>
            </a:r>
            <a:r>
              <a:rPr lang="zh-CN" altLang="en-US" sz="1000" dirty="0">
                <a:solidFill>
                  <a:srgbClr val="FFFF00"/>
                </a:solidFill>
                <a:latin typeface="+mn-ea"/>
                <a:cs typeface="Consolas" panose="020B0609020204030204" pitchFamily="49" charset="0"/>
              </a:rPr>
              <a:t>它通常会在 </a:t>
            </a:r>
            <a:r>
              <a:rPr lang="en-US" altLang="zh-CN" sz="1000" dirty="0">
                <a:solidFill>
                  <a:srgbClr val="FFFF00"/>
                </a:solidFill>
                <a:latin typeface="+mn-ea"/>
                <a:cs typeface="Consolas" panose="020B0609020204030204" pitchFamily="49" charset="0"/>
              </a:rPr>
              <a:t>1s </a:t>
            </a:r>
            <a:r>
              <a:rPr lang="zh-CN" altLang="en-US" sz="1000" dirty="0">
                <a:solidFill>
                  <a:srgbClr val="FFFF00"/>
                </a:solidFill>
                <a:latin typeface="+mn-ea"/>
                <a:cs typeface="Consolas" panose="020B0609020204030204" pitchFamily="49" charset="0"/>
              </a:rPr>
              <a:t>内完成来减少不可用时间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。但是这里仍然有其他问题，比如在恢复期间故障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会维护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missing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列表，如果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正好是处于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missing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列表的数据，那么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会进行恢复数据的“插队”操作，主动将该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涉及的数据从 </a:t>
            </a:r>
            <a:r>
              <a:rPr lang="en-US" altLang="zh-CN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 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拉过来，提前恢复该部分数据。</a:t>
            </a:r>
            <a:r>
              <a:rPr lang="zh-CN" altLang="en-US" sz="10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这个情况造成的延迟大概在几十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毫</a:t>
            </a:r>
            <a:r>
              <a:rPr lang="zh-CN" altLang="en-US" sz="10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秒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zh-CN" altLang="en-US" sz="10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通常来说是可接受的。</a:t>
            </a:r>
            <a:endParaRPr lang="en-US" altLang="zh-CN" sz="10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519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IO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与恢复的“暧昧”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460781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全量</a:t>
            </a:r>
            <a:r>
              <a:rPr lang="zh-CN" altLang="en-US" dirty="0" smtClean="0"/>
              <a:t>恢复详述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22413" y="1953225"/>
            <a:ext cx="7088013" cy="47401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上面的流程的前提故障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在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保存的最大条目数以内加入集群都会利用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恢复，那么如果在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N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天之后或者发生了永久故障需要新盘加入集群时，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就无法起到恢复数据的作用，这时候就需要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backfill(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全量拷贝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)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流程介入。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backfill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会将所有数据复制到新上线的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，这里的流程跟上述过程基本一致，唯一的差异就是在第三步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发现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已经不足以恢复数据时，这时候同样分为两种情况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:</a:t>
            </a:r>
          </a:p>
          <a:p>
            <a:endParaRPr lang="en-US" altLang="zh-CN" sz="1200" dirty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故障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拥有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，该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在对比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PGLog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后发现需要全量拷贝数据，那么毫无疑问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PG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在复制期间已经无法处理请求，它会发送一个特殊请求给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Monitor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告知自己需要全量复制，需要将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临时性提升为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，等到自己完成了复制过程才会重新接管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角色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故障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拥有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PG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，该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Primary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角色会发起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backfill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流程向该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复制数据，由于故障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OSD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是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Replicate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角色，因此不影响正常 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的处理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00" y="168507"/>
            <a:ext cx="519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IO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与恢复的“暧昧”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0878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恢复带来的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22413" y="1953225"/>
            <a:ext cx="7088013" cy="47401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、增量恢复</a:t>
            </a:r>
            <a:endParaRPr lang="en-US" altLang="zh-CN" sz="1200" b="1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如果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命中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missing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列表中对象，那么优先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Pull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或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Push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对象，然后才能继续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，这个在系统负载极高的情况下，延迟往往不可控制，导致这个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链条延迟不可控；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随着命中对象的增多，后端对象恢复数量不可控，导致集群负载较高，形成恶性循环；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、全量恢复</a:t>
            </a:r>
            <a:endParaRPr lang="en-US" altLang="zh-CN" sz="1200" b="1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恢复速度较快，导致集群负载较高，形成恶性循环；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如果是增删主机导致的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backfilling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，存在部分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PG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映射完全变化的情况，导致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actingbackfill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集合存在翻倍的数量，对象副本数翻倍，导致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IO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分发到响应时间翻倍；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sz="1200" dirty="0" smtClean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133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破局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988840"/>
            <a:ext cx="3902376" cy="408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437888"/>
            <a:ext cx="4095750" cy="329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4175956" y="3837045"/>
            <a:ext cx="684076" cy="38404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0767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增量恢复优化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4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133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破局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62966"/>
              </p:ext>
            </p:extLst>
          </p:nvPr>
        </p:nvGraphicFramePr>
        <p:xfrm>
          <a:off x="5005462" y="948207"/>
          <a:ext cx="3382963" cy="541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923340" imgH="8316942" progId="Visio.Drawing.11">
                  <p:embed/>
                </p:oleObj>
              </mc:Choice>
              <mc:Fallback>
                <p:oleObj name="Visio" r:id="rId3" imgW="6923340" imgH="831694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5462" y="948207"/>
                        <a:ext cx="3382963" cy="5418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424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增量恢复时，如果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的对象在</a:t>
            </a:r>
            <a:r>
              <a:rPr lang="en-US" altLang="zh-CN" dirty="0" smtClean="0"/>
              <a:t>peer missing</a:t>
            </a:r>
            <a:r>
              <a:rPr lang="zh-CN" altLang="en-US" dirty="0" smtClean="0"/>
              <a:t>列表中，且满足最小副本数，优先写入；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349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相关问题单“透析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540" y="1364771"/>
            <a:ext cx="7812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201603070508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 有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业务时对一台主机断电重启后，会导致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重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启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201603070464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 添加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主机会导致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重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启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业务：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fio 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并发数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，队列深度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，随机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4k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写；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原因：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 Peering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且发生重复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，导致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阻塞过长时间；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201603150419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 有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一定业务量时，创建快照导致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出现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fence</a:t>
            </a: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业务：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fio 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并发数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，队列深度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原因：创建快照后，随机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4k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写，导致大量对象触发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COW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，导致磁盘在进行正常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之前，先读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对象然后写入快照对象，导致磁盘负载极高，导致正常的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延迟较大；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519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总结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1172750"/>
            <a:ext cx="730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此次优化建立在统计分析的基础上，采样数据如下：</a:t>
            </a:r>
            <a:endParaRPr lang="en-US" altLang="zh-CN" dirty="0" smtClean="0"/>
          </a:p>
          <a:p>
            <a:r>
              <a:rPr lang="zh-CN" altLang="zh-CN" dirty="0" smtClean="0"/>
              <a:t>采样</a:t>
            </a:r>
            <a:r>
              <a:rPr lang="zh-CN" altLang="en-US" dirty="0" smtClean="0"/>
              <a:t>总</a:t>
            </a:r>
            <a:r>
              <a:rPr lang="en-US" altLang="zh-CN" dirty="0" smtClean="0"/>
              <a:t>OP</a:t>
            </a:r>
            <a:r>
              <a:rPr lang="zh-CN" altLang="zh-CN" dirty="0" smtClean="0"/>
              <a:t>数</a:t>
            </a:r>
            <a:r>
              <a:rPr lang="zh-CN" altLang="en-US" dirty="0" smtClean="0"/>
              <a:t>（包含重复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1718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05569"/>
              </p:ext>
            </p:extLst>
          </p:nvPr>
        </p:nvGraphicFramePr>
        <p:xfrm>
          <a:off x="647565" y="2084851"/>
          <a:ext cx="764603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520"/>
                <a:gridCol w="1874520"/>
                <a:gridCol w="1874520"/>
                <a:gridCol w="2022475"/>
              </a:tblGrid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阶段名称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等待次数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耗时范围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异常表现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 for map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34   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1ms - 40ms   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同一个</a:t>
                      </a:r>
                      <a:r>
                        <a:rPr lang="en-US" sz="1400" dirty="0">
                          <a:effectLst/>
                        </a:rPr>
                        <a:t>OP</a:t>
                      </a:r>
                      <a:r>
                        <a:rPr lang="zh-CN" sz="1400">
                          <a:effectLst/>
                        </a:rPr>
                        <a:t>循环多次出现的情况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waiting for peered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37   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6-22s  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同一个</a:t>
                      </a:r>
                      <a:r>
                        <a:rPr lang="en-US" sz="1400" dirty="0">
                          <a:effectLst/>
                        </a:rPr>
                        <a:t>OP</a:t>
                      </a:r>
                      <a:r>
                        <a:rPr lang="zh-CN" sz="1400">
                          <a:effectLst/>
                        </a:rPr>
                        <a:t>循环多次出现的情况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waiting for missing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10ms-2s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waiting for degraded object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524  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4ms ~ 4s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48985"/>
              </p:ext>
            </p:extLst>
          </p:nvPr>
        </p:nvGraphicFramePr>
        <p:xfrm>
          <a:off x="647565" y="3834355"/>
          <a:ext cx="7646035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520"/>
                <a:gridCol w="1874520"/>
                <a:gridCol w="1874520"/>
                <a:gridCol w="2022475"/>
              </a:tblGrid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阶段名称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等待次数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耗时范围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异常表现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 for map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10   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30-50ms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同一个</a:t>
                      </a:r>
                      <a:r>
                        <a:rPr lang="en-US" sz="1400" dirty="0">
                          <a:effectLst/>
                        </a:rPr>
                        <a:t>OP</a:t>
                      </a:r>
                      <a:r>
                        <a:rPr lang="zh-CN" sz="1400">
                          <a:effectLst/>
                        </a:rPr>
                        <a:t>循环多次出现的情况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waiting for peered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32    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20ms-2s  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同一个</a:t>
                      </a:r>
                      <a:r>
                        <a:rPr lang="en-US" sz="1400" dirty="0">
                          <a:effectLst/>
                        </a:rPr>
                        <a:t>OP</a:t>
                      </a:r>
                      <a:r>
                        <a:rPr lang="zh-CN" sz="1400">
                          <a:effectLst/>
                        </a:rPr>
                        <a:t>循环多次出现的情况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waiting for missing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waiting for degraded object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884  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20ms – </a:t>
                      </a:r>
                      <a:r>
                        <a:rPr lang="zh-CN" sz="1400">
                          <a:effectLst/>
                          <a:highlight>
                            <a:srgbClr val="FFFF00"/>
                          </a:highlight>
                        </a:rPr>
                        <a:t>无上限</a:t>
                      </a:r>
                      <a:endParaRPr lang="zh-CN" sz="14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因在采集的这段时间内，有的</a:t>
                      </a:r>
                      <a:r>
                        <a:rPr lang="en-US" sz="1400" dirty="0">
                          <a:effectLst/>
                        </a:rPr>
                        <a:t>Op</a:t>
                      </a:r>
                      <a:r>
                        <a:rPr lang="zh-CN" sz="1400" dirty="0">
                          <a:effectLst/>
                        </a:rPr>
                        <a:t>始终没有进入下一阶段，这个问题后续需要分析，并且出现了超长时间的</a:t>
                      </a:r>
                      <a:r>
                        <a:rPr lang="en-US" sz="1400" dirty="0">
                          <a:effectLst/>
                        </a:rPr>
                        <a:t>slow request</a:t>
                      </a:r>
                      <a:r>
                        <a:rPr lang="zh-CN" sz="1400" dirty="0">
                          <a:effectLst/>
                        </a:rPr>
                        <a:t>！</a:t>
                      </a:r>
                      <a:endParaRPr lang="zh-CN" sz="14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5556" y="3365011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采样</a:t>
            </a:r>
            <a:r>
              <a:rPr lang="zh-CN" altLang="en-US" dirty="0"/>
              <a:t>总</a:t>
            </a:r>
            <a:r>
              <a:rPr lang="en-US" altLang="zh-CN" dirty="0"/>
              <a:t>OP</a:t>
            </a:r>
            <a:r>
              <a:rPr lang="zh-CN" altLang="zh-CN" dirty="0"/>
              <a:t>数</a:t>
            </a:r>
            <a:r>
              <a:rPr lang="zh-CN" altLang="en-US" dirty="0"/>
              <a:t>（包含重复</a:t>
            </a:r>
            <a:r>
              <a:rPr lang="en-US" altLang="zh-CN" dirty="0"/>
              <a:t>OP</a:t>
            </a:r>
            <a:r>
              <a:rPr lang="zh-CN" altLang="en-US" dirty="0"/>
              <a:t>）</a:t>
            </a:r>
            <a:r>
              <a:rPr lang="zh-CN" altLang="zh-CN" dirty="0"/>
              <a:t>：</a:t>
            </a:r>
            <a:r>
              <a:rPr lang="en-US" altLang="zh-CN" dirty="0"/>
              <a:t> 6915</a:t>
            </a:r>
            <a:endParaRPr lang="zh-CN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647564" y="5685251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测试方式为：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fio</a:t>
            </a:r>
            <a:r>
              <a:rPr lang="zh-CN" altLang="zh-CN" dirty="0"/>
              <a:t>对</a:t>
            </a:r>
            <a:r>
              <a:rPr lang="en-US" altLang="zh-CN" dirty="0"/>
              <a:t>4M object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的块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4k</a:t>
            </a:r>
            <a:r>
              <a:rPr lang="zh-CN" altLang="zh-CN" dirty="0"/>
              <a:t>随机写</a:t>
            </a:r>
            <a:r>
              <a:rPr lang="en-US" altLang="zh-CN" dirty="0"/>
              <a:t> 12</a:t>
            </a:r>
            <a:r>
              <a:rPr lang="zh-CN" altLang="zh-CN" dirty="0"/>
              <a:t>并发，</a:t>
            </a:r>
            <a:r>
              <a:rPr lang="en-US" altLang="zh-CN" dirty="0"/>
              <a:t>24</a:t>
            </a:r>
            <a:r>
              <a:rPr lang="zh-CN" altLang="zh-CN" dirty="0"/>
              <a:t>队列深度作压力的情况下，调整</a:t>
            </a:r>
            <a:r>
              <a:rPr lang="en-US" altLang="zh-CN" dirty="0"/>
              <a:t>osd weight </a:t>
            </a:r>
            <a:r>
              <a:rPr lang="zh-CN" altLang="zh-CN" dirty="0"/>
              <a:t>或者</a:t>
            </a:r>
            <a:r>
              <a:rPr lang="en-US" altLang="zh-CN" dirty="0"/>
              <a:t> down&amp;out osd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35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500" y="168507"/>
            <a:ext cx="519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TODO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548" y="1220756"/>
            <a:ext cx="78488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目前存在的问题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导致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挂起；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、增删主机时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OSDMAP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变化次数较多，导致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重复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；（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daixinchun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已修改）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、创建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克隆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回滚快照，加上前端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fio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压力，导致后端磁盘负载过高；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Monitor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临时不可用导致的前端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IOPS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/>
          </a:p>
          <a:p>
            <a:r>
              <a:rPr lang="zh-CN" altLang="en-US" b="1" dirty="0" smtClean="0">
                <a:latin typeface="+mn-ea"/>
              </a:rPr>
              <a:t>可能的解决方案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问题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社区优化：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tracker.ceph.com/projects/ceph/wiki/Peering_speed_improvements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消息调度优化，采用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faster dispatch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方式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、快照相关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Bluestore+</a:t>
            </a:r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快照优化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03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6047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FENCE</a:t>
            </a:r>
            <a:r>
              <a:rPr lang="zh-CN" altLang="en-US" dirty="0" smtClean="0"/>
              <a:t>之谜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276872"/>
            <a:ext cx="2710644" cy="39382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FENCE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主因：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OCFS2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文件系统内部有检测机制，每隔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2s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会对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检测对象进行一次读或写超时，如果发生超时会启动检测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次，如果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次均超时无响应，采取系统重启策略；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58" y="2235977"/>
            <a:ext cx="5223927" cy="402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53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604797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FENCE</a:t>
            </a:r>
            <a:r>
              <a:rPr lang="zh-CN" altLang="en-US" dirty="0" smtClean="0"/>
              <a:t>之谜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3708" y="1851019"/>
            <a:ext cx="6390710" cy="48423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哪些场景会导致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FENCE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机制触发 ？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、前端网络异常，包括：连接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异常，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连接集群异常；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服务器不可用；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、集群异常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集群不可用，副本数少于最小副本数；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集群故障恢复中，集群负载过高；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集群扩容缩容或网络异常，全量恢复中，集群负载过高；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异常；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OSDMap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变化频率较高，导致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重复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，导致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可用；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克隆快照，前端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fio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随机小写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4K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、集群负载过高；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60479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FENCE</a:t>
            </a:r>
            <a:r>
              <a:rPr lang="zh-CN" altLang="en-US" dirty="0" smtClean="0"/>
              <a:t>之谜</a:t>
            </a:r>
            <a:endParaRPr lang="en-US" altLang="zh-CN" dirty="0" smtClean="0"/>
          </a:p>
          <a:p>
            <a:r>
              <a:rPr lang="zh-CN" altLang="en-US" dirty="0" smtClean="0"/>
              <a:t>之集群异常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922521"/>
            <a:ext cx="40957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9572" y="3516890"/>
            <a:ext cx="1440160" cy="9121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正常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流程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580184" y="3788860"/>
            <a:ext cx="900100" cy="3681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60479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FENCE</a:t>
            </a:r>
            <a:r>
              <a:rPr lang="zh-CN" altLang="en-US" dirty="0" smtClean="0"/>
              <a:t>之谜</a:t>
            </a:r>
            <a:endParaRPr lang="en-US" altLang="zh-CN" dirty="0" smtClean="0"/>
          </a:p>
          <a:p>
            <a:r>
              <a:rPr lang="zh-CN" altLang="en-US" dirty="0"/>
              <a:t>之集群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9572" y="3516890"/>
            <a:ext cx="1440160" cy="9121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挂起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流程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580184" y="3788860"/>
            <a:ext cx="900100" cy="3681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1" y="1796819"/>
            <a:ext cx="4925113" cy="4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556" y="160479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FENCE</a:t>
            </a:r>
            <a:r>
              <a:rPr lang="zh-CN" altLang="en-US" dirty="0" smtClean="0"/>
              <a:t>之谜</a:t>
            </a:r>
            <a:endParaRPr lang="en-US" altLang="zh-CN" dirty="0" smtClean="0"/>
          </a:p>
          <a:p>
            <a:r>
              <a:rPr lang="zh-CN" altLang="en-US" dirty="0"/>
              <a:t>之集群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1124744"/>
            <a:ext cx="6264696" cy="55892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结论：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、可优化点</a:t>
            </a:r>
            <a:endParaRPr lang="en-US" altLang="zh-CN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优化；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降级恢复优化；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、不可优化点</a:t>
            </a:r>
            <a:endParaRPr lang="en-US" altLang="zh-CN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Throttle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耗尽，等待释放；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系统满负荷，磁盘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 100%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，等待队列较大，导致 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、读磁盘时间不可控，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、分发的副本响应时间不可控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、不可控点</a:t>
            </a:r>
            <a:endParaRPr lang="en-US" altLang="zh-CN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负载较高时，包括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负载，磁盘负载，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Peering-&gt;Active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不可控；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集群异常时，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 down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导致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osdmap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变化多次，导致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Peering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重复执行；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增加主机或者删除主机时，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crush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重映射，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导致部分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映射到完全不同的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，导致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backfilling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时，分发副本数较大，时间不可控；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、其他异常</a:t>
            </a:r>
            <a:endParaRPr lang="en-US" altLang="zh-CN" b="1" dirty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集群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进程异常退出，由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up-&gt;down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耗时可能会达到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20s+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，导致客户端连接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后，一直无法得到响应；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进程异常退出，服务临时不可用，需要重新连接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，或者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Monitor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Electing or paxos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阶段，服务临时不可用，导致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挂起一段时间，可能在</a:t>
            </a:r>
            <a:r>
              <a:rPr lang="en-US" altLang="zh-CN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30s</a:t>
            </a:r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以内；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404" y="1323072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社区困惑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87724" y="890525"/>
            <a:ext cx="6012668" cy="58508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Hi, cephers, Sage and </a:t>
            </a:r>
            <a:r>
              <a:rPr lang="en-US" altLang="zh-CN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Haomai</a:t>
            </a:r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Recently we stuck of the performance down problem when recoverying. The scene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simple: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run fio with rand write(bs=4k)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stop one osd; sleep 10; start the osd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the IOPS drop from 6K to about </a:t>
            </a:r>
            <a:r>
              <a:rPr lang="en-US" altLang="zh-CN" sz="1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endParaRPr lang="en-US" altLang="zh-CN" sz="1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now know the SSD which that osd on is the bottleneck when recovery. After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the code, we find the IO of that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SSD come from two ways: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normal recovery IO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user IO but in the missing list, need to recovery the 4M object first</a:t>
            </a:r>
            <a:r>
              <a:rPr lang="en-US" altLang="zh-CN" sz="1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sz="1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our first step is limit the recovery IO to slow down the stress of that SSD.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helps in some scene, but not this one</a:t>
            </a:r>
            <a:r>
              <a:rPr lang="en-US" altLang="zh-CN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36 OSD with 3 replicas, so when one osd down, about 1/12 objects will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in degraded state.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we run fio with 4k randwrite, about 1/12 io will stuck and need to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recovery the 4M object first.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really enlarge the stress the that SSD</a:t>
            </a:r>
            <a:r>
              <a:rPr lang="en-US" altLang="zh-CN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order to reduce the enlarge impact, we want to change the default size of 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object from 4M to 32k</a:t>
            </a:r>
            <a:r>
              <a:rPr lang="en-US" altLang="zh-CN" sz="1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sz="1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know that will increase the number of the objects of one OSD and make remove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become longer</a:t>
            </a:r>
            <a:r>
              <a:rPr lang="en-US" altLang="zh-CN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Hmm, here i want to ask your guys is there any other potential problems will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32k size have? If no obvious problem, will could dive into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and do more test on it</a:t>
            </a:r>
            <a:r>
              <a:rPr lang="en-US" altLang="zh-CN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Many thanks</a:t>
            </a:r>
            <a:r>
              <a:rPr lang="en-US" altLang="zh-CN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                           </a:t>
            </a:r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hzwulibin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2015-12-23</a:t>
            </a:r>
            <a:endParaRPr lang="zh-CN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404" y="1323072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社区困惑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87724" y="1323072"/>
            <a:ext cx="6012668" cy="48422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assume the objects on the OSDs filesystem will become 32k when you do this.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if you have 1TB of data on one OSD you will have 31 million files == 31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million inodes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excluding the directory structure which also might be significant.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have 10 OSDs on a server you will easily hit 310 million inodes.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will need a LOT of memory to make sure the inodes are cached but even then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looking up the inode might add significant latency.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guess is it will be fast in the beginning but it will grind to an hold when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cluster gets fuller due to inodes no longer being in memory.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Also this does not take in any other bottlenecks you might hit in ceph which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users can probably answer better.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Cheers,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Robert van Leeuwen</a:t>
            </a:r>
            <a:endParaRPr lang="zh-CN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6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缘起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404" y="1323072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社区困惑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83718" y="1567028"/>
            <a:ext cx="6012668" cy="50405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Hi, Robert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Also, i tested it on XFS use mdtest, here is the result: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sudo ~/wulb/bin/mdtest -I 10000 -z 1 -b 1024 -R -F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SUMMARY: (of 1 iterations)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Operation                  Max        Min       Mean    Std Dev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---------                  ---        ---       ----    -------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File creation     :  44660.505  44660.505  44660.505      0.000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File stat         : 693747.783 693747.783 693747.783      0.000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File read         : 365319.444 365319.444 365319.444      0.000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File removal      :  62064.560  62064.560  62064.560      0.000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Tree creation     :  69680.729  69680.729  69680.729      0.000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Tree removal      :    352.905    352.905    352.905      0.000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what i tested, the speed of File stat and File read are not slow down 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much.  So, could i say the speed of OP like</a:t>
            </a:r>
          </a:p>
          <a:p>
            <a:r>
              <a:rPr lang="en-US" altLang="zh-CN" sz="1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lookup a file will not decrease much, just increase the number of the files?</a:t>
            </a:r>
          </a:p>
          <a:p>
            <a:endParaRPr lang="en-US" altLang="zh-CN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                               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hzwulibin</a:t>
            </a:r>
          </a:p>
          <a:p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2015-12-23</a:t>
            </a:r>
            <a:endParaRPr lang="zh-CN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9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Microsoft Office PowerPoint</Application>
  <PresentationFormat>全屏显示(4:3)</PresentationFormat>
  <Paragraphs>266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chenxiaowei 11245 (RD)</dc:creator>
  <cp:lastModifiedBy>chenxiaowei 11245</cp:lastModifiedBy>
  <cp:revision>1</cp:revision>
  <dcterms:created xsi:type="dcterms:W3CDTF">2016-04-14T01:39:36Z</dcterms:created>
  <dcterms:modified xsi:type="dcterms:W3CDTF">2016-04-14T01:40:17Z</dcterms:modified>
</cp:coreProperties>
</file>