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6" r:id="rId2"/>
    <p:sldId id="267" r:id="rId3"/>
    <p:sldId id="265" r:id="rId4"/>
    <p:sldId id="26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86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6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0D4A75-F7B0-C14C-A989-B625F02B754A}" type="datetimeFigureOut">
              <a:rPr lang="en-US" smtClean="0"/>
              <a:t>8/28/18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FF1982-1E95-2245-8171-52497DE34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015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F3E41-9A81-4C4F-BEBB-FDF887506CBD}" type="datetimeFigureOut">
              <a:rPr lang="en-US" smtClean="0"/>
              <a:t>8/28/18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8843-CA43-6B4A-83B2-E60EEE7C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F3E41-9A81-4C4F-BEBB-FDF887506CBD}" type="datetimeFigureOut">
              <a:rPr lang="en-US" smtClean="0"/>
              <a:t>8/28/18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8843-CA43-6B4A-83B2-E60EEE7C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F3E41-9A81-4C4F-BEBB-FDF887506CBD}" type="datetimeFigureOut">
              <a:rPr lang="en-US" smtClean="0"/>
              <a:t>8/28/18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8843-CA43-6B4A-83B2-E60EEE7C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F3E41-9A81-4C4F-BEBB-FDF887506CBD}" type="datetimeFigureOut">
              <a:rPr lang="en-US" smtClean="0"/>
              <a:t>8/28/18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8843-CA43-6B4A-83B2-E60EEE7C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F3E41-9A81-4C4F-BEBB-FDF887506CBD}" type="datetimeFigureOut">
              <a:rPr lang="en-US" smtClean="0"/>
              <a:t>8/28/18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8843-CA43-6B4A-83B2-E60EEE7C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F3E41-9A81-4C4F-BEBB-FDF887506CBD}" type="datetimeFigureOut">
              <a:rPr lang="en-US" smtClean="0"/>
              <a:t>8/28/18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8843-CA43-6B4A-83B2-E60EEE7C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F3E41-9A81-4C4F-BEBB-FDF887506CBD}" type="datetimeFigureOut">
              <a:rPr lang="en-US" smtClean="0"/>
              <a:t>8/28/18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8843-CA43-6B4A-83B2-E60EEE7C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F3E41-9A81-4C4F-BEBB-FDF887506CBD}" type="datetimeFigureOut">
              <a:rPr lang="en-US" smtClean="0"/>
              <a:t>8/28/18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8843-CA43-6B4A-83B2-E60EEE7C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F3E41-9A81-4C4F-BEBB-FDF887506CBD}" type="datetimeFigureOut">
              <a:rPr lang="en-US" smtClean="0"/>
              <a:t>8/28/18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8843-CA43-6B4A-83B2-E60EEE7C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F3E41-9A81-4C4F-BEBB-FDF887506CBD}" type="datetimeFigureOut">
              <a:rPr lang="en-US" smtClean="0"/>
              <a:t>8/28/18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8843-CA43-6B4A-83B2-E60EEE7C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F3E41-9A81-4C4F-BEBB-FDF887506CBD}" type="datetimeFigureOut">
              <a:rPr lang="en-US" smtClean="0"/>
              <a:t>8/28/18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8843-CA43-6B4A-83B2-E60EEE7C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F3E41-9A81-4C4F-BEBB-FDF887506CBD}" type="datetimeFigureOut">
              <a:rPr lang="en-US" smtClean="0"/>
              <a:t>8/28/18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B8843-CA43-6B4A-83B2-E60EEE7C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065610"/>
              </p:ext>
            </p:extLst>
          </p:nvPr>
        </p:nvGraphicFramePr>
        <p:xfrm>
          <a:off x="585789" y="227859"/>
          <a:ext cx="11044235" cy="3372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8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88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88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88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088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151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74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384901" y="1528765"/>
            <a:ext cx="247973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Enrollment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HIV Diagnosis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ICC Diagnosis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Visit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Visit - ICC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600506" y="776561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HIV+/ICC+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276630" y="1552983"/>
            <a:ext cx="247973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Enrollment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HIV Diagnosis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strike="sngStrike" dirty="0">
                <a:solidFill>
                  <a:srgbClr val="FF0000"/>
                </a:solidFill>
              </a:rPr>
              <a:t>ICC Diagnosis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Visit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strike="sngStrike" dirty="0"/>
              <a:t>Visit - ICC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338459" y="783769"/>
            <a:ext cx="1178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HIV+/ICC-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100007" y="2183925"/>
            <a:ext cx="1502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Baseline</a:t>
            </a:r>
          </a:p>
          <a:p>
            <a:r>
              <a:rPr lang="en-US" dirty="0"/>
              <a:t>(1 visit only)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14162" y="2292047"/>
            <a:ext cx="158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AIM 1, AIM 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643349" y="776561"/>
            <a:ext cx="1086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HIV-/ICC+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478664" y="1552984"/>
            <a:ext cx="247973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Enrollment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strike="sngStrike" dirty="0">
                <a:solidFill>
                  <a:srgbClr val="FF0000"/>
                </a:solidFill>
              </a:rPr>
              <a:t>HIV Diagnosis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ICC Diagnosis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Visit</a:t>
            </a:r>
            <a:endParaRPr lang="en-US" sz="2000" i="1" u="sng" dirty="0"/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Visit - ICC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242E83-76E3-194E-AE44-BC533DC875BF}"/>
              </a:ext>
            </a:extLst>
          </p:cNvPr>
          <p:cNvSpPr txBox="1"/>
          <p:nvPr/>
        </p:nvSpPr>
        <p:spPr>
          <a:xfrm>
            <a:off x="585789" y="5826641"/>
            <a:ext cx="3012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ICC: Invasive Cervical Cancer</a:t>
            </a:r>
          </a:p>
        </p:txBody>
      </p:sp>
    </p:spTree>
    <p:extLst>
      <p:ext uri="{BB962C8B-B14F-4D97-AF65-F5344CB8AC3E}">
        <p14:creationId xmlns:p14="http://schemas.microsoft.com/office/powerpoint/2010/main" val="247700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7FF7C-0C67-C141-B1E9-CCBC118CC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342"/>
            <a:ext cx="10515600" cy="1325563"/>
          </a:xfrm>
        </p:spPr>
        <p:txBody>
          <a:bodyPr/>
          <a:lstStyle/>
          <a:p>
            <a:r>
              <a:rPr lang="en-US" dirty="0"/>
              <a:t>Example of patient who is HIV+/ICC+ on P2</a:t>
            </a:r>
          </a:p>
        </p:txBody>
      </p:sp>
    </p:spTree>
    <p:extLst>
      <p:ext uri="{BB962C8B-B14F-4D97-AF65-F5344CB8AC3E}">
        <p14:creationId xmlns:p14="http://schemas.microsoft.com/office/powerpoint/2010/main" val="2330122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9099141"/>
              </p:ext>
            </p:extLst>
          </p:nvPr>
        </p:nvGraphicFramePr>
        <p:xfrm>
          <a:off x="428625" y="471489"/>
          <a:ext cx="11415713" cy="60480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5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0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29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331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3716">
                <a:tc rowSpan="4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371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37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37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980723" y="569143"/>
            <a:ext cx="7211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HIV +</a:t>
            </a:r>
            <a:r>
              <a:rPr lang="en-US" sz="2000" dirty="0" err="1"/>
              <a:t>ve</a:t>
            </a:r>
            <a:r>
              <a:rPr lang="en-US" sz="2000" dirty="0"/>
              <a:t> individuals with cervical dysplasia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83869" y="1361581"/>
            <a:ext cx="64737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/>
              <a:t>Enrollment (requires feedback on risk factors for ICC)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HIV Diagnosis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Visit (requires feedback)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Visit HIV (requires feedback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83868" y="2825453"/>
            <a:ext cx="59420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/>
              <a:t>Visit (requires feedback)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Visit HIV (requires feedback)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83868" y="4182567"/>
            <a:ext cx="54636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/>
              <a:t>ICC Diagnosis (requires feedback)</a:t>
            </a:r>
            <a:endParaRPr lang="en-US" sz="2000" i="1" u="sng" dirty="0"/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Visit – ICC (requires feedback)</a:t>
            </a:r>
          </a:p>
          <a:p>
            <a:pPr marL="285750" indent="-285750">
              <a:buFont typeface="Arial" charset="0"/>
              <a:buChar char="•"/>
            </a:pP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083868" y="5653887"/>
            <a:ext cx="5644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/>
              <a:t>Outcome (requires feedback)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73828" y="1426423"/>
            <a:ext cx="1502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Baseline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73828" y="3098226"/>
            <a:ext cx="1261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Every Visit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69389" y="4122141"/>
            <a:ext cx="23113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If the individuals get HCC at any point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48396" y="5653887"/>
            <a:ext cx="1627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End of Study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8635" y="2979341"/>
            <a:ext cx="15800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AIM 3</a:t>
            </a:r>
          </a:p>
        </p:txBody>
      </p:sp>
    </p:spTree>
    <p:extLst>
      <p:ext uri="{BB962C8B-B14F-4D97-AF65-F5344CB8AC3E}">
        <p14:creationId xmlns:p14="http://schemas.microsoft.com/office/powerpoint/2010/main" val="1824140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7FF7C-0C67-C141-B1E9-CCBC118CC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46667"/>
          </a:xfrm>
        </p:spPr>
        <p:txBody>
          <a:bodyPr/>
          <a:lstStyle/>
          <a:p>
            <a:r>
              <a:rPr lang="en-US" dirty="0"/>
              <a:t>Example of patient who in Aim 3 in P2</a:t>
            </a:r>
          </a:p>
        </p:txBody>
      </p:sp>
    </p:spTree>
    <p:extLst>
      <p:ext uri="{BB962C8B-B14F-4D97-AF65-F5344CB8AC3E}">
        <p14:creationId xmlns:p14="http://schemas.microsoft.com/office/powerpoint/2010/main" val="334252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</TotalTime>
  <Words>149</Words>
  <Application>Microsoft Macintosh PowerPoint</Application>
  <PresentationFormat>Widescreen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Example of patient who is HIV+/ICC+ on P2</vt:lpstr>
      <vt:lpstr>PowerPoint Presentation</vt:lpstr>
      <vt:lpstr>Example of patient who in Aim 3 in P2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Neelima Katam</dc:creator>
  <cp:lastModifiedBy>Firas Wehbe</cp:lastModifiedBy>
  <cp:revision>29</cp:revision>
  <dcterms:created xsi:type="dcterms:W3CDTF">2018-08-14T14:59:59Z</dcterms:created>
  <dcterms:modified xsi:type="dcterms:W3CDTF">2018-08-28T14:49:13Z</dcterms:modified>
</cp:coreProperties>
</file>