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5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5"/>
    <p:restoredTop sz="94607"/>
  </p:normalViewPr>
  <p:slideViewPr>
    <p:cSldViewPr snapToGrid="0" snapToObjects="1">
      <p:cViewPr varScale="1">
        <p:scale>
          <a:sx n="151" d="100"/>
          <a:sy n="151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D4A75-F7B0-C14C-A989-B625F02B754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1982-1E95-2245-8171-52497DE3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3E41-9A81-4C4F-BEBB-FDF887506CB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85789" y="227859"/>
          <a:ext cx="11044235" cy="6412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5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4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836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82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84901" y="1528765"/>
            <a:ext cx="2479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Enrollment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HIV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HCC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- HCC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44442" y="5394751"/>
            <a:ext cx="2479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</a:t>
            </a:r>
            <a:endParaRPr lang="en-US" sz="2000" i="1" u="sng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– HCC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Outcome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2474" y="4028088"/>
            <a:ext cx="171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</a:t>
            </a:r>
            <a:endParaRPr lang="en-US" sz="2000" i="1" u="sng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- HCC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0506" y="77656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HIV+/HCC+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6630" y="1552983"/>
            <a:ext cx="2479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Enrollment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HIV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trike="sngStrike" dirty="0">
                <a:solidFill>
                  <a:srgbClr val="FF0000"/>
                </a:solidFill>
              </a:rPr>
              <a:t>HCC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trike="sngStrike" dirty="0"/>
              <a:t>Visit - HCC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8459" y="783769"/>
            <a:ext cx="11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HIV+/HCC-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00007" y="1954405"/>
            <a:ext cx="15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06936" y="4148537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Month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29037" y="5515995"/>
            <a:ext cx="75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162" y="2292047"/>
            <a:ext cx="158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 1, AIM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8232" y="4725567"/>
            <a:ext cx="141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43349" y="776561"/>
            <a:ext cx="117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HIV-/HCC+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78664" y="1552984"/>
            <a:ext cx="2479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Enrollment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trike="sngStrike" dirty="0">
                <a:solidFill>
                  <a:srgbClr val="FF0000"/>
                </a:solidFill>
              </a:rPr>
              <a:t>HIV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HCC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</a:t>
            </a:r>
            <a:endParaRPr lang="en-US" sz="2000" i="1" u="sng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- HCC</a:t>
            </a:r>
          </a:p>
        </p:txBody>
      </p:sp>
    </p:spTree>
    <p:extLst>
      <p:ext uri="{BB962C8B-B14F-4D97-AF65-F5344CB8AC3E}">
        <p14:creationId xmlns:p14="http://schemas.microsoft.com/office/powerpoint/2010/main" val="24770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386A318-6E29-1547-A8ED-64095D6C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079"/>
            <a:ext cx="12192000" cy="4453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7FF7C-0C67-C141-B1E9-CCBC118C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 dirty="0"/>
              <a:t>Example of patient who is HIV+/HCC+ on 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87A90-9E84-D54A-8251-AD8D1F53F11D}"/>
              </a:ext>
            </a:extLst>
          </p:cNvPr>
          <p:cNvSpPr/>
          <p:nvPr/>
        </p:nvSpPr>
        <p:spPr>
          <a:xfrm>
            <a:off x="3805769" y="1880109"/>
            <a:ext cx="2950631" cy="3504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2B680-D911-1B4B-8A4B-020BDDD7FD86}"/>
              </a:ext>
            </a:extLst>
          </p:cNvPr>
          <p:cNvSpPr/>
          <p:nvPr/>
        </p:nvSpPr>
        <p:spPr>
          <a:xfrm>
            <a:off x="6756400" y="1880109"/>
            <a:ext cx="1007533" cy="3504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0806B-CEAE-2B4F-97A6-B51E317973C5}"/>
              </a:ext>
            </a:extLst>
          </p:cNvPr>
          <p:cNvSpPr/>
          <p:nvPr/>
        </p:nvSpPr>
        <p:spPr>
          <a:xfrm>
            <a:off x="8788403" y="1880109"/>
            <a:ext cx="3335864" cy="3902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71393-3738-F84C-9933-C86BEC26EEB6}"/>
              </a:ext>
            </a:extLst>
          </p:cNvPr>
          <p:cNvSpPr txBox="1"/>
          <p:nvPr/>
        </p:nvSpPr>
        <p:spPr>
          <a:xfrm>
            <a:off x="7020641" y="1080642"/>
            <a:ext cx="136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Follow-Up Visits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B3B8B-D631-A14F-AAAE-115E48BF3980}"/>
              </a:ext>
            </a:extLst>
          </p:cNvPr>
          <p:cNvSpPr txBox="1"/>
          <p:nvPr/>
        </p:nvSpPr>
        <p:spPr>
          <a:xfrm>
            <a:off x="4475724" y="1466096"/>
            <a:ext cx="20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Enrollment Visit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FCCD-9177-8A45-B7BF-B5F28096BF3D}"/>
              </a:ext>
            </a:extLst>
          </p:cNvPr>
          <p:cNvSpPr txBox="1"/>
          <p:nvPr/>
        </p:nvSpPr>
        <p:spPr>
          <a:xfrm>
            <a:off x="8382002" y="1123087"/>
            <a:ext cx="310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last day of visit when the study ended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100EEF-D6D4-F54E-BE6D-2970241FBD06}"/>
              </a:ext>
            </a:extLst>
          </p:cNvPr>
          <p:cNvSpPr/>
          <p:nvPr/>
        </p:nvSpPr>
        <p:spPr>
          <a:xfrm>
            <a:off x="7763933" y="1880109"/>
            <a:ext cx="1007533" cy="3504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099141"/>
              </p:ext>
            </p:extLst>
          </p:nvPr>
        </p:nvGraphicFramePr>
        <p:xfrm>
          <a:off x="428625" y="471489"/>
          <a:ext cx="11415713" cy="6048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716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7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80723" y="569143"/>
            <a:ext cx="721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HIV+ve</a:t>
            </a:r>
            <a:r>
              <a:rPr lang="en-US" sz="2000" dirty="0"/>
              <a:t> individuals with moderate/advanced Fibrosis or Cirrhosis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7732" y="1361581"/>
            <a:ext cx="247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Enrollment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HIV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HIV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7730" y="2825453"/>
            <a:ext cx="24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- HIV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6232" y="4182567"/>
            <a:ext cx="2479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HCC Diagnosis (?)</a:t>
            </a:r>
            <a:endParaRPr lang="en-US" sz="2000" i="1" u="sng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– HCC (?)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546232" y="5653887"/>
            <a:ext cx="24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Outcome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73828" y="1426423"/>
            <a:ext cx="150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3828" y="3098226"/>
            <a:ext cx="126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Visit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9389" y="4122141"/>
            <a:ext cx="231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If the individuals get HCC at any 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8396" y="5653887"/>
            <a:ext cx="162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End of Study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635" y="2979341"/>
            <a:ext cx="158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AIM 3</a:t>
            </a:r>
          </a:p>
        </p:txBody>
      </p:sp>
    </p:spTree>
    <p:extLst>
      <p:ext uri="{BB962C8B-B14F-4D97-AF65-F5344CB8AC3E}">
        <p14:creationId xmlns:p14="http://schemas.microsoft.com/office/powerpoint/2010/main" val="18241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3AE79E-1FAD-8A4E-B67C-83A724E5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57"/>
            <a:ext cx="12192000" cy="4403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7FF7C-0C67-C141-B1E9-CCBC118C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6667"/>
          </a:xfrm>
        </p:spPr>
        <p:txBody>
          <a:bodyPr/>
          <a:lstStyle/>
          <a:p>
            <a:r>
              <a:rPr lang="en-US" dirty="0"/>
              <a:t>Example of patient who in Aim 3 in 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87A90-9E84-D54A-8251-AD8D1F53F11D}"/>
              </a:ext>
            </a:extLst>
          </p:cNvPr>
          <p:cNvSpPr/>
          <p:nvPr/>
        </p:nvSpPr>
        <p:spPr>
          <a:xfrm>
            <a:off x="3371854" y="1958367"/>
            <a:ext cx="2690280" cy="3504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2B680-D911-1B4B-8A4B-020BDDD7FD86}"/>
              </a:ext>
            </a:extLst>
          </p:cNvPr>
          <p:cNvSpPr/>
          <p:nvPr/>
        </p:nvSpPr>
        <p:spPr>
          <a:xfrm>
            <a:off x="6062134" y="1958366"/>
            <a:ext cx="924641" cy="3504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0806B-CEAE-2B4F-97A6-B51E317973C5}"/>
              </a:ext>
            </a:extLst>
          </p:cNvPr>
          <p:cNvSpPr/>
          <p:nvPr/>
        </p:nvSpPr>
        <p:spPr>
          <a:xfrm>
            <a:off x="11023600" y="1958366"/>
            <a:ext cx="1134534" cy="3934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71393-3738-F84C-9933-C86BEC26EEB6}"/>
              </a:ext>
            </a:extLst>
          </p:cNvPr>
          <p:cNvSpPr txBox="1"/>
          <p:nvPr/>
        </p:nvSpPr>
        <p:spPr>
          <a:xfrm>
            <a:off x="5839540" y="1176734"/>
            <a:ext cx="136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Y2 Follow-Up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B3B8B-D631-A14F-AAAE-115E48BF3980}"/>
              </a:ext>
            </a:extLst>
          </p:cNvPr>
          <p:cNvSpPr txBox="1"/>
          <p:nvPr/>
        </p:nvSpPr>
        <p:spPr>
          <a:xfrm>
            <a:off x="3926758" y="1490020"/>
            <a:ext cx="20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Enrollment Visit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FCCD-9177-8A45-B7BF-B5F28096BF3D}"/>
              </a:ext>
            </a:extLst>
          </p:cNvPr>
          <p:cNvSpPr txBox="1"/>
          <p:nvPr/>
        </p:nvSpPr>
        <p:spPr>
          <a:xfrm>
            <a:off x="8670446" y="6295749"/>
            <a:ext cx="288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last day of visit when the study ended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CD603-9016-7546-8BDB-EC98D4EE4236}"/>
              </a:ext>
            </a:extLst>
          </p:cNvPr>
          <p:cNvSpPr/>
          <p:nvPr/>
        </p:nvSpPr>
        <p:spPr>
          <a:xfrm>
            <a:off x="6986775" y="1958365"/>
            <a:ext cx="924641" cy="3504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D60423-9F63-A842-84A9-DA2F9DDCF5C5}"/>
              </a:ext>
            </a:extLst>
          </p:cNvPr>
          <p:cNvSpPr/>
          <p:nvPr/>
        </p:nvSpPr>
        <p:spPr>
          <a:xfrm>
            <a:off x="7911416" y="1958364"/>
            <a:ext cx="1596651" cy="3504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9CBDB-BFE2-294C-A790-0E18A6988F89}"/>
              </a:ext>
            </a:extLst>
          </p:cNvPr>
          <p:cNvSpPr/>
          <p:nvPr/>
        </p:nvSpPr>
        <p:spPr>
          <a:xfrm>
            <a:off x="9508067" y="1958363"/>
            <a:ext cx="1515533" cy="3504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C4F87-ABE0-AD40-85C1-ABF092EDE7E5}"/>
              </a:ext>
            </a:extLst>
          </p:cNvPr>
          <p:cNvSpPr txBox="1"/>
          <p:nvPr/>
        </p:nvSpPr>
        <p:spPr>
          <a:xfrm>
            <a:off x="7911416" y="664003"/>
            <a:ext cx="1941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Y3 Follow-Up</a:t>
            </a:r>
          </a:p>
          <a:p>
            <a:pPr algn="ctr"/>
            <a:r>
              <a:rPr lang="en-US" dirty="0"/>
              <a:t>Patient develops HCC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410304-2202-1E4E-BC65-5729E1105075}"/>
              </a:ext>
            </a:extLst>
          </p:cNvPr>
          <p:cNvCxnSpPr/>
          <p:nvPr/>
        </p:nvCxnSpPr>
        <p:spPr>
          <a:xfrm flipH="1">
            <a:off x="7653867" y="1399732"/>
            <a:ext cx="347133" cy="416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427D2-AAFB-6443-8067-84ABCE45BF93}"/>
              </a:ext>
            </a:extLst>
          </p:cNvPr>
          <p:cNvCxnSpPr>
            <a:cxnSpLocks/>
          </p:cNvCxnSpPr>
          <p:nvPr/>
        </p:nvCxnSpPr>
        <p:spPr>
          <a:xfrm>
            <a:off x="9696588" y="1323452"/>
            <a:ext cx="414182" cy="492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502808-66A6-7542-827D-0915C5F8A5F4}"/>
              </a:ext>
            </a:extLst>
          </p:cNvPr>
          <p:cNvCxnSpPr>
            <a:cxnSpLocks/>
          </p:cNvCxnSpPr>
          <p:nvPr/>
        </p:nvCxnSpPr>
        <p:spPr>
          <a:xfrm flipH="1" flipV="1">
            <a:off x="8822267" y="5496060"/>
            <a:ext cx="161242" cy="726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1F83A7-E690-8D4A-AE94-1AC67FADA264}"/>
              </a:ext>
            </a:extLst>
          </p:cNvPr>
          <p:cNvCxnSpPr>
            <a:cxnSpLocks/>
          </p:cNvCxnSpPr>
          <p:nvPr/>
        </p:nvCxnSpPr>
        <p:spPr>
          <a:xfrm flipV="1">
            <a:off x="10769600" y="5958809"/>
            <a:ext cx="381000" cy="402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160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Example of patient who is HIV+/HCC+ on P1</vt:lpstr>
      <vt:lpstr>PowerPoint Presentation</vt:lpstr>
      <vt:lpstr>Example of patient who in Aim 3 in P1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Neelima Katam</dc:creator>
  <cp:lastModifiedBy>Firas Wehbe</cp:lastModifiedBy>
  <cp:revision>27</cp:revision>
  <dcterms:created xsi:type="dcterms:W3CDTF">2018-08-14T14:59:59Z</dcterms:created>
  <dcterms:modified xsi:type="dcterms:W3CDTF">2018-08-27T19:19:51Z</dcterms:modified>
</cp:coreProperties>
</file>