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6400800" cy="6400800"/>
  <p:notesSz cx="6858000" cy="9144000"/>
  <p:defaultTextStyle>
    <a:defPPr>
      <a:defRPr lang="en-US"/>
    </a:defPPr>
    <a:lvl1pPr marL="0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41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483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25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967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708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449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192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934" algn="l" defTabSz="3657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92" y="-112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8"/>
            <a:ext cx="544068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0"/>
            <a:ext cx="1440180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0"/>
            <a:ext cx="4213860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113107"/>
            <a:ext cx="5440680" cy="127127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2712933"/>
            <a:ext cx="5440680" cy="140017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97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9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4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1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1"/>
            <a:ext cx="2827020" cy="422423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1"/>
            <a:ext cx="2827020" cy="422423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32773"/>
            <a:ext cx="2828131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41" indent="0">
              <a:buNone/>
              <a:defRPr sz="1600" b="1"/>
            </a:lvl2pPr>
            <a:lvl3pPr marL="731483" indent="0">
              <a:buNone/>
              <a:defRPr sz="1400" b="1"/>
            </a:lvl3pPr>
            <a:lvl4pPr marL="1097225" indent="0">
              <a:buNone/>
              <a:defRPr sz="1200" b="1"/>
            </a:lvl4pPr>
            <a:lvl5pPr marL="1462967" indent="0">
              <a:buNone/>
              <a:defRPr sz="1200" b="1"/>
            </a:lvl5pPr>
            <a:lvl6pPr marL="1828708" indent="0">
              <a:buNone/>
              <a:defRPr sz="1200" b="1"/>
            </a:lvl6pPr>
            <a:lvl7pPr marL="2194449" indent="0">
              <a:buNone/>
              <a:defRPr sz="1200" b="1"/>
            </a:lvl7pPr>
            <a:lvl8pPr marL="2560192" indent="0">
              <a:buNone/>
              <a:defRPr sz="1200" b="1"/>
            </a:lvl8pPr>
            <a:lvl9pPr marL="29259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9884"/>
            <a:ext cx="2828131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3"/>
            <a:ext cx="2829243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41" indent="0">
              <a:buNone/>
              <a:defRPr sz="1600" b="1"/>
            </a:lvl2pPr>
            <a:lvl3pPr marL="731483" indent="0">
              <a:buNone/>
              <a:defRPr sz="1400" b="1"/>
            </a:lvl3pPr>
            <a:lvl4pPr marL="1097225" indent="0">
              <a:buNone/>
              <a:defRPr sz="1200" b="1"/>
            </a:lvl4pPr>
            <a:lvl5pPr marL="1462967" indent="0">
              <a:buNone/>
              <a:defRPr sz="1200" b="1"/>
            </a:lvl5pPr>
            <a:lvl6pPr marL="1828708" indent="0">
              <a:buNone/>
              <a:defRPr sz="1200" b="1"/>
            </a:lvl6pPr>
            <a:lvl7pPr marL="2194449" indent="0">
              <a:buNone/>
              <a:defRPr sz="1200" b="1"/>
            </a:lvl7pPr>
            <a:lvl8pPr marL="2560192" indent="0">
              <a:buNone/>
              <a:defRPr sz="1200" b="1"/>
            </a:lvl8pPr>
            <a:lvl9pPr marL="29259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4"/>
            <a:ext cx="2829243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254846"/>
            <a:ext cx="2105820" cy="108458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254848"/>
            <a:ext cx="3578225" cy="5462905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39428"/>
            <a:ext cx="2105820" cy="4378325"/>
          </a:xfrm>
        </p:spPr>
        <p:txBody>
          <a:bodyPr/>
          <a:lstStyle>
            <a:lvl1pPr marL="0" indent="0">
              <a:buNone/>
              <a:defRPr sz="1100"/>
            </a:lvl1pPr>
            <a:lvl2pPr marL="365741" indent="0">
              <a:buNone/>
              <a:defRPr sz="1000"/>
            </a:lvl2pPr>
            <a:lvl3pPr marL="731483" indent="0">
              <a:buNone/>
              <a:defRPr sz="900"/>
            </a:lvl3pPr>
            <a:lvl4pPr marL="1097225" indent="0">
              <a:buNone/>
              <a:defRPr sz="700"/>
            </a:lvl4pPr>
            <a:lvl5pPr marL="1462967" indent="0">
              <a:buNone/>
              <a:defRPr sz="700"/>
            </a:lvl5pPr>
            <a:lvl6pPr marL="1828708" indent="0">
              <a:buNone/>
              <a:defRPr sz="700"/>
            </a:lvl6pPr>
            <a:lvl7pPr marL="2194449" indent="0">
              <a:buNone/>
              <a:defRPr sz="700"/>
            </a:lvl7pPr>
            <a:lvl8pPr marL="2560192" indent="0">
              <a:buNone/>
              <a:defRPr sz="700"/>
            </a:lvl8pPr>
            <a:lvl9pPr marL="292593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1"/>
            <a:ext cx="3840480" cy="5289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4"/>
            <a:ext cx="3840480" cy="3840480"/>
          </a:xfrm>
        </p:spPr>
        <p:txBody>
          <a:bodyPr/>
          <a:lstStyle>
            <a:lvl1pPr marL="0" indent="0">
              <a:buNone/>
              <a:defRPr sz="2500"/>
            </a:lvl1pPr>
            <a:lvl2pPr marL="365741" indent="0">
              <a:buNone/>
              <a:defRPr sz="2300"/>
            </a:lvl2pPr>
            <a:lvl3pPr marL="731483" indent="0">
              <a:buNone/>
              <a:defRPr sz="1900"/>
            </a:lvl3pPr>
            <a:lvl4pPr marL="1097225" indent="0">
              <a:buNone/>
              <a:defRPr sz="1600"/>
            </a:lvl4pPr>
            <a:lvl5pPr marL="1462967" indent="0">
              <a:buNone/>
              <a:defRPr sz="1600"/>
            </a:lvl5pPr>
            <a:lvl6pPr marL="1828708" indent="0">
              <a:buNone/>
              <a:defRPr sz="1600"/>
            </a:lvl6pPr>
            <a:lvl7pPr marL="2194449" indent="0">
              <a:buNone/>
              <a:defRPr sz="1600"/>
            </a:lvl7pPr>
            <a:lvl8pPr marL="2560192" indent="0">
              <a:buNone/>
              <a:defRPr sz="1600"/>
            </a:lvl8pPr>
            <a:lvl9pPr marL="2925934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6"/>
            <a:ext cx="3840480" cy="751205"/>
          </a:xfrm>
        </p:spPr>
        <p:txBody>
          <a:bodyPr/>
          <a:lstStyle>
            <a:lvl1pPr marL="0" indent="0">
              <a:buNone/>
              <a:defRPr sz="1100"/>
            </a:lvl1pPr>
            <a:lvl2pPr marL="365741" indent="0">
              <a:buNone/>
              <a:defRPr sz="1000"/>
            </a:lvl2pPr>
            <a:lvl3pPr marL="731483" indent="0">
              <a:buNone/>
              <a:defRPr sz="900"/>
            </a:lvl3pPr>
            <a:lvl4pPr marL="1097225" indent="0">
              <a:buNone/>
              <a:defRPr sz="700"/>
            </a:lvl4pPr>
            <a:lvl5pPr marL="1462967" indent="0">
              <a:buNone/>
              <a:defRPr sz="700"/>
            </a:lvl5pPr>
            <a:lvl6pPr marL="1828708" indent="0">
              <a:buNone/>
              <a:defRPr sz="700"/>
            </a:lvl6pPr>
            <a:lvl7pPr marL="2194449" indent="0">
              <a:buNone/>
              <a:defRPr sz="700"/>
            </a:lvl7pPr>
            <a:lvl8pPr marL="2560192" indent="0">
              <a:buNone/>
              <a:defRPr sz="700"/>
            </a:lvl8pPr>
            <a:lvl9pPr marL="292593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29"/>
            <a:ext cx="5760720" cy="1066800"/>
          </a:xfrm>
          <a:prstGeom prst="rect">
            <a:avLst/>
          </a:prstGeom>
        </p:spPr>
        <p:txBody>
          <a:bodyPr vert="horz" lIns="73148" tIns="36573" rIns="73148" bIns="365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1"/>
            <a:ext cx="5760720" cy="4224232"/>
          </a:xfrm>
          <a:prstGeom prst="rect">
            <a:avLst/>
          </a:prstGeom>
        </p:spPr>
        <p:txBody>
          <a:bodyPr vert="horz" lIns="73148" tIns="36573" rIns="73148" bIns="365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5"/>
            <a:ext cx="1493520" cy="340784"/>
          </a:xfrm>
          <a:prstGeom prst="rect">
            <a:avLst/>
          </a:prstGeom>
        </p:spPr>
        <p:txBody>
          <a:bodyPr vert="horz" lIns="73148" tIns="36573" rIns="73148" bIns="365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DAF5-2E0D-4748-81FE-999F774CBD4D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5"/>
            <a:ext cx="2026920" cy="340784"/>
          </a:xfrm>
          <a:prstGeom prst="rect">
            <a:avLst/>
          </a:prstGeom>
        </p:spPr>
        <p:txBody>
          <a:bodyPr vert="horz" lIns="73148" tIns="36573" rIns="73148" bIns="365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5"/>
            <a:ext cx="1493520" cy="340784"/>
          </a:xfrm>
          <a:prstGeom prst="rect">
            <a:avLst/>
          </a:prstGeom>
        </p:spPr>
        <p:txBody>
          <a:bodyPr vert="horz" lIns="73148" tIns="36573" rIns="73148" bIns="365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04E6-791D-8947-B3EA-1FF15137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4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06" indent="-274306" algn="l" defTabSz="365741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31" indent="-228589" algn="l" defTabSz="365741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indent="-182871" algn="l" defTabSz="36574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95" indent="-182871" algn="l" defTabSz="365741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37" indent="-182871" algn="l" defTabSz="365741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579" indent="-182871" algn="l" defTabSz="36574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322" indent="-182871" algn="l" defTabSz="36574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4" indent="-182871" algn="l" defTabSz="36574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805" indent="-182871" algn="l" defTabSz="36574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41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3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5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67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08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449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192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934" algn="l" defTabSz="3657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919387" y="1746571"/>
            <a:ext cx="1647465" cy="703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Gender</a:t>
            </a:r>
          </a:p>
          <a:p>
            <a:pPr algn="ctr"/>
            <a:r>
              <a:rPr lang="en-US" dirty="0" smtClean="0"/>
              <a:t>Yes = 6, No = 4  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54" idx="0"/>
          </p:cNvCxnSpPr>
          <p:nvPr/>
        </p:nvCxnSpPr>
        <p:spPr>
          <a:xfrm flipH="1">
            <a:off x="2436123" y="2450286"/>
            <a:ext cx="1307000" cy="566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19386" y="514915"/>
            <a:ext cx="1647465" cy="703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N = 10</a:t>
            </a:r>
          </a:p>
        </p:txBody>
      </p:sp>
      <p:cxnSp>
        <p:nvCxnSpPr>
          <p:cNvPr id="50" name="Straight Arrow Connector 49"/>
          <p:cNvCxnSpPr>
            <a:stCxn id="47" idx="2"/>
            <a:endCxn id="58" idx="0"/>
          </p:cNvCxnSpPr>
          <p:nvPr/>
        </p:nvCxnSpPr>
        <p:spPr>
          <a:xfrm>
            <a:off x="3743120" y="2450286"/>
            <a:ext cx="1138719" cy="56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3635" y="2531349"/>
            <a:ext cx="830368" cy="353933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545541" y="2553268"/>
            <a:ext cx="633969" cy="353933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9" idx="2"/>
            <a:endCxn id="47" idx="0"/>
          </p:cNvCxnSpPr>
          <p:nvPr/>
        </p:nvCxnSpPr>
        <p:spPr>
          <a:xfrm>
            <a:off x="3743119" y="1218630"/>
            <a:ext cx="1" cy="527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86326" y="3016690"/>
            <a:ext cx="1699593" cy="72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Location</a:t>
            </a:r>
          </a:p>
          <a:p>
            <a:pPr algn="ctr"/>
            <a:r>
              <a:rPr lang="en-US" dirty="0" smtClean="0"/>
              <a:t>Yes = 3, No =3 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2"/>
            <a:endCxn id="60" idx="0"/>
          </p:cNvCxnSpPr>
          <p:nvPr/>
        </p:nvCxnSpPr>
        <p:spPr>
          <a:xfrm flipH="1">
            <a:off x="1355938" y="3741705"/>
            <a:ext cx="1080185" cy="755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61" idx="0"/>
          </p:cNvCxnSpPr>
          <p:nvPr/>
        </p:nvCxnSpPr>
        <p:spPr>
          <a:xfrm>
            <a:off x="2436123" y="3741705"/>
            <a:ext cx="1025632" cy="755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67820" y="3865209"/>
            <a:ext cx="648020" cy="353933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dirty="0" smtClean="0"/>
              <a:t>Rural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988880" y="3016689"/>
            <a:ext cx="1785918" cy="121785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Passed</a:t>
            </a:r>
          </a:p>
          <a:p>
            <a:pPr algn="ctr"/>
            <a:r>
              <a:rPr lang="en-US" dirty="0" smtClean="0"/>
              <a:t>Yes = 3, No =1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08173" y="3865209"/>
            <a:ext cx="734031" cy="353933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r>
              <a:rPr lang="en-US" dirty="0" smtClean="0"/>
              <a:t>Urban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55274" y="4496909"/>
            <a:ext cx="1801328" cy="121785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Passed</a:t>
            </a:r>
          </a:p>
          <a:p>
            <a:pPr algn="ctr"/>
            <a:r>
              <a:rPr lang="en-US" dirty="0" smtClean="0"/>
              <a:t>Yes = 2, No =1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2562460" y="4496909"/>
            <a:ext cx="1798589" cy="121785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spcCol="0" rtlCol="0" anchor="ctr"/>
          <a:lstStyle/>
          <a:p>
            <a:pPr algn="ctr"/>
            <a:r>
              <a:rPr lang="en-US" dirty="0" smtClean="0"/>
              <a:t>Failed</a:t>
            </a:r>
          </a:p>
          <a:p>
            <a:pPr algn="ctr"/>
            <a:r>
              <a:rPr lang="en-US" dirty="0" smtClean="0"/>
              <a:t>Yes = 1, No 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Nubyra Ahmed</dc:creator>
  <cp:lastModifiedBy>Nubyra Ahmed</cp:lastModifiedBy>
  <cp:revision>3</cp:revision>
  <dcterms:created xsi:type="dcterms:W3CDTF">2016-04-15T18:17:34Z</dcterms:created>
  <dcterms:modified xsi:type="dcterms:W3CDTF">2016-04-15T18:50:49Z</dcterms:modified>
</cp:coreProperties>
</file>