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7" r:id="rId5"/>
  </p:sldIdLst>
  <p:sldSz cx="7772400" cy="10058400"/>
  <p:notesSz cx="7010400" cy="92964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9" autoAdjust="0"/>
    <p:restoredTop sz="94669"/>
  </p:normalViewPr>
  <p:slideViewPr>
    <p:cSldViewPr>
      <p:cViewPr>
        <p:scale>
          <a:sx n="130" d="100"/>
          <a:sy n="130" d="100"/>
        </p:scale>
        <p:origin x="1614" y="-304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1699814179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1699814179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1699814179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45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weather.msfc.nasa.gov/sport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05368" y="9773745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(STC)   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Installing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36" y="9806192"/>
            <a:ext cx="1035857" cy="212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9A35E-AC69-7644-849A-384FFA356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9763231"/>
            <a:ext cx="838200" cy="298027"/>
          </a:xfrm>
          <a:prstGeom prst="rect">
            <a:avLst/>
          </a:prstGeom>
        </p:spPr>
      </p:pic>
      <p:sp>
        <p:nvSpPr>
          <p:cNvPr id="35" name="Shape 90"/>
          <p:cNvSpPr txBox="1"/>
          <p:nvPr/>
        </p:nvSpPr>
        <p:spPr>
          <a:xfrm>
            <a:off x="193435" y="1446848"/>
            <a:ext cx="7393693" cy="83593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25" tIns="45700" rIns="91425" bIns="45700" anchor="t" anchorCtr="0">
            <a:noAutofit/>
          </a:bodyPr>
          <a:lstStyle/>
          <a:p>
            <a:pPr marL="168275" lvl="1" defTabSz="457200">
              <a:tabLst>
                <a:tab pos="914400" algn="l"/>
              </a:tabLst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Install Pre-requisites</a:t>
            </a:r>
          </a:p>
          <a:p>
            <a:pPr marL="168275" lvl="1" defTabSz="457200"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SHARPpy.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For instructions, visit the following websites: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9725" lvl="4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https://www.anaconda.com/products/individual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instructions on how to set-up Python.</a:t>
            </a:r>
          </a:p>
          <a:p>
            <a:pPr marL="168275" lvl="2" defTabSz="457200">
              <a:tabLst>
                <a:tab pos="914400" algn="l"/>
              </a:tabLst>
            </a:pPr>
            <a:endParaRPr lang="en-US" sz="1200" i="1" dirty="0">
              <a:latin typeface="Calibri"/>
              <a:ea typeface="Calibri"/>
              <a:cs typeface="Calibri"/>
              <a:sym typeface="Calibri"/>
            </a:endParaRPr>
          </a:p>
          <a:p>
            <a:pPr marL="168275" defTabSz="457200"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You will need run a few simple commands in a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command line program: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339725" lvl="3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Linux/MacOS: Open the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application.</a:t>
            </a:r>
          </a:p>
          <a:p>
            <a:pPr marL="339725" lvl="3" indent="-171450" defTabSz="4572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Windows: Open the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Anaconda Prompt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applications.</a:t>
            </a:r>
          </a:p>
          <a:p>
            <a:pPr marL="168275" lvl="2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2" defTabSz="457200">
              <a:tabLst>
                <a:tab pos="914400" algn="l"/>
              </a:tabLst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Install the Baseline Version of SHARPpy</a:t>
            </a:r>
          </a:p>
          <a:p>
            <a:pPr marL="168275" lvl="3" defTabSz="457200"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now install the baseline version of SHARPpy which contains NUCAPS satellite soundings. Open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command line for your operating system (see above) to perform these steps.</a:t>
            </a:r>
          </a:p>
          <a:p>
            <a:pPr marL="168275" lvl="3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5" defTabSz="457200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git clone https://github.com/sharppy/SHARPpy.git </a:t>
            </a:r>
          </a:p>
          <a:p>
            <a:pPr marL="168275" lvl="3" defTabSz="457200">
              <a:tabLst>
                <a:tab pos="914400" algn="l"/>
              </a:tabLst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Change your directory to where you have downloaded 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(e.g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/home/&lt;user&gt;/SHARPpy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168275" lvl="3" defTabSz="457200">
              <a:tabLst>
                <a:tab pos="914400" algn="l"/>
              </a:tabLst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463550" algn="l"/>
              </a:tabLs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&gt; cd /home/&lt;user&gt;/SHARPpy </a:t>
            </a:r>
          </a:p>
          <a:p>
            <a:pPr marL="168275" lvl="3" defTabSz="457200">
              <a:tabLst>
                <a:tab pos="914400" algn="l"/>
              </a:tabLst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Next, we to create an isolated Anaconda environment just for running SHARPpy with all the necessary libraries (using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conda env create &lt;options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; it may take several minutes to install the libraries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). If you are interested, you can open the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environment.yml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file to see which libraries are used. 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2" defTabSz="457200">
              <a:tabLst>
                <a:tab pos="457200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conda env create -f environment.yml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After creating the environment, we need to switch to this new environment (via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conda activate &lt;env_name&gt;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 which we have named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devel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9862" lvl="7" defTabSz="457200">
              <a:tabLst>
                <a:tab pos="463550" algn="l"/>
              </a:tabLs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conda activate devel</a:t>
            </a:r>
          </a:p>
          <a:p>
            <a:pPr marL="168275" lvl="3" defTabSz="457200">
              <a:tabLst>
                <a:tab pos="914400" algn="l"/>
              </a:tabLst>
              <a:defRPr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setup.py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compile SHARPpy.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4" defTabSz="457200">
              <a:tabLst>
                <a:tab pos="395288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python setup.py install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lang="en-US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Once the installation is complete, keep the terminal open and follow the steps in the next section to launch SHARPpy.</a:t>
            </a:r>
          </a:p>
          <a:p>
            <a:pPr marL="168275" lvl="4" defTabSz="457200">
              <a:tabLst>
                <a:tab pos="914400" algn="l"/>
              </a:tabLst>
              <a:defRPr/>
            </a:pPr>
            <a:endParaRPr lang="en-US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4" defTabSz="457200">
              <a:tabLst>
                <a:tab pos="914400" algn="l"/>
              </a:tabLst>
              <a:defRPr/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Running SHARPpy from the Command Line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In the command line, type the command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sharppy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launch the program.</a:t>
            </a:r>
          </a:p>
          <a:p>
            <a:pPr marL="168275" lvl="3" defTabSz="457200">
              <a:tabLst>
                <a:tab pos="463550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68275" lvl="3" defTabSz="457200">
              <a:tabLst>
                <a:tab pos="463550" algn="l"/>
              </a:tabLst>
              <a:defRPr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	&gt; sharppy</a:t>
            </a:r>
          </a:p>
          <a:p>
            <a:pPr marL="168275" lvl="3" defTabSz="457200">
              <a:tabLst>
                <a:tab pos="463550" algn="l"/>
              </a:tabLst>
              <a:defRPr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  <a:p>
            <a:pPr marL="168275" lvl="3" defTabSz="457200">
              <a:tabLst>
                <a:tab pos="463550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successful, a window will open which will give you access to soundings from NUCAPS, RAOBS, and select models.  For instructions on using SHARPpy, see the “Display NUCAPS in SHARPpy” quick guide.</a:t>
            </a:r>
          </a:p>
        </p:txBody>
      </p:sp>
    </p:spTree>
    <p:extLst>
      <p:ext uri="{BB962C8B-B14F-4D97-AF65-F5344CB8AC3E}">
        <p14:creationId xmlns:p14="http://schemas.microsoft.com/office/powerpoint/2010/main" val="1699814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377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Szkodzinski</dc:creator>
  <cp:lastModifiedBy>Jeff Szkodzinski</cp:lastModifiedBy>
  <cp:revision>178</cp:revision>
  <dcterms:modified xsi:type="dcterms:W3CDTF">2022-04-07T19:44:43Z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