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7772400" cy="10058400"/>
  <p:notesSz cx="7010400" cy="9296400"/>
  <p:custDataLst>
    <p:tags r:id="rId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4" clrIdx="0"/>
  <p:cmAuthor id="1" name="Kris White" initials="KW" lastIdx="4" clrIdx="1">
    <p:extLst>
      <p:ext uri="{19B8F6BF-5375-455C-9EA6-DF929625EA0E}">
        <p15:presenceInfo xmlns:p15="http://schemas.microsoft.com/office/powerpoint/2012/main" userId="S-1-5-21-830388052-1428237808-1139787497-487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52182-B707-4216-B390-6F2DB680F53D}" v="4" dt="2021-01-25T15:02:41.771"/>
  </p1510:revLst>
</p1510:revInfo>
</file>

<file path=ppt/tableStyles.xml><?xml version="1.0" encoding="utf-8"?>
<a:tblStyleLst xmlns:a="http://schemas.openxmlformats.org/drawingml/2006/main" def="{20E4AB6E-BA98-4B4A-A1F1-D71D913DA752}">
  <a:tblStyle styleId="{20E4AB6E-BA98-4B4A-A1F1-D71D913DA75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>
      <p:cViewPr>
        <p:scale>
          <a:sx n="130" d="100"/>
          <a:sy n="130" d="100"/>
        </p:scale>
        <p:origin x="1890" y="10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t, Emily B. (MSFC-ST11)" userId="c627f0f6-23fd-4902-9c25-96a7e171eac1" providerId="ADAL" clId="{50852182-B707-4216-B390-6F2DB680F53D}"/>
    <pc:docChg chg="custSel addSld modSld">
      <pc:chgData name="Berndt, Emily B. (MSFC-ST11)" userId="c627f0f6-23fd-4902-9c25-96a7e171eac1" providerId="ADAL" clId="{50852182-B707-4216-B390-6F2DB680F53D}" dt="2021-01-25T15:02:54.758" v="38" actId="14100"/>
      <pc:docMkLst>
        <pc:docMk/>
      </pc:docMkLst>
      <pc:sldChg chg="addSp delSp modSp">
        <pc:chgData name="Berndt, Emily B. (MSFC-ST11)" userId="c627f0f6-23fd-4902-9c25-96a7e171eac1" providerId="ADAL" clId="{50852182-B707-4216-B390-6F2DB680F53D}" dt="2021-01-25T15:01:46.278" v="5" actId="1076"/>
        <pc:sldMkLst>
          <pc:docMk/>
          <pc:sldMk cId="0" sldId="257"/>
        </pc:sldMkLst>
        <pc:picChg chg="add mod ord">
          <ac:chgData name="Berndt, Emily B. (MSFC-ST11)" userId="c627f0f6-23fd-4902-9c25-96a7e171eac1" providerId="ADAL" clId="{50852182-B707-4216-B390-6F2DB680F53D}" dt="2021-01-25T15:01:46.278" v="5" actId="1076"/>
          <ac:picMkLst>
            <pc:docMk/>
            <pc:sldMk cId="0" sldId="257"/>
            <ac:picMk id="7" creationId="{1805B95F-57CD-42B3-943E-834B7F71E7FB}"/>
          </ac:picMkLst>
        </pc:picChg>
        <pc:picChg chg="del">
          <ac:chgData name="Berndt, Emily B. (MSFC-ST11)" userId="c627f0f6-23fd-4902-9c25-96a7e171eac1" providerId="ADAL" clId="{50852182-B707-4216-B390-6F2DB680F53D}" dt="2021-01-25T15:01:31.580" v="0" actId="478"/>
          <ac:picMkLst>
            <pc:docMk/>
            <pc:sldMk cId="0" sldId="257"/>
            <ac:picMk id="19" creationId="{00000000-0000-0000-0000-000000000000}"/>
          </ac:picMkLst>
        </pc:picChg>
      </pc:sldChg>
      <pc:sldChg chg="addSp modSp add">
        <pc:chgData name="Berndt, Emily B. (MSFC-ST11)" userId="c627f0f6-23fd-4902-9c25-96a7e171eac1" providerId="ADAL" clId="{50852182-B707-4216-B390-6F2DB680F53D}" dt="2021-01-25T15:02:54.758" v="38" actId="14100"/>
        <pc:sldMkLst>
          <pc:docMk/>
          <pc:sldMk cId="290764903" sldId="258"/>
        </pc:sldMkLst>
        <pc:spChg chg="mod">
          <ac:chgData name="Berndt, Emily B. (MSFC-ST11)" userId="c627f0f6-23fd-4902-9c25-96a7e171eac1" providerId="ADAL" clId="{50852182-B707-4216-B390-6F2DB680F53D}" dt="2021-01-25T15:02:51.611" v="37" actId="404"/>
          <ac:spMkLst>
            <pc:docMk/>
            <pc:sldMk cId="290764903" sldId="258"/>
            <ac:spMk id="3" creationId="{F85556AB-ADD6-4AC5-9B73-E5BCEA8C1796}"/>
          </ac:spMkLst>
        </pc:spChg>
        <pc:picChg chg="add mod">
          <ac:chgData name="Berndt, Emily B. (MSFC-ST11)" userId="c627f0f6-23fd-4902-9c25-96a7e171eac1" providerId="ADAL" clId="{50852182-B707-4216-B390-6F2DB680F53D}" dt="2021-01-25T15:02:54.758" v="38" actId="14100"/>
          <ac:picMkLst>
            <pc:docMk/>
            <pc:sldMk cId="290764903" sldId="258"/>
            <ac:picMk id="5" creationId="{0E52A6C5-2F97-43CC-B131-2A6D8699D5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293938" y="1162050"/>
            <a:ext cx="242252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9154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58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2138071" y="3959569"/>
            <a:ext cx="8524029" cy="1675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1262353" y="2332223"/>
            <a:ext cx="8524029" cy="49306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1000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102000"/>
              <a:buFont typeface="Arial"/>
              <a:buNone/>
              <a:defRPr sz="15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35366" y="3674110"/>
            <a:ext cx="3288089" cy="5404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3934778" y="2465706"/>
            <a:ext cx="3304282" cy="12084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82" cy="5404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740"/>
              <a:buFont typeface="Calibri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304282" y="1448226"/>
            <a:ext cx="3934778" cy="7147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21589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074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508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6731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9651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914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863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9397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965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11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0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740"/>
              <a:buFont typeface="Calibri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304282" y="1448226"/>
            <a:ext cx="3934778" cy="7147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074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11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0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695219" y="2516718"/>
            <a:ext cx="6381962" cy="67036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github.com/sharppy/SHARPpy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github.com/sharppy/SHARPpy.git" TargetMode="External"/><Relationship Id="rId4" Type="http://schemas.openxmlformats.org/officeDocument/2006/relationships/hyperlink" Target="https://weather.msfc.nasa.gov/sport/" TargetMode="External"/><Relationship Id="rId9" Type="http://schemas.openxmlformats.org/officeDocument/2006/relationships/hyperlink" Target="https://www.anaconda.com/products/individu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432"/>
            <a:ext cx="7762685" cy="137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216989" y="9668184"/>
            <a:ext cx="7370139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Contributor: Jeff Szkodzinski  STC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https://weather.msfc.nasa.gov/sport/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0" y="105571"/>
            <a:ext cx="7772400" cy="1244257"/>
            <a:chOff x="1502866" y="3556343"/>
            <a:chExt cx="7772400" cy="1244257"/>
          </a:xfrm>
        </p:grpSpPr>
        <p:grpSp>
          <p:nvGrpSpPr>
            <p:cNvPr id="109" name="Shape 109"/>
            <p:cNvGrpSpPr/>
            <p:nvPr/>
          </p:nvGrpSpPr>
          <p:grpSpPr>
            <a:xfrm>
              <a:off x="1502866" y="3556343"/>
              <a:ext cx="7772400" cy="1233134"/>
              <a:chOff x="800101" y="2227606"/>
              <a:chExt cx="7772400" cy="1233134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800101" y="2953565"/>
                <a:ext cx="7772400" cy="507175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Quick Guide</a:t>
                </a: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800101" y="2227606"/>
                <a:ext cx="7751266" cy="579345"/>
              </a:xfrm>
              <a:prstGeom prst="rect">
                <a:avLst/>
              </a:prstGeom>
              <a:solidFill>
                <a:srgbClr val="171616">
                  <a:alpha val="49803"/>
                </a:srgb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buSzPct val="25000"/>
                  <a:buNone/>
                </a:pPr>
                <a:r>
                  <a:rPr lang="en-US" sz="3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Installing NUCAPS in SHARPpy</a:t>
                </a:r>
              </a:p>
            </p:txBody>
          </p:sp>
          <p:pic>
            <p:nvPicPr>
              <p:cNvPr id="112" name="Shape 11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329279" y="2961061"/>
                <a:ext cx="550687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Shape 11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918789" y="2961061"/>
                <a:ext cx="456819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14" name="Shape 114"/>
            <p:cNvCxnSpPr/>
            <p:nvPr/>
          </p:nvCxnSpPr>
          <p:spPr>
            <a:xfrm>
              <a:off x="1502866" y="4800600"/>
              <a:ext cx="7772400" cy="0"/>
            </a:xfrm>
            <a:prstGeom prst="straightConnector1">
              <a:avLst/>
            </a:prstGeom>
            <a:noFill/>
            <a:ln w="63500" cap="flat" cmpd="sng">
              <a:solidFill>
                <a:srgbClr val="0C0C0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pic>
        <p:nvPicPr>
          <p:cNvPr id="115" name="Shape 115" descr="650px JPSS Wordmark WEB (1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450" y="105563"/>
            <a:ext cx="1766712" cy="99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32" y="9668184"/>
            <a:ext cx="1178655" cy="241344"/>
          </a:xfrm>
          <a:prstGeom prst="rect">
            <a:avLst/>
          </a:prstGeom>
        </p:spPr>
      </p:pic>
      <p:sp>
        <p:nvSpPr>
          <p:cNvPr id="35" name="Shape 90"/>
          <p:cNvSpPr txBox="1"/>
          <p:nvPr/>
        </p:nvSpPr>
        <p:spPr>
          <a:xfrm>
            <a:off x="193436" y="1446849"/>
            <a:ext cx="7426564" cy="816186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Running SHARPpy on Linux</a:t>
            </a:r>
          </a:p>
          <a:p>
            <a:pPr marL="171450" lvl="5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Anaconda 3 to your home directory and proceed with the installation.</a:t>
            </a:r>
          </a:p>
          <a:p>
            <a:pPr marL="171450" lvl="6" indent="-158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Go to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https://www.anaconda.com/products/individual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instructions on how to set-up.</a:t>
            </a:r>
          </a:p>
          <a:p>
            <a:pPr lvl="7">
              <a:tabLst>
                <a:tab pos="914400" algn="l"/>
              </a:tabLst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>
              <a:tabLst>
                <a:tab pos="914400" algn="l"/>
              </a:tabLst>
            </a:pPr>
            <a:r>
              <a:rPr lang="en-US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If SHARPpy is not installed…</a:t>
            </a:r>
          </a:p>
          <a:p>
            <a:pPr marL="171450" lvl="7" indent="-1588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Use Git to download the SHARPpy repository to your home directory.</a:t>
            </a:r>
          </a:p>
          <a:p>
            <a:pPr marL="403225" lvl="7" indent="-1588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Open the terminal and type “git clone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https://github.com/sharppy/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SHARPpy.git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</a:p>
          <a:p>
            <a:pPr marL="171450" marR="0" lvl="7" indent="-15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914400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Type the command “cd /home/&lt;user&gt;/SHARPpy” followed by “git checkout nucaps-test” to switch to the    NUCAPS branch.</a:t>
            </a:r>
          </a:p>
          <a:p>
            <a:pPr marL="171450" marR="0" lvl="7" indent="-15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914400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In the terminal type the command “sharppy” to launch the program.</a:t>
            </a:r>
          </a:p>
          <a:p>
            <a:pPr marL="0" marR="0" lvl="7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lvl="7">
              <a:tabLst>
                <a:tab pos="914400" algn="l"/>
              </a:tabLst>
            </a:pPr>
            <a:r>
              <a:rPr lang="en-US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If SHARPpy is already installed…</a:t>
            </a:r>
            <a:endParaRPr lang="en-U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7" indent="-1588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Manually create a local “nucaps-test” branch and switch to it.</a:t>
            </a:r>
          </a:p>
          <a:p>
            <a:pPr marL="403225" lvl="7" indent="-1588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Open the terminal and type “cd /home/&lt;user&gt;/SHARPpy” followed by “git checkout –b nucaps-test”.</a:t>
            </a:r>
          </a:p>
          <a:p>
            <a:pPr marL="171450" lvl="7" indent="-1588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Obtain the latest SHARPpy code from the upstream nucaps-test branch.</a:t>
            </a:r>
          </a:p>
          <a:p>
            <a:pPr marL="403225" lvl="7" indent="-1588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 the terminal type “git pull origin nucaps-test”.</a:t>
            </a:r>
          </a:p>
          <a:p>
            <a:pPr marL="171450" lvl="7" indent="-1588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 the terminal type the command “sharppy” to launch the program.</a:t>
            </a:r>
          </a:p>
          <a:p>
            <a:pPr lvl="7">
              <a:tabLst>
                <a:tab pos="914400" algn="l"/>
              </a:tabLst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>
              <a:tabLst>
                <a:tab pos="914400" algn="l"/>
              </a:tabLst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Running SHARPpy on Windows/Mac</a:t>
            </a:r>
          </a:p>
          <a:p>
            <a:pPr marL="171450" lvl="7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Go to </a:t>
            </a: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https://github.com/sharppy/SHARPpy</a:t>
            </a: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and locate the “Releases” section on the right-hand side.</a:t>
            </a:r>
          </a:p>
          <a:p>
            <a:pPr marL="171450" lvl="7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Click the “+” button to expand the list of executables for all releases.</a:t>
            </a:r>
          </a:p>
          <a:p>
            <a:pPr marL="171450" lvl="7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Locate and download the .zip file for the operating system you are using.</a:t>
            </a:r>
          </a:p>
          <a:p>
            <a:pPr lvl="7">
              <a:tabLst>
                <a:tab pos="914400" algn="l"/>
              </a:tabLst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3FE07C98F93341BB44F192DE05FB44" ma:contentTypeVersion="12" ma:contentTypeDescription="Create a new document." ma:contentTypeScope="" ma:versionID="4cf1ec7f9ddb9dfd23bfb370022eca79">
  <xsd:schema xmlns:xsd="http://www.w3.org/2001/XMLSchema" xmlns:xs="http://www.w3.org/2001/XMLSchema" xmlns:p="http://schemas.microsoft.com/office/2006/metadata/properties" xmlns:ns1="http://schemas.microsoft.com/sharepoint/v3" xmlns:ns3="3bbb31d1-623b-489b-bce0-e344ebdbbf16" xmlns:ns4="95351f8c-3420-49f7-a091-28e53b5dd0e8" targetNamespace="http://schemas.microsoft.com/office/2006/metadata/properties" ma:root="true" ma:fieldsID="c30c9fd6553b2e746a7cc85ca951db99" ns1:_="" ns3:_="" ns4:_="">
    <xsd:import namespace="http://schemas.microsoft.com/sharepoint/v3"/>
    <xsd:import namespace="3bbb31d1-623b-489b-bce0-e344ebdbbf16"/>
    <xsd:import namespace="95351f8c-3420-49f7-a091-28e53b5dd0e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b31d1-623b-489b-bce0-e344ebdbbf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51f8c-3420-49f7-a091-28e53b5dd0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D5D2863-329B-4B45-AD8D-3AEC7DD0F8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bbb31d1-623b-489b-bce0-e344ebdbbf16"/>
    <ds:schemaRef ds:uri="95351f8c-3420-49f7-a091-28e53b5dd0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BE673F-0D40-4DBE-AC00-AC43ECBBEA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4702F2-4CCD-4679-93EE-DC462A31CD3C}">
  <ds:schemaRefs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95351f8c-3420-49f7-a091-28e53b5dd0e8"/>
    <ds:schemaRef ds:uri="3bbb31d1-623b-489b-bce0-e344ebdbbf16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288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Lindstrom</dc:creator>
  <cp:lastModifiedBy>Jeff Szkodzinski</cp:lastModifiedBy>
  <cp:revision>136</cp:revision>
  <dcterms:modified xsi:type="dcterms:W3CDTF">2021-02-04T16:00:40Z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2110CF0D-4C2B-41F4-BF50-7622BDBEA31D</vt:lpwstr>
  </property>
  <property fmtid="{D5CDD505-2E9C-101B-9397-08002B2CF9AE}" pid="3" name="ArticulatePath">
    <vt:lpwstr>QuickGuide_Template_JPSSBanner_NEW</vt:lpwstr>
  </property>
  <property fmtid="{D5CDD505-2E9C-101B-9397-08002B2CF9AE}" pid="4" name="ContentTypeId">
    <vt:lpwstr>0x010100F73FE07C98F93341BB44F192DE05FB44</vt:lpwstr>
  </property>
</Properties>
</file>