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7" r:id="rId5"/>
  </p:sldIdLst>
  <p:sldSz cx="7772400" cy="10058400"/>
  <p:notesSz cx="7010400" cy="9296400"/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  <p:cmAuthor id="1" name="Kris White" initials="KW" lastIdx="4" clrIdx="1">
    <p:extLst>
      <p:ext uri="{19B8F6BF-5375-455C-9EA6-DF929625EA0E}">
        <p15:presenceInfo xmlns:p15="http://schemas.microsoft.com/office/powerpoint/2012/main" userId="S-1-5-21-830388052-1428237808-1139787497-48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4AB6E-BA98-4B4A-A1F1-D71D913DA752}">
  <a:tblStyle styleId="{20E4AB6E-BA98-4B4A-A1F1-D71D913DA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9" autoAdjust="0"/>
    <p:restoredTop sz="94669"/>
  </p:normalViewPr>
  <p:slideViewPr>
    <p:cSldViewPr>
      <p:cViewPr>
        <p:scale>
          <a:sx n="120" d="100"/>
          <a:sy n="120" d="100"/>
        </p:scale>
        <p:origin x="1842" y="-301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t, Emily B. (MSFC-ST11)" userId="c627f0f6-23fd-4902-9c25-96a7e171eac1" providerId="ADAL" clId="{50852182-B707-4216-B390-6F2DB680F53D}"/>
    <pc:docChg chg="custSel addSld modSld">
      <pc:chgData name="Berndt, Emily B. (MSFC-ST11)" userId="c627f0f6-23fd-4902-9c25-96a7e171eac1" providerId="ADAL" clId="{50852182-B707-4216-B390-6F2DB680F53D}" dt="2021-01-25T15:02:54.758" v="38" actId="14100"/>
      <pc:docMkLst>
        <pc:docMk/>
      </pc:docMkLst>
      <pc:sldChg chg="addSp delSp modSp">
        <pc:chgData name="Berndt, Emily B. (MSFC-ST11)" userId="c627f0f6-23fd-4902-9c25-96a7e171eac1" providerId="ADAL" clId="{50852182-B707-4216-B390-6F2DB680F53D}" dt="2021-01-25T15:01:46.278" v="5" actId="1076"/>
        <pc:sldMkLst>
          <pc:docMk/>
          <pc:sldMk cId="1699814179" sldId="257"/>
        </pc:sldMkLst>
        <pc:picChg chg="add mod ord">
          <ac:chgData name="Berndt, Emily B. (MSFC-ST11)" userId="c627f0f6-23fd-4902-9c25-96a7e171eac1" providerId="ADAL" clId="{50852182-B707-4216-B390-6F2DB680F53D}" dt="2021-01-25T15:01:46.278" v="5" actId="1076"/>
          <ac:picMkLst>
            <pc:docMk/>
            <pc:sldMk cId="1699814179" sldId="257"/>
            <ac:picMk id="7" creationId="{1805B95F-57CD-42B3-943E-834B7F71E7FB}"/>
          </ac:picMkLst>
        </pc:picChg>
        <pc:picChg chg="del">
          <ac:chgData name="Berndt, Emily B. (MSFC-ST11)" userId="c627f0f6-23fd-4902-9c25-96a7e171eac1" providerId="ADAL" clId="{50852182-B707-4216-B390-6F2DB680F53D}" dt="2021-01-25T15:01:31.580" v="0" actId="478"/>
          <ac:picMkLst>
            <pc:docMk/>
            <pc:sldMk cId="1699814179" sldId="257"/>
            <ac:picMk id="19" creationId="{00000000-0000-0000-0000-000000000000}"/>
          </ac:picMkLst>
        </pc:picChg>
      </pc:sldChg>
      <pc:sldChg chg="addSp modSp add">
        <pc:chgData name="Berndt, Emily B. (MSFC-ST11)" userId="c627f0f6-23fd-4902-9c25-96a7e171eac1" providerId="ADAL" clId="{50852182-B707-4216-B390-6F2DB680F53D}" dt="2021-01-25T15:02:54.758" v="38" actId="14100"/>
        <pc:sldMkLst>
          <pc:docMk/>
          <pc:sldMk cId="290764903" sldId="258"/>
        </pc:sldMkLst>
        <pc:spChg chg="mod">
          <ac:chgData name="Berndt, Emily B. (MSFC-ST11)" userId="c627f0f6-23fd-4902-9c25-96a7e171eac1" providerId="ADAL" clId="{50852182-B707-4216-B390-6F2DB680F53D}" dt="2021-01-25T15:02:51.611" v="37" actId="404"/>
          <ac:spMkLst>
            <pc:docMk/>
            <pc:sldMk cId="290764903" sldId="258"/>
            <ac:spMk id="3" creationId="{F85556AB-ADD6-4AC5-9B73-E5BCEA8C1796}"/>
          </ac:spMkLst>
        </pc:spChg>
        <pc:picChg chg="add mod">
          <ac:chgData name="Berndt, Emily B. (MSFC-ST11)" userId="c627f0f6-23fd-4902-9c25-96a7e171eac1" providerId="ADAL" clId="{50852182-B707-4216-B390-6F2DB680F53D}" dt="2021-01-25T15:02:54.758" v="38" actId="14100"/>
          <ac:picMkLst>
            <pc:docMk/>
            <pc:sldMk cId="290764903" sldId="258"/>
            <ac:picMk id="5" creationId="{0E52A6C5-2F97-43CC-B131-2A6D8699D5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154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45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00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2000"/>
              <a:buFont typeface="Arial"/>
              <a:buNone/>
              <a:defRPr sz="15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21589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508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6731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9651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914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863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9397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965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hyperlink" Target="https://www.anaconda.com/products/individual" TargetMode="External"/><Relationship Id="rId4" Type="http://schemas.openxmlformats.org/officeDocument/2006/relationships/hyperlink" Target="https://weather.msfc.nasa.gov/sport/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205368" y="9773745"/>
            <a:ext cx="737013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Contributor: Jeff Szkodzinski (STC)      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https://weather.msfc.nasa.gov/sport/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09" name="Shape 109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Installing NUCAPS in SHARPpy</a:t>
                </a:r>
              </a:p>
            </p:txBody>
          </p:sp>
          <p:pic>
            <p:nvPicPr>
              <p:cNvPr id="112" name="Shape 11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4" name="Shape 114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15" name="Shape 115" descr="650px JPSS Wordmark WEB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36" y="9806192"/>
            <a:ext cx="1035857" cy="212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9A35E-AC69-7644-849A-384FFA356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9763231"/>
            <a:ext cx="838200" cy="298027"/>
          </a:xfrm>
          <a:prstGeom prst="rect">
            <a:avLst/>
          </a:prstGeom>
        </p:spPr>
      </p:pic>
      <p:sp>
        <p:nvSpPr>
          <p:cNvPr id="35" name="Shape 90"/>
          <p:cNvSpPr txBox="1"/>
          <p:nvPr/>
        </p:nvSpPr>
        <p:spPr>
          <a:xfrm>
            <a:off x="193435" y="1446848"/>
            <a:ext cx="7393693" cy="83593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25" tIns="45700" rIns="91425" bIns="45700" anchor="t" anchorCtr="0">
            <a:noAutofit/>
          </a:bodyPr>
          <a:lstStyle/>
          <a:p>
            <a:pPr marL="168275" lvl="1" defTabSz="457200">
              <a:tabLst>
                <a:tab pos="914400" algn="l"/>
              </a:tabLst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Install Pre-requisites</a:t>
            </a:r>
          </a:p>
          <a:p>
            <a:pPr marL="168275" lvl="1" defTabSz="457200"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SHARPpy. 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For instructions, visit the following websites: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9725" lvl="4" indent="-171450" defTabSz="4572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https://www.anaconda.com/products/individual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instructions on how to set-up Python.</a:t>
            </a:r>
          </a:p>
          <a:p>
            <a:pPr marL="168275" lvl="2" defTabSz="457200">
              <a:tabLst>
                <a:tab pos="914400" algn="l"/>
              </a:tabLst>
            </a:pPr>
            <a:endParaRPr lang="en-US" sz="1200" i="1" dirty="0">
              <a:latin typeface="Calibri"/>
              <a:ea typeface="Calibri"/>
              <a:cs typeface="Calibri"/>
              <a:sym typeface="Calibri"/>
            </a:endParaRPr>
          </a:p>
          <a:p>
            <a:pPr marL="168275" defTabSz="457200"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You will need run a few simple commands in a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command line program: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339725" lvl="3" indent="-171450" defTabSz="4572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Linux/MacOS: Open the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Terminal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application.</a:t>
            </a:r>
          </a:p>
          <a:p>
            <a:pPr marL="339725" lvl="3" indent="-171450" defTabSz="4572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Windows: Open the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Anaconda Prompt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applications.</a:t>
            </a:r>
          </a:p>
          <a:p>
            <a:pPr marL="168275" lvl="2" defTabSz="457200">
              <a:tabLst>
                <a:tab pos="914400" algn="l"/>
              </a:tabLst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2" defTabSz="457200">
              <a:tabLst>
                <a:tab pos="914400" algn="l"/>
              </a:tabLst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Install the NUCAPS test branch in SHARPpy</a:t>
            </a:r>
          </a:p>
          <a:p>
            <a:pPr marL="168275" lvl="3" defTabSz="457200"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now install the beta version of SHARPpy which contains NUCAPS satellite soundings. Open 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the command line for your operating system (see above) to perform these steps.</a:t>
            </a:r>
          </a:p>
          <a:p>
            <a:pPr marL="168275" lvl="3" defTabSz="457200">
              <a:tabLst>
                <a:tab pos="914400" algn="l"/>
              </a:tabLst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5" defTabSz="457200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git clone https://github.com/Jeff-Szkodzinski/SHARPpy.git </a:t>
            </a:r>
          </a:p>
          <a:p>
            <a:pPr marL="168275" lvl="3" defTabSz="457200">
              <a:tabLst>
                <a:tab pos="914400" algn="l"/>
              </a:tabLst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Change your directory to where you have downloaded SHARPpy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(e.g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/home/&lt;user&gt;/SHARPpy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168275" lvl="3" defTabSz="457200">
              <a:tabLst>
                <a:tab pos="914400" algn="l"/>
              </a:tabLst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463550" algn="l"/>
              </a:tabLs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&gt; cd /home/&lt;user&gt;/SHARPpy </a:t>
            </a:r>
          </a:p>
          <a:p>
            <a:pPr marL="168275" lvl="3" defTabSz="457200">
              <a:tabLst>
                <a:tab pos="914400" algn="l"/>
              </a:tabLst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Next, we to create an isolated Anaconda environment just for running SHARPpy with all the necessary libraries (using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conda env create &lt;options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; it may take several minutes to install the libraries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). If you are interested, you can open the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environment.yml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file to see which libraries are used. </a:t>
            </a: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2" defTabSz="457200">
              <a:tabLst>
                <a:tab pos="457200" algn="l"/>
              </a:tabLst>
              <a:defRPr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conda env create -f environment.yml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After creating the environment, we need to switch to this new environment (via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conda activate &lt;env_name&gt;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 which we have named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devel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9862" lvl="7" defTabSz="457200">
              <a:tabLst>
                <a:tab pos="463550" algn="l"/>
              </a:tabLs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conda activate devel</a:t>
            </a: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4" defTabSz="457200">
              <a:tabLst>
                <a:tab pos="914400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setup.py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apply our NUCAPS updates to SHARPpy.</a:t>
            </a:r>
          </a:p>
          <a:p>
            <a:pPr marL="168275" lvl="4" defTabSz="457200">
              <a:tabLst>
                <a:tab pos="914400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4" defTabSz="457200">
              <a:tabLst>
                <a:tab pos="395288" algn="l"/>
              </a:tabLst>
              <a:defRPr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python setup.py install</a:t>
            </a:r>
          </a:p>
          <a:p>
            <a:pPr marL="168275" lvl="4" defTabSz="457200">
              <a:tabLst>
                <a:tab pos="914400" algn="l"/>
              </a:tabLst>
              <a:defRPr/>
            </a:pPr>
            <a:endParaRPr lang="en-US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  <a:p>
            <a:pPr marL="168275" lvl="4" defTabSz="457200">
              <a:tabLst>
                <a:tab pos="914400" algn="l"/>
              </a:tabLst>
              <a:defRPr/>
            </a:pPr>
            <a:r>
              <a:rPr lang="en-US" sz="1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Once the installation is complete, keep the terminal open and follow the steps in the next section to launch SHARPpy.</a:t>
            </a:r>
          </a:p>
          <a:p>
            <a:pPr marL="168275" lvl="4" defTabSz="457200">
              <a:tabLst>
                <a:tab pos="914400" algn="l"/>
              </a:tabLst>
              <a:defRPr/>
            </a:pPr>
            <a:endParaRPr lang="en-US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  <a:p>
            <a:pPr marL="168275" lvl="4" defTabSz="457200">
              <a:tabLst>
                <a:tab pos="914400" algn="l"/>
              </a:tabLst>
              <a:defRPr/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Running SHARPpy from the Command Line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In the command line, type the command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sharppy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launch the program.</a:t>
            </a:r>
          </a:p>
          <a:p>
            <a:pPr marL="168275" lvl="3" defTabSz="457200">
              <a:tabLst>
                <a:tab pos="463550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463550" algn="l"/>
              </a:tabLst>
              <a:defRPr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sharppy</a:t>
            </a:r>
          </a:p>
          <a:p>
            <a:pPr marL="168275" lvl="3" defTabSz="457200">
              <a:tabLst>
                <a:tab pos="463550" algn="l"/>
              </a:tabLst>
              <a:defRPr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  <a:p>
            <a:pPr marL="168275" lvl="3" defTabSz="457200">
              <a:tabLst>
                <a:tab pos="463550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successful, a window will open which will give you access to soundings from NUCAPS, RAOBS, and select models.  For instructions on using SHARPpy, see the “Display NUCAPS in SHARPpy” quick guide.</a:t>
            </a:r>
          </a:p>
        </p:txBody>
      </p:sp>
    </p:spTree>
    <p:extLst>
      <p:ext uri="{BB962C8B-B14F-4D97-AF65-F5344CB8AC3E}">
        <p14:creationId xmlns:p14="http://schemas.microsoft.com/office/powerpoint/2010/main" val="1699814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FE07C98F93341BB44F192DE05FB44" ma:contentTypeVersion="12" ma:contentTypeDescription="Create a new document." ma:contentTypeScope="" ma:versionID="4cf1ec7f9ddb9dfd23bfb370022eca79">
  <xsd:schema xmlns:xsd="http://www.w3.org/2001/XMLSchema" xmlns:xs="http://www.w3.org/2001/XMLSchema" xmlns:p="http://schemas.microsoft.com/office/2006/metadata/properties" xmlns:ns1="http://schemas.microsoft.com/sharepoint/v3" xmlns:ns3="3bbb31d1-623b-489b-bce0-e344ebdbbf16" xmlns:ns4="95351f8c-3420-49f7-a091-28e53b5dd0e8" targetNamespace="http://schemas.microsoft.com/office/2006/metadata/properties" ma:root="true" ma:fieldsID="c30c9fd6553b2e746a7cc85ca951db99" ns1:_="" ns3:_="" ns4:_="">
    <xsd:import namespace="http://schemas.microsoft.com/sharepoint/v3"/>
    <xsd:import namespace="3bbb31d1-623b-489b-bce0-e344ebdbbf16"/>
    <xsd:import namespace="95351f8c-3420-49f7-a091-28e53b5dd0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b31d1-623b-489b-bce0-e344ebdbb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51f8c-3420-49f7-a091-28e53b5dd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D5D2863-329B-4B45-AD8D-3AEC7DD0F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bb31d1-623b-489b-bce0-e344ebdbbf16"/>
    <ds:schemaRef ds:uri="95351f8c-3420-49f7-a091-28e53b5dd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E673F-0D40-4DBE-AC00-AC43ECBBE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702F2-4CCD-4679-93EE-DC462A31CD3C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351f8c-3420-49f7-a091-28e53b5dd0e8"/>
    <ds:schemaRef ds:uri="3bbb31d1-623b-489b-bce0-e344ebdbbf1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382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Szkodzinski</dc:creator>
  <cp:lastModifiedBy>Jeff Szkodzinski</cp:lastModifiedBy>
  <cp:revision>176</cp:revision>
  <dcterms:modified xsi:type="dcterms:W3CDTF">2021-04-14T18:12:48Z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2110CF0D-4C2B-41F4-BF50-7622BDBEA31D</vt:lpwstr>
  </property>
  <property fmtid="{D5CDD505-2E9C-101B-9397-08002B2CF9AE}" pid="3" name="ArticulatePath">
    <vt:lpwstr>QuickGuide_Template_JPSSBanner_NEW</vt:lpwstr>
  </property>
  <property fmtid="{D5CDD505-2E9C-101B-9397-08002B2CF9AE}" pid="4" name="ContentTypeId">
    <vt:lpwstr>0x010100F73FE07C98F93341BB44F192DE05FB44</vt:lpwstr>
  </property>
</Properties>
</file>