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95D9A-29DC-465F-93C5-5E7987237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D79A5-EB38-43AD-A04A-AF74901E0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639C1-C55B-4801-AB6E-1C651105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DB56-B007-44C3-AC5F-D875112ABB8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0A302-B10D-4251-84DF-A5ECCD5C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FB258-8EB0-46CC-A32F-1DE52508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D6-2940-4411-87F5-DD8F1EB9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0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7586F-CC5D-40D6-9DA8-5D6D73C5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AD381-26FB-4491-8414-FCFEC3CC5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9352E-120A-4ABA-863F-D63324AD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DB56-B007-44C3-AC5F-D875112ABB8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E3244-0327-4600-BB4F-F70B6BAA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9957F-8104-4312-A4A0-48616CC1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D6-2940-4411-87F5-DD8F1EB9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2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5ECF6C-F994-4A92-A253-6428C83FB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5F1DC-6AFA-404C-BDDC-49626F12A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A1698-0E84-4661-B9E1-9197467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DB56-B007-44C3-AC5F-D875112ABB8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25FEC-0812-40CD-9393-30569B58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B967D0-D56F-41AE-93F3-55735FED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D6-2940-4411-87F5-DD8F1EB9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3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CD1B8-4D3E-4FA1-A3F1-4A22D7EB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E7D19-C709-4EDB-A49E-2B745A5E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17165-F8DC-45C2-BA1B-DB6176E6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DB56-B007-44C3-AC5F-D875112ABB8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009C5-2312-49F2-83F8-6EEDA1A2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251A4-BB76-4CEB-9847-1F8127BE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D6-2940-4411-87F5-DD8F1EB9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3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7E1A8-F15D-43DB-A4B4-5C3E0257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587E-BD3A-4F98-97F5-E3DCF5E3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CE20D-D0A7-4136-9B20-CEE70C3E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DB56-B007-44C3-AC5F-D875112ABB8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C136A-30D6-4D28-84C8-E3EFC3ED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AF7CB-AF67-4B4C-A8D8-C5E050CA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D6-2940-4411-87F5-DD8F1EB9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3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7F6A9-9AE9-47D1-995D-687892D8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C7322-3DB4-455E-9CA3-8A61604F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8D2BB1-BCA0-457A-9CB1-5271DF38C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213E3-CD99-4581-A482-87260E3C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DB56-B007-44C3-AC5F-D875112ABB8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825B5-DE56-43FC-9D05-7D293BC6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13942-EE3E-42C6-8C2C-842F6405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D6-2940-4411-87F5-DD8F1EB9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2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2B4D3-BF36-4F1A-99E8-8C68B501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6A2E0-6A30-40B6-97C8-E97D0E81D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23E3E5-8CDF-46D0-A7F8-84352F14F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18926B-6C04-43E6-9008-DDF6899F3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C9986B-3CC7-4029-B240-7A8113D9B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A064C7-E006-460D-8D26-BAF3EA1C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DB56-B007-44C3-AC5F-D875112ABB8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DBA615-B939-41A3-8CEA-0B3F6A0F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E85967-3BFD-4363-B4E0-A1ABB373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D6-2940-4411-87F5-DD8F1EB9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1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C8C9-7527-49F6-839B-41CFCF26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1B98DB-681B-4019-BB77-953665DA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DB56-B007-44C3-AC5F-D875112ABB8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68CA1D-B95F-41DD-85C8-DC89DAD2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A6874-2CA0-4514-8460-9C619044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D6-2940-4411-87F5-DD8F1EB9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2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60DBAD-FC3F-45FF-A754-6E418F1B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DB56-B007-44C3-AC5F-D875112ABB8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CB2C70-8402-40B3-91D1-C8CE2AD3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D80F8-D493-4998-BD64-2D9DD4BA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D6-2940-4411-87F5-DD8F1EB9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9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40B7C-E194-4028-A057-05FB5856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E5DC5-211B-49DD-8B18-8580CE12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F8240-B0CC-4E78-A5CE-09775FE56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5086B-23D4-4E87-991F-0EE9A4CE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DB56-B007-44C3-AC5F-D875112ABB8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01C60-C4DE-41CF-9EB6-8BB3A349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0E81B-CF54-4BB7-B6F1-8C04E6FF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D6-2940-4411-87F5-DD8F1EB9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EBC11-89E3-49A4-A822-EA5D6F06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FDB4FA-7619-4279-BF5B-E618DE380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D85BAE-20CB-411E-B5C5-C978A1605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2FEE4-DFED-4554-AA62-663AB257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DB56-B007-44C3-AC5F-D875112ABB8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60B35-A44B-4299-BCB7-D7AEDF48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4CF1A-A914-4C75-95DD-84DB9598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D6-2940-4411-87F5-DD8F1EB9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2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83B52B-5B9D-4C00-8318-80F4C96B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DA77D3-633E-4027-AA5E-B316361F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FAE33-5279-4E35-883E-5249D22CA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DB56-B007-44C3-AC5F-D875112ABB8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74506-4460-47E2-AB8A-B3DF1F7CD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1E5A2-3137-42F7-9DCE-6597A4DA1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D1D6-2940-4411-87F5-DD8F1EB9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2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7788D-7260-4B69-9851-A79BA82D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Background*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9BCEF-7A6C-463A-8C59-A09F876E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altLang="zh-CN" sz="3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sequence alignment</a:t>
            </a:r>
            <a:r>
              <a:rPr lang="en-US" altLang="zh-CN" sz="3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altLang="zh-CN" sz="3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MSA</a:t>
            </a:r>
            <a:r>
              <a:rPr lang="en-US" altLang="zh-CN" sz="3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is a </a:t>
            </a:r>
            <a:r>
              <a:rPr lang="en-US" altLang="zh-CN" sz="3200" dirty="0">
                <a:solidFill>
                  <a:srgbClr val="0B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alignment</a:t>
            </a:r>
            <a:r>
              <a:rPr lang="en-US" altLang="zh-CN" sz="3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of three or more </a:t>
            </a:r>
            <a:r>
              <a:rPr lang="en-US" altLang="zh-CN" sz="3200" dirty="0">
                <a:solidFill>
                  <a:srgbClr val="0B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biological sequences</a:t>
            </a:r>
            <a:r>
              <a:rPr lang="en-US" altLang="zh-CN" sz="3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generally </a:t>
            </a:r>
            <a:r>
              <a:rPr lang="en-US" altLang="zh-CN" sz="3200" dirty="0">
                <a:solidFill>
                  <a:srgbClr val="0B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protein</a:t>
            </a:r>
            <a:r>
              <a:rPr lang="en-US" altLang="zh-CN" sz="3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zh-CN" sz="3200" dirty="0">
                <a:solidFill>
                  <a:srgbClr val="0B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DNA</a:t>
            </a:r>
            <a:r>
              <a:rPr lang="en-US" altLang="zh-CN" sz="3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or </a:t>
            </a:r>
            <a:r>
              <a:rPr lang="en-US" altLang="zh-CN" sz="3200" dirty="0">
                <a:solidFill>
                  <a:srgbClr val="0B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RNA</a:t>
            </a:r>
            <a:r>
              <a:rPr lang="en-US" altLang="zh-CN" sz="3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altLang="zh-CN" sz="3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Features:</a:t>
            </a:r>
            <a:endParaRPr lang="en-US" altLang="zh-CN" sz="28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set of query sequences are assumed to have an evolutionary relationship </a:t>
            </a:r>
          </a:p>
          <a:p>
            <a:pPr lvl="1"/>
            <a:r>
              <a:rPr lang="en-US" altLang="zh-CN" sz="2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conserved, mutated or re-arranged sequence fragments are observed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93D95-6622-4B34-9714-046EACC452DF}"/>
              </a:ext>
            </a:extLst>
          </p:cNvPr>
          <p:cNvSpPr txBox="1"/>
          <p:nvPr/>
        </p:nvSpPr>
        <p:spPr>
          <a:xfrm>
            <a:off x="5158272" y="5807631"/>
            <a:ext cx="61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https://en.wikipedia.org/wiki/Multiple_sequence_alignment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0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D57AE-FB90-4D13-BCBF-CD729DAA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Some Data obtained: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4C18361-299E-4840-B818-AD7A48BA0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274" y="2048017"/>
            <a:ext cx="6594057" cy="39108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8FF327-1B25-4E5E-BC61-DA1BB8F7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274" y="2048017"/>
            <a:ext cx="6594057" cy="39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46579-535D-4618-8703-C8F106F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Accuracy*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D27E1-3C1C-495C-8CB2-7F895CF7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Sum of pair score: the sum scores of all pairs at one position 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score of a pair of seq, denoted: P</a:t>
            </a:r>
          </a:p>
          <a:p>
            <a:pPr lvl="1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Column score: the sum scores of one column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score of a column of seq, denoted: c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1A41C7-90C0-4C8C-BB8B-3D733F929F57}"/>
              </a:ext>
            </a:extLst>
          </p:cNvPr>
          <p:cNvSpPr txBox="1"/>
          <p:nvPr/>
        </p:nvSpPr>
        <p:spPr>
          <a:xfrm>
            <a:off x="838199" y="5455918"/>
            <a:ext cx="1084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Huo</a:t>
            </a:r>
            <a:r>
              <a:rPr lang="en-US" altLang="zh-CN" dirty="0">
                <a:solidFill>
                  <a:srgbClr val="FF0000"/>
                </a:solidFill>
              </a:rPr>
              <a:t> HW, Xiao ZW. A multiple alignment approach for DNA sequences based on the maximum weighted path algorithms. Journal of Software, 2007,18(2):185−195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03CC02-7218-4DDF-9CB5-5556DC93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2355374"/>
            <a:ext cx="5013960" cy="16459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B71AD8-15D2-47E6-A2BA-C0F08FD61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319" y="4759093"/>
            <a:ext cx="2484120" cy="6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8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53518-C17C-4A2B-B98C-F07C105B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Some data obtained: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E8D891-9F90-484B-A9A8-407C2445A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320" y="1690688"/>
            <a:ext cx="6816246" cy="412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1D537-8F92-4B67-95EA-6652208D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Problems*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EEA75-25E0-4BE5-BD4F-04AC4DE9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 to materialize/quantify the criteria/pattern in biology to some available basis for judging?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 to optimize the multiple decision making process to produce a result as good as possible?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 to save resources, such as time and memories, while computing the approach?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2AAE81-A34C-4B5D-9F6F-F5E668B55613}"/>
              </a:ext>
            </a:extLst>
          </p:cNvPr>
          <p:cNvSpPr txBox="1"/>
          <p:nvPr/>
        </p:nvSpPr>
        <p:spPr>
          <a:xfrm>
            <a:off x="5158272" y="5807631"/>
            <a:ext cx="61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https://en.wikipedia.org/wiki/Multiple_sequence_alignment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3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1C26-0861-45EC-9201-B70D5BC6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Abstract*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F9C24-B038-4EE6-92EF-0A351C82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Different types of approaches were developed in these conditions,  including </a:t>
            </a:r>
          </a:p>
          <a:p>
            <a:pPr lvl="1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Exact alignment methods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based on dynamic programming</a:t>
            </a:r>
          </a:p>
          <a:p>
            <a:pPr lvl="1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Progressive alignment methods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based on phylogenetic distances of sequences</a:t>
            </a:r>
          </a:p>
          <a:p>
            <a:pPr lvl="1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Iterative alignment methods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based on state transition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A4EADE-5CD8-48CF-828D-5C7FAA1ED1BE}"/>
              </a:ext>
            </a:extLst>
          </p:cNvPr>
          <p:cNvSpPr txBox="1"/>
          <p:nvPr/>
        </p:nvSpPr>
        <p:spPr>
          <a:xfrm>
            <a:off x="1670180" y="5807631"/>
            <a:ext cx="968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Batzoglou</a:t>
            </a:r>
            <a:r>
              <a:rPr lang="en-US" altLang="zh-CN" dirty="0">
                <a:solidFill>
                  <a:srgbClr val="FF0000"/>
                </a:solidFill>
              </a:rPr>
              <a:t> S. The many faces of sequence alignment. Briefings in Bioinformatics, 2005,6(1):6−22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0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05F3DEF-2FA4-41D6-AC55-1CCEF10F3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70" y="2170760"/>
            <a:ext cx="3017782" cy="33911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F3C7BD-F887-40A7-90C1-5F295489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1: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Exact alignment methods*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BAF16C-8C29-4532-B352-5CA0D9AE4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214" y="1690688"/>
            <a:ext cx="2719586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FD25F0-8F0A-4B95-91E1-CDB9B1E8C306}"/>
              </a:ext>
            </a:extLst>
          </p:cNvPr>
          <p:cNvSpPr txBox="1"/>
          <p:nvPr/>
        </p:nvSpPr>
        <p:spPr>
          <a:xfrm>
            <a:off x="8075052" y="6042026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Example: smith-waterman algorithm</a:t>
            </a:r>
          </a:p>
          <a:p>
            <a:r>
              <a:rPr lang="en-US" altLang="zh-CN" dirty="0"/>
              <a:t>(from </a:t>
            </a:r>
            <a:r>
              <a:rPr lang="en-US" altLang="zh-CN" dirty="0" err="1"/>
              <a:t>wikipedia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4F8DAF-E722-4E8A-AD13-BC9A4371A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70" y="2170760"/>
            <a:ext cx="3017782" cy="33911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B12A61-5E82-49AC-9E78-8E24FF364F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70" y="2170760"/>
            <a:ext cx="3017782" cy="33911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D05428F-4D0D-42CE-B604-B5D274824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70" y="2170760"/>
            <a:ext cx="3017782" cy="339119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242FD8B-CA47-417B-B135-38354DC0A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70" y="2170760"/>
            <a:ext cx="3017782" cy="339119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9B3646A-14E7-4695-92A3-EDB883C747AB}"/>
              </a:ext>
            </a:extLst>
          </p:cNvPr>
          <p:cNvSpPr txBox="1"/>
          <p:nvPr/>
        </p:nvSpPr>
        <p:spPr>
          <a:xfrm>
            <a:off x="838200" y="1849748"/>
            <a:ext cx="45703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-US" altLang="zh-CN" dirty="0"/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idea: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 a nth dimensional scoring matrix and represent the alignment result as a path inside it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score the matrix trace back all the possible path-building decisions to align a sequence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78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F6F2-A50E-49F9-805E-A4AB619F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But…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86AD05A-8496-46F7-86AE-8B47220A6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20" y="3038713"/>
            <a:ext cx="5158740" cy="52578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77E9F4-E43B-4AC1-8663-07EA5604A4A2}"/>
              </a:ext>
            </a:extLst>
          </p:cNvPr>
          <p:cNvSpPr txBox="1"/>
          <p:nvPr/>
        </p:nvSpPr>
        <p:spPr>
          <a:xfrm>
            <a:off x="5158272" y="5807631"/>
            <a:ext cx="619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Lecture 5: Multiple sequence alignment Introduction to Computational Biology Teresa Przytycka, PhD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241CEA-928E-4A71-84C5-1B68364EC46F}"/>
              </a:ext>
            </a:extLst>
          </p:cNvPr>
          <p:cNvSpPr txBox="1"/>
          <p:nvPr/>
        </p:nvSpPr>
        <p:spPr>
          <a:xfrm>
            <a:off x="5158272" y="5438299"/>
            <a:ext cx="61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https://en.wikipedia.org/wiki/Needleman-Wunsch_algorithm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7ABDD7-4871-4EF4-AFB6-69BBADEB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92" y="1439585"/>
            <a:ext cx="8831580" cy="27889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608814-D45F-4A9A-BDE9-AD117A7D80F9}"/>
              </a:ext>
            </a:extLst>
          </p:cNvPr>
          <p:cNvSpPr txBox="1"/>
          <p:nvPr/>
        </p:nvSpPr>
        <p:spPr>
          <a:xfrm>
            <a:off x="1688314" y="4774287"/>
            <a:ext cx="836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And what about there are N sequences and N dimensions?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4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4C734-3CA1-4F31-B9E2-5019156B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Approach 2: Progressive alignment methods*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D1285-CD4E-43A3-93C1-2BB27922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443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Basic idea: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dynamic programming to obtain pair-wise alignments and build a library</a:t>
            </a:r>
          </a:p>
          <a:p>
            <a:pPr lvl="1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evaluate the distance of each sequence in the library</a:t>
            </a:r>
          </a:p>
          <a:p>
            <a:pPr lvl="1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progressively align the rest of the sequences in the library base on their distance/weight</a:t>
            </a:r>
          </a:p>
          <a:p>
            <a:pPr lvl="1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similar to the process of building a phylogenetic tree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845B53-D7EC-42CB-BD50-CE9A4DF15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65" y="1427108"/>
            <a:ext cx="3765135" cy="51483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DB2231-EDB6-4F72-B5E7-491FD1F3B308}"/>
              </a:ext>
            </a:extLst>
          </p:cNvPr>
          <p:cNvSpPr txBox="1"/>
          <p:nvPr/>
        </p:nvSpPr>
        <p:spPr>
          <a:xfrm>
            <a:off x="571733" y="6123543"/>
            <a:ext cx="806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T-coffee: A Novel Method for Fast and Accurate Multiple Sequence Alignment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1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16A5E-8F4F-4B45-B082-ED963C29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Approach 3: Iterative alignment methods*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53197-0353-4309-84F4-E3B1A90B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7352" cy="435133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Basic idea: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obtain hidden pattern through database studying</a:t>
            </a:r>
          </a:p>
          <a:p>
            <a:pPr lvl="1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using state transition function to redistribute probability matrix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67B83B-D39B-49E6-A827-0B0C37F0C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50" y="1690688"/>
            <a:ext cx="5426050" cy="40917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6148B2-6B34-412E-A234-4EDDB21088A6}"/>
              </a:ext>
            </a:extLst>
          </p:cNvPr>
          <p:cNvSpPr txBox="1"/>
          <p:nvPr/>
        </p:nvSpPr>
        <p:spPr>
          <a:xfrm>
            <a:off x="5783179" y="197317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x: hidden state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BEACB1-9A22-4774-90B1-3B087D6C820F}"/>
              </a:ext>
            </a:extLst>
          </p:cNvPr>
          <p:cNvSpPr txBox="1"/>
          <p:nvPr/>
        </p:nvSpPr>
        <p:spPr>
          <a:xfrm>
            <a:off x="7906677" y="5454541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y: observable output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5D7F57-6204-4D7F-A797-62431E42EF6D}"/>
              </a:ext>
            </a:extLst>
          </p:cNvPr>
          <p:cNvSpPr txBox="1"/>
          <p:nvPr/>
        </p:nvSpPr>
        <p:spPr>
          <a:xfrm>
            <a:off x="6596863" y="131663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a: transition probabilities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86C825-6AA4-45FB-801D-257217839F60}"/>
              </a:ext>
            </a:extLst>
          </p:cNvPr>
          <p:cNvSpPr txBox="1"/>
          <p:nvPr/>
        </p:nvSpPr>
        <p:spPr>
          <a:xfrm>
            <a:off x="9456821" y="4410864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b: output probabilities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BC9446-B085-4916-BE05-FCA08442684C}"/>
              </a:ext>
            </a:extLst>
          </p:cNvPr>
          <p:cNvSpPr txBox="1"/>
          <p:nvPr/>
        </p:nvSpPr>
        <p:spPr>
          <a:xfrm>
            <a:off x="838200" y="5455918"/>
            <a:ext cx="61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https://en.wikipedia.org/wiki/Hidden_Markov_model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5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9F676-9A6B-4F51-BDFA-7A781892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Evaluation: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8683F-E248-430A-9A26-729567854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Efficiency: how the resources are consumed by the algorithms while outputting results?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Time complexity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Space complexity</a:t>
            </a:r>
          </a:p>
          <a:p>
            <a:pPr lvl="1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Effectiveness: how can we evaluate the results?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Biological value</a:t>
            </a:r>
          </a:p>
          <a:p>
            <a:pPr lvl="1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9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D5CD8-2A53-43CE-A64D-56B151B3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Time/Space Complexity*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488FD-2E4A-4A37-B3E7-EAEF4ABB7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Pre-conditions: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Average sequence length: L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Scale of data base (num of sequence): N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46FAE2-0FED-408F-B586-FD4F3D446AA6}"/>
              </a:ext>
            </a:extLst>
          </p:cNvPr>
          <p:cNvSpPr txBox="1"/>
          <p:nvPr/>
        </p:nvSpPr>
        <p:spPr>
          <a:xfrm>
            <a:off x="838199" y="5455918"/>
            <a:ext cx="1084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Huo</a:t>
            </a:r>
            <a:r>
              <a:rPr lang="en-US" altLang="zh-CN" dirty="0">
                <a:solidFill>
                  <a:srgbClr val="FF0000"/>
                </a:solidFill>
              </a:rPr>
              <a:t> HW, Xiao ZW. A multiple alignment approach for DNA sequences based on the maximum weighted path algorithms. Journal of Software, 2007,18(2):185−195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6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519</Words>
  <Application>Microsoft Office PowerPoint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主题​​</vt:lpstr>
      <vt:lpstr>Background*</vt:lpstr>
      <vt:lpstr>Problems*</vt:lpstr>
      <vt:lpstr>Abstract*</vt:lpstr>
      <vt:lpstr>Approach 1: Exact alignment methods*</vt:lpstr>
      <vt:lpstr>But…</vt:lpstr>
      <vt:lpstr>Approach 2: Progressive alignment methods*</vt:lpstr>
      <vt:lpstr>Approach 3: Iterative alignment methods*</vt:lpstr>
      <vt:lpstr>Evaluation: </vt:lpstr>
      <vt:lpstr>Time/Space Complexity*</vt:lpstr>
      <vt:lpstr>Some Data obtained:</vt:lpstr>
      <vt:lpstr>Accuracy*</vt:lpstr>
      <vt:lpstr>Some data obtained: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 逸非</dc:creator>
  <cp:lastModifiedBy>杜 逸非</cp:lastModifiedBy>
  <cp:revision>25</cp:revision>
  <dcterms:created xsi:type="dcterms:W3CDTF">2018-08-09T00:14:21Z</dcterms:created>
  <dcterms:modified xsi:type="dcterms:W3CDTF">2018-08-09T06:44:46Z</dcterms:modified>
</cp:coreProperties>
</file>