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568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9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9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7556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5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57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7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2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B810-5D3B-C414-79AB-ECE781C7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9EA-2870-74A2-28D2-C47495AB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154D-D7B5-48BD-B59E-547C7938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B1A9-76E9-2EFF-481D-CA997E38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8A1C-CF5F-6DBD-99FB-2128EB67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107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50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8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758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82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4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50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80C028-3484-4078-82ED-4578E814EDF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ABDE50-12CE-44D9-A3FB-32DBD7535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809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858C-ED16-3D19-56DD-A5F652EB0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C3E50"/>
                </a:solidFill>
              </a:rPr>
              <a:t>Introduction</a:t>
            </a:r>
            <a:endParaRPr lang="en-PK" sz="4800" b="1" dirty="0">
              <a:solidFill>
                <a:srgbClr val="2C3E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38FB1-2087-5A1A-8920-3E6E0EA17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7F8C8D"/>
                </a:solidFill>
              </a:rPr>
              <a:t>E-Store Management System</a:t>
            </a:r>
          </a:p>
          <a:p>
            <a:endParaRPr lang="en-US" sz="2400" dirty="0">
              <a:solidFill>
                <a:srgbClr val="7F8C8D"/>
              </a:solidFill>
            </a:endParaRPr>
          </a:p>
          <a:p>
            <a:r>
              <a:rPr lang="en-US" sz="2400" dirty="0">
                <a:solidFill>
                  <a:srgbClr val="7F8C8D"/>
                </a:solidFill>
              </a:rPr>
              <a:t>PRESENTER: CODE - TRIAD</a:t>
            </a:r>
          </a:p>
        </p:txBody>
      </p:sp>
    </p:spTree>
    <p:extLst>
      <p:ext uri="{BB962C8B-B14F-4D97-AF65-F5344CB8AC3E}">
        <p14:creationId xmlns:p14="http://schemas.microsoft.com/office/powerpoint/2010/main" val="56654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88AD-189B-2437-2298-9180A766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C3E50"/>
                </a:solidFill>
              </a:rPr>
              <a:t>Overview</a:t>
            </a:r>
            <a:endParaRPr lang="en-PK" sz="4000" dirty="0">
              <a:solidFill>
                <a:srgbClr val="2C3E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4C077-F5D0-3F12-3089-F468D176D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C3E50"/>
                </a:solidFill>
              </a:rPr>
              <a:t>• Revolutionizing Online Shopping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Seamless E-Store Management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Enhanced User Experience</a:t>
            </a:r>
          </a:p>
          <a:p>
            <a:endParaRPr lang="en-PK" sz="1600" dirty="0">
              <a:solidFill>
                <a:srgbClr val="2C3E50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D72D55-D9E7-2359-CB1B-9D18A76F8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59" y="2364966"/>
            <a:ext cx="3063825" cy="18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5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1B0F-2473-268A-0D13-27DB4955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C3E50"/>
                </a:solidFill>
              </a:rPr>
              <a:t>Customer Interface</a:t>
            </a:r>
            <a:endParaRPr lang="en-PK" sz="4000" dirty="0">
              <a:solidFill>
                <a:srgbClr val="2C3E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B0353-1400-13DB-DCB8-0C6179AB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C3E50"/>
                </a:solidFill>
              </a:rPr>
              <a:t>• User-Friendly Shopping Experience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Secure Payment Options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Order Tracking and History</a:t>
            </a:r>
          </a:p>
          <a:p>
            <a:endParaRPr lang="en-PK" sz="16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DD2C-B0FA-54B3-6D3A-819A7FC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C3E50"/>
                </a:solidFill>
              </a:rPr>
              <a:t>Employee Interface</a:t>
            </a:r>
            <a:endParaRPr lang="en-PK" sz="4000" dirty="0">
              <a:solidFill>
                <a:srgbClr val="2C3E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74997-B205-564E-60D2-D2B999A5E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C3E50"/>
                </a:solidFill>
              </a:rPr>
              <a:t>• Efficient Inventory Management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Order Processing and Fulfillment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Sales Analytics</a:t>
            </a:r>
          </a:p>
          <a:p>
            <a:endParaRPr lang="en-PK" sz="16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3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B344-A64D-0375-6EEE-9C1C035E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C3E50"/>
                </a:solidFill>
              </a:rPr>
              <a:t>Benefits for Customers</a:t>
            </a:r>
            <a:endParaRPr lang="en-PK" sz="4000" dirty="0">
              <a:solidFill>
                <a:srgbClr val="2C3E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FDCF-E26C-C5D4-648D-0C900E891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C3E50"/>
                </a:solidFill>
              </a:rPr>
              <a:t>• Convenient Shopping Anytime, Anywhere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Wide Product Selection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Personalized Recommendations</a:t>
            </a:r>
          </a:p>
          <a:p>
            <a:endParaRPr lang="en-PK" sz="16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7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797A-14D3-C0CE-6C48-B943AAE4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C3E50"/>
                </a:solidFill>
              </a:rPr>
              <a:t>Benefits for Employees</a:t>
            </a:r>
            <a:endParaRPr lang="en-PK" sz="4000" dirty="0">
              <a:solidFill>
                <a:srgbClr val="2C3E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C81-D164-A24E-C506-67BA9AA62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C3E50"/>
                </a:solidFill>
              </a:rPr>
              <a:t>• Streamlined Inventory Control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Automation of Repetitive Tasks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Real-time Sales Insights</a:t>
            </a:r>
          </a:p>
          <a:p>
            <a:endParaRPr lang="en-PK" sz="16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9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2375-182F-743D-0483-CB645B0E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C3E50"/>
                </a:solidFill>
              </a:rPr>
              <a:t>Security Measures</a:t>
            </a:r>
            <a:endParaRPr lang="en-PK" sz="4000" dirty="0">
              <a:solidFill>
                <a:srgbClr val="2C3E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62D8-9BEF-0D8C-048E-FCC4635F5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C3E50"/>
                </a:solidFill>
              </a:rPr>
              <a:t>• Encrypted Transactions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Secure User Authentication</a:t>
            </a:r>
          </a:p>
          <a:p>
            <a:r>
              <a:rPr lang="en-US" sz="2800" dirty="0">
                <a:solidFill>
                  <a:srgbClr val="2C3E50"/>
                </a:solidFill>
              </a:rPr>
              <a:t>• Data Privacy Compliance</a:t>
            </a:r>
          </a:p>
          <a:p>
            <a:endParaRPr lang="en-PK" sz="16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0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96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Introduction</vt:lpstr>
      <vt:lpstr>Overview</vt:lpstr>
      <vt:lpstr>Customer Interface</vt:lpstr>
      <vt:lpstr>Employee Interface</vt:lpstr>
      <vt:lpstr>Benefits for Customers</vt:lpstr>
      <vt:lpstr>Benefits for Employees</vt:lpstr>
      <vt:lpstr>Security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Hamza Sheikh</dc:creator>
  <cp:lastModifiedBy>Hamza Sheikh</cp:lastModifiedBy>
  <cp:revision>2</cp:revision>
  <dcterms:created xsi:type="dcterms:W3CDTF">2023-12-19T15:38:20Z</dcterms:created>
  <dcterms:modified xsi:type="dcterms:W3CDTF">2023-12-19T17:23:46Z</dcterms:modified>
</cp:coreProperties>
</file>