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67D"/>
    <a:srgbClr val="FFC301"/>
    <a:srgbClr val="FFCCFF"/>
    <a:srgbClr val="FA5D0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0" autoAdjust="0"/>
    <p:restoredTop sz="82214" autoAdjust="0"/>
  </p:normalViewPr>
  <p:slideViewPr>
    <p:cSldViewPr snapToGrid="0">
      <p:cViewPr varScale="1">
        <p:scale>
          <a:sx n="88" d="100"/>
          <a:sy n="8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190EE-2095-4860-9E76-0EC0A50927BA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039B-ABA1-4614-B25E-527CA856A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47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F039B-ABA1-4614-B25E-527CA856A4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83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92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1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3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2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8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12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5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4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3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C50A-E00A-4C42-9E09-3AF482AA74BE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8391-2161-4329-A6FF-0F514AC601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2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角丸四角形 85"/>
          <p:cNvSpPr/>
          <p:nvPr/>
        </p:nvSpPr>
        <p:spPr>
          <a:xfrm>
            <a:off x="239786" y="1434292"/>
            <a:ext cx="4057714" cy="4106537"/>
          </a:xfrm>
          <a:prstGeom prst="roundRect">
            <a:avLst>
              <a:gd name="adj" fmla="val 858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64888" y="704537"/>
            <a:ext cx="5711256" cy="359764"/>
          </a:xfrm>
          <a:prstGeom prst="rect">
            <a:avLst/>
          </a:prstGeom>
          <a:solidFill>
            <a:srgbClr val="27467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Before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4888" y="1064301"/>
            <a:ext cx="5711256" cy="48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4889" y="104931"/>
            <a:ext cx="4875198" cy="482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งาน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Revise invoice &amp; packing list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75936" y="704537"/>
            <a:ext cx="5711256" cy="359764"/>
          </a:xfrm>
          <a:prstGeom prst="rect">
            <a:avLst/>
          </a:prstGeom>
          <a:solidFill>
            <a:srgbClr val="27467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After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6175936" y="1064301"/>
            <a:ext cx="5711256" cy="48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9980" y="6026411"/>
            <a:ext cx="5216577" cy="6970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rgbClr val="FFCCFF"/>
              </a:buClr>
              <a:buFont typeface="Wingdings" panose="05000000000000000000" pitchFamily="2" charset="2"/>
              <a:buChar char="l"/>
            </a:pP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การ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revise invoice &amp; packing list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เป็นการแก้ไขแบบ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manual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จึงทำให้ใช้ระยะเวลาในการแก้ไขช้าและมีโอกาสผิดพลาดได้ง่าย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85302" y="6026412"/>
            <a:ext cx="494678" cy="697042"/>
          </a:xfrm>
          <a:prstGeom prst="rect">
            <a:avLst/>
          </a:prstGeom>
          <a:solidFill>
            <a:srgbClr val="FFCCFF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ปัญหา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691029" y="6045148"/>
            <a:ext cx="5216577" cy="697042"/>
          </a:xfrm>
          <a:prstGeom prst="rect">
            <a:avLst/>
          </a:prstGeom>
          <a:noFill/>
          <a:ln w="28575">
            <a:solidFill>
              <a:srgbClr val="2746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Clr>
                <a:srgbClr val="FFCCFF"/>
              </a:buClr>
              <a:buFont typeface="Wingdings" panose="05000000000000000000" pitchFamily="2" charset="2"/>
              <a:buChar char="l"/>
            </a:pP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ลดระยะเวลาการ 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revise invoice &amp; packing list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ได้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1,920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นาที /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เดือน </a:t>
            </a:r>
          </a:p>
          <a:p>
            <a:pPr marL="171450" indent="-171450">
              <a:buClr>
                <a:srgbClr val="FFCCFF"/>
              </a:buClr>
              <a:buFont typeface="Wingdings" panose="05000000000000000000" pitchFamily="2" charset="2"/>
              <a:buChar char="l"/>
            </a:pP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(1ปีลดได้ 23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,040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นาที หรือ 384 ชั่วโมง)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196351" y="6045147"/>
            <a:ext cx="494678" cy="697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27467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th-TH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ประสิทธิผล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4" name="二等辺三角形 123"/>
          <p:cNvSpPr/>
          <p:nvPr/>
        </p:nvSpPr>
        <p:spPr>
          <a:xfrm rot="5400000">
            <a:off x="4330881" y="3293475"/>
            <a:ext cx="3384936" cy="2485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14257" y="117261"/>
            <a:ext cx="6672935" cy="482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จุดประสงค์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ต้องมีการแก้ไขเอกสารจากต้นฉบับ ซึ่งทำการแก้ไขชื่อ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part no.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ให้ตรงตามชื่อของทาง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BOI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ใน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MML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ที่อนุมัติชื่อในการนำเข้า โดยทำการ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revise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ทั้ง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invoice &amp; packing list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แล้วจึงจะสามารถส่งให้ทาง 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Shipping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นำเอกสารไปดำเนินพิธีการศุลกากร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ได้</a:t>
            </a:r>
            <a:r>
              <a:rPr lang="th-TH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และจัดส่งตู้คอนเทนเนอร์ตามแผนมายังแคนนอน</a:t>
            </a:r>
            <a:endParaRPr lang="th-TH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61153" y="1516119"/>
            <a:ext cx="5684397" cy="2253275"/>
            <a:chOff x="161153" y="1843266"/>
            <a:chExt cx="5684397" cy="2253275"/>
          </a:xfrm>
        </p:grpSpPr>
        <p:pic>
          <p:nvPicPr>
            <p:cNvPr id="18" name="図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3" y="2128731"/>
              <a:ext cx="6223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42" y="1912929"/>
              <a:ext cx="481885" cy="355677"/>
            </a:xfrm>
            <a:prstGeom prst="rect">
              <a:avLst/>
            </a:prstGeom>
          </p:spPr>
        </p:pic>
        <p:cxnSp>
          <p:nvCxnSpPr>
            <p:cNvPr id="21" name="直線矢印コネクタ 129"/>
            <p:cNvCxnSpPr/>
            <p:nvPr/>
          </p:nvCxnSpPr>
          <p:spPr>
            <a:xfrm flipV="1">
              <a:off x="1114480" y="2481746"/>
              <a:ext cx="3328114" cy="602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133"/>
            <p:cNvSpPr/>
            <p:nvPr/>
          </p:nvSpPr>
          <p:spPr>
            <a:xfrm>
              <a:off x="1104649" y="2278673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ดาวน์โหลด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Inv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&amp; PL</a:t>
              </a:r>
              <a:r>
                <a:rPr lang="th-TH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ใน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ระบบ 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paperless system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テキスト ボックス 114"/>
            <p:cNvSpPr txBox="1"/>
            <p:nvPr/>
          </p:nvSpPr>
          <p:spPr>
            <a:xfrm>
              <a:off x="1304318" y="2039703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2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角丸四角形 133"/>
            <p:cNvSpPr/>
            <p:nvPr/>
          </p:nvSpPr>
          <p:spPr>
            <a:xfrm>
              <a:off x="2706081" y="2289505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จัดเตรียมข้อมูลทำ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Thai translate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27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367" y="1881717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000" b="94000" l="16333" r="95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00" y="1843266"/>
              <a:ext cx="682759" cy="512069"/>
            </a:xfrm>
            <a:prstGeom prst="rect">
              <a:avLst/>
            </a:prstGeom>
          </p:spPr>
        </p:pic>
        <p:cxnSp>
          <p:nvCxnSpPr>
            <p:cNvPr id="38" name="直線矢印コネクタ 129"/>
            <p:cNvCxnSpPr/>
            <p:nvPr/>
          </p:nvCxnSpPr>
          <p:spPr>
            <a:xfrm flipH="1">
              <a:off x="1914063" y="3204038"/>
              <a:ext cx="2506761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定義済み処理 100"/>
            <p:cNvSpPr/>
            <p:nvPr/>
          </p:nvSpPr>
          <p:spPr>
            <a:xfrm>
              <a:off x="4415687" y="2206478"/>
              <a:ext cx="1429863" cy="1244283"/>
            </a:xfrm>
            <a:prstGeom prst="flowChartPredefinedProcess">
              <a:avLst/>
            </a:prstGeom>
            <a:solidFill>
              <a:schemeClr val="bg1"/>
            </a:solidFill>
            <a:ln w="19050">
              <a:solidFill>
                <a:srgbClr val="2746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ITC system </a:t>
              </a:r>
              <a:endPara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lang="th-TH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ดึง</a:t>
              </a:r>
              <a:r>
                <a:rPr lang="th-TH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ข้อมูล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EUC</a:t>
              </a:r>
              <a:endPara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角丸四角形 133"/>
            <p:cNvSpPr/>
            <p:nvPr/>
          </p:nvSpPr>
          <p:spPr>
            <a:xfrm>
              <a:off x="2706080" y="2994408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จัดทำ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Thai translate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テキスト ボックス 114"/>
            <p:cNvSpPr txBox="1"/>
            <p:nvPr/>
          </p:nvSpPr>
          <p:spPr>
            <a:xfrm>
              <a:off x="3099922" y="2001468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60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1" name="テキスト ボックス 114"/>
            <p:cNvSpPr txBox="1"/>
            <p:nvPr/>
          </p:nvSpPr>
          <p:spPr>
            <a:xfrm>
              <a:off x="3134570" y="2765282"/>
              <a:ext cx="10615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5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角丸四角形 133"/>
            <p:cNvSpPr/>
            <p:nvPr/>
          </p:nvSpPr>
          <p:spPr>
            <a:xfrm>
              <a:off x="555194" y="2930913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Revised Inv. &amp; PL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44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3468" y="2622433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27" y="2697125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000" b="94000" l="16333" r="95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11" y="2722089"/>
              <a:ext cx="511260" cy="383445"/>
            </a:xfrm>
            <a:prstGeom prst="rect">
              <a:avLst/>
            </a:prstGeom>
          </p:spPr>
        </p:pic>
        <p:sp>
          <p:nvSpPr>
            <p:cNvPr id="48" name="テキスト ボックス 114"/>
            <p:cNvSpPr txBox="1"/>
            <p:nvPr/>
          </p:nvSpPr>
          <p:spPr>
            <a:xfrm>
              <a:off x="1454237" y="2706808"/>
              <a:ext cx="12378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120 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49" name="図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53" y="2824243"/>
              <a:ext cx="6223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0" name="直線矢印コネクタ 129"/>
            <p:cNvCxnSpPr>
              <a:endCxn id="53" idx="0"/>
            </p:cNvCxnSpPr>
            <p:nvPr/>
          </p:nvCxnSpPr>
          <p:spPr>
            <a:xfrm flipH="1">
              <a:off x="1169965" y="3328027"/>
              <a:ext cx="9727" cy="349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角丸四角形 133"/>
            <p:cNvSpPr/>
            <p:nvPr/>
          </p:nvSpPr>
          <p:spPr>
            <a:xfrm>
              <a:off x="490530" y="3677280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ส่ง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Job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โดย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Mail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ให้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Shipping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4" name="図 4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12" y="3292358"/>
              <a:ext cx="528637" cy="5302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正方形/長方形 63"/>
          <p:cNvSpPr/>
          <p:nvPr/>
        </p:nvSpPr>
        <p:spPr>
          <a:xfrm>
            <a:off x="2332375" y="1083726"/>
            <a:ext cx="357501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ทำทุกวัน อังคาร-พุธ-พฤหัส จำนวน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อินวอยซ์ ต่อ อาทิตย์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正方形/長方形 63"/>
          <p:cNvSpPr/>
          <p:nvPr/>
        </p:nvSpPr>
        <p:spPr>
          <a:xfrm>
            <a:off x="8341271" y="1073162"/>
            <a:ext cx="357501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ทำทุกวัน อังคาร-พุธ-พฤหัส จำนวน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th-TH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อินวอยซ์ ต่อ อาทิตย์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02231" y="3190302"/>
            <a:ext cx="5131520" cy="2016191"/>
            <a:chOff x="702231" y="3647505"/>
            <a:chExt cx="5131520" cy="2016191"/>
          </a:xfrm>
        </p:grpSpPr>
        <p:grpSp>
          <p:nvGrpSpPr>
            <p:cNvPr id="9" name="Group 8"/>
            <p:cNvGrpSpPr/>
            <p:nvPr/>
          </p:nvGrpSpPr>
          <p:grpSpPr>
            <a:xfrm>
              <a:off x="702231" y="3647505"/>
              <a:ext cx="5131520" cy="2016191"/>
              <a:chOff x="702231" y="3669276"/>
              <a:chExt cx="5131520" cy="2016191"/>
            </a:xfrm>
          </p:grpSpPr>
          <p:sp>
            <p:nvSpPr>
              <p:cNvPr id="81" name="フローチャート: 定義済み処理 105"/>
              <p:cNvSpPr/>
              <p:nvPr/>
            </p:nvSpPr>
            <p:spPr>
              <a:xfrm>
                <a:off x="4415686" y="3707712"/>
                <a:ext cx="1418065" cy="1167728"/>
              </a:xfrm>
              <a:prstGeom prst="flowChartPredefinedProcess">
                <a:avLst/>
              </a:prstGeom>
              <a:solidFill>
                <a:schemeClr val="bg1"/>
              </a:solidFill>
              <a:ln w="19050">
                <a:solidFill>
                  <a:srgbClr val="2746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De-Vanning system</a:t>
                </a:r>
                <a:endPara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cxnSp>
            <p:nvCxnSpPr>
              <p:cNvPr id="88" name="直線矢印コネクタ 129"/>
              <p:cNvCxnSpPr/>
              <p:nvPr/>
            </p:nvCxnSpPr>
            <p:spPr>
              <a:xfrm>
                <a:off x="1864159" y="4031087"/>
                <a:ext cx="2562111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角丸四角形 133"/>
              <p:cNvSpPr/>
              <p:nvPr/>
            </p:nvSpPr>
            <p:spPr>
              <a:xfrm>
                <a:off x="2465781" y="3826706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จัดทำ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CLP file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Priority container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82" name="図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6392" y="3669276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0" name="直線矢印コネクタ 129"/>
              <p:cNvCxnSpPr/>
              <p:nvPr/>
            </p:nvCxnSpPr>
            <p:spPr>
              <a:xfrm flipH="1">
                <a:off x="2046246" y="4691294"/>
                <a:ext cx="2369440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角丸四角形 133"/>
              <p:cNvSpPr/>
              <p:nvPr/>
            </p:nvSpPr>
            <p:spPr>
              <a:xfrm>
                <a:off x="2474979" y="4481664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ส่ง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Plan delivery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โดย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Mail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ให้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91" name="図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829" y="4604984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角丸四角形 133"/>
              <p:cNvSpPr/>
              <p:nvPr/>
            </p:nvSpPr>
            <p:spPr>
              <a:xfrm>
                <a:off x="702231" y="4491174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เดินพิธีการศุลกากรขาเข้า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cxnSp>
            <p:nvCxnSpPr>
              <p:cNvPr id="93" name="直線矢印コネクタ 129"/>
              <p:cNvCxnSpPr>
                <a:endCxn id="94" idx="0"/>
              </p:cNvCxnSpPr>
              <p:nvPr/>
            </p:nvCxnSpPr>
            <p:spPr>
              <a:xfrm flipH="1">
                <a:off x="1416938" y="4916953"/>
                <a:ext cx="9727" cy="349253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角丸四角形 133"/>
              <p:cNvSpPr/>
              <p:nvPr/>
            </p:nvSpPr>
            <p:spPr>
              <a:xfrm>
                <a:off x="737503" y="5266206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ขนส่งตู้คอนเทนเนอร์ตาม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Plan delivery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มา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CPT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96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3411" y="4459585"/>
                <a:ext cx="430946" cy="430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0707" y="3804839"/>
                <a:ext cx="430946" cy="430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8" name="図 4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764" y="4214881"/>
              <a:ext cx="528637" cy="5302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角丸四角形 85"/>
          <p:cNvSpPr/>
          <p:nvPr/>
        </p:nvSpPr>
        <p:spPr>
          <a:xfrm>
            <a:off x="6312724" y="1455818"/>
            <a:ext cx="4057714" cy="4106537"/>
          </a:xfrm>
          <a:prstGeom prst="roundRect">
            <a:avLst>
              <a:gd name="adj" fmla="val 858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563465" y="1537645"/>
            <a:ext cx="5355023" cy="2253275"/>
            <a:chOff x="490527" y="1843266"/>
            <a:chExt cx="5355023" cy="2253275"/>
          </a:xfrm>
        </p:grpSpPr>
        <p:pic>
          <p:nvPicPr>
            <p:cNvPr id="102" name="図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3" y="2128731"/>
              <a:ext cx="6223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42" y="1912929"/>
              <a:ext cx="481885" cy="355677"/>
            </a:xfrm>
            <a:prstGeom prst="rect">
              <a:avLst/>
            </a:prstGeom>
          </p:spPr>
        </p:pic>
        <p:cxnSp>
          <p:nvCxnSpPr>
            <p:cNvPr id="104" name="直線矢印コネクタ 129"/>
            <p:cNvCxnSpPr/>
            <p:nvPr/>
          </p:nvCxnSpPr>
          <p:spPr>
            <a:xfrm flipV="1">
              <a:off x="1114480" y="2481746"/>
              <a:ext cx="3328114" cy="602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角丸四角形 133"/>
            <p:cNvSpPr/>
            <p:nvPr/>
          </p:nvSpPr>
          <p:spPr>
            <a:xfrm>
              <a:off x="1104649" y="2278673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ดาวน์โหลด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900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Inv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&amp; PL</a:t>
              </a:r>
              <a:r>
                <a:rPr lang="th-TH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ใน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ระบบ </a:t>
              </a:r>
              <a:r>
                <a:rPr lang="en-US" altLang="ja-JP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paperless system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6" name="テキスト ボックス 114"/>
            <p:cNvSpPr txBox="1"/>
            <p:nvPr/>
          </p:nvSpPr>
          <p:spPr>
            <a:xfrm>
              <a:off x="1304318" y="2039703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2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7" name="角丸四角形 133"/>
            <p:cNvSpPr/>
            <p:nvPr/>
          </p:nvSpPr>
          <p:spPr>
            <a:xfrm>
              <a:off x="2706081" y="2289505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จัดเตรียมข้อมูลทำ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Thai translate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8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367" y="1881717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000" b="94000" l="16333" r="95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800" y="1843266"/>
              <a:ext cx="682759" cy="512069"/>
            </a:xfrm>
            <a:prstGeom prst="rect">
              <a:avLst/>
            </a:prstGeom>
          </p:spPr>
        </p:pic>
        <p:cxnSp>
          <p:nvCxnSpPr>
            <p:cNvPr id="110" name="直線矢印コネクタ 129"/>
            <p:cNvCxnSpPr/>
            <p:nvPr/>
          </p:nvCxnSpPr>
          <p:spPr>
            <a:xfrm flipH="1">
              <a:off x="1914063" y="3204038"/>
              <a:ext cx="2506761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定義済み処理 100"/>
            <p:cNvSpPr/>
            <p:nvPr/>
          </p:nvSpPr>
          <p:spPr>
            <a:xfrm>
              <a:off x="4415687" y="2206478"/>
              <a:ext cx="1429863" cy="1244283"/>
            </a:xfrm>
            <a:prstGeom prst="flowChartPredefinedProcess">
              <a:avLst/>
            </a:prstGeom>
            <a:solidFill>
              <a:schemeClr val="bg1"/>
            </a:solidFill>
            <a:ln w="19050">
              <a:solidFill>
                <a:srgbClr val="2746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ITC system </a:t>
              </a:r>
              <a:endParaRPr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lang="th-TH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ดึง</a:t>
              </a:r>
              <a:r>
                <a:rPr lang="th-TH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ข้อมูล </a:t>
              </a:r>
              <a:r>
                <a:rPr lang="en-US" altLang="ja-JP" sz="10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EUC</a:t>
              </a:r>
              <a:endPara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2" name="角丸四角形 133"/>
            <p:cNvSpPr/>
            <p:nvPr/>
          </p:nvSpPr>
          <p:spPr>
            <a:xfrm>
              <a:off x="2706080" y="2994408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จัดทำ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Thai translate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3" name="テキスト ボックス 114"/>
            <p:cNvSpPr txBox="1"/>
            <p:nvPr/>
          </p:nvSpPr>
          <p:spPr>
            <a:xfrm>
              <a:off x="3099922" y="2001468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60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4" name="テキスト ボックス 114"/>
            <p:cNvSpPr txBox="1"/>
            <p:nvPr/>
          </p:nvSpPr>
          <p:spPr>
            <a:xfrm>
              <a:off x="3134570" y="2765282"/>
              <a:ext cx="10615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5 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15" name="角丸四角形 133"/>
            <p:cNvSpPr/>
            <p:nvPr/>
          </p:nvSpPr>
          <p:spPr>
            <a:xfrm>
              <a:off x="555194" y="2930913"/>
              <a:ext cx="1358869" cy="4192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Revised Inv. &amp; PL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16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3468" y="2622433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図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27" y="2697125"/>
              <a:ext cx="430946" cy="43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000" b="94000" l="16333" r="95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11" y="2722089"/>
              <a:ext cx="511260" cy="383445"/>
            </a:xfrm>
            <a:prstGeom prst="rect">
              <a:avLst/>
            </a:prstGeom>
          </p:spPr>
        </p:pic>
        <p:sp>
          <p:nvSpPr>
            <p:cNvPr id="119" name="テキスト ボックス 114"/>
            <p:cNvSpPr txBox="1"/>
            <p:nvPr/>
          </p:nvSpPr>
          <p:spPr>
            <a:xfrm>
              <a:off x="1454237" y="2706808"/>
              <a:ext cx="12378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120 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นาที</a:t>
              </a:r>
              <a:r>
                <a:rPr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／</a:t>
              </a:r>
              <a:r>
                <a:rPr lang="th-TH" altLang="ja-JP" sz="1100" dirty="0" smtClean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อินวอย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21" name="直線矢印コネクタ 129"/>
            <p:cNvCxnSpPr>
              <a:endCxn id="122" idx="0"/>
            </p:cNvCxnSpPr>
            <p:nvPr/>
          </p:nvCxnSpPr>
          <p:spPr>
            <a:xfrm flipH="1">
              <a:off x="1169965" y="3328027"/>
              <a:ext cx="9727" cy="349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角丸四角形 133"/>
            <p:cNvSpPr/>
            <p:nvPr/>
          </p:nvSpPr>
          <p:spPr>
            <a:xfrm>
              <a:off x="490530" y="3677280"/>
              <a:ext cx="1358869" cy="419261"/>
            </a:xfrm>
            <a:prstGeom prst="roundRect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ส่ง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Job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โดย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Mail </a:t>
              </a:r>
              <a:r>
                <a:rPr lang="th-TH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ให้ </a:t>
              </a:r>
              <a:r>
                <a:rPr lang="en-US" altLang="ja-JP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Shipping</a:t>
              </a:r>
              <a:endPara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23" name="図 4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12" y="3292358"/>
              <a:ext cx="528637" cy="5302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6775169" y="3211828"/>
            <a:ext cx="5131520" cy="2016191"/>
            <a:chOff x="702231" y="3647505"/>
            <a:chExt cx="5131520" cy="2016191"/>
          </a:xfrm>
        </p:grpSpPr>
        <p:grpSp>
          <p:nvGrpSpPr>
            <p:cNvPr id="126" name="Group 125"/>
            <p:cNvGrpSpPr/>
            <p:nvPr/>
          </p:nvGrpSpPr>
          <p:grpSpPr>
            <a:xfrm>
              <a:off x="702231" y="3647505"/>
              <a:ext cx="5131520" cy="2016191"/>
              <a:chOff x="702231" y="3669276"/>
              <a:chExt cx="5131520" cy="2016191"/>
            </a:xfrm>
          </p:grpSpPr>
          <p:sp>
            <p:nvSpPr>
              <p:cNvPr id="128" name="フローチャート: 定義済み処理 105"/>
              <p:cNvSpPr/>
              <p:nvPr/>
            </p:nvSpPr>
            <p:spPr>
              <a:xfrm>
                <a:off x="4415686" y="3707712"/>
                <a:ext cx="1418065" cy="1167728"/>
              </a:xfrm>
              <a:prstGeom prst="flowChartPredefinedProcess">
                <a:avLst/>
              </a:prstGeom>
              <a:solidFill>
                <a:schemeClr val="bg1"/>
              </a:solidFill>
              <a:ln w="19050">
                <a:solidFill>
                  <a:srgbClr val="2746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De-Vanning system</a:t>
                </a:r>
                <a:endPara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cxnSp>
            <p:nvCxnSpPr>
              <p:cNvPr id="129" name="直線矢印コネクタ 129"/>
              <p:cNvCxnSpPr/>
              <p:nvPr/>
            </p:nvCxnSpPr>
            <p:spPr>
              <a:xfrm>
                <a:off x="1864159" y="4031087"/>
                <a:ext cx="2562111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角丸四角形 133"/>
              <p:cNvSpPr/>
              <p:nvPr/>
            </p:nvSpPr>
            <p:spPr>
              <a:xfrm>
                <a:off x="2465781" y="3826706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จัดทำ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CLP file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สำหรับ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Priority container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131" name="図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6392" y="3669276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2" name="直線矢印コネクタ 129"/>
              <p:cNvCxnSpPr/>
              <p:nvPr/>
            </p:nvCxnSpPr>
            <p:spPr>
              <a:xfrm flipH="1">
                <a:off x="2046246" y="4691294"/>
                <a:ext cx="2369440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角丸四角形 133"/>
              <p:cNvSpPr/>
              <p:nvPr/>
            </p:nvSpPr>
            <p:spPr>
              <a:xfrm>
                <a:off x="2474979" y="4481664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ส่ง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Plan delivery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โดย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Mail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ให้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134" name="図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3829" y="4604984"/>
                <a:ext cx="6223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" name="角丸四角形 133"/>
              <p:cNvSpPr/>
              <p:nvPr/>
            </p:nvSpPr>
            <p:spPr>
              <a:xfrm>
                <a:off x="702231" y="4491174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เดินพิธีการศุลกากรขาเข้า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cxnSp>
            <p:nvCxnSpPr>
              <p:cNvPr id="136" name="直線矢印コネクタ 129"/>
              <p:cNvCxnSpPr>
                <a:endCxn id="137" idx="0"/>
              </p:cNvCxnSpPr>
              <p:nvPr/>
            </p:nvCxnSpPr>
            <p:spPr>
              <a:xfrm flipH="1">
                <a:off x="1416938" y="4916953"/>
                <a:ext cx="9727" cy="349253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角丸四角形 133"/>
              <p:cNvSpPr/>
              <p:nvPr/>
            </p:nvSpPr>
            <p:spPr>
              <a:xfrm>
                <a:off x="737503" y="5266206"/>
                <a:ext cx="1358869" cy="419261"/>
              </a:xfrm>
              <a:prstGeom prst="roundRect">
                <a:avLst/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ขนส่งตู้คอนเทนเนอร์ตาม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Plan delivery </a:t>
                </a:r>
                <a:r>
                  <a:rPr lang="th-TH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มา </a:t>
                </a:r>
                <a:r>
                  <a:rPr lang="en-US" altLang="ja-JP" sz="900" dirty="0" smtClean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CPT</a:t>
                </a:r>
                <a:endParaRPr lang="ja-JP" alt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pic>
            <p:nvPicPr>
              <p:cNvPr id="138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3411" y="4459585"/>
                <a:ext cx="430946" cy="430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0707" y="3804839"/>
                <a:ext cx="430946" cy="430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7" name="図 4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764" y="4214881"/>
              <a:ext cx="528637" cy="5302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6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7" name="図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4405" y="2557096"/>
            <a:ext cx="538959" cy="57530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2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327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メイリオ</vt:lpstr>
      <vt:lpstr>Meiryo UI</vt:lpstr>
      <vt:lpstr>游ゴシック</vt:lpstr>
      <vt:lpstr>Arial</vt:lpstr>
      <vt:lpstr>Calibri</vt:lpstr>
      <vt:lpstr>Wingdings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039938</dc:creator>
  <cp:lastModifiedBy>Phayao Rungsawang</cp:lastModifiedBy>
  <cp:revision>117</cp:revision>
  <dcterms:created xsi:type="dcterms:W3CDTF">2018-06-25T05:10:11Z</dcterms:created>
  <dcterms:modified xsi:type="dcterms:W3CDTF">2019-10-08T09:34:51Z</dcterms:modified>
</cp:coreProperties>
</file>